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830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Vien" userId="90f2c54e3fb38020" providerId="LiveId" clId="{8F48C2DB-B435-4695-BCE8-773FD52F8068}"/>
    <pc:docChg chg="modSld">
      <pc:chgData name="Vo Vien" userId="90f2c54e3fb38020" providerId="LiveId" clId="{8F48C2DB-B435-4695-BCE8-773FD52F8068}" dt="2020-12-11T05:27:25.087" v="5" actId="1076"/>
      <pc:docMkLst>
        <pc:docMk/>
      </pc:docMkLst>
      <pc:sldChg chg="modSp mod">
        <pc:chgData name="Vo Vien" userId="90f2c54e3fb38020" providerId="LiveId" clId="{8F48C2DB-B435-4695-BCE8-773FD52F8068}" dt="2020-12-10T17:54:37.239" v="1" actId="113"/>
        <pc:sldMkLst>
          <pc:docMk/>
          <pc:sldMk cId="3239406661" sldId="265"/>
        </pc:sldMkLst>
        <pc:spChg chg="mod">
          <ac:chgData name="Vo Vien" userId="90f2c54e3fb38020" providerId="LiveId" clId="{8F48C2DB-B435-4695-BCE8-773FD52F8068}" dt="2020-12-10T17:54:37.239" v="1" actId="113"/>
          <ac:spMkLst>
            <pc:docMk/>
            <pc:sldMk cId="3239406661" sldId="265"/>
            <ac:spMk id="2" creationId="{00000000-0000-0000-0000-000000000000}"/>
          </ac:spMkLst>
        </pc:spChg>
      </pc:sldChg>
      <pc:sldChg chg="modSp mod">
        <pc:chgData name="Vo Vien" userId="90f2c54e3fb38020" providerId="LiveId" clId="{8F48C2DB-B435-4695-BCE8-773FD52F8068}" dt="2020-12-11T05:27:25.087" v="5" actId="1076"/>
        <pc:sldMkLst>
          <pc:docMk/>
          <pc:sldMk cId="2508370441" sldId="312"/>
        </pc:sldMkLst>
        <pc:picChg chg="mod">
          <ac:chgData name="Vo Vien" userId="90f2c54e3fb38020" providerId="LiveId" clId="{8F48C2DB-B435-4695-BCE8-773FD52F8068}" dt="2020-12-11T05:27:25.087" v="5" actId="1076"/>
          <ac:picMkLst>
            <pc:docMk/>
            <pc:sldMk cId="2508370441" sldId="312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Môn</a:t>
            </a:r>
            <a:r>
              <a:rPr lang="en-US" altLang="ko-KR" b="1" dirty="0"/>
              <a:t>: </a:t>
            </a:r>
            <a:r>
              <a:rPr lang="en-US" altLang="ko-KR" b="1" dirty="0" err="1"/>
              <a:t>Công</a:t>
            </a:r>
            <a:r>
              <a:rPr lang="en-US" altLang="ko-KR" b="1" dirty="0"/>
              <a:t> </a:t>
            </a:r>
            <a:r>
              <a:rPr lang="en-US" altLang="ko-KR" b="1" dirty="0" err="1"/>
              <a:t>nghệ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Giảng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</a:t>
            </a: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dẫn</a:t>
            </a:r>
            <a:r>
              <a:rPr lang="en-US" altLang="ko-KR" dirty="0"/>
              <a:t>: TS </a:t>
            </a:r>
            <a:r>
              <a:rPr lang="en-US" altLang="ko-KR" dirty="0" err="1"/>
              <a:t>Nguyễn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Huy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Bahnschrift SemiBold" panose="020B0502040204020203" pitchFamily="34" charset="0"/>
              </a:rPr>
              <a:t>Lời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mở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đãgiúp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/>
              <a:t>sống</a:t>
            </a:r>
            <a:r>
              <a:rPr lang="en-US" sz="1300" dirty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/>
              <a:t>.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/>
              <a:t>trọng</a:t>
            </a:r>
            <a:r>
              <a:rPr lang="en-US" sz="1300" dirty="0"/>
              <a:t> </a:t>
            </a:r>
            <a:r>
              <a:rPr lang="en-US" sz="1300" dirty="0" err="1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doanh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/>
              <a:t>điện</a:t>
            </a:r>
            <a:r>
              <a:rPr lang="en-US" sz="1300" b="1" dirty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Các</a:t>
            </a:r>
            <a:r>
              <a:rPr lang="en-US" altLang="ko-KR" b="1" dirty="0"/>
              <a:t> </a:t>
            </a:r>
            <a:r>
              <a:rPr lang="en-US" altLang="ko-KR" b="1" dirty="0" err="1"/>
              <a:t>chức</a:t>
            </a:r>
            <a:r>
              <a:rPr lang="en-US" altLang="ko-KR" b="1" dirty="0"/>
              <a:t> </a:t>
            </a:r>
            <a:r>
              <a:rPr lang="en-US" altLang="ko-KR" b="1" dirty="0" err="1"/>
              <a:t>năng</a:t>
            </a:r>
            <a:r>
              <a:rPr lang="en-US" altLang="ko-KR" b="1" dirty="0"/>
              <a:t> </a:t>
            </a:r>
            <a:r>
              <a:rPr lang="en-US" altLang="ko-KR" b="1" dirty="0" err="1"/>
              <a:t>của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699542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khuyến</a:t>
            </a:r>
            <a:r>
              <a:rPr lang="en-US" sz="2400" b="1" dirty="0"/>
              <a:t> </a:t>
            </a:r>
            <a:r>
              <a:rPr lang="en-US" sz="2400" b="1" dirty="0" err="1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khách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01" y="843558"/>
            <a:ext cx="5328592" cy="40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3737"/>
            <a:ext cx="6264695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ahnschrift SemiBold" panose="020B0502040204020203" pitchFamily="34" charset="0"/>
              </a:rPr>
              <a:t>Lý</a:t>
            </a:r>
            <a:r>
              <a:rPr lang="en-US" sz="2800" dirty="0">
                <a:latin typeface="Bahnschrift SemiBold" panose="020B0502040204020203" pitchFamily="34" charset="0"/>
              </a:rPr>
              <a:t> do </a:t>
            </a:r>
            <a:r>
              <a:rPr lang="en-US" sz="2800" dirty="0" err="1">
                <a:latin typeface="Bahnschrift SemiBold" panose="020B0502040204020203" pitchFamily="34" charset="0"/>
              </a:rPr>
              <a:t>chọn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đề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đăng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Mục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tiêu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của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đề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Phạm</a:t>
            </a:r>
            <a:r>
              <a:rPr lang="en-US" sz="3200" b="1" dirty="0"/>
              <a:t> vi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/>
              <a:t>-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tích</a:t>
            </a:r>
            <a:r>
              <a:rPr lang="en-US" sz="3200" b="1" dirty="0"/>
              <a:t> </a:t>
            </a:r>
            <a:r>
              <a:rPr lang="en-US" sz="3200" b="1" dirty="0" err="1"/>
              <a:t>yêu</a:t>
            </a:r>
            <a:r>
              <a:rPr lang="en-US" sz="3200" b="1" dirty="0"/>
              <a:t> </a:t>
            </a:r>
            <a:r>
              <a:rPr lang="en-US" sz="3200" b="1" dirty="0" err="1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nhân</a:t>
            </a:r>
            <a:r>
              <a:rPr lang="en-US" sz="1400" b="1" dirty="0"/>
              <a:t> </a:t>
            </a:r>
            <a:r>
              <a:rPr lang="en-US" sz="1400" b="1" dirty="0" err="1"/>
              <a:t>viên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hổ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…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ERD</a:t>
            </a:r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Use case</a:t>
            </a: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/>
              <a:t>Sơ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đồ</a:t>
            </a:r>
            <a:r>
              <a:rPr lang="en-US" altLang="ko-KR" sz="3200" b="1" dirty="0"/>
              <a:t> DFD </a:t>
            </a:r>
            <a:r>
              <a:rPr lang="en-US" altLang="ko-KR" sz="3200" b="1" dirty="0" err="1"/>
              <a:t>mức</a:t>
            </a:r>
            <a:r>
              <a:rPr lang="en-US" altLang="ko-KR" sz="3200" b="1" dirty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Võ Đình Viễn</cp:lastModifiedBy>
  <cp:revision>115</cp:revision>
  <dcterms:created xsi:type="dcterms:W3CDTF">2016-12-05T23:26:54Z</dcterms:created>
  <dcterms:modified xsi:type="dcterms:W3CDTF">2020-12-11T05:27:28Z</dcterms:modified>
</cp:coreProperties>
</file>