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300" r:id="rId6"/>
    <p:sldId id="299" r:id="rId7"/>
    <p:sldId id="275" r:id="rId8"/>
    <p:sldId id="284" r:id="rId9"/>
    <p:sldId id="269" r:id="rId10"/>
    <p:sldId id="270" r:id="rId11"/>
    <p:sldId id="273" r:id="rId12"/>
    <p:sldId id="265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11" d="100"/>
          <a:sy n="111" d="100"/>
        </p:scale>
        <p:origin x="710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419622"/>
            <a:ext cx="5292080" cy="1815441"/>
          </a:xfrm>
        </p:spPr>
        <p:txBody>
          <a:bodyPr/>
          <a:lstStyle/>
          <a:p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Xây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dựng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hệ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thống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quản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lý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cửa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hàng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điện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thoại</a:t>
            </a:r>
            <a:r>
              <a:rPr lang="en-US" altLang="ko-KR" dirty="0" smtClean="0">
                <a:latin typeface="Bahnschrift SemiBold" panose="020B0502040204020203" pitchFamily="34" charset="0"/>
                <a:ea typeface="맑은 고딕" pitchFamily="50" charset="-127"/>
              </a:rPr>
              <a:t> di </a:t>
            </a:r>
            <a:r>
              <a:rPr lang="en-US" altLang="ko-KR" dirty="0" err="1" smtClean="0">
                <a:latin typeface="Bahnschrift SemiBold" panose="020B0502040204020203" pitchFamily="34" charset="0"/>
                <a:ea typeface="맑은 고딕" pitchFamily="50" charset="-127"/>
              </a:rPr>
              <a:t>động</a:t>
            </a:r>
            <a:endParaRPr lang="en-US" altLang="ko-KR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798" y="4371950"/>
            <a:ext cx="2520428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Môn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Công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nghệ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phần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mềm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73663" y="3501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8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0487" y="4762974"/>
            <a:ext cx="403244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 smtClean="0"/>
              <a:t>Giảng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viên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hướng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dẫn</a:t>
            </a:r>
            <a:r>
              <a:rPr lang="en-US" altLang="ko-KR" dirty="0" smtClean="0"/>
              <a:t>: TS </a:t>
            </a:r>
            <a:r>
              <a:rPr lang="en-US" altLang="ko-KR" dirty="0" err="1" smtClean="0"/>
              <a:t>Nguyễn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Thành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Huy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SemiBold" panose="020B0502040204020203" pitchFamily="34" charset="0"/>
              </a:rPr>
              <a:t>Các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chức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năng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của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phần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mềm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71550"/>
            <a:ext cx="9144000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51" y="2097247"/>
            <a:ext cx="1255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sách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972" y="144141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764" y="1229818"/>
            <a:ext cx="642872" cy="576064"/>
            <a:chOff x="619207" y="1396728"/>
            <a:chExt cx="642872" cy="576064"/>
          </a:xfrm>
        </p:grpSpPr>
        <p:sp>
          <p:nvSpPr>
            <p:cNvPr id="7" name="Oval 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636" y="1264622"/>
            <a:ext cx="126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23528" y="2065358"/>
            <a:ext cx="642872" cy="576064"/>
            <a:chOff x="619207" y="1396728"/>
            <a:chExt cx="642872" cy="576064"/>
          </a:xfrm>
        </p:grpSpPr>
        <p:sp>
          <p:nvSpPr>
            <p:cNvPr id="46" name="Oval 4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0415" y="3042743"/>
            <a:ext cx="126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quyền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528" y="2931790"/>
            <a:ext cx="642872" cy="576064"/>
            <a:chOff x="619207" y="1396728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00415" y="3592055"/>
            <a:ext cx="1195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khuyến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mãi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3528" y="3795886"/>
            <a:ext cx="642872" cy="576064"/>
            <a:chOff x="619207" y="1396728"/>
            <a:chExt cx="642872" cy="576064"/>
          </a:xfrm>
        </p:grpSpPr>
        <p:sp>
          <p:nvSpPr>
            <p:cNvPr id="54" name="Oval 5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04671" y="1291522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635379" y="1203598"/>
            <a:ext cx="642872" cy="576064"/>
            <a:chOff x="619207" y="1396728"/>
            <a:chExt cx="642872" cy="576064"/>
          </a:xfrm>
        </p:grpSpPr>
        <p:sp>
          <p:nvSpPr>
            <p:cNvPr id="58" name="Oval 57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04671" y="215068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27784" y="2016541"/>
            <a:ext cx="642872" cy="576064"/>
            <a:chOff x="619207" y="1396728"/>
            <a:chExt cx="642872" cy="576064"/>
          </a:xfrm>
        </p:grpSpPr>
        <p:sp>
          <p:nvSpPr>
            <p:cNvPr id="62" name="Oval 6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4671" y="294855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627784" y="2882973"/>
            <a:ext cx="642872" cy="576064"/>
            <a:chOff x="619207" y="1396728"/>
            <a:chExt cx="642872" cy="576064"/>
          </a:xfrm>
        </p:grpSpPr>
        <p:sp>
          <p:nvSpPr>
            <p:cNvPr id="66" name="Oval 6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4671" y="3813354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cung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27784" y="3747069"/>
            <a:ext cx="642872" cy="576064"/>
            <a:chOff x="619207" y="1396728"/>
            <a:chExt cx="642872" cy="576064"/>
          </a:xfrm>
        </p:grpSpPr>
        <p:sp>
          <p:nvSpPr>
            <p:cNvPr id="70" name="Oval 6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644008" y="1418224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587707" y="1222217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8415" y="1180407"/>
            <a:ext cx="642872" cy="576064"/>
            <a:chOff x="619207" y="1396728"/>
            <a:chExt cx="642872" cy="576064"/>
          </a:xfrm>
        </p:grpSpPr>
        <p:sp>
          <p:nvSpPr>
            <p:cNvPr id="75" name="Oval 74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587706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820" y="1993350"/>
            <a:ext cx="642872" cy="576064"/>
            <a:chOff x="619207" y="1396728"/>
            <a:chExt cx="642872" cy="576064"/>
          </a:xfrm>
        </p:grpSpPr>
        <p:sp>
          <p:nvSpPr>
            <p:cNvPr id="79" name="Oval 78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587707" y="2950943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910820" y="2859782"/>
            <a:ext cx="642872" cy="576064"/>
            <a:chOff x="619207" y="1396728"/>
            <a:chExt cx="642872" cy="576064"/>
          </a:xfrm>
        </p:grpSpPr>
        <p:sp>
          <p:nvSpPr>
            <p:cNvPr id="83" name="Oval 82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87707" y="385802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kê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10820" y="3723878"/>
            <a:ext cx="642872" cy="576064"/>
            <a:chOff x="619207" y="1396728"/>
            <a:chExt cx="642872" cy="576064"/>
          </a:xfrm>
        </p:grpSpPr>
        <p:sp>
          <p:nvSpPr>
            <p:cNvPr id="87" name="Oval 8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6948264" y="141307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891963" y="1203598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đơn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222671" y="1175261"/>
            <a:ext cx="642872" cy="576064"/>
            <a:chOff x="619207" y="1396728"/>
            <a:chExt cx="642872" cy="576064"/>
          </a:xfrm>
        </p:grpSpPr>
        <p:sp>
          <p:nvSpPr>
            <p:cNvPr id="92" name="Oval 9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891963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In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đơn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215076" y="1988204"/>
            <a:ext cx="642872" cy="576064"/>
            <a:chOff x="619207" y="1396728"/>
            <a:chExt cx="642872" cy="576064"/>
          </a:xfrm>
        </p:grpSpPr>
        <p:sp>
          <p:nvSpPr>
            <p:cNvPr id="96" name="Oval 9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91963" y="2920218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phiếu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215076" y="2854636"/>
            <a:ext cx="642872" cy="576064"/>
            <a:chOff x="619207" y="1396728"/>
            <a:chExt cx="642872" cy="576064"/>
          </a:xfrm>
        </p:grpSpPr>
        <p:sp>
          <p:nvSpPr>
            <p:cNvPr id="100" name="Oval 9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91963" y="3852876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3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 smtClean="0">
                <a:solidFill>
                  <a:schemeClr val="bg1"/>
                </a:solidFill>
                <a:cs typeface="Arial" pitchFamily="34" charset="0"/>
              </a:rPr>
              <a:t>nhập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215076" y="3718732"/>
            <a:ext cx="642872" cy="576064"/>
            <a:chOff x="619207" y="1396728"/>
            <a:chExt cx="642872" cy="576064"/>
          </a:xfrm>
        </p:grpSpPr>
        <p:sp>
          <p:nvSpPr>
            <p:cNvPr id="104" name="Oval 10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accent1"/>
                  </a:solidFill>
                  <a:cs typeface="Arial" pitchFamily="34" charset="0"/>
                </a:rPr>
                <a:t>16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</a:t>
            </a:r>
            <a:r>
              <a:rPr lang="en-US" altLang="ko-KR" sz="3600" dirty="0" smtClean="0"/>
              <a:t>you listening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63688" y="37171"/>
            <a:ext cx="9144000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latin typeface="Bahnschrift SemiBold" panose="020B0502040204020203" pitchFamily="34" charset="0"/>
              </a:rPr>
              <a:t>Lời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mở</a:t>
            </a:r>
            <a:r>
              <a:rPr lang="en-US" altLang="ko-KR" dirty="0" smtClean="0">
                <a:latin typeface="Bahnschrift SemiBol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SemiBold" panose="020B0502040204020203" pitchFamily="34" charset="0"/>
              </a:rPr>
              <a:t>đầu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268348"/>
            <a:ext cx="5256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thời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ngày</a:t>
            </a:r>
            <a:r>
              <a:rPr lang="en-US" sz="1300" dirty="0"/>
              <a:t> nay,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mẽ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nghệ</a:t>
            </a:r>
            <a:r>
              <a:rPr lang="en-US" sz="1300" dirty="0"/>
              <a:t> </a:t>
            </a:r>
            <a:endParaRPr lang="en-US" sz="1300" dirty="0" smtClean="0"/>
          </a:p>
          <a:p>
            <a:pPr>
              <a:lnSpc>
                <a:spcPct val="150000"/>
              </a:lnSpc>
            </a:pPr>
            <a:r>
              <a:rPr lang="en-US" sz="1300" dirty="0" err="1" smtClean="0"/>
              <a:t>thông</a:t>
            </a:r>
            <a:r>
              <a:rPr lang="en-US" sz="1300" dirty="0" smtClean="0"/>
              <a:t> </a:t>
            </a:r>
            <a:r>
              <a:rPr lang="en-US" sz="1300" dirty="0"/>
              <a:t>tin </a:t>
            </a:r>
            <a:r>
              <a:rPr lang="en-US" sz="1300" dirty="0" err="1" smtClean="0"/>
              <a:t>đãgiúp</a:t>
            </a:r>
            <a:r>
              <a:rPr lang="en-US" sz="1300" dirty="0"/>
              <a:t> </a:t>
            </a:r>
            <a:r>
              <a:rPr lang="en-US" sz="1300" dirty="0" err="1" smtClean="0"/>
              <a:t>đỡ</a:t>
            </a:r>
            <a:r>
              <a:rPr lang="en-US" sz="1300" dirty="0" smtClean="0"/>
              <a:t> </a:t>
            </a: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cuộc</a:t>
            </a:r>
            <a:r>
              <a:rPr lang="en-US" sz="1300" dirty="0"/>
              <a:t> </a:t>
            </a:r>
            <a:r>
              <a:rPr lang="en-US" sz="1300" dirty="0" err="1" smtClean="0"/>
              <a:t>sống</a:t>
            </a:r>
            <a:r>
              <a:rPr lang="en-US" sz="1300" dirty="0" smtClean="0"/>
              <a:t>.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này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  <a:endParaRPr lang="en-US" sz="1300" dirty="0" smtClean="0"/>
          </a:p>
          <a:p>
            <a:pPr>
              <a:lnSpc>
                <a:spcPct val="150000"/>
              </a:lnSpc>
            </a:pPr>
            <a:r>
              <a:rPr lang="en-US" sz="1300" dirty="0" err="1" smtClean="0"/>
              <a:t>rất</a:t>
            </a:r>
            <a:r>
              <a:rPr lang="en-US" sz="1300" dirty="0" smtClean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 smtClean="0"/>
              <a:t>việc</a:t>
            </a:r>
            <a:r>
              <a:rPr lang="en-US" sz="1300" dirty="0" smtClean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/>
              <a:t>thuận</a:t>
            </a:r>
            <a:r>
              <a:rPr lang="en-US" sz="1300" dirty="0"/>
              <a:t> </a:t>
            </a:r>
            <a:r>
              <a:rPr lang="en-US" sz="1300" dirty="0" err="1"/>
              <a:t>lợi</a:t>
            </a:r>
            <a:r>
              <a:rPr lang="en-US" sz="1300" dirty="0"/>
              <a:t>, </a:t>
            </a:r>
            <a:r>
              <a:rPr lang="en-US" sz="1300" dirty="0" err="1"/>
              <a:t>chính</a:t>
            </a:r>
            <a:r>
              <a:rPr lang="en-US" sz="1300" dirty="0"/>
              <a:t> </a:t>
            </a:r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nhanh</a:t>
            </a:r>
            <a:r>
              <a:rPr lang="en-US" sz="1300" dirty="0"/>
              <a:t> </a:t>
            </a:r>
            <a:r>
              <a:rPr lang="en-US" sz="1300" dirty="0" err="1"/>
              <a:t>chóng</a:t>
            </a:r>
            <a:r>
              <a:rPr lang="en-US" sz="1300" dirty="0" smtClean="0"/>
              <a:t>.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bùng</a:t>
            </a:r>
            <a:r>
              <a:rPr lang="en-US" sz="1300" dirty="0"/>
              <a:t> </a:t>
            </a:r>
            <a:r>
              <a:rPr lang="en-US" sz="1300" dirty="0" err="1"/>
              <a:t>nổ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smtClean="0"/>
              <a:t>Internet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mang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</a:t>
            </a:r>
            <a:r>
              <a:rPr lang="en-US" sz="1300" dirty="0" err="1"/>
              <a:t>cho</a:t>
            </a:r>
            <a:r>
              <a:rPr lang="en-US" sz="1300" dirty="0"/>
              <a:t> con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hiệu</a:t>
            </a:r>
            <a:r>
              <a:rPr lang="en-US" sz="1300" dirty="0"/>
              <a:t> </a:t>
            </a:r>
            <a:r>
              <a:rPr lang="en-US" sz="1300" dirty="0" err="1"/>
              <a:t>quả</a:t>
            </a:r>
            <a:r>
              <a:rPr lang="en-US" sz="1300" dirty="0"/>
              <a:t> </a:t>
            </a:r>
            <a:r>
              <a:rPr lang="en-US" sz="1300" dirty="0" err="1"/>
              <a:t>hơn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mặt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r>
              <a:rPr lang="en-US" sz="1300" dirty="0" err="1"/>
              <a:t>doanh</a:t>
            </a:r>
            <a:r>
              <a:rPr lang="en-US" sz="1300" dirty="0" smtClean="0"/>
              <a:t>.</a:t>
            </a:r>
            <a:r>
              <a:rPr lang="en-US" sz="1300" dirty="0"/>
              <a:t> </a:t>
            </a: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thấy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tầm</a:t>
            </a:r>
            <a:r>
              <a:rPr lang="en-US" sz="1300" dirty="0"/>
              <a:t> </a:t>
            </a:r>
            <a:r>
              <a:rPr lang="en-US" sz="1300" dirty="0" err="1"/>
              <a:t>quan</a:t>
            </a:r>
            <a:r>
              <a:rPr lang="en-US" sz="1300" dirty="0"/>
              <a:t> </a:t>
            </a:r>
            <a:r>
              <a:rPr lang="en-US" sz="1300" dirty="0" err="1" smtClean="0"/>
              <a:t>trọng</a:t>
            </a:r>
            <a:r>
              <a:rPr lang="en-US" sz="1300" dirty="0"/>
              <a:t> </a:t>
            </a:r>
            <a:r>
              <a:rPr lang="en-US" sz="1300" dirty="0" err="1" smtClean="0"/>
              <a:t>đó</a:t>
            </a:r>
            <a:r>
              <a:rPr lang="en-US" sz="1300" dirty="0"/>
              <a:t>,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tôi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tiến</a:t>
            </a:r>
            <a:r>
              <a:rPr lang="en-US" sz="1300" dirty="0"/>
              <a:t> </a:t>
            </a:r>
            <a:r>
              <a:rPr lang="en-US" sz="1300" dirty="0" err="1"/>
              <a:t>hành</a:t>
            </a:r>
            <a:r>
              <a:rPr lang="en-US" sz="1300" dirty="0"/>
              <a:t> </a:t>
            </a:r>
            <a:r>
              <a:rPr lang="en-US" sz="1300" dirty="0" err="1"/>
              <a:t>xây</a:t>
            </a:r>
            <a:r>
              <a:rPr lang="en-US" sz="1300" dirty="0"/>
              <a:t> </a:t>
            </a:r>
            <a:r>
              <a:rPr lang="en-US" sz="1300" dirty="0" err="1"/>
              <a:t>dựng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endParaRPr lang="en-US" sz="1300" dirty="0" smtClean="0"/>
          </a:p>
          <a:p>
            <a:pPr>
              <a:lnSpc>
                <a:spcPct val="150000"/>
              </a:lnSpc>
            </a:pPr>
            <a:r>
              <a:rPr lang="en-US" sz="1300" dirty="0" err="1" smtClean="0"/>
              <a:t>doanh</a:t>
            </a:r>
            <a:r>
              <a:rPr lang="en-US" sz="1300" dirty="0" smtClean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“</a:t>
            </a:r>
            <a:r>
              <a:rPr lang="en-US" sz="1300" b="1" dirty="0" err="1"/>
              <a:t>Xây</a:t>
            </a:r>
            <a:r>
              <a:rPr lang="en-US" sz="1300" b="1" dirty="0"/>
              <a:t> </a:t>
            </a:r>
            <a:r>
              <a:rPr lang="en-US" sz="1300" b="1" dirty="0" err="1"/>
              <a:t>dựng</a:t>
            </a:r>
            <a:r>
              <a:rPr lang="en-US" sz="1300" b="1" dirty="0"/>
              <a:t> </a:t>
            </a:r>
            <a:r>
              <a:rPr lang="en-US" sz="1300" b="1" dirty="0" err="1"/>
              <a:t>hệ</a:t>
            </a:r>
            <a:r>
              <a:rPr lang="en-US" sz="1300" b="1" dirty="0"/>
              <a:t> </a:t>
            </a:r>
            <a:r>
              <a:rPr lang="en-US" sz="1300" b="1" dirty="0" err="1"/>
              <a:t>thống</a:t>
            </a:r>
            <a:r>
              <a:rPr lang="en-US" sz="1300" b="1" dirty="0"/>
              <a:t> </a:t>
            </a:r>
            <a:r>
              <a:rPr lang="en-US" sz="1300" b="1" dirty="0" err="1"/>
              <a:t>quản</a:t>
            </a:r>
            <a:r>
              <a:rPr lang="en-US" sz="1300" b="1" dirty="0"/>
              <a:t> </a:t>
            </a:r>
            <a:r>
              <a:rPr lang="en-US" sz="1300" b="1" dirty="0" err="1"/>
              <a:t>lý</a:t>
            </a:r>
            <a:r>
              <a:rPr lang="en-US" sz="1300" b="1" dirty="0"/>
              <a:t> </a:t>
            </a:r>
            <a:r>
              <a:rPr lang="en-US" sz="1300" b="1" dirty="0" err="1"/>
              <a:t>cửa</a:t>
            </a:r>
            <a:r>
              <a:rPr lang="en-US" sz="1300" b="1" dirty="0"/>
              <a:t> </a:t>
            </a:r>
            <a:r>
              <a:rPr lang="en-US" sz="1300" b="1" dirty="0" err="1"/>
              <a:t>hàng</a:t>
            </a:r>
            <a:r>
              <a:rPr lang="en-US" sz="1300" b="1" dirty="0"/>
              <a:t> </a:t>
            </a:r>
            <a:r>
              <a:rPr lang="en-US" sz="1300" b="1" dirty="0" err="1" smtClean="0"/>
              <a:t>điện</a:t>
            </a:r>
            <a:r>
              <a:rPr lang="en-US" sz="1300" b="1" dirty="0" smtClean="0"/>
              <a:t> </a:t>
            </a:r>
            <a:r>
              <a:rPr lang="en-US" sz="1300" b="1" dirty="0" err="1"/>
              <a:t>thoại</a:t>
            </a:r>
            <a:r>
              <a:rPr lang="en-US" sz="1300" b="1" dirty="0"/>
              <a:t> di </a:t>
            </a:r>
            <a:r>
              <a:rPr lang="en-US" sz="1300" b="1" dirty="0" err="1"/>
              <a:t>động</a:t>
            </a:r>
            <a:r>
              <a:rPr lang="en-US" sz="1300" dirty="0"/>
              <a:t>”.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465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956376" y="297650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419622"/>
            <a:ext cx="280831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/>
              <a:t>T</a:t>
            </a:r>
            <a:r>
              <a:rPr lang="en-US" sz="1500" dirty="0" err="1" smtClean="0"/>
              <a:t>ìm</a:t>
            </a:r>
            <a:r>
              <a:rPr lang="en-US" sz="1500" dirty="0" smtClean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giải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US" sz="1500" dirty="0" err="1" smtClean="0"/>
              <a:t>việc</a:t>
            </a:r>
            <a:r>
              <a:rPr lang="en-US" sz="1500" dirty="0" smtClean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 smtClean="0"/>
              <a:t>hàng</a:t>
            </a:r>
            <a:r>
              <a:rPr lang="en-US" sz="15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 smtClean="0"/>
              <a:t>điện</a:t>
            </a:r>
            <a:r>
              <a:rPr lang="en-US" sz="1500" dirty="0" smtClean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 smtClean="0"/>
              <a:t>nghiệp</a:t>
            </a:r>
            <a:r>
              <a:rPr lang="en-US" sz="1500" dirty="0" smtClean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đồng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đem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US" sz="1500" dirty="0" err="1" smtClean="0"/>
              <a:t>đơn</a:t>
            </a:r>
            <a:r>
              <a:rPr lang="en-US" sz="1500" dirty="0" smtClean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US" sz="1500" dirty="0" err="1" smtClean="0"/>
              <a:t>trong</a:t>
            </a:r>
            <a:r>
              <a:rPr lang="en-US" sz="1500" dirty="0" smtClean="0"/>
              <a:t> </a:t>
            </a:r>
            <a:r>
              <a:rPr lang="en-US" sz="1500" dirty="0" err="1" smtClean="0"/>
              <a:t>việc</a:t>
            </a:r>
            <a:r>
              <a:rPr lang="en-US" sz="1500" dirty="0" smtClean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  </a:t>
            </a:r>
            <a:endParaRPr lang="en-US" sz="1500" dirty="0"/>
          </a:p>
        </p:txBody>
      </p:sp>
      <p:sp>
        <p:nvSpPr>
          <p:cNvPr id="5" name="Freeform 4"/>
          <p:cNvSpPr/>
          <p:nvPr/>
        </p:nvSpPr>
        <p:spPr>
          <a:xfrm>
            <a:off x="1687898" y="88642"/>
            <a:ext cx="663285" cy="66557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Round Same Side Corner Rectangle 6"/>
          <p:cNvSpPr>
            <a:spLocks noChangeAspect="1"/>
          </p:cNvSpPr>
          <p:nvPr/>
        </p:nvSpPr>
        <p:spPr>
          <a:xfrm rot="18900000" flipH="1">
            <a:off x="1978903" y="274054"/>
            <a:ext cx="81274" cy="29474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5981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Bahnschrift SemiBold" panose="020B0502040204020203" pitchFamily="34" charset="0"/>
              </a:rPr>
              <a:t>Lý</a:t>
            </a:r>
            <a:r>
              <a:rPr lang="en-US" sz="2800" dirty="0" smtClean="0">
                <a:latin typeface="Bahnschrift SemiBold" panose="020B0502040204020203" pitchFamily="34" charset="0"/>
              </a:rPr>
              <a:t> do </a:t>
            </a:r>
            <a:r>
              <a:rPr lang="en-US" sz="2800" dirty="0" err="1" smtClean="0">
                <a:latin typeface="Bahnschrift SemiBold" panose="020B0502040204020203" pitchFamily="34" charset="0"/>
              </a:rPr>
              <a:t>chọn</a:t>
            </a:r>
            <a:r>
              <a:rPr lang="en-US" sz="2800" dirty="0" smtClean="0">
                <a:latin typeface="Bahnschrift SemiBol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" panose="020B0502040204020203" pitchFamily="34" charset="0"/>
              </a:rPr>
              <a:t>đề</a:t>
            </a:r>
            <a:r>
              <a:rPr lang="en-US" sz="2800" dirty="0" smtClean="0">
                <a:latin typeface="Bahnschrift SemiBol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" panose="020B0502040204020203" pitchFamily="34" charset="0"/>
              </a:rPr>
              <a:t>tài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LENOVO\Downloads\đâ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01" y="804143"/>
            <a:ext cx="2476770" cy="1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phanmemduocmyph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2" y="2627866"/>
            <a:ext cx="3830281" cy="24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2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ahnschrift SemiBold" panose="020B0502040204020203" pitchFamily="34" charset="0"/>
              </a:rPr>
              <a:t>Mục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latin typeface="Bahnschrift SemiBold" panose="020B0502040204020203" pitchFamily="34" charset="0"/>
              </a:rPr>
              <a:t>tiêu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latin typeface="Bahnschrift SemiBold" panose="020B0502040204020203" pitchFamily="34" charset="0"/>
              </a:rPr>
              <a:t>của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latin typeface="Bahnschrift SemiBold" panose="020B0502040204020203" pitchFamily="34" charset="0"/>
              </a:rPr>
              <a:t>đề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 err="1" smtClean="0">
                <a:latin typeface="Bahnschrift SemiBold" panose="020B0502040204020203" pitchFamily="34" charset="0"/>
              </a:rPr>
              <a:t>tài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7380312" y="32587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934" y="858074"/>
            <a:ext cx="57963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thoại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biệt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Triền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khắc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tỏng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nâng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 smtClean="0"/>
              <a:t>Phạm</a:t>
            </a:r>
            <a:r>
              <a:rPr lang="en-US" sz="3200" b="1" dirty="0" smtClean="0"/>
              <a:t> vi </a:t>
            </a:r>
            <a:r>
              <a:rPr lang="en-US" sz="3200" b="1" dirty="0" err="1" smtClean="0"/>
              <a:t>của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tài</a:t>
            </a:r>
            <a:endParaRPr lang="en-US" sz="3200" b="1" dirty="0"/>
          </a:p>
        </p:txBody>
      </p:sp>
      <p:pic>
        <p:nvPicPr>
          <p:cNvPr id="2050" name="Picture 2" descr="C:\Users\LENOVO\Downloads\nhà-quản-trị-là-ai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3086472" cy="2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9912" y="1131590"/>
            <a:ext cx="45365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500" dirty="0" smtClean="0"/>
              <a:t>- </a:t>
            </a:r>
            <a:r>
              <a:rPr lang="en-US" sz="1500" dirty="0" err="1" smtClean="0"/>
              <a:t>Đề</a:t>
            </a:r>
            <a:r>
              <a:rPr lang="en-US" sz="1500" dirty="0" smtClean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lvl="3"/>
            <a:r>
              <a:rPr lang="en-US" sz="1500" dirty="0" err="1" smtClean="0"/>
              <a:t>bán</a:t>
            </a:r>
            <a:r>
              <a:rPr lang="en-US" sz="1500" dirty="0" smtClean="0"/>
              <a:t> </a:t>
            </a: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di </a:t>
            </a:r>
            <a:r>
              <a:rPr lang="en-US" sz="1500" dirty="0" err="1"/>
              <a:t>động</a:t>
            </a:r>
            <a:r>
              <a:rPr lang="en-US" sz="1500" dirty="0"/>
              <a:t>.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endParaRPr lang="en-US" sz="1500" dirty="0" smtClean="0"/>
          </a:p>
          <a:p>
            <a:pPr marL="0" lvl="3"/>
            <a:r>
              <a:rPr lang="en-US" sz="1500" dirty="0" err="1" smtClean="0"/>
              <a:t>và</a:t>
            </a:r>
            <a:r>
              <a:rPr lang="en-US" sz="1500" dirty="0" smtClean="0"/>
              <a:t> </a:t>
            </a:r>
            <a:r>
              <a:rPr lang="en-US" sz="1500" dirty="0" err="1" smtClean="0"/>
              <a:t>nhập</a:t>
            </a:r>
            <a:r>
              <a:rPr lang="en-US" sz="1500" dirty="0" smtClean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 smtClean="0"/>
              <a:t>.</a:t>
            </a:r>
          </a:p>
          <a:p>
            <a:pPr marL="285750" lvl="3" indent="-285750">
              <a:buFontTx/>
              <a:buChar char="-"/>
            </a:pP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</a:t>
            </a:r>
            <a:r>
              <a:rPr lang="en-US" sz="1500" dirty="0" smtClean="0"/>
              <a:t>    *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phần</a:t>
            </a:r>
            <a:r>
              <a:rPr lang="en-US" sz="1500" dirty="0" smtClean="0"/>
              <a:t> </a:t>
            </a:r>
            <a:r>
              <a:rPr lang="en-US" sz="1500" dirty="0" err="1" smtClean="0"/>
              <a:t>dữ</a:t>
            </a:r>
            <a:r>
              <a:rPr lang="en-US" sz="1500" dirty="0" smtClean="0"/>
              <a:t> </a:t>
            </a:r>
            <a:r>
              <a:rPr lang="en-US" sz="1500" dirty="0" err="1" smtClean="0"/>
              <a:t>liệu</a:t>
            </a:r>
            <a:endParaRPr lang="en-US" sz="1500" dirty="0" smtClean="0"/>
          </a:p>
          <a:p>
            <a:pPr marL="0" lvl="3">
              <a:lnSpc>
                <a:spcPct val="150000"/>
              </a:lnSpc>
            </a:pPr>
            <a:r>
              <a:rPr lang="en-US" sz="1500" dirty="0" smtClean="0"/>
              <a:t>     *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phần</a:t>
            </a:r>
            <a:r>
              <a:rPr lang="en-US" sz="1500" dirty="0" smtClean="0"/>
              <a:t> </a:t>
            </a:r>
            <a:r>
              <a:rPr lang="en-US" sz="1500" dirty="0" err="1" smtClean="0"/>
              <a:t>xử</a:t>
            </a:r>
            <a:r>
              <a:rPr lang="en-US" sz="1500" dirty="0" smtClean="0"/>
              <a:t> </a:t>
            </a:r>
            <a:r>
              <a:rPr lang="en-US" sz="1500" dirty="0" err="1" smtClean="0"/>
              <a:t>lý</a:t>
            </a:r>
            <a:endParaRPr lang="en-US" sz="1500" dirty="0" smtClean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</a:t>
            </a:r>
            <a:r>
              <a:rPr lang="en-US" sz="1500" dirty="0" smtClean="0"/>
              <a:t>    *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phần</a:t>
            </a:r>
            <a:r>
              <a:rPr lang="en-US" sz="1500" dirty="0" smtClean="0"/>
              <a:t> </a:t>
            </a:r>
            <a:r>
              <a:rPr lang="en-US" sz="1500" dirty="0" err="1" smtClean="0"/>
              <a:t>giao</a:t>
            </a:r>
            <a:r>
              <a:rPr lang="en-US" sz="1500" dirty="0" smtClean="0"/>
              <a:t> </a:t>
            </a:r>
            <a:r>
              <a:rPr lang="en-US" sz="1500" dirty="0" err="1" smtClean="0"/>
              <a:t>diện</a:t>
            </a:r>
            <a:endParaRPr lang="en-US" sz="1500" dirty="0" smtClean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</a:t>
            </a:r>
            <a:r>
              <a:rPr lang="en-US" sz="1500" dirty="0" smtClean="0"/>
              <a:t>    * </a:t>
            </a:r>
            <a:r>
              <a:rPr lang="en-US" sz="1500" dirty="0" err="1" smtClean="0"/>
              <a:t>Về</a:t>
            </a:r>
            <a:r>
              <a:rPr lang="en-US" sz="1500" dirty="0" smtClean="0"/>
              <a:t> </a:t>
            </a:r>
            <a:r>
              <a:rPr lang="en-US" sz="1500" dirty="0" err="1" smtClean="0"/>
              <a:t>mạng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 smtClean="0"/>
              <a:t>Xác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định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phân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tích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yêu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cầu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851670"/>
            <a:ext cx="3312368" cy="16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63888" y="987574"/>
            <a:ext cx="4392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cửa</a:t>
            </a:r>
            <a:r>
              <a:rPr lang="en-US" sz="1400" b="1" dirty="0"/>
              <a:t> </a:t>
            </a:r>
            <a:r>
              <a:rPr lang="en-US" sz="1400" b="1" dirty="0" err="1"/>
              <a:t>hàng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Quản</a:t>
            </a:r>
            <a:r>
              <a:rPr lang="en-US" sz="1200" dirty="0" smtClean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,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Nhận</a:t>
            </a:r>
            <a:r>
              <a:rPr lang="en-US" sz="1200" dirty="0" smtClean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,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 smtClean="0"/>
              <a:t>cửa</a:t>
            </a:r>
            <a:r>
              <a:rPr lang="en-US" sz="1200" dirty="0" smtClean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78777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 smtClean="0"/>
              <a:t>nhân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viên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Lập</a:t>
            </a:r>
            <a:r>
              <a:rPr lang="en-US" sz="1200" dirty="0" smtClean="0"/>
              <a:t> </a:t>
            </a:r>
            <a:r>
              <a:rPr lang="en-US" sz="1200" dirty="0" err="1" smtClean="0"/>
              <a:t>hóa</a:t>
            </a:r>
            <a:r>
              <a:rPr lang="en-US" sz="1200" dirty="0" smtClean="0"/>
              <a:t> </a:t>
            </a:r>
            <a:r>
              <a:rPr lang="en-US" sz="1200" dirty="0" err="1" smtClean="0"/>
              <a:t>đơn</a:t>
            </a:r>
            <a:r>
              <a:rPr lang="en-US" sz="1200" dirty="0" smtClean="0"/>
              <a:t> </a:t>
            </a:r>
            <a:r>
              <a:rPr lang="en-US" sz="1200" dirty="0" err="1" smtClean="0"/>
              <a:t>bán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mặt</a:t>
            </a:r>
            <a:r>
              <a:rPr lang="en-US" sz="1200" dirty="0" smtClean="0"/>
              <a:t> </a:t>
            </a:r>
            <a:r>
              <a:rPr lang="en-US" sz="1200" dirty="0" err="1" smtClean="0"/>
              <a:t>để</a:t>
            </a:r>
            <a:r>
              <a:rPr lang="en-US" sz="1200" dirty="0" smtClean="0"/>
              <a:t> </a:t>
            </a:r>
            <a:r>
              <a:rPr lang="en-US" sz="1200" dirty="0" err="1" smtClean="0"/>
              <a:t>hổ</a:t>
            </a:r>
            <a:r>
              <a:rPr lang="en-US" sz="1200" dirty="0" smtClean="0"/>
              <a:t> </a:t>
            </a:r>
            <a:r>
              <a:rPr lang="en-US" sz="1200" dirty="0" err="1" smtClean="0"/>
              <a:t>trợ</a:t>
            </a:r>
            <a:r>
              <a:rPr lang="en-US" sz="1200" dirty="0" smtClean="0"/>
              <a:t> </a:t>
            </a:r>
            <a:r>
              <a:rPr lang="en-US" sz="1200" dirty="0" err="1" smtClean="0"/>
              <a:t>khách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.</a:t>
            </a:r>
            <a:endParaRPr lang="en-US" sz="1200" dirty="0"/>
          </a:p>
          <a:p>
            <a:pPr lvl="0">
              <a:lnSpc>
                <a:spcPct val="150000"/>
              </a:lnSpc>
            </a:pPr>
            <a:r>
              <a:rPr lang="en-US" sz="1200" dirty="0" smtClean="0"/>
              <a:t>       *</a:t>
            </a:r>
            <a:r>
              <a:rPr lang="en-US" sz="1200" dirty="0" err="1" smtClean="0"/>
              <a:t>Báo</a:t>
            </a:r>
            <a:r>
              <a:rPr lang="en-US" sz="1200" dirty="0" smtClean="0"/>
              <a:t> </a:t>
            </a:r>
            <a:r>
              <a:rPr lang="en-US" sz="1200" dirty="0" err="1" smtClean="0"/>
              <a:t>cáo</a:t>
            </a:r>
            <a:r>
              <a:rPr lang="en-US" sz="1200" dirty="0" smtClean="0"/>
              <a:t> </a:t>
            </a:r>
            <a:r>
              <a:rPr lang="en-US" sz="1200" dirty="0" err="1" smtClean="0"/>
              <a:t>tình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quản</a:t>
            </a:r>
            <a:r>
              <a:rPr lang="en-US" sz="1200" dirty="0" smtClean="0"/>
              <a:t> </a:t>
            </a:r>
            <a:r>
              <a:rPr lang="en-US" sz="1200" dirty="0" err="1" smtClean="0"/>
              <a:t>lý</a:t>
            </a:r>
            <a:r>
              <a:rPr lang="en-US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*</a:t>
            </a:r>
            <a:r>
              <a:rPr lang="en-US" sz="1200" dirty="0" err="1" smtClean="0"/>
              <a:t>Bảo</a:t>
            </a:r>
            <a:r>
              <a:rPr lang="en-US" sz="1200" dirty="0" smtClean="0"/>
              <a:t> </a:t>
            </a:r>
            <a:r>
              <a:rPr lang="en-US" sz="1200" dirty="0" err="1" smtClean="0"/>
              <a:t>quản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</a:t>
            </a:r>
            <a:r>
              <a:rPr lang="en-US" sz="1200" dirty="0" err="1" smtClean="0"/>
              <a:t>hóa</a:t>
            </a:r>
            <a:r>
              <a:rPr lang="en-US" sz="1200" dirty="0" smtClean="0"/>
              <a:t>, </a:t>
            </a:r>
            <a:r>
              <a:rPr lang="en-US" sz="1200" dirty="0" err="1" smtClean="0"/>
              <a:t>kiểm</a:t>
            </a:r>
            <a:r>
              <a:rPr lang="en-US" sz="1200" dirty="0" smtClean="0"/>
              <a:t> </a:t>
            </a:r>
            <a:r>
              <a:rPr lang="en-US" sz="1200" dirty="0" err="1" smtClean="0"/>
              <a:t>tra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</a:t>
            </a:r>
            <a:r>
              <a:rPr lang="en-US" sz="1200" dirty="0" err="1" smtClean="0"/>
              <a:t>hóa</a:t>
            </a:r>
            <a:r>
              <a:rPr lang="en-US" sz="1200" dirty="0" smtClean="0"/>
              <a:t>…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 smtClean="0"/>
              <a:t>Sơ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đồ</a:t>
            </a:r>
            <a:r>
              <a:rPr lang="en-US" sz="3200" b="1" dirty="0" smtClean="0"/>
              <a:t> ERD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9582"/>
            <a:ext cx="7835756" cy="32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 smtClean="0"/>
              <a:t>Sơ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đồ</a:t>
            </a:r>
            <a:r>
              <a:rPr lang="en-US" sz="3200" b="1" dirty="0" smtClean="0"/>
              <a:t> Use case</a:t>
            </a:r>
            <a:endParaRPr lang="en-US" sz="3200" b="1" dirty="0"/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87574"/>
            <a:ext cx="7344816" cy="375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err="1" smtClean="0"/>
              <a:t>Sơ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đồ</a:t>
            </a:r>
            <a:r>
              <a:rPr lang="en-US" altLang="ko-KR" sz="3200" b="1" dirty="0" smtClean="0"/>
              <a:t> DFD </a:t>
            </a:r>
            <a:r>
              <a:rPr lang="en-US" altLang="ko-KR" sz="3200" b="1" dirty="0" err="1" smtClean="0"/>
              <a:t>mức</a:t>
            </a:r>
            <a:r>
              <a:rPr lang="en-US" altLang="ko-KR" sz="3200" b="1" dirty="0" smtClean="0"/>
              <a:t> 0</a:t>
            </a:r>
            <a:endParaRPr lang="ko-KR" altLang="en-US" sz="3200" b="1" dirty="0"/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80720" cy="3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619</Words>
  <Application>Microsoft Office PowerPoint</Application>
  <PresentationFormat>On-screen Show (16:9)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맑은 고딕</vt:lpstr>
      <vt:lpstr>Arial</vt:lpstr>
      <vt:lpstr>Bahnschrift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Tuong Vy</cp:lastModifiedBy>
  <cp:revision>109</cp:revision>
  <dcterms:created xsi:type="dcterms:W3CDTF">2016-12-05T23:26:54Z</dcterms:created>
  <dcterms:modified xsi:type="dcterms:W3CDTF">2020-12-04T15:23:32Z</dcterms:modified>
</cp:coreProperties>
</file>