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300" r:id="rId6"/>
    <p:sldId id="299" r:id="rId7"/>
    <p:sldId id="275" r:id="rId8"/>
    <p:sldId id="284" r:id="rId9"/>
    <p:sldId id="269" r:id="rId10"/>
    <p:sldId id="270" r:id="rId11"/>
    <p:sldId id="273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5" r:id="rId24"/>
    <p:sldId id="312" r:id="rId25"/>
    <p:sldId id="315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62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6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62" y="91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419622"/>
            <a:ext cx="5292080" cy="1815441"/>
          </a:xfrm>
        </p:spPr>
        <p:txBody>
          <a:bodyPr/>
          <a:lstStyle/>
          <a:p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Xây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dựng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hệ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thống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quản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lý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cửa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hàng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điện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thoại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di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động</a:t>
            </a:r>
            <a:endParaRPr lang="en-US" altLang="ko-KR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798" y="4371950"/>
            <a:ext cx="2520428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Môn</a:t>
            </a:r>
            <a:r>
              <a:rPr lang="en-US" altLang="ko-KR" b="1" dirty="0"/>
              <a:t>: </a:t>
            </a:r>
            <a:r>
              <a:rPr lang="en-US" altLang="ko-KR" b="1" dirty="0" err="1"/>
              <a:t>Công</a:t>
            </a:r>
            <a:r>
              <a:rPr lang="en-US" altLang="ko-KR" b="1" dirty="0"/>
              <a:t> </a:t>
            </a:r>
            <a:r>
              <a:rPr lang="en-US" altLang="ko-KR" b="1" dirty="0" err="1"/>
              <a:t>nghệ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73663" y="3501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8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0487" y="4762974"/>
            <a:ext cx="403244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Giảng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</a:t>
            </a:r>
            <a:r>
              <a:rPr lang="en-US" altLang="ko-KR" b="1" dirty="0" err="1"/>
              <a:t>hướng</a:t>
            </a:r>
            <a:r>
              <a:rPr lang="en-US" altLang="ko-KR" b="1" dirty="0"/>
              <a:t> </a:t>
            </a:r>
            <a:r>
              <a:rPr lang="en-US" altLang="ko-KR" b="1" dirty="0" err="1"/>
              <a:t>dẫn</a:t>
            </a:r>
            <a:r>
              <a:rPr lang="en-US" altLang="ko-KR" dirty="0"/>
              <a:t>: TS </a:t>
            </a:r>
            <a:r>
              <a:rPr lang="en-US" altLang="ko-KR" dirty="0" err="1"/>
              <a:t>Nguyễn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Huy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843558"/>
            <a:ext cx="5613400" cy="4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khoản</a:t>
            </a:r>
            <a:endParaRPr lang="en-US" sz="2000" dirty="0"/>
          </a:p>
        </p:txBody>
      </p:sp>
      <p:pic>
        <p:nvPicPr>
          <p:cNvPr id="4" name="Hình ảnh 1"/>
          <p:cNvPicPr/>
          <p:nvPr/>
        </p:nvPicPr>
        <p:blipFill>
          <a:blip r:embed="rId2"/>
          <a:srcRect l="28846" t="22108" r="17949" b="14303"/>
          <a:stretch>
            <a:fillRect/>
          </a:stretch>
        </p:blipFill>
        <p:spPr>
          <a:xfrm>
            <a:off x="1855470" y="1131590"/>
            <a:ext cx="5433060" cy="367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12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Biều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khách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7" y="915566"/>
            <a:ext cx="544258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bán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95"/>
          <p:cNvPicPr/>
          <p:nvPr/>
        </p:nvPicPr>
        <p:blipFill rotWithShape="1">
          <a:blip r:embed="rId2"/>
          <a:srcRect l="38830" t="22616" r="17841" b="18568"/>
          <a:stretch/>
        </p:blipFill>
        <p:spPr bwMode="auto">
          <a:xfrm>
            <a:off x="1759902" y="1131590"/>
            <a:ext cx="5624195" cy="3263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4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chương</a:t>
            </a:r>
            <a:r>
              <a:rPr lang="en-GB" sz="2000" b="1" dirty="0"/>
              <a:t> </a:t>
            </a:r>
            <a:r>
              <a:rPr lang="en-GB" sz="2000" b="1" dirty="0" err="1"/>
              <a:t>trình</a:t>
            </a:r>
            <a:r>
              <a:rPr lang="en-GB" sz="2000" b="1" dirty="0"/>
              <a:t> </a:t>
            </a:r>
            <a:r>
              <a:rPr lang="en-GB" sz="2000" b="1" dirty="0" err="1"/>
              <a:t>khuyến</a:t>
            </a:r>
            <a:r>
              <a:rPr lang="en-GB" sz="2000" b="1" dirty="0"/>
              <a:t> </a:t>
            </a:r>
            <a:r>
              <a:rPr lang="en-GB" sz="2000" b="1" dirty="0" err="1"/>
              <a:t>mãi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72" y="987574"/>
            <a:ext cx="5494655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sản</a:t>
            </a:r>
            <a:r>
              <a:rPr lang="en-GB" sz="2000" b="1" dirty="0"/>
              <a:t> </a:t>
            </a:r>
            <a:r>
              <a:rPr lang="en-GB" sz="2000" b="1" dirty="0" err="1"/>
              <a:t>phẩm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0" y="1203598"/>
            <a:ext cx="5326380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100"/>
          <p:cNvPicPr/>
          <p:nvPr/>
        </p:nvPicPr>
        <p:blipFill rotWithShape="1">
          <a:blip r:embed="rId2"/>
          <a:srcRect l="15057" t="21415" r="39366" b="11117"/>
          <a:stretch/>
        </p:blipFill>
        <p:spPr bwMode="auto">
          <a:xfrm>
            <a:off x="1979712" y="1131590"/>
            <a:ext cx="5252085" cy="3593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1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nhà</a:t>
            </a:r>
            <a:r>
              <a:rPr lang="en-GB" sz="2000" b="1" dirty="0"/>
              <a:t> </a:t>
            </a:r>
            <a:r>
              <a:rPr lang="en-GB" sz="2000" b="1" dirty="0" err="1"/>
              <a:t>cung</a:t>
            </a:r>
            <a:r>
              <a:rPr lang="en-GB" sz="2000" b="1" dirty="0"/>
              <a:t> </a:t>
            </a:r>
            <a:r>
              <a:rPr lang="en-GB" sz="2000" b="1" dirty="0" err="1"/>
              <a:t>cấp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6" y="915566"/>
            <a:ext cx="5741035" cy="37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phiếu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1114425"/>
            <a:ext cx="578358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hóa</a:t>
            </a:r>
            <a:r>
              <a:rPr lang="en-GB" sz="2000" b="1" dirty="0"/>
              <a:t> </a:t>
            </a:r>
            <a:r>
              <a:rPr lang="en-GB" sz="2000" b="1" dirty="0" err="1"/>
              <a:t>đơn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" y="1131590"/>
            <a:ext cx="5634990" cy="35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63688" y="37171"/>
            <a:ext cx="9144000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Bahnschrift SemiBold" panose="020B0502040204020203" pitchFamily="34" charset="0"/>
              </a:rPr>
              <a:t>Lời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mở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đầu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268348"/>
            <a:ext cx="5256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thời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ngày</a:t>
            </a:r>
            <a:r>
              <a:rPr lang="en-US" sz="1300" dirty="0"/>
              <a:t> nay,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mẽ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nghệ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đãgiúp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cuộc</a:t>
            </a:r>
            <a:r>
              <a:rPr lang="en-US" sz="1300" dirty="0"/>
              <a:t> </a:t>
            </a:r>
            <a:r>
              <a:rPr lang="en-US" sz="1300" dirty="0" err="1"/>
              <a:t>sống</a:t>
            </a:r>
            <a:r>
              <a:rPr lang="en-US" sz="1300" dirty="0"/>
              <a:t>.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này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thuận</a:t>
            </a:r>
            <a:r>
              <a:rPr lang="en-US" sz="1300" dirty="0"/>
              <a:t> </a:t>
            </a:r>
            <a:r>
              <a:rPr lang="en-US" sz="1300" dirty="0" err="1"/>
              <a:t>lợi</a:t>
            </a:r>
            <a:r>
              <a:rPr lang="en-US" sz="1300" dirty="0"/>
              <a:t>, </a:t>
            </a:r>
            <a:r>
              <a:rPr lang="en-US" sz="1300" dirty="0" err="1"/>
              <a:t>chính</a:t>
            </a:r>
            <a:r>
              <a:rPr lang="en-US" sz="1300" dirty="0"/>
              <a:t> </a:t>
            </a:r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nhanh</a:t>
            </a:r>
            <a:r>
              <a:rPr lang="en-US" sz="1300" dirty="0"/>
              <a:t> </a:t>
            </a:r>
            <a:r>
              <a:rPr lang="en-US" sz="1300" dirty="0" err="1"/>
              <a:t>chóng</a:t>
            </a:r>
            <a:r>
              <a:rPr lang="en-US" sz="1300" dirty="0"/>
              <a:t>.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bùng</a:t>
            </a:r>
            <a:r>
              <a:rPr lang="en-US" sz="1300" dirty="0"/>
              <a:t> </a:t>
            </a:r>
            <a:r>
              <a:rPr lang="en-US" sz="1300" dirty="0" err="1"/>
              <a:t>nổ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Internet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mang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</a:t>
            </a:r>
            <a:r>
              <a:rPr lang="en-US" sz="1300" dirty="0" err="1"/>
              <a:t>cho</a:t>
            </a:r>
            <a:r>
              <a:rPr lang="en-US" sz="1300" dirty="0"/>
              <a:t> con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hiệu</a:t>
            </a:r>
            <a:r>
              <a:rPr lang="en-US" sz="1300" dirty="0"/>
              <a:t> </a:t>
            </a:r>
            <a:r>
              <a:rPr lang="en-US" sz="1300" dirty="0" err="1"/>
              <a:t>quả</a:t>
            </a:r>
            <a:r>
              <a:rPr lang="en-US" sz="1300" dirty="0"/>
              <a:t> </a:t>
            </a:r>
            <a:r>
              <a:rPr lang="en-US" sz="1300" dirty="0" err="1"/>
              <a:t>hơn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mặt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r>
              <a:rPr lang="en-US" sz="1300" dirty="0" err="1"/>
              <a:t>doanh</a:t>
            </a:r>
            <a:r>
              <a:rPr lang="en-US" sz="1300" dirty="0"/>
              <a:t>. </a:t>
            </a: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thấy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tầm</a:t>
            </a:r>
            <a:r>
              <a:rPr lang="en-US" sz="1300" dirty="0"/>
              <a:t> </a:t>
            </a:r>
            <a:r>
              <a:rPr lang="en-US" sz="1300" dirty="0" err="1"/>
              <a:t>quan</a:t>
            </a:r>
            <a:r>
              <a:rPr lang="en-US" sz="1300" dirty="0"/>
              <a:t> </a:t>
            </a:r>
            <a:r>
              <a:rPr lang="en-US" sz="1300" dirty="0" err="1"/>
              <a:t>trọng</a:t>
            </a:r>
            <a:r>
              <a:rPr lang="en-US" sz="1300" dirty="0"/>
              <a:t> </a:t>
            </a:r>
            <a:r>
              <a:rPr lang="en-US" sz="1300" dirty="0" err="1"/>
              <a:t>đó</a:t>
            </a:r>
            <a:r>
              <a:rPr lang="en-US" sz="1300" dirty="0"/>
              <a:t>,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tôi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tiến</a:t>
            </a:r>
            <a:r>
              <a:rPr lang="en-US" sz="1300" dirty="0"/>
              <a:t> </a:t>
            </a:r>
            <a:r>
              <a:rPr lang="en-US" sz="1300" dirty="0" err="1"/>
              <a:t>hành</a:t>
            </a:r>
            <a:r>
              <a:rPr lang="en-US" sz="1300" dirty="0"/>
              <a:t> </a:t>
            </a:r>
            <a:r>
              <a:rPr lang="en-US" sz="1300" dirty="0" err="1"/>
              <a:t>xây</a:t>
            </a:r>
            <a:r>
              <a:rPr lang="en-US" sz="1300" dirty="0"/>
              <a:t> </a:t>
            </a:r>
            <a:r>
              <a:rPr lang="en-US" sz="1300" dirty="0" err="1"/>
              <a:t>dựng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doanh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“</a:t>
            </a:r>
            <a:r>
              <a:rPr lang="en-US" sz="1300" b="1" dirty="0" err="1"/>
              <a:t>Xây</a:t>
            </a:r>
            <a:r>
              <a:rPr lang="en-US" sz="1300" b="1" dirty="0"/>
              <a:t> </a:t>
            </a:r>
            <a:r>
              <a:rPr lang="en-US" sz="1300" b="1" dirty="0" err="1"/>
              <a:t>dựng</a:t>
            </a:r>
            <a:r>
              <a:rPr lang="en-US" sz="1300" b="1" dirty="0"/>
              <a:t> </a:t>
            </a:r>
            <a:r>
              <a:rPr lang="en-US" sz="1300" b="1" dirty="0" err="1"/>
              <a:t>hệ</a:t>
            </a:r>
            <a:r>
              <a:rPr lang="en-US" sz="1300" b="1" dirty="0"/>
              <a:t> </a:t>
            </a:r>
            <a:r>
              <a:rPr lang="en-US" sz="1300" b="1" dirty="0" err="1"/>
              <a:t>thống</a:t>
            </a:r>
            <a:r>
              <a:rPr lang="en-US" sz="1300" b="1" dirty="0"/>
              <a:t> </a:t>
            </a:r>
            <a:r>
              <a:rPr lang="en-US" sz="1300" b="1" dirty="0" err="1"/>
              <a:t>quản</a:t>
            </a:r>
            <a:r>
              <a:rPr lang="en-US" sz="1300" b="1" dirty="0"/>
              <a:t> </a:t>
            </a:r>
            <a:r>
              <a:rPr lang="en-US" sz="1300" b="1" dirty="0" err="1"/>
              <a:t>lý</a:t>
            </a:r>
            <a:r>
              <a:rPr lang="en-US" sz="1300" b="1" dirty="0"/>
              <a:t> </a:t>
            </a:r>
            <a:r>
              <a:rPr lang="en-US" sz="1300" b="1" dirty="0" err="1"/>
              <a:t>cửa</a:t>
            </a:r>
            <a:r>
              <a:rPr lang="en-US" sz="1300" b="1" dirty="0"/>
              <a:t> </a:t>
            </a:r>
            <a:r>
              <a:rPr lang="en-US" sz="1300" b="1" dirty="0" err="1"/>
              <a:t>hàng</a:t>
            </a:r>
            <a:r>
              <a:rPr lang="en-US" sz="1300" b="1" dirty="0"/>
              <a:t> </a:t>
            </a:r>
            <a:r>
              <a:rPr lang="en-US" sz="1300" b="1" dirty="0" err="1"/>
              <a:t>điện</a:t>
            </a:r>
            <a:r>
              <a:rPr lang="en-US" sz="1300" b="1" dirty="0"/>
              <a:t> </a:t>
            </a:r>
            <a:r>
              <a:rPr lang="en-US" sz="1300" b="1" dirty="0" err="1"/>
              <a:t>thoại</a:t>
            </a:r>
            <a:r>
              <a:rPr lang="en-US" sz="1300" b="1" dirty="0"/>
              <a:t> di </a:t>
            </a:r>
            <a:r>
              <a:rPr lang="en-US" sz="1300" b="1" dirty="0" err="1"/>
              <a:t>động</a:t>
            </a:r>
            <a:r>
              <a:rPr lang="en-US" sz="1300" dirty="0"/>
              <a:t>”.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465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956376" y="297650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thống</a:t>
            </a:r>
            <a:r>
              <a:rPr lang="en-GB" sz="2000" b="1" dirty="0"/>
              <a:t> </a:t>
            </a:r>
            <a:r>
              <a:rPr lang="en-GB" sz="2000" b="1" dirty="0" err="1"/>
              <a:t>kê</a:t>
            </a:r>
            <a:endParaRPr lang="en-US" sz="2000" dirty="0"/>
          </a:p>
        </p:txBody>
      </p:sp>
      <p:pic>
        <p:nvPicPr>
          <p:cNvPr id="4" name="Hình ảnh 4"/>
          <p:cNvPicPr/>
          <p:nvPr/>
        </p:nvPicPr>
        <p:blipFill>
          <a:blip r:embed="rId2"/>
          <a:srcRect l="26923" t="29630" r="33590" b="22963"/>
          <a:stretch>
            <a:fillRect/>
          </a:stretch>
        </p:blipFill>
        <p:spPr>
          <a:xfrm>
            <a:off x="1808480" y="987574"/>
            <a:ext cx="5527040" cy="37636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8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/>
              <a:t>Các</a:t>
            </a:r>
            <a:r>
              <a:rPr lang="en-US" altLang="ko-KR" b="1" dirty="0"/>
              <a:t> </a:t>
            </a:r>
            <a:r>
              <a:rPr lang="en-US" altLang="ko-KR" b="1" dirty="0" err="1"/>
              <a:t>chức</a:t>
            </a:r>
            <a:r>
              <a:rPr lang="en-US" altLang="ko-KR" b="1" dirty="0"/>
              <a:t> </a:t>
            </a:r>
            <a:r>
              <a:rPr lang="en-US" altLang="ko-KR" b="1" dirty="0" err="1"/>
              <a:t>năng</a:t>
            </a:r>
            <a:r>
              <a:rPr lang="en-US" altLang="ko-KR" b="1" dirty="0"/>
              <a:t> </a:t>
            </a:r>
            <a:r>
              <a:rPr lang="en-US" altLang="ko-KR" b="1" dirty="0" err="1"/>
              <a:t>của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771550"/>
            <a:ext cx="9144000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51" y="2097247"/>
            <a:ext cx="1255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sách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972" y="144141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764" y="1229818"/>
            <a:ext cx="642872" cy="576064"/>
            <a:chOff x="619207" y="1396728"/>
            <a:chExt cx="642872" cy="576064"/>
          </a:xfrm>
        </p:grpSpPr>
        <p:sp>
          <p:nvSpPr>
            <p:cNvPr id="7" name="Oval 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636" y="1264622"/>
            <a:ext cx="126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23528" y="2065358"/>
            <a:ext cx="642872" cy="576064"/>
            <a:chOff x="619207" y="1396728"/>
            <a:chExt cx="642872" cy="576064"/>
          </a:xfrm>
        </p:grpSpPr>
        <p:sp>
          <p:nvSpPr>
            <p:cNvPr id="46" name="Oval 4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0415" y="3042743"/>
            <a:ext cx="126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quyền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528" y="2931790"/>
            <a:ext cx="642872" cy="576064"/>
            <a:chOff x="619207" y="1396728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00415" y="3592055"/>
            <a:ext cx="1195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khuyến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mãi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3528" y="3795886"/>
            <a:ext cx="642872" cy="576064"/>
            <a:chOff x="619207" y="1396728"/>
            <a:chExt cx="642872" cy="576064"/>
          </a:xfrm>
        </p:grpSpPr>
        <p:sp>
          <p:nvSpPr>
            <p:cNvPr id="54" name="Oval 5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04671" y="1291522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635379" y="1203598"/>
            <a:ext cx="642872" cy="576064"/>
            <a:chOff x="619207" y="1396728"/>
            <a:chExt cx="642872" cy="576064"/>
          </a:xfrm>
        </p:grpSpPr>
        <p:sp>
          <p:nvSpPr>
            <p:cNvPr id="58" name="Oval 57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04671" y="215068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27784" y="2016541"/>
            <a:ext cx="642872" cy="576064"/>
            <a:chOff x="619207" y="1396728"/>
            <a:chExt cx="642872" cy="576064"/>
          </a:xfrm>
        </p:grpSpPr>
        <p:sp>
          <p:nvSpPr>
            <p:cNvPr id="62" name="Oval 6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4671" y="294855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627784" y="2882973"/>
            <a:ext cx="642872" cy="576064"/>
            <a:chOff x="619207" y="1396728"/>
            <a:chExt cx="642872" cy="576064"/>
          </a:xfrm>
        </p:grpSpPr>
        <p:sp>
          <p:nvSpPr>
            <p:cNvPr id="66" name="Oval 6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4671" y="3813354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cung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27784" y="3747069"/>
            <a:ext cx="642872" cy="576064"/>
            <a:chOff x="619207" y="1396728"/>
            <a:chExt cx="642872" cy="576064"/>
          </a:xfrm>
        </p:grpSpPr>
        <p:sp>
          <p:nvSpPr>
            <p:cNvPr id="70" name="Oval 6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644008" y="1418224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7707" y="1222217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8415" y="1180407"/>
            <a:ext cx="642872" cy="576064"/>
            <a:chOff x="619207" y="1396728"/>
            <a:chExt cx="642872" cy="576064"/>
          </a:xfrm>
        </p:grpSpPr>
        <p:sp>
          <p:nvSpPr>
            <p:cNvPr id="75" name="Oval 74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587706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820" y="1993350"/>
            <a:ext cx="642872" cy="576064"/>
            <a:chOff x="619207" y="1396728"/>
            <a:chExt cx="642872" cy="576064"/>
          </a:xfrm>
        </p:grpSpPr>
        <p:sp>
          <p:nvSpPr>
            <p:cNvPr id="79" name="Oval 78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587707" y="2950943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910820" y="2859782"/>
            <a:ext cx="642872" cy="576064"/>
            <a:chOff x="619207" y="1396728"/>
            <a:chExt cx="642872" cy="576064"/>
          </a:xfrm>
        </p:grpSpPr>
        <p:sp>
          <p:nvSpPr>
            <p:cNvPr id="83" name="Oval 82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87707" y="385802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kê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10820" y="3723878"/>
            <a:ext cx="642872" cy="576064"/>
            <a:chOff x="619207" y="1396728"/>
            <a:chExt cx="642872" cy="576064"/>
          </a:xfrm>
        </p:grpSpPr>
        <p:sp>
          <p:nvSpPr>
            <p:cNvPr id="87" name="Oval 8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891963" y="1203598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222671" y="1175261"/>
            <a:ext cx="642872" cy="576064"/>
            <a:chOff x="619207" y="1396728"/>
            <a:chExt cx="642872" cy="576064"/>
          </a:xfrm>
        </p:grpSpPr>
        <p:sp>
          <p:nvSpPr>
            <p:cNvPr id="92" name="Oval 9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65543" y="202815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phiếu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188656" y="1962572"/>
            <a:ext cx="642872" cy="576064"/>
            <a:chOff x="619207" y="1396728"/>
            <a:chExt cx="642872" cy="576064"/>
          </a:xfrm>
        </p:grpSpPr>
        <p:sp>
          <p:nvSpPr>
            <p:cNvPr id="100" name="Oval 9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65543" y="296081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188656" y="2826668"/>
            <a:ext cx="642872" cy="576064"/>
            <a:chOff x="619207" y="1396728"/>
            <a:chExt cx="642872" cy="576064"/>
          </a:xfrm>
        </p:grpSpPr>
        <p:sp>
          <p:nvSpPr>
            <p:cNvPr id="104" name="Oval 10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919855" y="138391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699542"/>
            <a:ext cx="61206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03598"/>
            <a:ext cx="35687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quyền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112385" cy="3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khuyến</a:t>
            </a:r>
            <a:r>
              <a:rPr lang="en-US" sz="2400" b="1" dirty="0"/>
              <a:t> </a:t>
            </a:r>
            <a:r>
              <a:rPr lang="en-US" sz="2400" b="1" dirty="0" err="1"/>
              <a:t>mãi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93140"/>
            <a:ext cx="4248472" cy="3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khách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D7BC098-6EFD-4C19-996E-603B5BDF0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077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bán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2A1BFFE-5D84-4F1E-A386-6AE27747B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771550"/>
            <a:ext cx="504056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9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1" y="699542"/>
            <a:ext cx="4896543" cy="415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34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15566"/>
            <a:ext cx="504056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419622"/>
            <a:ext cx="280831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giải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/>
              <a:t>nghiệp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đồng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đem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đơn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  </a:t>
            </a:r>
          </a:p>
        </p:txBody>
      </p:sp>
      <p:sp>
        <p:nvSpPr>
          <p:cNvPr id="5" name="Freeform 4"/>
          <p:cNvSpPr/>
          <p:nvPr/>
        </p:nvSpPr>
        <p:spPr>
          <a:xfrm>
            <a:off x="1687898" y="88642"/>
            <a:ext cx="663285" cy="66557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Round Same Side Corner Rectangle 6"/>
          <p:cNvSpPr>
            <a:spLocks noChangeAspect="1"/>
          </p:cNvSpPr>
          <p:nvPr/>
        </p:nvSpPr>
        <p:spPr>
          <a:xfrm rot="18900000" flipH="1">
            <a:off x="1978903" y="274054"/>
            <a:ext cx="81274" cy="29474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5981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Bahnschrift SemiBold" panose="020B0502040204020203" pitchFamily="34" charset="0"/>
              </a:rPr>
              <a:t>Lý</a:t>
            </a:r>
            <a:r>
              <a:rPr lang="en-US" sz="2800" dirty="0">
                <a:latin typeface="Bahnschrift SemiBold" panose="020B0502040204020203" pitchFamily="34" charset="0"/>
              </a:rPr>
              <a:t> do </a:t>
            </a:r>
            <a:r>
              <a:rPr lang="en-US" sz="2800" dirty="0" err="1">
                <a:latin typeface="Bahnschrift SemiBold" panose="020B0502040204020203" pitchFamily="34" charset="0"/>
              </a:rPr>
              <a:t>chọn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đề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tài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LENOVO\Downloads\đâ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01" y="804143"/>
            <a:ext cx="2476770" cy="1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phanmemduocmyph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2" y="2627866"/>
            <a:ext cx="3830281" cy="24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2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</a:t>
            </a:r>
            <a:r>
              <a:rPr lang="en-US" sz="2400" b="1" dirty="0" err="1"/>
              <a:t>khoản</a:t>
            </a:r>
            <a:endParaRPr lang="en-US" sz="2400" b="1" dirty="0"/>
          </a:p>
        </p:txBody>
      </p:sp>
      <p:pic>
        <p:nvPicPr>
          <p:cNvPr id="4" name="Picture 3" descr="bichtuyen-activity_taikhoan_tuyen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882650"/>
            <a:ext cx="4241829" cy="37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3558"/>
            <a:ext cx="532859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9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71550"/>
            <a:ext cx="54006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kê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4896544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đơn</a:t>
            </a:r>
            <a:endParaRPr lang="en-US" sz="2400" b="1" dirty="0"/>
          </a:p>
        </p:txBody>
      </p:sp>
      <p:pic>
        <p:nvPicPr>
          <p:cNvPr id="4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256584" cy="41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2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phiếu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574"/>
            <a:ext cx="5688632" cy="38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đăng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71550"/>
            <a:ext cx="5976664" cy="40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 listening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>
                <a:latin typeface="Bahnschrift SemiBold" panose="020B0502040204020203" pitchFamily="34" charset="0"/>
              </a:rPr>
              <a:t>Mục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tiêu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của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đề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tài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7380312" y="32587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934" y="858074"/>
            <a:ext cx="57963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thoại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biệt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tỏng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nâng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Phạm</a:t>
            </a:r>
            <a:r>
              <a:rPr lang="en-US" sz="3200" b="1" dirty="0"/>
              <a:t> vi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</p:txBody>
      </p:sp>
      <p:pic>
        <p:nvPicPr>
          <p:cNvPr id="2050" name="Picture 2" descr="C:\Users\LENOVO\Downloads\nhà-quản-trị-là-ai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3086472" cy="2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9912" y="1131590"/>
            <a:ext cx="45365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500" dirty="0"/>
              <a:t>- </a:t>
            </a:r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di </a:t>
            </a:r>
            <a:r>
              <a:rPr lang="en-US" sz="1500" dirty="0" err="1"/>
              <a:t>động</a:t>
            </a:r>
            <a:r>
              <a:rPr lang="en-US" sz="1500" dirty="0"/>
              <a:t>.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.</a:t>
            </a:r>
          </a:p>
          <a:p>
            <a:pPr marL="285750" lvl="3" indent="-285750">
              <a:buFontTx/>
              <a:buChar char="-"/>
            </a:pP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giao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mạng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Xác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tích</a:t>
            </a:r>
            <a:r>
              <a:rPr lang="en-US" sz="3200" b="1" dirty="0"/>
              <a:t> </a:t>
            </a:r>
            <a:r>
              <a:rPr lang="en-US" sz="3200" b="1" dirty="0" err="1"/>
              <a:t>yêu</a:t>
            </a:r>
            <a:r>
              <a:rPr lang="en-US" sz="3200" b="1" dirty="0"/>
              <a:t> </a:t>
            </a:r>
            <a:r>
              <a:rPr lang="en-US" sz="3200" b="1" dirty="0" err="1"/>
              <a:t>cầu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851670"/>
            <a:ext cx="3312368" cy="16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63888" y="987574"/>
            <a:ext cx="4392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cửa</a:t>
            </a:r>
            <a:r>
              <a:rPr lang="en-US" sz="1400" b="1" dirty="0"/>
              <a:t> </a:t>
            </a:r>
            <a:r>
              <a:rPr lang="en-US" sz="1400" b="1" dirty="0" err="1"/>
              <a:t>hàng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,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,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78777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nhân</a:t>
            </a:r>
            <a:r>
              <a:rPr lang="en-US" sz="1400" b="1" dirty="0"/>
              <a:t> </a:t>
            </a:r>
            <a:r>
              <a:rPr lang="en-US" sz="1400" b="1" dirty="0" err="1"/>
              <a:t>viên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đơn</a:t>
            </a:r>
            <a:r>
              <a:rPr lang="en-US" sz="1200" dirty="0"/>
              <a:t>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hổ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tình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,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…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ERD</a:t>
            </a:r>
          </a:p>
        </p:txBody>
      </p:sp>
      <p:pic>
        <p:nvPicPr>
          <p:cNvPr id="32" name="Picture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6520"/>
            <a:ext cx="7076256" cy="3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Use case</a:t>
            </a:r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87574"/>
            <a:ext cx="7344816" cy="375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err="1"/>
              <a:t>Sơ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đồ</a:t>
            </a:r>
            <a:r>
              <a:rPr lang="en-US" altLang="ko-KR" sz="3200" b="1" dirty="0"/>
              <a:t> DFD </a:t>
            </a:r>
            <a:r>
              <a:rPr lang="en-US" altLang="ko-KR" sz="3200" b="1" dirty="0" err="1"/>
              <a:t>mức</a:t>
            </a:r>
            <a:r>
              <a:rPr lang="en-US" altLang="ko-KR" sz="3200" b="1" dirty="0"/>
              <a:t> 0</a:t>
            </a:r>
            <a:endParaRPr lang="ko-KR" altLang="en-US" sz="3200" b="1" dirty="0"/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80720" cy="3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820</Words>
  <Application>Microsoft Office PowerPoint</Application>
  <PresentationFormat>On-screen Show (16:9)</PresentationFormat>
  <Paragraphs>112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Bahnschrift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Võ Đình Viễn</cp:lastModifiedBy>
  <cp:revision>122</cp:revision>
  <dcterms:created xsi:type="dcterms:W3CDTF">2016-12-05T23:26:54Z</dcterms:created>
  <dcterms:modified xsi:type="dcterms:W3CDTF">2020-12-11T18:19:48Z</dcterms:modified>
</cp:coreProperties>
</file>