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8" r:id="rId5"/>
    <p:sldId id="300" r:id="rId6"/>
    <p:sldId id="299" r:id="rId7"/>
    <p:sldId id="275" r:id="rId8"/>
    <p:sldId id="284" r:id="rId9"/>
    <p:sldId id="269" r:id="rId10"/>
    <p:sldId id="270" r:id="rId11"/>
    <p:sldId id="273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65" r:id="rId24"/>
    <p:sldId id="312" r:id="rId25"/>
    <p:sldId id="315" r:id="rId26"/>
    <p:sldId id="313" r:id="rId27"/>
    <p:sldId id="314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262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7" d="100"/>
          <a:sy n="107" d="100"/>
        </p:scale>
        <p:origin x="830" y="8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 Vien" userId="90f2c54e3fb38020" providerId="LiveId" clId="{8F48C2DB-B435-4695-BCE8-773FD52F8068}"/>
    <pc:docChg chg="modSld">
      <pc:chgData name="Vo Vien" userId="90f2c54e3fb38020" providerId="LiveId" clId="{8F48C2DB-B435-4695-BCE8-773FD52F8068}" dt="2020-12-10T17:54:37.239" v="1" actId="113"/>
      <pc:docMkLst>
        <pc:docMk/>
      </pc:docMkLst>
      <pc:sldChg chg="modSp mod">
        <pc:chgData name="Vo Vien" userId="90f2c54e3fb38020" providerId="LiveId" clId="{8F48C2DB-B435-4695-BCE8-773FD52F8068}" dt="2020-12-10T17:54:37.239" v="1" actId="113"/>
        <pc:sldMkLst>
          <pc:docMk/>
          <pc:sldMk cId="3239406661" sldId="265"/>
        </pc:sldMkLst>
        <pc:spChg chg="mod">
          <ac:chgData name="Vo Vien" userId="90f2c54e3fb38020" providerId="LiveId" clId="{8F48C2DB-B435-4695-BCE8-773FD52F8068}" dt="2020-12-10T17:54:37.239" v="1" actId="113"/>
          <ac:spMkLst>
            <pc:docMk/>
            <pc:sldMk cId="3239406661" sldId="26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7904" y="1419622"/>
            <a:ext cx="5292080" cy="1815441"/>
          </a:xfrm>
        </p:spPr>
        <p:txBody>
          <a:bodyPr/>
          <a:lstStyle/>
          <a:p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Xây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dựng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hệ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thống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quản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lý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cửa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hàng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điện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thoại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di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động</a:t>
            </a:r>
            <a:endParaRPr lang="en-US" altLang="ko-KR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798" y="4371950"/>
            <a:ext cx="2520428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Môn</a:t>
            </a:r>
            <a:r>
              <a:rPr lang="en-US" altLang="ko-KR" b="1" dirty="0"/>
              <a:t>: </a:t>
            </a:r>
            <a:r>
              <a:rPr lang="en-US" altLang="ko-KR" b="1" dirty="0" err="1"/>
              <a:t>Công</a:t>
            </a:r>
            <a:r>
              <a:rPr lang="en-US" altLang="ko-KR" b="1" dirty="0"/>
              <a:t> </a:t>
            </a:r>
            <a:r>
              <a:rPr lang="en-US" altLang="ko-KR" b="1" dirty="0" err="1"/>
              <a:t>nghệ</a:t>
            </a:r>
            <a:r>
              <a:rPr lang="en-US" altLang="ko-KR" b="1" dirty="0"/>
              <a:t> </a:t>
            </a:r>
            <a:r>
              <a:rPr lang="en-US" altLang="ko-KR" b="1" dirty="0" err="1"/>
              <a:t>phần</a:t>
            </a:r>
            <a:r>
              <a:rPr lang="en-US" altLang="ko-KR" b="1" dirty="0"/>
              <a:t> </a:t>
            </a:r>
            <a:r>
              <a:rPr lang="en-US" altLang="ko-KR" b="1" dirty="0" err="1"/>
              <a:t>mềm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73663" y="35016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Nhóm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8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080487" y="4762974"/>
            <a:ext cx="4032448" cy="36004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Giảng</a:t>
            </a:r>
            <a:r>
              <a:rPr lang="en-US" altLang="ko-KR" b="1" dirty="0"/>
              <a:t> </a:t>
            </a:r>
            <a:r>
              <a:rPr lang="en-US" altLang="ko-KR" b="1" dirty="0" err="1"/>
              <a:t>viên</a:t>
            </a:r>
            <a:r>
              <a:rPr lang="en-US" altLang="ko-KR" b="1" dirty="0"/>
              <a:t> </a:t>
            </a:r>
            <a:r>
              <a:rPr lang="en-US" altLang="ko-KR" b="1" dirty="0" err="1"/>
              <a:t>hướng</a:t>
            </a:r>
            <a:r>
              <a:rPr lang="en-US" altLang="ko-KR" b="1" dirty="0"/>
              <a:t> </a:t>
            </a:r>
            <a:r>
              <a:rPr lang="en-US" altLang="ko-KR" b="1" dirty="0" err="1"/>
              <a:t>dẫn</a:t>
            </a:r>
            <a:r>
              <a:rPr lang="en-US" altLang="ko-KR" dirty="0"/>
              <a:t>: TS </a:t>
            </a:r>
            <a:r>
              <a:rPr lang="en-US" altLang="ko-KR" dirty="0" err="1"/>
              <a:t>Nguyễn</a:t>
            </a:r>
            <a:r>
              <a:rPr lang="en-US" altLang="ko-KR" dirty="0"/>
              <a:t> </a:t>
            </a:r>
            <a:r>
              <a:rPr lang="en-US" altLang="ko-KR" dirty="0" err="1"/>
              <a:t>Thành</a:t>
            </a:r>
            <a:r>
              <a:rPr lang="en-US" altLang="ko-KR" dirty="0"/>
              <a:t> </a:t>
            </a:r>
            <a:r>
              <a:rPr lang="en-US" altLang="ko-KR" dirty="0" err="1"/>
              <a:t>Huy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 err="1"/>
              <a:t>Biều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chức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nhân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843558"/>
            <a:ext cx="5613400" cy="40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0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 err="1"/>
              <a:t>Biều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chức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r>
              <a:rPr lang="en-US" sz="2000" b="1" dirty="0"/>
              <a:t> </a:t>
            </a:r>
            <a:r>
              <a:rPr lang="en-US" sz="2000" b="1" dirty="0" err="1"/>
              <a:t>khoản</a:t>
            </a:r>
            <a:endParaRPr lang="en-US" sz="2000" dirty="0"/>
          </a:p>
        </p:txBody>
      </p:sp>
      <p:pic>
        <p:nvPicPr>
          <p:cNvPr id="4" name="Hình ảnh 1"/>
          <p:cNvPicPr/>
          <p:nvPr/>
        </p:nvPicPr>
        <p:blipFill>
          <a:blip r:embed="rId2"/>
          <a:srcRect l="28846" t="22108" r="17949" b="14303"/>
          <a:stretch>
            <a:fillRect/>
          </a:stretch>
        </p:blipFill>
        <p:spPr>
          <a:xfrm>
            <a:off x="1855470" y="1131590"/>
            <a:ext cx="5433060" cy="3677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12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Biều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khách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07" y="915566"/>
            <a:ext cx="544258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4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bán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4" name="Hình ảnh 95"/>
          <p:cNvPicPr/>
          <p:nvPr/>
        </p:nvPicPr>
        <p:blipFill rotWithShape="1">
          <a:blip r:embed="rId2"/>
          <a:srcRect l="38830" t="22616" r="17841" b="18568"/>
          <a:stretch/>
        </p:blipFill>
        <p:spPr bwMode="auto">
          <a:xfrm>
            <a:off x="1759902" y="1131590"/>
            <a:ext cx="5624195" cy="3263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741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chương</a:t>
            </a:r>
            <a:r>
              <a:rPr lang="en-GB" sz="2000" b="1" dirty="0"/>
              <a:t> </a:t>
            </a:r>
            <a:r>
              <a:rPr lang="en-GB" sz="2000" b="1" dirty="0" err="1"/>
              <a:t>trình</a:t>
            </a:r>
            <a:r>
              <a:rPr lang="en-GB" sz="2000" b="1" dirty="0"/>
              <a:t> </a:t>
            </a:r>
            <a:r>
              <a:rPr lang="en-GB" sz="2000" b="1" dirty="0" err="1"/>
              <a:t>khuyến</a:t>
            </a:r>
            <a:r>
              <a:rPr lang="en-GB" sz="2000" b="1" dirty="0"/>
              <a:t> </a:t>
            </a:r>
            <a:r>
              <a:rPr lang="en-GB" sz="2000" b="1" dirty="0" err="1"/>
              <a:t>mãi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72" y="987574"/>
            <a:ext cx="5494655" cy="38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5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sản</a:t>
            </a:r>
            <a:r>
              <a:rPr lang="en-GB" sz="2000" b="1" dirty="0"/>
              <a:t> </a:t>
            </a:r>
            <a:r>
              <a:rPr lang="en-GB" sz="2000" b="1" dirty="0" err="1"/>
              <a:t>phẩm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0" y="1203598"/>
            <a:ext cx="5326380" cy="32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nhập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4" name="Hình ảnh 100"/>
          <p:cNvPicPr/>
          <p:nvPr/>
        </p:nvPicPr>
        <p:blipFill rotWithShape="1">
          <a:blip r:embed="rId2"/>
          <a:srcRect l="15057" t="21415" r="39366" b="11117"/>
          <a:stretch/>
        </p:blipFill>
        <p:spPr bwMode="auto">
          <a:xfrm>
            <a:off x="1979712" y="1131590"/>
            <a:ext cx="5252085" cy="3593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016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nhà</a:t>
            </a:r>
            <a:r>
              <a:rPr lang="en-GB" sz="2000" b="1" dirty="0"/>
              <a:t> </a:t>
            </a:r>
            <a:r>
              <a:rPr lang="en-GB" sz="2000" b="1" dirty="0" err="1"/>
              <a:t>cung</a:t>
            </a:r>
            <a:r>
              <a:rPr lang="en-GB" sz="2000" b="1" dirty="0"/>
              <a:t> </a:t>
            </a:r>
            <a:r>
              <a:rPr lang="en-GB" sz="2000" b="1" dirty="0" err="1"/>
              <a:t>cấp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6" y="915566"/>
            <a:ext cx="5741035" cy="37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phiếu</a:t>
            </a:r>
            <a:r>
              <a:rPr lang="en-GB" sz="2000" b="1" dirty="0"/>
              <a:t> </a:t>
            </a:r>
            <a:r>
              <a:rPr lang="en-GB" sz="2000" b="1" dirty="0" err="1"/>
              <a:t>nhập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0" y="1114425"/>
            <a:ext cx="578358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1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hóa</a:t>
            </a:r>
            <a:r>
              <a:rPr lang="en-GB" sz="2000" b="1" dirty="0"/>
              <a:t> </a:t>
            </a:r>
            <a:r>
              <a:rPr lang="en-GB" sz="2000" b="1" dirty="0" err="1"/>
              <a:t>đơn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5" y="1131590"/>
            <a:ext cx="5634990" cy="35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2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763688" y="37171"/>
            <a:ext cx="9144000" cy="576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Bahnschrift SemiBold" panose="020B0502040204020203" pitchFamily="34" charset="0"/>
              </a:rPr>
              <a:t>Lời</a:t>
            </a:r>
            <a:r>
              <a:rPr lang="en-US" altLang="ko-KR" dirty="0">
                <a:latin typeface="Bahnschrift SemiBold" panose="020B0502040204020203" pitchFamily="34" charset="0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</a:rPr>
              <a:t>mở</a:t>
            </a:r>
            <a:r>
              <a:rPr lang="en-US" altLang="ko-KR" dirty="0">
                <a:latin typeface="Bahnschrift SemiBold" panose="020B0502040204020203" pitchFamily="34" charset="0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</a:rPr>
              <a:t>đầu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1268348"/>
            <a:ext cx="52565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thời</a:t>
            </a:r>
            <a:r>
              <a:rPr lang="en-US" sz="1300" dirty="0"/>
              <a:t> </a:t>
            </a:r>
            <a:r>
              <a:rPr lang="en-US" sz="1300" dirty="0" err="1"/>
              <a:t>đại</a:t>
            </a:r>
            <a:r>
              <a:rPr lang="en-US" sz="1300" dirty="0"/>
              <a:t> </a:t>
            </a:r>
            <a:r>
              <a:rPr lang="en-US" sz="1300" dirty="0" err="1"/>
              <a:t>ngày</a:t>
            </a:r>
            <a:r>
              <a:rPr lang="en-US" sz="1300" dirty="0"/>
              <a:t> nay,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phát</a:t>
            </a:r>
            <a:r>
              <a:rPr lang="en-US" sz="1300" dirty="0"/>
              <a:t> </a:t>
            </a:r>
            <a:r>
              <a:rPr lang="en-US" sz="1300" dirty="0" err="1"/>
              <a:t>triển</a:t>
            </a:r>
            <a:r>
              <a:rPr lang="en-US" sz="1300" dirty="0"/>
              <a:t> </a:t>
            </a:r>
            <a:r>
              <a:rPr lang="en-US" sz="1300" dirty="0" err="1"/>
              <a:t>mạnh</a:t>
            </a:r>
            <a:r>
              <a:rPr lang="en-US" sz="1300" dirty="0"/>
              <a:t> </a:t>
            </a:r>
            <a:r>
              <a:rPr lang="en-US" sz="1300" dirty="0" err="1"/>
              <a:t>mẽ</a:t>
            </a:r>
            <a:r>
              <a:rPr lang="en-US" sz="1300" dirty="0"/>
              <a:t> </a:t>
            </a:r>
            <a:r>
              <a:rPr lang="en-US" sz="1300" dirty="0" err="1"/>
              <a:t>của</a:t>
            </a:r>
            <a:r>
              <a:rPr lang="en-US" sz="1300" dirty="0"/>
              <a:t> </a:t>
            </a: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/>
              <a:t>nghệ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thông</a:t>
            </a:r>
            <a:r>
              <a:rPr lang="en-US" sz="1300" dirty="0"/>
              <a:t> tin </a:t>
            </a:r>
            <a:r>
              <a:rPr lang="en-US" sz="1300" dirty="0" err="1"/>
              <a:t>đãgiúp</a:t>
            </a:r>
            <a:r>
              <a:rPr lang="en-US" sz="1300" dirty="0"/>
              <a:t> </a:t>
            </a:r>
            <a:r>
              <a:rPr lang="en-US" sz="1300" dirty="0" err="1"/>
              <a:t>đỡ</a:t>
            </a:r>
            <a:r>
              <a:rPr lang="en-US" sz="1300" dirty="0"/>
              <a:t> </a:t>
            </a:r>
            <a:r>
              <a:rPr lang="en-US" sz="1300" dirty="0" err="1"/>
              <a:t>rất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cuộc</a:t>
            </a:r>
            <a:r>
              <a:rPr lang="en-US" sz="1300" dirty="0"/>
              <a:t> </a:t>
            </a:r>
            <a:r>
              <a:rPr lang="en-US" sz="1300" dirty="0" err="1"/>
              <a:t>sống</a:t>
            </a:r>
            <a:r>
              <a:rPr lang="en-US" sz="1300" dirty="0"/>
              <a:t>. </a:t>
            </a:r>
            <a:r>
              <a:rPr lang="en-US" sz="1300" dirty="0" err="1"/>
              <a:t>Điều</a:t>
            </a:r>
            <a:r>
              <a:rPr lang="en-US" sz="1300" dirty="0"/>
              <a:t> </a:t>
            </a:r>
            <a:r>
              <a:rPr lang="en-US" sz="1300" dirty="0" err="1"/>
              <a:t>này</a:t>
            </a:r>
            <a:r>
              <a:rPr lang="en-US" sz="1300" dirty="0"/>
              <a:t>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giúp</a:t>
            </a:r>
            <a:r>
              <a:rPr lang="en-US" sz="1300" dirty="0"/>
              <a:t> </a:t>
            </a:r>
            <a:r>
              <a:rPr lang="en-US" sz="1300" dirty="0" err="1"/>
              <a:t>đỡ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rất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/>
              <a:t>việc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được</a:t>
            </a:r>
            <a:r>
              <a:rPr lang="en-US" sz="1300" dirty="0"/>
              <a:t> </a:t>
            </a:r>
            <a:r>
              <a:rPr lang="en-US" sz="1300" dirty="0" err="1"/>
              <a:t>thuận</a:t>
            </a:r>
            <a:r>
              <a:rPr lang="en-US" sz="1300" dirty="0"/>
              <a:t> </a:t>
            </a:r>
            <a:r>
              <a:rPr lang="en-US" sz="1300" dirty="0" err="1"/>
              <a:t>lợi</a:t>
            </a:r>
            <a:r>
              <a:rPr lang="en-US" sz="1300" dirty="0"/>
              <a:t>, </a:t>
            </a:r>
            <a:r>
              <a:rPr lang="en-US" sz="1300" dirty="0" err="1"/>
              <a:t>chính</a:t>
            </a:r>
            <a:r>
              <a:rPr lang="en-US" sz="1300" dirty="0"/>
              <a:t> </a:t>
            </a:r>
            <a:r>
              <a:rPr lang="en-US" sz="1300" dirty="0" err="1"/>
              <a:t>xác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err="1"/>
              <a:t>nhanh</a:t>
            </a:r>
            <a:r>
              <a:rPr lang="en-US" sz="1300" dirty="0"/>
              <a:t> </a:t>
            </a:r>
            <a:r>
              <a:rPr lang="en-US" sz="1300" dirty="0" err="1"/>
              <a:t>chóng</a:t>
            </a:r>
            <a:r>
              <a:rPr lang="en-US" sz="1300" dirty="0"/>
              <a:t>.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bùng</a:t>
            </a:r>
            <a:r>
              <a:rPr lang="en-US" sz="1300" dirty="0"/>
              <a:t> </a:t>
            </a:r>
            <a:r>
              <a:rPr lang="en-US" sz="1300" dirty="0" err="1"/>
              <a:t>nổ</a:t>
            </a:r>
            <a:r>
              <a:rPr lang="en-US" sz="1300" dirty="0"/>
              <a:t> </a:t>
            </a:r>
            <a:r>
              <a:rPr lang="en-US" sz="1300" dirty="0" err="1"/>
              <a:t>của</a:t>
            </a:r>
            <a:r>
              <a:rPr lang="en-US" sz="1300" dirty="0"/>
              <a:t> Internet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mang</a:t>
            </a:r>
            <a:r>
              <a:rPr lang="en-US" sz="1300" dirty="0"/>
              <a:t> </a:t>
            </a:r>
            <a:r>
              <a:rPr lang="en-US" sz="1300" dirty="0" err="1"/>
              <a:t>đến</a:t>
            </a:r>
            <a:r>
              <a:rPr lang="en-US" sz="1300" dirty="0"/>
              <a:t> </a:t>
            </a:r>
            <a:r>
              <a:rPr lang="en-US" sz="1300" dirty="0" err="1"/>
              <a:t>cho</a:t>
            </a:r>
            <a:r>
              <a:rPr lang="en-US" sz="1300" dirty="0"/>
              <a:t> con </a:t>
            </a:r>
            <a:r>
              <a:rPr lang="en-US" sz="1300" dirty="0" err="1"/>
              <a:t>người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hiệu</a:t>
            </a:r>
            <a:r>
              <a:rPr lang="en-US" sz="1300" dirty="0"/>
              <a:t> </a:t>
            </a:r>
            <a:r>
              <a:rPr lang="en-US" sz="1300" dirty="0" err="1"/>
              <a:t>quả</a:t>
            </a:r>
            <a:r>
              <a:rPr lang="en-US" sz="1300" dirty="0"/>
              <a:t> </a:t>
            </a:r>
            <a:r>
              <a:rPr lang="en-US" sz="1300" dirty="0" err="1"/>
              <a:t>hơn</a:t>
            </a:r>
            <a:r>
              <a:rPr lang="en-US" sz="1300" dirty="0"/>
              <a:t> </a:t>
            </a:r>
            <a:r>
              <a:rPr lang="en-US" sz="1300" dirty="0" err="1"/>
              <a:t>về</a:t>
            </a:r>
            <a:r>
              <a:rPr lang="en-US" sz="1300" dirty="0"/>
              <a:t> </a:t>
            </a:r>
            <a:r>
              <a:rPr lang="en-US" sz="1300" dirty="0" err="1"/>
              <a:t>mặt</a:t>
            </a:r>
            <a:r>
              <a:rPr lang="en-US" sz="1300" dirty="0"/>
              <a:t> </a:t>
            </a:r>
            <a:r>
              <a:rPr lang="en-US" sz="1300" dirty="0" err="1"/>
              <a:t>kinh</a:t>
            </a:r>
            <a:r>
              <a:rPr lang="en-US" sz="1300" dirty="0"/>
              <a:t> </a:t>
            </a:r>
            <a:r>
              <a:rPr lang="en-US" sz="1300" dirty="0" err="1"/>
              <a:t>doanh</a:t>
            </a:r>
            <a:r>
              <a:rPr lang="en-US" sz="1300" dirty="0"/>
              <a:t>. </a:t>
            </a:r>
            <a:r>
              <a:rPr lang="en-US" sz="1300" dirty="0" err="1"/>
              <a:t>Nhận</a:t>
            </a:r>
            <a:r>
              <a:rPr lang="en-US" sz="1300" dirty="0"/>
              <a:t> </a:t>
            </a:r>
            <a:r>
              <a:rPr lang="en-US" sz="1300" dirty="0" err="1"/>
              <a:t>thấy</a:t>
            </a:r>
            <a:r>
              <a:rPr lang="en-US" sz="1300" dirty="0"/>
              <a:t> </a:t>
            </a:r>
            <a:r>
              <a:rPr lang="en-US" sz="1300" dirty="0" err="1"/>
              <a:t>được</a:t>
            </a:r>
            <a:r>
              <a:rPr lang="en-US" sz="1300" dirty="0"/>
              <a:t> </a:t>
            </a:r>
            <a:r>
              <a:rPr lang="en-US" sz="1300" dirty="0" err="1"/>
              <a:t>tầm</a:t>
            </a:r>
            <a:r>
              <a:rPr lang="en-US" sz="1300" dirty="0"/>
              <a:t> </a:t>
            </a:r>
            <a:r>
              <a:rPr lang="en-US" sz="1300" dirty="0" err="1"/>
              <a:t>quan</a:t>
            </a:r>
            <a:r>
              <a:rPr lang="en-US" sz="1300" dirty="0"/>
              <a:t> </a:t>
            </a:r>
            <a:r>
              <a:rPr lang="en-US" sz="1300" dirty="0" err="1"/>
              <a:t>trọng</a:t>
            </a:r>
            <a:r>
              <a:rPr lang="en-US" sz="1300" dirty="0"/>
              <a:t> </a:t>
            </a:r>
            <a:r>
              <a:rPr lang="en-US" sz="1300" dirty="0" err="1"/>
              <a:t>đó</a:t>
            </a:r>
            <a:r>
              <a:rPr lang="en-US" sz="1300" dirty="0"/>
              <a:t>, </a:t>
            </a:r>
            <a:r>
              <a:rPr lang="en-US" sz="1300" dirty="0" err="1"/>
              <a:t>chúng</a:t>
            </a:r>
            <a:r>
              <a:rPr lang="en-US" sz="1300" dirty="0"/>
              <a:t> </a:t>
            </a:r>
            <a:r>
              <a:rPr lang="en-US" sz="1300" dirty="0" err="1"/>
              <a:t>tôi</a:t>
            </a:r>
            <a:r>
              <a:rPr lang="en-US" sz="1300" dirty="0"/>
              <a:t>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tiến</a:t>
            </a:r>
            <a:r>
              <a:rPr lang="en-US" sz="1300" dirty="0"/>
              <a:t> </a:t>
            </a:r>
            <a:r>
              <a:rPr lang="en-US" sz="1300" dirty="0" err="1"/>
              <a:t>hành</a:t>
            </a:r>
            <a:r>
              <a:rPr lang="en-US" sz="1300" dirty="0"/>
              <a:t> </a:t>
            </a:r>
            <a:r>
              <a:rPr lang="en-US" sz="1300" dirty="0" err="1"/>
              <a:t>xây</a:t>
            </a:r>
            <a:r>
              <a:rPr lang="en-US" sz="1300" dirty="0"/>
              <a:t> </a:t>
            </a:r>
            <a:r>
              <a:rPr lang="en-US" sz="1300" dirty="0" err="1"/>
              <a:t>dựng</a:t>
            </a:r>
            <a:r>
              <a:rPr lang="en-US" sz="1300" dirty="0"/>
              <a:t> </a:t>
            </a:r>
            <a:r>
              <a:rPr lang="en-US" sz="1300" dirty="0" err="1"/>
              <a:t>một</a:t>
            </a:r>
            <a:r>
              <a:rPr lang="en-US" sz="1300" dirty="0"/>
              <a:t> </a:t>
            </a:r>
            <a:r>
              <a:rPr lang="en-US" sz="1300" dirty="0" err="1"/>
              <a:t>phần</a:t>
            </a:r>
            <a:r>
              <a:rPr lang="en-US" sz="1300" dirty="0"/>
              <a:t> </a:t>
            </a:r>
            <a:r>
              <a:rPr lang="en-US" sz="1300" dirty="0" err="1"/>
              <a:t>mềm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việc</a:t>
            </a:r>
            <a:r>
              <a:rPr lang="en-US" sz="1300" dirty="0"/>
              <a:t> </a:t>
            </a:r>
            <a:r>
              <a:rPr lang="en-US" sz="1300" dirty="0" err="1"/>
              <a:t>kinh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doanh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đề</a:t>
            </a:r>
            <a:r>
              <a:rPr lang="en-US" sz="1300" dirty="0"/>
              <a:t> </a:t>
            </a:r>
            <a:r>
              <a:rPr lang="en-US" sz="1300" dirty="0" err="1"/>
              <a:t>tài</a:t>
            </a:r>
            <a:r>
              <a:rPr lang="en-US" sz="1300" dirty="0"/>
              <a:t> “</a:t>
            </a:r>
            <a:r>
              <a:rPr lang="en-US" sz="1300" b="1" dirty="0" err="1"/>
              <a:t>Xây</a:t>
            </a:r>
            <a:r>
              <a:rPr lang="en-US" sz="1300" b="1" dirty="0"/>
              <a:t> </a:t>
            </a:r>
            <a:r>
              <a:rPr lang="en-US" sz="1300" b="1" dirty="0" err="1"/>
              <a:t>dựng</a:t>
            </a:r>
            <a:r>
              <a:rPr lang="en-US" sz="1300" b="1" dirty="0"/>
              <a:t> </a:t>
            </a:r>
            <a:r>
              <a:rPr lang="en-US" sz="1300" b="1" dirty="0" err="1"/>
              <a:t>hệ</a:t>
            </a:r>
            <a:r>
              <a:rPr lang="en-US" sz="1300" b="1" dirty="0"/>
              <a:t> </a:t>
            </a:r>
            <a:r>
              <a:rPr lang="en-US" sz="1300" b="1" dirty="0" err="1"/>
              <a:t>thống</a:t>
            </a:r>
            <a:r>
              <a:rPr lang="en-US" sz="1300" b="1" dirty="0"/>
              <a:t> </a:t>
            </a:r>
            <a:r>
              <a:rPr lang="en-US" sz="1300" b="1" dirty="0" err="1"/>
              <a:t>quản</a:t>
            </a:r>
            <a:r>
              <a:rPr lang="en-US" sz="1300" b="1" dirty="0"/>
              <a:t> </a:t>
            </a:r>
            <a:r>
              <a:rPr lang="en-US" sz="1300" b="1" dirty="0" err="1"/>
              <a:t>lý</a:t>
            </a:r>
            <a:r>
              <a:rPr lang="en-US" sz="1300" b="1" dirty="0"/>
              <a:t> </a:t>
            </a:r>
            <a:r>
              <a:rPr lang="en-US" sz="1300" b="1" dirty="0" err="1"/>
              <a:t>cửa</a:t>
            </a:r>
            <a:r>
              <a:rPr lang="en-US" sz="1300" b="1" dirty="0"/>
              <a:t> </a:t>
            </a:r>
            <a:r>
              <a:rPr lang="en-US" sz="1300" b="1" dirty="0" err="1"/>
              <a:t>hàng</a:t>
            </a:r>
            <a:r>
              <a:rPr lang="en-US" sz="1300" b="1" dirty="0"/>
              <a:t> </a:t>
            </a:r>
            <a:r>
              <a:rPr lang="en-US" sz="1300" b="1" dirty="0" err="1"/>
              <a:t>điện</a:t>
            </a:r>
            <a:r>
              <a:rPr lang="en-US" sz="1300" b="1" dirty="0"/>
              <a:t> </a:t>
            </a:r>
            <a:r>
              <a:rPr lang="en-US" sz="1300" b="1" dirty="0" err="1"/>
              <a:t>thoại</a:t>
            </a:r>
            <a:r>
              <a:rPr lang="en-US" sz="1300" b="1" dirty="0"/>
              <a:t> di </a:t>
            </a:r>
            <a:r>
              <a:rPr lang="en-US" sz="1300" b="1" dirty="0" err="1"/>
              <a:t>động</a:t>
            </a:r>
            <a:r>
              <a:rPr lang="en-US" sz="1300" dirty="0"/>
              <a:t>”. 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2465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956376" y="2976508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thống</a:t>
            </a:r>
            <a:r>
              <a:rPr lang="en-GB" sz="2000" b="1" dirty="0"/>
              <a:t> </a:t>
            </a:r>
            <a:r>
              <a:rPr lang="en-GB" sz="2000" b="1" dirty="0" err="1"/>
              <a:t>kê</a:t>
            </a:r>
            <a:endParaRPr lang="en-US" sz="2000" dirty="0"/>
          </a:p>
        </p:txBody>
      </p:sp>
      <p:pic>
        <p:nvPicPr>
          <p:cNvPr id="4" name="Hình ảnh 4"/>
          <p:cNvPicPr/>
          <p:nvPr/>
        </p:nvPicPr>
        <p:blipFill>
          <a:blip r:embed="rId2"/>
          <a:srcRect l="26923" t="29630" r="33590" b="22963"/>
          <a:stretch>
            <a:fillRect/>
          </a:stretch>
        </p:blipFill>
        <p:spPr>
          <a:xfrm>
            <a:off x="1808480" y="987574"/>
            <a:ext cx="5527040" cy="37636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18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/>
              <a:t>Các</a:t>
            </a:r>
            <a:r>
              <a:rPr lang="en-US" altLang="ko-KR" b="1" dirty="0"/>
              <a:t> </a:t>
            </a:r>
            <a:r>
              <a:rPr lang="en-US" altLang="ko-KR" b="1" dirty="0" err="1"/>
              <a:t>chức</a:t>
            </a:r>
            <a:r>
              <a:rPr lang="en-US" altLang="ko-KR" b="1" dirty="0"/>
              <a:t> </a:t>
            </a:r>
            <a:r>
              <a:rPr lang="en-US" altLang="ko-KR" b="1" dirty="0" err="1"/>
              <a:t>năng</a:t>
            </a:r>
            <a:r>
              <a:rPr lang="en-US" altLang="ko-KR" b="1" dirty="0"/>
              <a:t> </a:t>
            </a:r>
            <a:r>
              <a:rPr lang="en-US" altLang="ko-KR" b="1" dirty="0" err="1"/>
              <a:t>của</a:t>
            </a:r>
            <a:r>
              <a:rPr lang="en-US" altLang="ko-KR" b="1" dirty="0"/>
              <a:t> </a:t>
            </a:r>
            <a:r>
              <a:rPr lang="en-US" altLang="ko-KR" b="1" dirty="0" err="1"/>
              <a:t>phần</a:t>
            </a:r>
            <a:r>
              <a:rPr lang="en-US" altLang="ko-KR" b="1" dirty="0"/>
              <a:t> </a:t>
            </a:r>
            <a:r>
              <a:rPr lang="en-US" altLang="ko-KR" b="1" dirty="0" err="1"/>
              <a:t>mềm</a:t>
            </a:r>
            <a:endParaRPr lang="ko-KR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771550"/>
            <a:ext cx="9144000" cy="3816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12651" y="2097247"/>
            <a:ext cx="12550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Xuất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danh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sách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972" y="144141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35764" y="1229818"/>
            <a:ext cx="642872" cy="576064"/>
            <a:chOff x="619207" y="1396728"/>
            <a:chExt cx="642872" cy="576064"/>
          </a:xfrm>
        </p:grpSpPr>
        <p:sp>
          <p:nvSpPr>
            <p:cNvPr id="7" name="Oval 6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78636" y="1264622"/>
            <a:ext cx="12673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23528" y="2065358"/>
            <a:ext cx="642872" cy="576064"/>
            <a:chOff x="619207" y="1396728"/>
            <a:chExt cx="642872" cy="576064"/>
          </a:xfrm>
        </p:grpSpPr>
        <p:sp>
          <p:nvSpPr>
            <p:cNvPr id="46" name="Oval 4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00415" y="3042743"/>
            <a:ext cx="1267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Phân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quyền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23528" y="2931790"/>
            <a:ext cx="642872" cy="576064"/>
            <a:chOff x="619207" y="1396728"/>
            <a:chExt cx="642872" cy="576064"/>
          </a:xfrm>
        </p:grpSpPr>
        <p:sp>
          <p:nvSpPr>
            <p:cNvPr id="50" name="Oval 4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000415" y="3592055"/>
            <a:ext cx="11953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khuyến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mãi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23528" y="3795886"/>
            <a:ext cx="642872" cy="576064"/>
            <a:chOff x="619207" y="1396728"/>
            <a:chExt cx="642872" cy="576064"/>
          </a:xfrm>
        </p:grpSpPr>
        <p:sp>
          <p:nvSpPr>
            <p:cNvPr id="54" name="Oval 53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304671" y="1291522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635379" y="1203598"/>
            <a:ext cx="642872" cy="576064"/>
            <a:chOff x="619207" y="1396728"/>
            <a:chExt cx="642872" cy="576064"/>
          </a:xfrm>
        </p:grpSpPr>
        <p:sp>
          <p:nvSpPr>
            <p:cNvPr id="58" name="Oval 57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04671" y="2150685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bán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627784" y="2016541"/>
            <a:ext cx="642872" cy="576064"/>
            <a:chOff x="619207" y="1396728"/>
            <a:chExt cx="642872" cy="576064"/>
          </a:xfrm>
        </p:grpSpPr>
        <p:sp>
          <p:nvSpPr>
            <p:cNvPr id="62" name="Oval 61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304671" y="2948555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nhân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viên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627784" y="2882973"/>
            <a:ext cx="642872" cy="576064"/>
            <a:chOff x="619207" y="1396728"/>
            <a:chExt cx="642872" cy="576064"/>
          </a:xfrm>
        </p:grpSpPr>
        <p:sp>
          <p:nvSpPr>
            <p:cNvPr id="66" name="Oval 6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07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04671" y="3813354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nhà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cung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cấp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627784" y="3747069"/>
            <a:ext cx="642872" cy="576064"/>
            <a:chOff x="619207" y="1396728"/>
            <a:chExt cx="642872" cy="576064"/>
          </a:xfrm>
        </p:grpSpPr>
        <p:sp>
          <p:nvSpPr>
            <p:cNvPr id="70" name="Oval 6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08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4644008" y="1418224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87707" y="1222217"/>
            <a:ext cx="1072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khoản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918415" y="1180407"/>
            <a:ext cx="642872" cy="576064"/>
            <a:chOff x="619207" y="1396728"/>
            <a:chExt cx="642872" cy="576064"/>
          </a:xfrm>
        </p:grpSpPr>
        <p:sp>
          <p:nvSpPr>
            <p:cNvPr id="75" name="Oval 74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09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587706" y="2030014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loại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910820" y="1993350"/>
            <a:ext cx="642872" cy="576064"/>
            <a:chOff x="619207" y="1396728"/>
            <a:chExt cx="642872" cy="576064"/>
          </a:xfrm>
        </p:grpSpPr>
        <p:sp>
          <p:nvSpPr>
            <p:cNvPr id="79" name="Oval 78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10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587707" y="2950943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910820" y="2859782"/>
            <a:ext cx="642872" cy="576064"/>
            <a:chOff x="619207" y="1396728"/>
            <a:chExt cx="642872" cy="576064"/>
          </a:xfrm>
        </p:grpSpPr>
        <p:sp>
          <p:nvSpPr>
            <p:cNvPr id="83" name="Oval 82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587707" y="3858022"/>
            <a:ext cx="1332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kê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910820" y="3723878"/>
            <a:ext cx="642872" cy="576064"/>
            <a:chOff x="619207" y="1396728"/>
            <a:chExt cx="642872" cy="576064"/>
          </a:xfrm>
        </p:grpSpPr>
        <p:sp>
          <p:nvSpPr>
            <p:cNvPr id="87" name="Oval 86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891963" y="1203598"/>
            <a:ext cx="1072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hóa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đơn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222671" y="1175261"/>
            <a:ext cx="642872" cy="576064"/>
            <a:chOff x="619207" y="1396728"/>
            <a:chExt cx="642872" cy="576064"/>
          </a:xfrm>
        </p:grpSpPr>
        <p:sp>
          <p:nvSpPr>
            <p:cNvPr id="92" name="Oval 91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65543" y="2028154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Xuất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phiếu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188656" y="1962572"/>
            <a:ext cx="642872" cy="576064"/>
            <a:chOff x="619207" y="1396728"/>
            <a:chExt cx="642872" cy="576064"/>
          </a:xfrm>
        </p:grpSpPr>
        <p:sp>
          <p:nvSpPr>
            <p:cNvPr id="100" name="Oval 9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865543" y="2960812"/>
            <a:ext cx="1332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7188656" y="2826668"/>
            <a:ext cx="642872" cy="576064"/>
            <a:chOff x="619207" y="1396728"/>
            <a:chExt cx="642872" cy="576064"/>
          </a:xfrm>
        </p:grpSpPr>
        <p:sp>
          <p:nvSpPr>
            <p:cNvPr id="104" name="Oval 103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6919855" y="138391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sản</a:t>
            </a:r>
            <a:r>
              <a:rPr lang="en-US" sz="2400" b="1" dirty="0"/>
              <a:t> </a:t>
            </a:r>
            <a:r>
              <a:rPr lang="en-US" sz="2400" b="1" dirty="0" err="1"/>
              <a:t>phẩm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71550"/>
            <a:ext cx="612068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7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xuất</a:t>
            </a:r>
            <a:r>
              <a:rPr lang="en-US" sz="2400" b="1" dirty="0"/>
              <a:t> </a:t>
            </a:r>
            <a:r>
              <a:rPr lang="en-US" sz="2400" b="1" dirty="0" err="1"/>
              <a:t>danh</a:t>
            </a:r>
            <a:r>
              <a:rPr lang="en-US" sz="2400" b="1" dirty="0"/>
              <a:t> </a:t>
            </a:r>
            <a:r>
              <a:rPr lang="en-US" sz="2400" b="1" dirty="0" err="1"/>
              <a:t>sách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1203598"/>
            <a:ext cx="3568700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7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quyền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59582"/>
            <a:ext cx="5112385" cy="37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chương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khuyến</a:t>
            </a:r>
            <a:r>
              <a:rPr lang="en-US" sz="2400" b="1" dirty="0"/>
              <a:t> </a:t>
            </a:r>
            <a:r>
              <a:rPr lang="en-US" sz="2400" b="1" dirty="0" err="1"/>
              <a:t>mãi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993140"/>
            <a:ext cx="4248472" cy="3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54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khách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01" y="843558"/>
            <a:ext cx="5328592" cy="400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52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bán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93737"/>
            <a:ext cx="6264695" cy="42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9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nhân</a:t>
            </a:r>
            <a:r>
              <a:rPr lang="en-US" sz="2400" b="1" dirty="0"/>
              <a:t> </a:t>
            </a:r>
            <a:r>
              <a:rPr lang="en-US" sz="2400" b="1" dirty="0" err="1"/>
              <a:t>viên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81" y="699542"/>
            <a:ext cx="4896543" cy="415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2345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nhà</a:t>
            </a:r>
            <a:r>
              <a:rPr lang="en-US" sz="2400" b="1" dirty="0"/>
              <a:t> </a:t>
            </a:r>
            <a:r>
              <a:rPr lang="en-US" sz="2400" b="1" dirty="0" err="1"/>
              <a:t>cung</a:t>
            </a:r>
            <a:r>
              <a:rPr lang="en-US" sz="2400" b="1" dirty="0"/>
              <a:t> </a:t>
            </a:r>
            <a:r>
              <a:rPr lang="en-US" sz="2400" b="1" dirty="0" err="1"/>
              <a:t>cấp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15566"/>
            <a:ext cx="5040560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47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2160" y="1419622"/>
            <a:ext cx="280831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 err="1"/>
              <a:t>Tìm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giải</a:t>
            </a:r>
            <a:r>
              <a:rPr lang="en-US" sz="1500" dirty="0"/>
              <a:t> </a:t>
            </a:r>
            <a:r>
              <a:rPr lang="en-US" sz="1500" dirty="0" err="1"/>
              <a:t>pháp</a:t>
            </a:r>
            <a:r>
              <a:rPr lang="en-US" sz="1500" dirty="0"/>
              <a:t> </a:t>
            </a:r>
            <a:r>
              <a:rPr lang="en-US" sz="1500" dirty="0" err="1"/>
              <a:t>khác</a:t>
            </a:r>
            <a:r>
              <a:rPr lang="en-US" sz="1500" dirty="0"/>
              <a:t> </a:t>
            </a:r>
            <a:r>
              <a:rPr lang="en-US" sz="1500" dirty="0" err="1"/>
              <a:t>cho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việc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điện</a:t>
            </a:r>
            <a:r>
              <a:rPr lang="en-US" sz="1500" dirty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</a:t>
            </a:r>
            <a:r>
              <a:rPr lang="en-US" sz="1500" dirty="0" err="1"/>
              <a:t>chuyên</a:t>
            </a:r>
            <a:r>
              <a:rPr lang="en-US" sz="1500" dirty="0"/>
              <a:t> </a:t>
            </a:r>
            <a:r>
              <a:rPr lang="en-US" sz="1500" dirty="0" err="1"/>
              <a:t>nghiệp</a:t>
            </a:r>
            <a:r>
              <a:rPr lang="en-US" sz="1500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, </a:t>
            </a:r>
            <a:r>
              <a:rPr lang="en-US" sz="1500" dirty="0" err="1"/>
              <a:t>đồng</a:t>
            </a:r>
            <a:r>
              <a:rPr lang="en-US" sz="1500" dirty="0"/>
              <a:t> </a:t>
            </a:r>
            <a:r>
              <a:rPr lang="en-US" sz="1500" dirty="0" err="1"/>
              <a:t>thời</a:t>
            </a:r>
            <a:r>
              <a:rPr lang="en-US" sz="1500" dirty="0"/>
              <a:t> </a:t>
            </a:r>
            <a:r>
              <a:rPr lang="en-US" sz="1500" dirty="0" err="1"/>
              <a:t>cũng</a:t>
            </a:r>
            <a:r>
              <a:rPr lang="en-US" sz="1500" dirty="0"/>
              <a:t> </a:t>
            </a:r>
            <a:r>
              <a:rPr lang="en-US" sz="1500" dirty="0" err="1"/>
              <a:t>đem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đơn</a:t>
            </a:r>
            <a:r>
              <a:rPr lang="en-US" sz="1500" dirty="0"/>
              <a:t> </a:t>
            </a:r>
            <a:r>
              <a:rPr lang="en-US" sz="1500" dirty="0" err="1"/>
              <a:t>giản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quả</a:t>
            </a:r>
            <a:r>
              <a:rPr lang="en-US" sz="1500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trong</a:t>
            </a:r>
            <a:r>
              <a:rPr lang="en-US" sz="1500" dirty="0"/>
              <a:t> </a:t>
            </a:r>
            <a:r>
              <a:rPr lang="en-US" sz="1500" dirty="0" err="1"/>
              <a:t>việc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  </a:t>
            </a:r>
          </a:p>
        </p:txBody>
      </p:sp>
      <p:sp>
        <p:nvSpPr>
          <p:cNvPr id="5" name="Freeform 4"/>
          <p:cNvSpPr/>
          <p:nvPr/>
        </p:nvSpPr>
        <p:spPr>
          <a:xfrm>
            <a:off x="1687898" y="88642"/>
            <a:ext cx="663285" cy="66557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6" name="Round Same Side Corner Rectangle 6"/>
          <p:cNvSpPr>
            <a:spLocks noChangeAspect="1"/>
          </p:cNvSpPr>
          <p:nvPr/>
        </p:nvSpPr>
        <p:spPr>
          <a:xfrm rot="18900000" flipH="1">
            <a:off x="1978903" y="274054"/>
            <a:ext cx="81274" cy="294748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3768" y="159818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Bahnschrift SemiBold" panose="020B0502040204020203" pitchFamily="34" charset="0"/>
              </a:rPr>
              <a:t>Lý</a:t>
            </a:r>
            <a:r>
              <a:rPr lang="en-US" sz="2800" dirty="0">
                <a:latin typeface="Bahnschrift SemiBold" panose="020B0502040204020203" pitchFamily="34" charset="0"/>
              </a:rPr>
              <a:t> do </a:t>
            </a:r>
            <a:r>
              <a:rPr lang="en-US" sz="2800" dirty="0" err="1">
                <a:latin typeface="Bahnschrift SemiBold" panose="020B0502040204020203" pitchFamily="34" charset="0"/>
              </a:rPr>
              <a:t>chọn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đề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tài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C:\Users\LENOVO\Downloads\đâs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01" y="804143"/>
            <a:ext cx="2476770" cy="175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ownloads\phanmemduocmyph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12" y="2627866"/>
            <a:ext cx="3830281" cy="243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20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tài</a:t>
            </a:r>
            <a:r>
              <a:rPr lang="en-US" sz="2400" b="1" dirty="0"/>
              <a:t> </a:t>
            </a:r>
            <a:r>
              <a:rPr lang="en-US" sz="2400" b="1" dirty="0" err="1"/>
              <a:t>khoản</a:t>
            </a:r>
            <a:endParaRPr lang="en-US" sz="2400" b="1" dirty="0"/>
          </a:p>
        </p:txBody>
      </p:sp>
      <p:pic>
        <p:nvPicPr>
          <p:cNvPr id="4" name="Picture 3" descr="bichtuyen-activity_taikhoan_tuyen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882650"/>
            <a:ext cx="4241829" cy="37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03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loại</a:t>
            </a:r>
            <a:r>
              <a:rPr lang="en-US" sz="2400" b="1" dirty="0"/>
              <a:t> </a:t>
            </a:r>
            <a:r>
              <a:rPr lang="en-US" sz="2400" b="1" dirty="0" err="1"/>
              <a:t>sản</a:t>
            </a:r>
            <a:r>
              <a:rPr lang="en-US" sz="2400" b="1" dirty="0"/>
              <a:t> </a:t>
            </a:r>
            <a:r>
              <a:rPr lang="en-US" sz="2400" b="1" dirty="0" err="1"/>
              <a:t>phẩm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843558"/>
            <a:ext cx="532859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93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71550"/>
            <a:ext cx="54006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68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thống</a:t>
            </a:r>
            <a:r>
              <a:rPr lang="en-US" sz="2400" b="1" dirty="0"/>
              <a:t> </a:t>
            </a:r>
            <a:r>
              <a:rPr lang="en-US" sz="2400" b="1" dirty="0" err="1"/>
              <a:t>kê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71550"/>
            <a:ext cx="4896544" cy="405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7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đơn</a:t>
            </a:r>
            <a:endParaRPr lang="en-US" sz="2400" b="1" dirty="0"/>
          </a:p>
        </p:txBody>
      </p:sp>
      <p:pic>
        <p:nvPicPr>
          <p:cNvPr id="4" name="Hình ảnh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9542"/>
            <a:ext cx="5256584" cy="41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22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xuất</a:t>
            </a:r>
            <a:r>
              <a:rPr lang="en-US" sz="2400" b="1" dirty="0"/>
              <a:t> </a:t>
            </a:r>
            <a:r>
              <a:rPr lang="en-US" sz="2400" b="1" dirty="0" err="1"/>
              <a:t>phiếu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17574"/>
            <a:ext cx="5688632" cy="38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đăng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771550"/>
            <a:ext cx="5976664" cy="40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6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 listening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err="1">
                <a:latin typeface="Bahnschrift SemiBold" panose="020B0502040204020203" pitchFamily="34" charset="0"/>
              </a:rPr>
              <a:t>Mục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tiêu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của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đề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tài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7380312" y="325873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5934" y="858074"/>
            <a:ext cx="57963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phương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tắc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chuẩn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liên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đến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cửa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thoại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module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riêng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biệt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Triền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lập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sẵn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hoàn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đáp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quyền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dùng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thực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toàn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khắc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phục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lỗi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tỏng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hoạt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nâng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cải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9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Phạm</a:t>
            </a:r>
            <a:r>
              <a:rPr lang="en-US" sz="3200" b="1" dirty="0"/>
              <a:t> vi </a:t>
            </a:r>
            <a:r>
              <a:rPr lang="en-US" sz="3200" b="1" dirty="0" err="1"/>
              <a:t>của</a:t>
            </a:r>
            <a:r>
              <a:rPr lang="en-US" sz="3200" b="1" dirty="0"/>
              <a:t> </a:t>
            </a:r>
            <a:r>
              <a:rPr lang="en-US" sz="3200" b="1" dirty="0" err="1"/>
              <a:t>đề</a:t>
            </a:r>
            <a:r>
              <a:rPr lang="en-US" sz="3200" b="1" dirty="0"/>
              <a:t> </a:t>
            </a:r>
            <a:r>
              <a:rPr lang="en-US" sz="3200" b="1" dirty="0" err="1"/>
              <a:t>tài</a:t>
            </a:r>
            <a:endParaRPr lang="en-US" sz="3200" b="1" dirty="0"/>
          </a:p>
        </p:txBody>
      </p:sp>
      <p:pic>
        <p:nvPicPr>
          <p:cNvPr id="2050" name="Picture 2" descr="C:\Users\LENOVO\Downloads\nhà-quản-trị-là-ai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7614"/>
            <a:ext cx="3086472" cy="205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79912" y="1131590"/>
            <a:ext cx="45365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sz="1500" dirty="0"/>
              <a:t>- </a:t>
            </a:r>
            <a:r>
              <a:rPr lang="en-US" sz="1500" dirty="0" err="1"/>
              <a:t>Đề</a:t>
            </a:r>
            <a:r>
              <a:rPr lang="en-US" sz="1500" dirty="0"/>
              <a:t> </a:t>
            </a:r>
            <a:r>
              <a:rPr lang="en-US" sz="1500" dirty="0" err="1"/>
              <a:t>tài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hoạt</a:t>
            </a:r>
            <a:r>
              <a:rPr lang="en-US" sz="1500" dirty="0"/>
              <a:t> </a:t>
            </a:r>
            <a:r>
              <a:rPr lang="en-US" sz="1500" dirty="0" err="1"/>
              <a:t>động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bởi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</a:p>
          <a:p>
            <a:pPr marL="0" lvl="3"/>
            <a:r>
              <a:rPr lang="en-US" sz="1500" dirty="0" err="1"/>
              <a:t>bán</a:t>
            </a:r>
            <a:r>
              <a:rPr lang="en-US" sz="1500" dirty="0"/>
              <a:t> </a:t>
            </a:r>
            <a:r>
              <a:rPr lang="en-US" sz="1500" dirty="0" err="1"/>
              <a:t>điện</a:t>
            </a:r>
            <a:r>
              <a:rPr lang="en-US" sz="1500" dirty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di </a:t>
            </a:r>
            <a:r>
              <a:rPr lang="en-US" sz="1500" dirty="0" err="1"/>
              <a:t>động</a:t>
            </a:r>
            <a:r>
              <a:rPr lang="en-US" sz="1500" dirty="0"/>
              <a:t>.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bán</a:t>
            </a:r>
            <a:r>
              <a:rPr lang="en-US" sz="1500" dirty="0"/>
              <a:t> </a:t>
            </a:r>
          </a:p>
          <a:p>
            <a:pPr marL="0" lvl="3"/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nhập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 </a:t>
            </a:r>
            <a:r>
              <a:rPr lang="en-US" sz="1500" dirty="0" err="1"/>
              <a:t>kê</a:t>
            </a:r>
            <a:r>
              <a:rPr lang="en-US" sz="1500" dirty="0"/>
              <a:t> </a:t>
            </a:r>
            <a:r>
              <a:rPr lang="en-US" sz="1500" dirty="0" err="1"/>
              <a:t>doanh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r>
              <a:rPr lang="en-US" sz="1500" dirty="0"/>
              <a:t> </a:t>
            </a:r>
            <a:r>
              <a:rPr lang="en-US" sz="1500" dirty="0" err="1"/>
              <a:t>bán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.</a:t>
            </a:r>
          </a:p>
          <a:p>
            <a:pPr marL="285750" lvl="3" indent="-285750">
              <a:buFontTx/>
              <a:buChar char="-"/>
            </a:pP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dữ</a:t>
            </a:r>
            <a:r>
              <a:rPr lang="en-US" sz="1500" dirty="0"/>
              <a:t> </a:t>
            </a:r>
            <a:r>
              <a:rPr lang="en-US" sz="1500" dirty="0" err="1"/>
              <a:t>liệu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giao</a:t>
            </a:r>
            <a:r>
              <a:rPr lang="en-US" sz="1500" dirty="0"/>
              <a:t> </a:t>
            </a:r>
            <a:r>
              <a:rPr lang="en-US" sz="1500" dirty="0" err="1"/>
              <a:t>diện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mạng</a:t>
            </a: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Xác</a:t>
            </a:r>
            <a:r>
              <a:rPr lang="en-US" sz="3200" b="1" dirty="0"/>
              <a:t> </a:t>
            </a:r>
            <a:r>
              <a:rPr lang="en-US" sz="3200" b="1" dirty="0" err="1"/>
              <a:t>định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tích</a:t>
            </a:r>
            <a:r>
              <a:rPr lang="en-US" sz="3200" b="1" dirty="0"/>
              <a:t> </a:t>
            </a:r>
            <a:r>
              <a:rPr lang="en-US" sz="3200" b="1" dirty="0" err="1"/>
              <a:t>yêu</a:t>
            </a:r>
            <a:r>
              <a:rPr lang="en-US" sz="3200" b="1" dirty="0"/>
              <a:t> </a:t>
            </a:r>
            <a:r>
              <a:rPr lang="en-US" sz="3200" b="1" dirty="0" err="1"/>
              <a:t>cầu</a:t>
            </a:r>
            <a:endParaRPr lang="en-US" sz="32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851670"/>
            <a:ext cx="3312368" cy="16489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563888" y="987574"/>
            <a:ext cx="43924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err="1"/>
              <a:t>Quản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/>
              <a:t>cửa</a:t>
            </a:r>
            <a:r>
              <a:rPr lang="en-US" sz="1400" b="1" dirty="0"/>
              <a:t> </a:t>
            </a:r>
            <a:r>
              <a:rPr lang="en-US" sz="1400" b="1" dirty="0" err="1"/>
              <a:t>hàng</a:t>
            </a:r>
            <a:r>
              <a:rPr lang="en-US" sz="1400" b="1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tất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, </a:t>
            </a:r>
            <a:r>
              <a:rPr lang="en-US" sz="1200" dirty="0" err="1"/>
              <a:t>bao</a:t>
            </a:r>
            <a:r>
              <a:rPr lang="en-US" sz="1200" dirty="0"/>
              <a:t> </a:t>
            </a:r>
            <a:r>
              <a:rPr lang="en-US" sz="1200" dirty="0" err="1"/>
              <a:t>gồm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nhân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sản</a:t>
            </a:r>
            <a:r>
              <a:rPr lang="en-US" sz="1200" dirty="0"/>
              <a:t> </a:t>
            </a:r>
            <a:r>
              <a:rPr lang="en-US" sz="1200" dirty="0" err="1"/>
              <a:t>phẩm</a:t>
            </a:r>
            <a:r>
              <a:rPr lang="en-US" sz="1200" dirty="0"/>
              <a:t> 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hành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kinh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Nhận</a:t>
            </a:r>
            <a:r>
              <a:rPr lang="en-US" sz="1200" dirty="0"/>
              <a:t> 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cáo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cấp</a:t>
            </a:r>
            <a:r>
              <a:rPr lang="en-US" sz="1200" dirty="0"/>
              <a:t> </a:t>
            </a:r>
            <a:r>
              <a:rPr lang="en-US" sz="1200" dirty="0" err="1"/>
              <a:t>dưới</a:t>
            </a:r>
            <a:r>
              <a:rPr lang="en-US" sz="1200" dirty="0"/>
              <a:t>,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hướng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kinh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triển</a:t>
            </a:r>
            <a:r>
              <a:rPr lang="en-US" sz="1200" dirty="0"/>
              <a:t> </a:t>
            </a:r>
            <a:r>
              <a:rPr lang="en-US" sz="1200" dirty="0" err="1"/>
              <a:t>hơn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2787774"/>
            <a:ext cx="43924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err="1"/>
              <a:t>Quản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/>
              <a:t>nhân</a:t>
            </a:r>
            <a:r>
              <a:rPr lang="en-US" sz="1400" b="1" dirty="0"/>
              <a:t> </a:t>
            </a:r>
            <a:r>
              <a:rPr lang="en-US" sz="1400" b="1" dirty="0" err="1"/>
              <a:t>viên</a:t>
            </a:r>
            <a:r>
              <a:rPr lang="en-US" sz="1400" b="1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 </a:t>
            </a:r>
            <a:r>
              <a:rPr lang="en-US" sz="1200" dirty="0" err="1"/>
              <a:t>đơn</a:t>
            </a:r>
            <a:r>
              <a:rPr lang="en-US" sz="1200" dirty="0"/>
              <a:t> </a:t>
            </a:r>
            <a:r>
              <a:rPr lang="en-US" sz="1200" dirty="0" err="1"/>
              <a:t>bán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mặt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hổ</a:t>
            </a:r>
            <a:r>
              <a:rPr lang="en-US" sz="1200" dirty="0"/>
              <a:t> </a:t>
            </a:r>
            <a:r>
              <a:rPr lang="en-US" sz="1200" dirty="0" err="1"/>
              <a:t>trợ</a:t>
            </a:r>
            <a:r>
              <a:rPr lang="en-US" sz="1200" dirty="0"/>
              <a:t> </a:t>
            </a:r>
            <a:r>
              <a:rPr lang="en-US" sz="1200" dirty="0" err="1"/>
              <a:t>khách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cáo</a:t>
            </a:r>
            <a:r>
              <a:rPr lang="en-US" sz="1200" dirty="0"/>
              <a:t> </a:t>
            </a:r>
            <a:r>
              <a:rPr lang="en-US" sz="1200" dirty="0" err="1"/>
              <a:t>tình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Bảo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,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…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Sơ</a:t>
            </a:r>
            <a:r>
              <a:rPr lang="en-US" sz="3200" b="1" dirty="0"/>
              <a:t> </a:t>
            </a:r>
            <a:r>
              <a:rPr lang="en-US" sz="3200" b="1" dirty="0" err="1"/>
              <a:t>đồ</a:t>
            </a:r>
            <a:r>
              <a:rPr lang="en-US" sz="3200" b="1" dirty="0"/>
              <a:t> ERD</a:t>
            </a:r>
          </a:p>
        </p:txBody>
      </p:sp>
      <p:pic>
        <p:nvPicPr>
          <p:cNvPr id="32" name="Picture 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66520"/>
            <a:ext cx="7076256" cy="33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Sơ</a:t>
            </a:r>
            <a:r>
              <a:rPr lang="en-US" sz="3200" b="1" dirty="0"/>
              <a:t> </a:t>
            </a:r>
            <a:r>
              <a:rPr lang="en-US" sz="3200" b="1" dirty="0" err="1"/>
              <a:t>đồ</a:t>
            </a:r>
            <a:r>
              <a:rPr lang="en-US" sz="3200" b="1" dirty="0"/>
              <a:t> Use case</a:t>
            </a:r>
          </a:p>
        </p:txBody>
      </p:sp>
      <p:pic>
        <p:nvPicPr>
          <p:cNvPr id="30" name="Picture 29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987574"/>
            <a:ext cx="7344816" cy="3756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 err="1"/>
              <a:t>Sơ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đồ</a:t>
            </a:r>
            <a:r>
              <a:rPr lang="en-US" altLang="ko-KR" sz="3200" b="1" dirty="0"/>
              <a:t> DFD </a:t>
            </a:r>
            <a:r>
              <a:rPr lang="en-US" altLang="ko-KR" sz="3200" b="1" dirty="0" err="1"/>
              <a:t>mức</a:t>
            </a:r>
            <a:r>
              <a:rPr lang="en-US" altLang="ko-KR" sz="3200" b="1" dirty="0"/>
              <a:t> 0</a:t>
            </a:r>
            <a:endParaRPr lang="ko-KR" altLang="en-US" sz="3200" b="1" dirty="0"/>
          </a:p>
        </p:txBody>
      </p:sp>
      <p:pic>
        <p:nvPicPr>
          <p:cNvPr id="34" name="Picture 3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7574"/>
            <a:ext cx="6480720" cy="39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5001</TotalTime>
  <Words>820</Words>
  <Application>Microsoft Office PowerPoint</Application>
  <PresentationFormat>On-screen Show (16:9)</PresentationFormat>
  <Paragraphs>112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Bahnschrift SemiBold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Võ Đình Viễn</cp:lastModifiedBy>
  <cp:revision>115</cp:revision>
  <dcterms:created xsi:type="dcterms:W3CDTF">2016-12-05T23:26:54Z</dcterms:created>
  <dcterms:modified xsi:type="dcterms:W3CDTF">2020-12-10T17:54:42Z</dcterms:modified>
</cp:coreProperties>
</file>