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2"/>
  </p:notesMasterIdLst>
  <p:sldIdLst>
    <p:sldId id="256" r:id="rId2"/>
    <p:sldId id="257" r:id="rId3"/>
    <p:sldId id="258" r:id="rId4"/>
    <p:sldId id="259" r:id="rId5"/>
    <p:sldId id="260" r:id="rId6"/>
    <p:sldId id="283" r:id="rId7"/>
    <p:sldId id="261" r:id="rId8"/>
    <p:sldId id="262" r:id="rId9"/>
    <p:sldId id="263" r:id="rId10"/>
    <p:sldId id="264" r:id="rId11"/>
    <p:sldId id="265" r:id="rId12"/>
    <p:sldId id="266" r:id="rId13"/>
    <p:sldId id="284" r:id="rId14"/>
    <p:sldId id="285" r:id="rId15"/>
    <p:sldId id="286" r:id="rId16"/>
    <p:sldId id="287" r:id="rId17"/>
    <p:sldId id="288" r:id="rId18"/>
    <p:sldId id="289" r:id="rId19"/>
    <p:sldId id="290" r:id="rId20"/>
    <p:sldId id="279" r:id="rId21"/>
  </p:sldIdLst>
  <p:sldSz cx="12192000" cy="6858000"/>
  <p:notesSz cx="6858000" cy="9144000"/>
  <p:embeddedFontLst>
    <p:embeddedFont>
      <p:font typeface="Abril Fatface" panose="02000503000000020003" pitchFamily="2" charset="0"/>
      <p:regular r:id="rId23"/>
    </p:embeddedFont>
    <p:embeddedFont>
      <p:font typeface="Barlow Condensed" panose="00000506000000000000" pitchFamily="2" charset="0"/>
      <p:regular r:id="rId24"/>
      <p:bold r:id="rId25"/>
      <p:italic r:id="rId26"/>
      <p:boldItalic r:id="rId27"/>
    </p:embeddedFont>
    <p:embeddedFont>
      <p:font typeface="Barlow Semi Condensed" panose="00000506000000000000" pitchFamily="2"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Cormorant Upright" panose="020B0604020202020204" charset="0"/>
      <p:regular r:id="rId36"/>
      <p:bold r:id="rId37"/>
    </p:embeddedFont>
    <p:embeddedFont>
      <p:font typeface="Griffy" panose="020B0604020202020204" charset="0"/>
      <p:regular r:id="rId38"/>
    </p:embeddedFont>
    <p:embeddedFont>
      <p:font typeface="Homemade Apple"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353" autoAdjust="0"/>
  </p:normalViewPr>
  <p:slideViewPr>
    <p:cSldViewPr snapToGrid="0">
      <p:cViewPr varScale="1">
        <p:scale>
          <a:sx n="94" d="100"/>
          <a:sy n="94" d="100"/>
        </p:scale>
        <p:origin x="119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be7455a6d5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be7455a6d5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096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5671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4539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1710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5196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033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4217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Những đổi mới này đã đóng một vai trò quan trọng, đặc biệt là trong lĩnh vực xử lý dữ liệu, nơi chúng không chỉ có thể lưu trữ lượng dữ liệu khổng lồ mà còn thực hiện các thống kê và phân tích về chúng cho đến khi điều tra thêm về giá trị thực tế của các nguồn dữ liệu. Từ khi cơ sở dữ liệu ứng dụng ra đời, con người xử lý thông tin dễ dàng và chính xác hơn rất nhiều. Do đó, các nguồn dữ liệu ngày càng trở nên quan trọng trong các lĩnh vực kinh doanh, quản trị và điều tra.</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dirty="0">
                <a:solidFill>
                  <a:srgbClr val="202124"/>
                </a:solidFill>
                <a:effectLst/>
                <a:latin typeface="Times New Roman" panose="02020603050405020304" pitchFamily="18" charset="0"/>
                <a:ea typeface="Calibri" panose="020F0502020204030204" pitchFamily="34" charset="0"/>
              </a:rPr>
              <a:t>Đội</a:t>
            </a:r>
            <a:r>
              <a:rPr lang="vi-VN" sz="1100" dirty="0">
                <a:effectLst/>
                <a:latin typeface="Times New Roman" panose="02020603050405020304" pitchFamily="18" charset="0"/>
                <a:ea typeface="Calibri" panose="020F0502020204030204" pitchFamily="34" charset="0"/>
              </a:rPr>
              <a:t> ngũ tài chính sẽ </a:t>
            </a:r>
            <a:r>
              <a:rPr lang="vi-VN" sz="1100" dirty="0">
                <a:solidFill>
                  <a:srgbClr val="202124"/>
                </a:solidFill>
                <a:effectLst/>
                <a:latin typeface="Times New Roman" panose="02020603050405020304" pitchFamily="18" charset="0"/>
                <a:ea typeface="Calibri" panose="020F0502020204030204" pitchFamily="34" charset="0"/>
              </a:rPr>
              <a:t>tổng hợp quan điểm kiểm toán của tất cả các doanh nghiệp của doanh nghiệp, và nhân viên bộ phận tài chính sẽ hoàn thành kế toán thống nhất.</a:t>
            </a:r>
            <a:endParaRPr dirty="0"/>
          </a:p>
        </p:txBody>
      </p:sp>
    </p:spTree>
    <p:extLst>
      <p:ext uri="{BB962C8B-B14F-4D97-AF65-F5344CB8AC3E}">
        <p14:creationId xmlns:p14="http://schemas.microsoft.com/office/powerpoint/2010/main" val="568015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be7455a6d5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be7455a6d5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be7455a6d5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be7455a6d5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339825" y="1291200"/>
            <a:ext cx="5742600" cy="1230600"/>
          </a:xfrm>
          <a:prstGeom prst="rect">
            <a:avLst/>
          </a:prstGeom>
        </p:spPr>
        <p:txBody>
          <a:bodyPr spcFirstLastPara="1" wrap="square" lIns="121900" tIns="121900" rIns="121900" bIns="121900" anchor="t" anchorCtr="0">
            <a:noAutofit/>
          </a:bodyPr>
          <a:lstStyle>
            <a:lvl1pPr lvl="0">
              <a:spcBef>
                <a:spcPts val="0"/>
              </a:spcBef>
              <a:spcAft>
                <a:spcPts val="0"/>
              </a:spcAft>
              <a:buSzPts val="7000"/>
              <a:buNone/>
              <a:defRPr sz="7000"/>
            </a:lvl1pPr>
            <a:lvl2pPr lvl="1">
              <a:spcBef>
                <a:spcPts val="0"/>
              </a:spcBef>
              <a:spcAft>
                <a:spcPts val="0"/>
              </a:spcAft>
              <a:buSzPts val="7000"/>
              <a:buNone/>
              <a:defRPr sz="7000"/>
            </a:lvl2pPr>
            <a:lvl3pPr lvl="2">
              <a:spcBef>
                <a:spcPts val="0"/>
              </a:spcBef>
              <a:spcAft>
                <a:spcPts val="0"/>
              </a:spcAft>
              <a:buSzPts val="7000"/>
              <a:buNone/>
              <a:defRPr sz="7000"/>
            </a:lvl3pPr>
            <a:lvl4pPr lvl="3">
              <a:spcBef>
                <a:spcPts val="0"/>
              </a:spcBef>
              <a:spcAft>
                <a:spcPts val="0"/>
              </a:spcAft>
              <a:buSzPts val="7000"/>
              <a:buNone/>
              <a:defRPr sz="7000"/>
            </a:lvl4pPr>
            <a:lvl5pPr lvl="4">
              <a:spcBef>
                <a:spcPts val="0"/>
              </a:spcBef>
              <a:spcAft>
                <a:spcPts val="0"/>
              </a:spcAft>
              <a:buSzPts val="7000"/>
              <a:buNone/>
              <a:defRPr sz="7000"/>
            </a:lvl5pPr>
            <a:lvl6pPr lvl="5">
              <a:spcBef>
                <a:spcPts val="0"/>
              </a:spcBef>
              <a:spcAft>
                <a:spcPts val="0"/>
              </a:spcAft>
              <a:buSzPts val="7000"/>
              <a:buNone/>
              <a:defRPr sz="7000"/>
            </a:lvl6pPr>
            <a:lvl7pPr lvl="6">
              <a:spcBef>
                <a:spcPts val="0"/>
              </a:spcBef>
              <a:spcAft>
                <a:spcPts val="0"/>
              </a:spcAft>
              <a:buSzPts val="7000"/>
              <a:buNone/>
              <a:defRPr sz="7000"/>
            </a:lvl7pPr>
            <a:lvl8pPr lvl="7">
              <a:spcBef>
                <a:spcPts val="0"/>
              </a:spcBef>
              <a:spcAft>
                <a:spcPts val="0"/>
              </a:spcAft>
              <a:buSzPts val="7000"/>
              <a:buNone/>
              <a:defRPr sz="7000"/>
            </a:lvl8pPr>
            <a:lvl9pPr lvl="8">
              <a:spcBef>
                <a:spcPts val="0"/>
              </a:spcBef>
              <a:spcAft>
                <a:spcPts val="0"/>
              </a:spcAft>
              <a:buSzPts val="7000"/>
              <a:buNone/>
              <a:defRPr sz="7000"/>
            </a:lvl9pPr>
          </a:lstStyle>
          <a:p>
            <a:endParaRPr/>
          </a:p>
        </p:txBody>
      </p:sp>
      <p:sp>
        <p:nvSpPr>
          <p:cNvPr id="12" name="Google Shape;12;p2"/>
          <p:cNvSpPr txBox="1">
            <a:spLocks noGrp="1"/>
          </p:cNvSpPr>
          <p:nvPr>
            <p:ph type="subTitle" idx="1"/>
          </p:nvPr>
        </p:nvSpPr>
        <p:spPr>
          <a:xfrm>
            <a:off x="339825" y="5715299"/>
            <a:ext cx="5752500" cy="7179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spcBef>
                <a:spcPts val="2100"/>
              </a:spcBef>
              <a:spcAft>
                <a:spcPts val="0"/>
              </a:spcAft>
              <a:buSzPts val="1800"/>
              <a:buNone/>
              <a:defRPr/>
            </a:lvl2pPr>
            <a:lvl3pPr lvl="2">
              <a:spcBef>
                <a:spcPts val="2100"/>
              </a:spcBef>
              <a:spcAft>
                <a:spcPts val="0"/>
              </a:spcAft>
              <a:buSzPts val="1800"/>
              <a:buNone/>
              <a:defRPr/>
            </a:lvl3pPr>
            <a:lvl4pPr lvl="3">
              <a:spcBef>
                <a:spcPts val="2100"/>
              </a:spcBef>
              <a:spcAft>
                <a:spcPts val="0"/>
              </a:spcAft>
              <a:buSzPts val="1800"/>
              <a:buNone/>
              <a:defRPr/>
            </a:lvl4pPr>
            <a:lvl5pPr lvl="4">
              <a:spcBef>
                <a:spcPts val="2100"/>
              </a:spcBef>
              <a:spcAft>
                <a:spcPts val="0"/>
              </a:spcAft>
              <a:buSzPts val="1800"/>
              <a:buNone/>
              <a:defRPr/>
            </a:lvl5pPr>
            <a:lvl6pPr lvl="5">
              <a:spcBef>
                <a:spcPts val="2100"/>
              </a:spcBef>
              <a:spcAft>
                <a:spcPts val="0"/>
              </a:spcAft>
              <a:buSzPts val="1800"/>
              <a:buNone/>
              <a:defRPr/>
            </a:lvl6pPr>
            <a:lvl7pPr lvl="6">
              <a:spcBef>
                <a:spcPts val="2100"/>
              </a:spcBef>
              <a:spcAft>
                <a:spcPts val="0"/>
              </a:spcAft>
              <a:buSzPts val="1800"/>
              <a:buNone/>
              <a:defRPr/>
            </a:lvl7pPr>
            <a:lvl8pPr lvl="7">
              <a:spcBef>
                <a:spcPts val="2100"/>
              </a:spcBef>
              <a:spcAft>
                <a:spcPts val="0"/>
              </a:spcAft>
              <a:buSzPts val="1800"/>
              <a:buNone/>
              <a:defRPr/>
            </a:lvl8pPr>
            <a:lvl9pPr lvl="8">
              <a:spcBef>
                <a:spcPts val="2100"/>
              </a:spcBef>
              <a:spcAft>
                <a:spcPts val="2100"/>
              </a:spcAft>
              <a:buSzPts val="1800"/>
              <a:buNone/>
              <a:defRPr/>
            </a:lvl9pPr>
          </a:lstStyle>
          <a:p>
            <a:endParaRPr/>
          </a:p>
        </p:txBody>
      </p:sp>
      <p:sp>
        <p:nvSpPr>
          <p:cNvPr id="13" name="Google Shape;13;p2"/>
          <p:cNvSpPr/>
          <p:nvPr/>
        </p:nvSpPr>
        <p:spPr>
          <a:xfrm rot="1921234">
            <a:off x="9287820" y="544610"/>
            <a:ext cx="1939263" cy="5039970"/>
          </a:xfrm>
          <a:custGeom>
            <a:avLst/>
            <a:gdLst/>
            <a:ahLst/>
            <a:cxnLst/>
            <a:rect l="l" t="t" r="r" b="b"/>
            <a:pathLst>
              <a:path w="1940082" h="5042098" extrusionOk="0">
                <a:moveTo>
                  <a:pt x="1929171" y="3306406"/>
                </a:moveTo>
                <a:cubicBezTo>
                  <a:pt x="1907263" y="3053993"/>
                  <a:pt x="1855828" y="2805391"/>
                  <a:pt x="1774866" y="2565360"/>
                </a:cubicBezTo>
                <a:cubicBezTo>
                  <a:pt x="1693903" y="2326283"/>
                  <a:pt x="1590081" y="2094825"/>
                  <a:pt x="1472923" y="1870988"/>
                </a:cubicBezTo>
                <a:cubicBezTo>
                  <a:pt x="1356718" y="1646198"/>
                  <a:pt x="1230036" y="1426170"/>
                  <a:pt x="1129071" y="1193760"/>
                </a:cubicBezTo>
                <a:cubicBezTo>
                  <a:pt x="1067158" y="1041360"/>
                  <a:pt x="1018581" y="884198"/>
                  <a:pt x="992863" y="722273"/>
                </a:cubicBezTo>
                <a:cubicBezTo>
                  <a:pt x="982386" y="624165"/>
                  <a:pt x="980481" y="525105"/>
                  <a:pt x="990958" y="426998"/>
                </a:cubicBezTo>
                <a:cubicBezTo>
                  <a:pt x="992863" y="414615"/>
                  <a:pt x="994768" y="402233"/>
                  <a:pt x="997626" y="390803"/>
                </a:cubicBezTo>
                <a:cubicBezTo>
                  <a:pt x="1011913" y="318413"/>
                  <a:pt x="1010961" y="235545"/>
                  <a:pt x="969051" y="170775"/>
                </a:cubicBezTo>
                <a:cubicBezTo>
                  <a:pt x="953811" y="151725"/>
                  <a:pt x="939523" y="132675"/>
                  <a:pt x="924283" y="112673"/>
                </a:cubicBezTo>
                <a:cubicBezTo>
                  <a:pt x="898566" y="85050"/>
                  <a:pt x="868086" y="65048"/>
                  <a:pt x="831891" y="53618"/>
                </a:cubicBezTo>
                <a:cubicBezTo>
                  <a:pt x="809983" y="40283"/>
                  <a:pt x="785218" y="34568"/>
                  <a:pt x="759501" y="34568"/>
                </a:cubicBezTo>
                <a:cubicBezTo>
                  <a:pt x="742356" y="30758"/>
                  <a:pt x="725211" y="28853"/>
                  <a:pt x="708066" y="29805"/>
                </a:cubicBezTo>
                <a:cubicBezTo>
                  <a:pt x="646153" y="1230"/>
                  <a:pt x="574716" y="-10200"/>
                  <a:pt x="508041" y="10755"/>
                </a:cubicBezTo>
                <a:cubicBezTo>
                  <a:pt x="440413" y="32663"/>
                  <a:pt x="372786" y="75525"/>
                  <a:pt x="338496" y="141248"/>
                </a:cubicBezTo>
                <a:cubicBezTo>
                  <a:pt x="201336" y="403185"/>
                  <a:pt x="105133" y="685125"/>
                  <a:pt x="54651" y="975638"/>
                </a:cubicBezTo>
                <a:cubicBezTo>
                  <a:pt x="4168" y="1269008"/>
                  <a:pt x="-12024" y="1566188"/>
                  <a:pt x="8931" y="1862415"/>
                </a:cubicBezTo>
                <a:cubicBezTo>
                  <a:pt x="20361" y="2023388"/>
                  <a:pt x="41316" y="2183408"/>
                  <a:pt x="67986" y="2341523"/>
                </a:cubicBezTo>
                <a:cubicBezTo>
                  <a:pt x="91798" y="2481541"/>
                  <a:pt x="120373" y="2622510"/>
                  <a:pt x="163236" y="2758718"/>
                </a:cubicBezTo>
                <a:cubicBezTo>
                  <a:pt x="213718" y="2918738"/>
                  <a:pt x="285156" y="3072091"/>
                  <a:pt x="376596" y="3213060"/>
                </a:cubicBezTo>
                <a:cubicBezTo>
                  <a:pt x="454701" y="3333075"/>
                  <a:pt x="544236" y="3445470"/>
                  <a:pt x="629961" y="3559770"/>
                </a:cubicBezTo>
                <a:cubicBezTo>
                  <a:pt x="793791" y="3779798"/>
                  <a:pt x="950001" y="4007445"/>
                  <a:pt x="1067158" y="4256048"/>
                </a:cubicBezTo>
                <a:cubicBezTo>
                  <a:pt x="1076683" y="4275098"/>
                  <a:pt x="1085256" y="4295101"/>
                  <a:pt x="1093828" y="4314151"/>
                </a:cubicBezTo>
                <a:cubicBezTo>
                  <a:pt x="1145263" y="4443691"/>
                  <a:pt x="1185268" y="4577041"/>
                  <a:pt x="1207176" y="4714201"/>
                </a:cubicBezTo>
                <a:cubicBezTo>
                  <a:pt x="1209081" y="4727536"/>
                  <a:pt x="1210033" y="4741823"/>
                  <a:pt x="1210986" y="4755158"/>
                </a:cubicBezTo>
                <a:cubicBezTo>
                  <a:pt x="1209081" y="4794211"/>
                  <a:pt x="1217653" y="4831358"/>
                  <a:pt x="1235751" y="4865648"/>
                </a:cubicBezTo>
                <a:cubicBezTo>
                  <a:pt x="1247181" y="4900890"/>
                  <a:pt x="1267183" y="4931370"/>
                  <a:pt x="1294806" y="4958040"/>
                </a:cubicBezTo>
                <a:cubicBezTo>
                  <a:pt x="1313856" y="4973281"/>
                  <a:pt x="1332906" y="4987568"/>
                  <a:pt x="1352908" y="5002808"/>
                </a:cubicBezTo>
                <a:cubicBezTo>
                  <a:pt x="1385293" y="5023763"/>
                  <a:pt x="1421488" y="5035193"/>
                  <a:pt x="1459588" y="5037098"/>
                </a:cubicBezTo>
                <a:cubicBezTo>
                  <a:pt x="1485306" y="5043765"/>
                  <a:pt x="1510071" y="5043765"/>
                  <a:pt x="1535788" y="5037098"/>
                </a:cubicBezTo>
                <a:cubicBezTo>
                  <a:pt x="1573888" y="5035193"/>
                  <a:pt x="1609131" y="5023763"/>
                  <a:pt x="1642468" y="5002808"/>
                </a:cubicBezTo>
                <a:cubicBezTo>
                  <a:pt x="1702476" y="4963756"/>
                  <a:pt x="1759626" y="4904701"/>
                  <a:pt x="1773913" y="4832311"/>
                </a:cubicBezTo>
                <a:cubicBezTo>
                  <a:pt x="1826301" y="4568468"/>
                  <a:pt x="1874878" y="4304626"/>
                  <a:pt x="1909168" y="4037925"/>
                </a:cubicBezTo>
                <a:cubicBezTo>
                  <a:pt x="1937743" y="3795991"/>
                  <a:pt x="1951078" y="3550245"/>
                  <a:pt x="1929171" y="33064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4124970">
            <a:off x="5388228" y="3052273"/>
            <a:ext cx="1655342" cy="2270632"/>
          </a:xfrm>
          <a:custGeom>
            <a:avLst/>
            <a:gdLst/>
            <a:ahLst/>
            <a:cxnLst/>
            <a:rect l="l" t="t" r="r" b="b"/>
            <a:pathLst>
              <a:path w="2448868" h="2774200" extrusionOk="0">
                <a:moveTo>
                  <a:pt x="2446590" y="1287780"/>
                </a:moveTo>
                <a:cubicBezTo>
                  <a:pt x="2440875" y="1228725"/>
                  <a:pt x="2432302" y="1170623"/>
                  <a:pt x="2422777" y="1111568"/>
                </a:cubicBezTo>
                <a:cubicBezTo>
                  <a:pt x="2420872" y="1101090"/>
                  <a:pt x="2418967" y="1089660"/>
                  <a:pt x="2417062" y="1079183"/>
                </a:cubicBezTo>
                <a:cubicBezTo>
                  <a:pt x="2408490" y="1040130"/>
                  <a:pt x="2396107" y="1002030"/>
                  <a:pt x="2381820" y="964883"/>
                </a:cubicBezTo>
                <a:cubicBezTo>
                  <a:pt x="2357055" y="902018"/>
                  <a:pt x="2330385" y="839153"/>
                  <a:pt x="2303715" y="777240"/>
                </a:cubicBezTo>
                <a:cubicBezTo>
                  <a:pt x="2297047" y="762953"/>
                  <a:pt x="2290380" y="748665"/>
                  <a:pt x="2283712" y="734378"/>
                </a:cubicBezTo>
                <a:cubicBezTo>
                  <a:pt x="2269425" y="704850"/>
                  <a:pt x="2253232" y="676275"/>
                  <a:pt x="2237040" y="647700"/>
                </a:cubicBezTo>
                <a:cubicBezTo>
                  <a:pt x="2219895" y="620078"/>
                  <a:pt x="2202750" y="593408"/>
                  <a:pt x="2183700" y="566738"/>
                </a:cubicBezTo>
                <a:cubicBezTo>
                  <a:pt x="2145600" y="515303"/>
                  <a:pt x="2107500" y="464820"/>
                  <a:pt x="2066542" y="415290"/>
                </a:cubicBezTo>
                <a:cubicBezTo>
                  <a:pt x="2056065" y="402908"/>
                  <a:pt x="2045587" y="390525"/>
                  <a:pt x="2035110" y="379095"/>
                </a:cubicBezTo>
                <a:cubicBezTo>
                  <a:pt x="2013202" y="355283"/>
                  <a:pt x="1990342" y="332423"/>
                  <a:pt x="1965577" y="311468"/>
                </a:cubicBezTo>
                <a:cubicBezTo>
                  <a:pt x="1917952" y="270510"/>
                  <a:pt x="1866517" y="232410"/>
                  <a:pt x="1816035" y="194310"/>
                </a:cubicBezTo>
                <a:cubicBezTo>
                  <a:pt x="1803652" y="184785"/>
                  <a:pt x="1791270" y="176213"/>
                  <a:pt x="1777935" y="167640"/>
                </a:cubicBezTo>
                <a:cubicBezTo>
                  <a:pt x="1752217" y="150495"/>
                  <a:pt x="1725547" y="135255"/>
                  <a:pt x="1696972" y="122873"/>
                </a:cubicBezTo>
                <a:cubicBezTo>
                  <a:pt x="1645537" y="100013"/>
                  <a:pt x="1594102" y="78105"/>
                  <a:pt x="1541715" y="57150"/>
                </a:cubicBezTo>
                <a:cubicBezTo>
                  <a:pt x="1534095" y="54293"/>
                  <a:pt x="1527427" y="51435"/>
                  <a:pt x="1519807" y="48578"/>
                </a:cubicBezTo>
                <a:cubicBezTo>
                  <a:pt x="1505520" y="43815"/>
                  <a:pt x="1490280" y="39053"/>
                  <a:pt x="1475992" y="35243"/>
                </a:cubicBezTo>
                <a:cubicBezTo>
                  <a:pt x="1461705" y="31433"/>
                  <a:pt x="1447417" y="28575"/>
                  <a:pt x="1432177" y="25718"/>
                </a:cubicBezTo>
                <a:cubicBezTo>
                  <a:pt x="1375980" y="16193"/>
                  <a:pt x="1317877" y="9525"/>
                  <a:pt x="1261680" y="2858"/>
                </a:cubicBezTo>
                <a:cubicBezTo>
                  <a:pt x="1254060" y="1905"/>
                  <a:pt x="1245487" y="953"/>
                  <a:pt x="1236915" y="0"/>
                </a:cubicBezTo>
                <a:cubicBezTo>
                  <a:pt x="1186432" y="6668"/>
                  <a:pt x="1135950" y="13335"/>
                  <a:pt x="1084515" y="20003"/>
                </a:cubicBezTo>
                <a:cubicBezTo>
                  <a:pt x="1012125" y="40005"/>
                  <a:pt x="947355" y="74295"/>
                  <a:pt x="892110" y="124778"/>
                </a:cubicBezTo>
                <a:cubicBezTo>
                  <a:pt x="886395" y="128588"/>
                  <a:pt x="880680" y="131445"/>
                  <a:pt x="874965" y="135255"/>
                </a:cubicBezTo>
                <a:cubicBezTo>
                  <a:pt x="774000" y="136208"/>
                  <a:pt x="679702" y="161925"/>
                  <a:pt x="592072" y="213360"/>
                </a:cubicBezTo>
                <a:cubicBezTo>
                  <a:pt x="585405" y="217170"/>
                  <a:pt x="577785" y="221933"/>
                  <a:pt x="571117" y="226695"/>
                </a:cubicBezTo>
                <a:cubicBezTo>
                  <a:pt x="525397" y="259080"/>
                  <a:pt x="481582" y="294323"/>
                  <a:pt x="437767" y="329565"/>
                </a:cubicBezTo>
                <a:cubicBezTo>
                  <a:pt x="424432" y="340043"/>
                  <a:pt x="412050" y="351473"/>
                  <a:pt x="399667" y="362903"/>
                </a:cubicBezTo>
                <a:cubicBezTo>
                  <a:pt x="387285" y="375285"/>
                  <a:pt x="375855" y="388620"/>
                  <a:pt x="364425" y="401955"/>
                </a:cubicBezTo>
                <a:cubicBezTo>
                  <a:pt x="329182" y="444818"/>
                  <a:pt x="295845" y="489585"/>
                  <a:pt x="262507" y="534353"/>
                </a:cubicBezTo>
                <a:cubicBezTo>
                  <a:pt x="256792" y="541020"/>
                  <a:pt x="252030" y="548640"/>
                  <a:pt x="247267" y="556260"/>
                </a:cubicBezTo>
                <a:cubicBezTo>
                  <a:pt x="228217" y="584835"/>
                  <a:pt x="211072" y="614363"/>
                  <a:pt x="194880" y="644843"/>
                </a:cubicBezTo>
                <a:cubicBezTo>
                  <a:pt x="187260" y="660083"/>
                  <a:pt x="179640" y="675323"/>
                  <a:pt x="172972" y="691515"/>
                </a:cubicBezTo>
                <a:cubicBezTo>
                  <a:pt x="145350" y="752475"/>
                  <a:pt x="117727" y="815340"/>
                  <a:pt x="93915" y="878205"/>
                </a:cubicBezTo>
                <a:cubicBezTo>
                  <a:pt x="66292" y="950595"/>
                  <a:pt x="47242" y="1024890"/>
                  <a:pt x="34860" y="1101090"/>
                </a:cubicBezTo>
                <a:cubicBezTo>
                  <a:pt x="23430" y="1169670"/>
                  <a:pt x="14857" y="1239203"/>
                  <a:pt x="7237" y="1307783"/>
                </a:cubicBezTo>
                <a:cubicBezTo>
                  <a:pt x="5332" y="1326833"/>
                  <a:pt x="3427" y="1345883"/>
                  <a:pt x="2475" y="1364933"/>
                </a:cubicBezTo>
                <a:cubicBezTo>
                  <a:pt x="-383" y="1403033"/>
                  <a:pt x="-383" y="1442085"/>
                  <a:pt x="570" y="1480185"/>
                </a:cubicBezTo>
                <a:cubicBezTo>
                  <a:pt x="1522" y="1518285"/>
                  <a:pt x="5332" y="1557338"/>
                  <a:pt x="10095" y="1595438"/>
                </a:cubicBezTo>
                <a:cubicBezTo>
                  <a:pt x="21525" y="1679258"/>
                  <a:pt x="29145" y="1766888"/>
                  <a:pt x="49147" y="1850708"/>
                </a:cubicBezTo>
                <a:cubicBezTo>
                  <a:pt x="56767" y="1881188"/>
                  <a:pt x="65340" y="1910715"/>
                  <a:pt x="75817" y="1940243"/>
                </a:cubicBezTo>
                <a:cubicBezTo>
                  <a:pt x="80580" y="1955483"/>
                  <a:pt x="86295" y="1969770"/>
                  <a:pt x="92962" y="1984058"/>
                </a:cubicBezTo>
                <a:cubicBezTo>
                  <a:pt x="117727" y="2043113"/>
                  <a:pt x="140587" y="2103120"/>
                  <a:pt x="168210" y="2160270"/>
                </a:cubicBezTo>
                <a:cubicBezTo>
                  <a:pt x="181545" y="2188845"/>
                  <a:pt x="196785" y="2216468"/>
                  <a:pt x="213930" y="2243138"/>
                </a:cubicBezTo>
                <a:cubicBezTo>
                  <a:pt x="222502" y="2256473"/>
                  <a:pt x="231075" y="2268855"/>
                  <a:pt x="239647" y="2281238"/>
                </a:cubicBezTo>
                <a:cubicBezTo>
                  <a:pt x="272032" y="2325053"/>
                  <a:pt x="306322" y="2368868"/>
                  <a:pt x="340612" y="2411730"/>
                </a:cubicBezTo>
                <a:cubicBezTo>
                  <a:pt x="345375" y="2418398"/>
                  <a:pt x="350137" y="2424113"/>
                  <a:pt x="355852" y="2429828"/>
                </a:cubicBezTo>
                <a:cubicBezTo>
                  <a:pt x="375855" y="2453640"/>
                  <a:pt x="396810" y="2475548"/>
                  <a:pt x="420622" y="2495550"/>
                </a:cubicBezTo>
                <a:cubicBezTo>
                  <a:pt x="426337" y="2500313"/>
                  <a:pt x="432052" y="2505075"/>
                  <a:pt x="436815" y="2508885"/>
                </a:cubicBezTo>
                <a:cubicBezTo>
                  <a:pt x="479677" y="2543175"/>
                  <a:pt x="523492" y="2577465"/>
                  <a:pt x="568260" y="2609850"/>
                </a:cubicBezTo>
                <a:cubicBezTo>
                  <a:pt x="580642" y="2618423"/>
                  <a:pt x="593025" y="2626995"/>
                  <a:pt x="605407" y="2634615"/>
                </a:cubicBezTo>
                <a:cubicBezTo>
                  <a:pt x="617790" y="2642235"/>
                  <a:pt x="631125" y="2648903"/>
                  <a:pt x="644460" y="2655570"/>
                </a:cubicBezTo>
                <a:cubicBezTo>
                  <a:pt x="694942" y="2679383"/>
                  <a:pt x="746377" y="2699385"/>
                  <a:pt x="797812" y="2720340"/>
                </a:cubicBezTo>
                <a:cubicBezTo>
                  <a:pt x="805432" y="2723198"/>
                  <a:pt x="812100" y="2726055"/>
                  <a:pt x="819720" y="2728913"/>
                </a:cubicBezTo>
                <a:cubicBezTo>
                  <a:pt x="834007" y="2734628"/>
                  <a:pt x="849247" y="2738438"/>
                  <a:pt x="864487" y="2742248"/>
                </a:cubicBezTo>
                <a:cubicBezTo>
                  <a:pt x="928305" y="2757488"/>
                  <a:pt x="1003552" y="2764155"/>
                  <a:pt x="1062607" y="2770823"/>
                </a:cubicBezTo>
                <a:cubicBezTo>
                  <a:pt x="1096897" y="2774633"/>
                  <a:pt x="1131187" y="2775585"/>
                  <a:pt x="1165477" y="2771775"/>
                </a:cubicBezTo>
                <a:cubicBezTo>
                  <a:pt x="1223580" y="2766060"/>
                  <a:pt x="1280730" y="2757488"/>
                  <a:pt x="1337880" y="2748915"/>
                </a:cubicBezTo>
                <a:cubicBezTo>
                  <a:pt x="1346452" y="2747963"/>
                  <a:pt x="1355977" y="2746058"/>
                  <a:pt x="1364550" y="2744153"/>
                </a:cubicBezTo>
                <a:cubicBezTo>
                  <a:pt x="1381695" y="2740343"/>
                  <a:pt x="1398840" y="2736533"/>
                  <a:pt x="1415032" y="2731770"/>
                </a:cubicBezTo>
                <a:cubicBezTo>
                  <a:pt x="1432177" y="2727008"/>
                  <a:pt x="1449322" y="2720340"/>
                  <a:pt x="1466467" y="2713673"/>
                </a:cubicBezTo>
                <a:cubicBezTo>
                  <a:pt x="1518855" y="2692718"/>
                  <a:pt x="1571242" y="2670810"/>
                  <a:pt x="1622677" y="2647950"/>
                </a:cubicBezTo>
                <a:cubicBezTo>
                  <a:pt x="1631250" y="2644140"/>
                  <a:pt x="1638870" y="2640330"/>
                  <a:pt x="1647442" y="2636520"/>
                </a:cubicBezTo>
                <a:cubicBezTo>
                  <a:pt x="1678875" y="2620328"/>
                  <a:pt x="1709355" y="2602230"/>
                  <a:pt x="1737930" y="2582228"/>
                </a:cubicBezTo>
                <a:cubicBezTo>
                  <a:pt x="1763647" y="2563178"/>
                  <a:pt x="1789365" y="2543175"/>
                  <a:pt x="1814130" y="2523173"/>
                </a:cubicBezTo>
                <a:cubicBezTo>
                  <a:pt x="1839847" y="2503170"/>
                  <a:pt x="1866517" y="2484120"/>
                  <a:pt x="1891282" y="2462213"/>
                </a:cubicBezTo>
                <a:cubicBezTo>
                  <a:pt x="1905570" y="2449830"/>
                  <a:pt x="1919857" y="2437448"/>
                  <a:pt x="1933192" y="2425065"/>
                </a:cubicBezTo>
                <a:cubicBezTo>
                  <a:pt x="1958910" y="2400300"/>
                  <a:pt x="1983675" y="2373630"/>
                  <a:pt x="2006535" y="2345055"/>
                </a:cubicBezTo>
                <a:cubicBezTo>
                  <a:pt x="2047492" y="2294573"/>
                  <a:pt x="2087497" y="2242185"/>
                  <a:pt x="2126550" y="2189798"/>
                </a:cubicBezTo>
                <a:cubicBezTo>
                  <a:pt x="2137027" y="2175510"/>
                  <a:pt x="2147505" y="2160270"/>
                  <a:pt x="2157982" y="2145030"/>
                </a:cubicBezTo>
                <a:cubicBezTo>
                  <a:pt x="2178937" y="2114550"/>
                  <a:pt x="2197987" y="2083118"/>
                  <a:pt x="2216085" y="2050733"/>
                </a:cubicBezTo>
                <a:cubicBezTo>
                  <a:pt x="2253232" y="1985963"/>
                  <a:pt x="2287522" y="1919288"/>
                  <a:pt x="2317050" y="1850708"/>
                </a:cubicBezTo>
                <a:cubicBezTo>
                  <a:pt x="2351340" y="1771650"/>
                  <a:pt x="2390392" y="1690688"/>
                  <a:pt x="2412300" y="1606868"/>
                </a:cubicBezTo>
                <a:cubicBezTo>
                  <a:pt x="2417062" y="1588770"/>
                  <a:pt x="2420872" y="1569720"/>
                  <a:pt x="2423730" y="1550670"/>
                </a:cubicBezTo>
                <a:cubicBezTo>
                  <a:pt x="2432302" y="1492568"/>
                  <a:pt x="2440875" y="1433513"/>
                  <a:pt x="2446590" y="1375410"/>
                </a:cubicBezTo>
                <a:cubicBezTo>
                  <a:pt x="2447542" y="1365885"/>
                  <a:pt x="2448495" y="1355408"/>
                  <a:pt x="2448495" y="1345883"/>
                </a:cubicBezTo>
                <a:cubicBezTo>
                  <a:pt x="2449447" y="1327785"/>
                  <a:pt x="2448495" y="1307783"/>
                  <a:pt x="2446590" y="128778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6321575" y="1048627"/>
            <a:ext cx="1652986" cy="2475974"/>
          </a:xfrm>
          <a:custGeom>
            <a:avLst/>
            <a:gdLst/>
            <a:ahLst/>
            <a:cxnLst/>
            <a:rect l="l" t="t" r="r" b="b"/>
            <a:pathLst>
              <a:path w="2448868" h="2774200" extrusionOk="0">
                <a:moveTo>
                  <a:pt x="2446590" y="1287780"/>
                </a:moveTo>
                <a:cubicBezTo>
                  <a:pt x="2440875" y="1228725"/>
                  <a:pt x="2432302" y="1170623"/>
                  <a:pt x="2422777" y="1111568"/>
                </a:cubicBezTo>
                <a:cubicBezTo>
                  <a:pt x="2420872" y="1101090"/>
                  <a:pt x="2418967" y="1089660"/>
                  <a:pt x="2417062" y="1079183"/>
                </a:cubicBezTo>
                <a:cubicBezTo>
                  <a:pt x="2408490" y="1040130"/>
                  <a:pt x="2396107" y="1002030"/>
                  <a:pt x="2381820" y="964883"/>
                </a:cubicBezTo>
                <a:cubicBezTo>
                  <a:pt x="2357055" y="902018"/>
                  <a:pt x="2330385" y="839153"/>
                  <a:pt x="2303715" y="777240"/>
                </a:cubicBezTo>
                <a:cubicBezTo>
                  <a:pt x="2297047" y="762953"/>
                  <a:pt x="2290380" y="748665"/>
                  <a:pt x="2283712" y="734378"/>
                </a:cubicBezTo>
                <a:cubicBezTo>
                  <a:pt x="2269425" y="704850"/>
                  <a:pt x="2253232" y="676275"/>
                  <a:pt x="2237040" y="647700"/>
                </a:cubicBezTo>
                <a:cubicBezTo>
                  <a:pt x="2219895" y="620078"/>
                  <a:pt x="2202750" y="593408"/>
                  <a:pt x="2183700" y="566738"/>
                </a:cubicBezTo>
                <a:cubicBezTo>
                  <a:pt x="2145600" y="515303"/>
                  <a:pt x="2107500" y="464820"/>
                  <a:pt x="2066542" y="415290"/>
                </a:cubicBezTo>
                <a:cubicBezTo>
                  <a:pt x="2056065" y="402908"/>
                  <a:pt x="2045587" y="390525"/>
                  <a:pt x="2035110" y="379095"/>
                </a:cubicBezTo>
                <a:cubicBezTo>
                  <a:pt x="2013202" y="355283"/>
                  <a:pt x="1990342" y="332423"/>
                  <a:pt x="1965577" y="311468"/>
                </a:cubicBezTo>
                <a:cubicBezTo>
                  <a:pt x="1917952" y="270510"/>
                  <a:pt x="1866517" y="232410"/>
                  <a:pt x="1816035" y="194310"/>
                </a:cubicBezTo>
                <a:cubicBezTo>
                  <a:pt x="1803652" y="184785"/>
                  <a:pt x="1791270" y="176213"/>
                  <a:pt x="1777935" y="167640"/>
                </a:cubicBezTo>
                <a:cubicBezTo>
                  <a:pt x="1752217" y="150495"/>
                  <a:pt x="1725547" y="135255"/>
                  <a:pt x="1696972" y="122873"/>
                </a:cubicBezTo>
                <a:cubicBezTo>
                  <a:pt x="1645537" y="100013"/>
                  <a:pt x="1594102" y="78105"/>
                  <a:pt x="1541715" y="57150"/>
                </a:cubicBezTo>
                <a:cubicBezTo>
                  <a:pt x="1534095" y="54293"/>
                  <a:pt x="1527427" y="51435"/>
                  <a:pt x="1519807" y="48578"/>
                </a:cubicBezTo>
                <a:cubicBezTo>
                  <a:pt x="1505520" y="43815"/>
                  <a:pt x="1490280" y="39053"/>
                  <a:pt x="1475992" y="35243"/>
                </a:cubicBezTo>
                <a:cubicBezTo>
                  <a:pt x="1461705" y="31433"/>
                  <a:pt x="1447417" y="28575"/>
                  <a:pt x="1432177" y="25718"/>
                </a:cubicBezTo>
                <a:cubicBezTo>
                  <a:pt x="1375980" y="16193"/>
                  <a:pt x="1317877" y="9525"/>
                  <a:pt x="1261680" y="2858"/>
                </a:cubicBezTo>
                <a:cubicBezTo>
                  <a:pt x="1254060" y="1905"/>
                  <a:pt x="1245487" y="953"/>
                  <a:pt x="1236915" y="0"/>
                </a:cubicBezTo>
                <a:cubicBezTo>
                  <a:pt x="1186432" y="6668"/>
                  <a:pt x="1135950" y="13335"/>
                  <a:pt x="1084515" y="20003"/>
                </a:cubicBezTo>
                <a:cubicBezTo>
                  <a:pt x="1012125" y="40005"/>
                  <a:pt x="947355" y="74295"/>
                  <a:pt x="892110" y="124778"/>
                </a:cubicBezTo>
                <a:cubicBezTo>
                  <a:pt x="886395" y="128588"/>
                  <a:pt x="880680" y="131445"/>
                  <a:pt x="874965" y="135255"/>
                </a:cubicBezTo>
                <a:cubicBezTo>
                  <a:pt x="774000" y="136208"/>
                  <a:pt x="679702" y="161925"/>
                  <a:pt x="592072" y="213360"/>
                </a:cubicBezTo>
                <a:cubicBezTo>
                  <a:pt x="585405" y="217170"/>
                  <a:pt x="577785" y="221933"/>
                  <a:pt x="571117" y="226695"/>
                </a:cubicBezTo>
                <a:cubicBezTo>
                  <a:pt x="525397" y="259080"/>
                  <a:pt x="481582" y="294323"/>
                  <a:pt x="437767" y="329565"/>
                </a:cubicBezTo>
                <a:cubicBezTo>
                  <a:pt x="424432" y="340043"/>
                  <a:pt x="412050" y="351473"/>
                  <a:pt x="399667" y="362903"/>
                </a:cubicBezTo>
                <a:cubicBezTo>
                  <a:pt x="387285" y="375285"/>
                  <a:pt x="375855" y="388620"/>
                  <a:pt x="364425" y="401955"/>
                </a:cubicBezTo>
                <a:cubicBezTo>
                  <a:pt x="329182" y="444818"/>
                  <a:pt x="295845" y="489585"/>
                  <a:pt x="262507" y="534353"/>
                </a:cubicBezTo>
                <a:cubicBezTo>
                  <a:pt x="256792" y="541020"/>
                  <a:pt x="252030" y="548640"/>
                  <a:pt x="247267" y="556260"/>
                </a:cubicBezTo>
                <a:cubicBezTo>
                  <a:pt x="228217" y="584835"/>
                  <a:pt x="211072" y="614363"/>
                  <a:pt x="194880" y="644843"/>
                </a:cubicBezTo>
                <a:cubicBezTo>
                  <a:pt x="187260" y="660083"/>
                  <a:pt x="179640" y="675323"/>
                  <a:pt x="172972" y="691515"/>
                </a:cubicBezTo>
                <a:cubicBezTo>
                  <a:pt x="145350" y="752475"/>
                  <a:pt x="117727" y="815340"/>
                  <a:pt x="93915" y="878205"/>
                </a:cubicBezTo>
                <a:cubicBezTo>
                  <a:pt x="66292" y="950595"/>
                  <a:pt x="47242" y="1024890"/>
                  <a:pt x="34860" y="1101090"/>
                </a:cubicBezTo>
                <a:cubicBezTo>
                  <a:pt x="23430" y="1169670"/>
                  <a:pt x="14857" y="1239203"/>
                  <a:pt x="7237" y="1307783"/>
                </a:cubicBezTo>
                <a:cubicBezTo>
                  <a:pt x="5332" y="1326833"/>
                  <a:pt x="3427" y="1345883"/>
                  <a:pt x="2475" y="1364933"/>
                </a:cubicBezTo>
                <a:cubicBezTo>
                  <a:pt x="-383" y="1403033"/>
                  <a:pt x="-383" y="1442085"/>
                  <a:pt x="570" y="1480185"/>
                </a:cubicBezTo>
                <a:cubicBezTo>
                  <a:pt x="1522" y="1518285"/>
                  <a:pt x="5332" y="1557338"/>
                  <a:pt x="10095" y="1595438"/>
                </a:cubicBezTo>
                <a:cubicBezTo>
                  <a:pt x="21525" y="1679258"/>
                  <a:pt x="29145" y="1766888"/>
                  <a:pt x="49147" y="1850708"/>
                </a:cubicBezTo>
                <a:cubicBezTo>
                  <a:pt x="56767" y="1881188"/>
                  <a:pt x="65340" y="1910715"/>
                  <a:pt x="75817" y="1940243"/>
                </a:cubicBezTo>
                <a:cubicBezTo>
                  <a:pt x="80580" y="1955483"/>
                  <a:pt x="86295" y="1969770"/>
                  <a:pt x="92962" y="1984058"/>
                </a:cubicBezTo>
                <a:cubicBezTo>
                  <a:pt x="117727" y="2043113"/>
                  <a:pt x="140587" y="2103120"/>
                  <a:pt x="168210" y="2160270"/>
                </a:cubicBezTo>
                <a:cubicBezTo>
                  <a:pt x="181545" y="2188845"/>
                  <a:pt x="196785" y="2216468"/>
                  <a:pt x="213930" y="2243138"/>
                </a:cubicBezTo>
                <a:cubicBezTo>
                  <a:pt x="222502" y="2256473"/>
                  <a:pt x="231075" y="2268855"/>
                  <a:pt x="239647" y="2281238"/>
                </a:cubicBezTo>
                <a:cubicBezTo>
                  <a:pt x="272032" y="2325053"/>
                  <a:pt x="306322" y="2368868"/>
                  <a:pt x="340612" y="2411730"/>
                </a:cubicBezTo>
                <a:cubicBezTo>
                  <a:pt x="345375" y="2418398"/>
                  <a:pt x="350137" y="2424113"/>
                  <a:pt x="355852" y="2429828"/>
                </a:cubicBezTo>
                <a:cubicBezTo>
                  <a:pt x="375855" y="2453640"/>
                  <a:pt x="396810" y="2475548"/>
                  <a:pt x="420622" y="2495550"/>
                </a:cubicBezTo>
                <a:cubicBezTo>
                  <a:pt x="426337" y="2500313"/>
                  <a:pt x="432052" y="2505075"/>
                  <a:pt x="436815" y="2508885"/>
                </a:cubicBezTo>
                <a:cubicBezTo>
                  <a:pt x="479677" y="2543175"/>
                  <a:pt x="523492" y="2577465"/>
                  <a:pt x="568260" y="2609850"/>
                </a:cubicBezTo>
                <a:cubicBezTo>
                  <a:pt x="580642" y="2618423"/>
                  <a:pt x="593025" y="2626995"/>
                  <a:pt x="605407" y="2634615"/>
                </a:cubicBezTo>
                <a:cubicBezTo>
                  <a:pt x="617790" y="2642235"/>
                  <a:pt x="631125" y="2648903"/>
                  <a:pt x="644460" y="2655570"/>
                </a:cubicBezTo>
                <a:cubicBezTo>
                  <a:pt x="694942" y="2679383"/>
                  <a:pt x="746377" y="2699385"/>
                  <a:pt x="797812" y="2720340"/>
                </a:cubicBezTo>
                <a:cubicBezTo>
                  <a:pt x="805432" y="2723198"/>
                  <a:pt x="812100" y="2726055"/>
                  <a:pt x="819720" y="2728913"/>
                </a:cubicBezTo>
                <a:cubicBezTo>
                  <a:pt x="834007" y="2734628"/>
                  <a:pt x="849247" y="2738438"/>
                  <a:pt x="864487" y="2742248"/>
                </a:cubicBezTo>
                <a:cubicBezTo>
                  <a:pt x="928305" y="2757488"/>
                  <a:pt x="1003552" y="2764155"/>
                  <a:pt x="1062607" y="2770823"/>
                </a:cubicBezTo>
                <a:cubicBezTo>
                  <a:pt x="1096897" y="2774633"/>
                  <a:pt x="1131187" y="2775585"/>
                  <a:pt x="1165477" y="2771775"/>
                </a:cubicBezTo>
                <a:cubicBezTo>
                  <a:pt x="1223580" y="2766060"/>
                  <a:pt x="1280730" y="2757488"/>
                  <a:pt x="1337880" y="2748915"/>
                </a:cubicBezTo>
                <a:cubicBezTo>
                  <a:pt x="1346452" y="2747963"/>
                  <a:pt x="1355977" y="2746058"/>
                  <a:pt x="1364550" y="2744153"/>
                </a:cubicBezTo>
                <a:cubicBezTo>
                  <a:pt x="1381695" y="2740343"/>
                  <a:pt x="1398840" y="2736533"/>
                  <a:pt x="1415032" y="2731770"/>
                </a:cubicBezTo>
                <a:cubicBezTo>
                  <a:pt x="1432177" y="2727008"/>
                  <a:pt x="1449322" y="2720340"/>
                  <a:pt x="1466467" y="2713673"/>
                </a:cubicBezTo>
                <a:cubicBezTo>
                  <a:pt x="1518855" y="2692718"/>
                  <a:pt x="1571242" y="2670810"/>
                  <a:pt x="1622677" y="2647950"/>
                </a:cubicBezTo>
                <a:cubicBezTo>
                  <a:pt x="1631250" y="2644140"/>
                  <a:pt x="1638870" y="2640330"/>
                  <a:pt x="1647442" y="2636520"/>
                </a:cubicBezTo>
                <a:cubicBezTo>
                  <a:pt x="1678875" y="2620328"/>
                  <a:pt x="1709355" y="2602230"/>
                  <a:pt x="1737930" y="2582228"/>
                </a:cubicBezTo>
                <a:cubicBezTo>
                  <a:pt x="1763647" y="2563178"/>
                  <a:pt x="1789365" y="2543175"/>
                  <a:pt x="1814130" y="2523173"/>
                </a:cubicBezTo>
                <a:cubicBezTo>
                  <a:pt x="1839847" y="2503170"/>
                  <a:pt x="1866517" y="2484120"/>
                  <a:pt x="1891282" y="2462213"/>
                </a:cubicBezTo>
                <a:cubicBezTo>
                  <a:pt x="1905570" y="2449830"/>
                  <a:pt x="1919857" y="2437448"/>
                  <a:pt x="1933192" y="2425065"/>
                </a:cubicBezTo>
                <a:cubicBezTo>
                  <a:pt x="1958910" y="2400300"/>
                  <a:pt x="1983675" y="2373630"/>
                  <a:pt x="2006535" y="2345055"/>
                </a:cubicBezTo>
                <a:cubicBezTo>
                  <a:pt x="2047492" y="2294573"/>
                  <a:pt x="2087497" y="2242185"/>
                  <a:pt x="2126550" y="2189798"/>
                </a:cubicBezTo>
                <a:cubicBezTo>
                  <a:pt x="2137027" y="2175510"/>
                  <a:pt x="2147505" y="2160270"/>
                  <a:pt x="2157982" y="2145030"/>
                </a:cubicBezTo>
                <a:cubicBezTo>
                  <a:pt x="2178937" y="2114550"/>
                  <a:pt x="2197987" y="2083118"/>
                  <a:pt x="2216085" y="2050733"/>
                </a:cubicBezTo>
                <a:cubicBezTo>
                  <a:pt x="2253232" y="1985963"/>
                  <a:pt x="2287522" y="1919288"/>
                  <a:pt x="2317050" y="1850708"/>
                </a:cubicBezTo>
                <a:cubicBezTo>
                  <a:pt x="2351340" y="1771650"/>
                  <a:pt x="2390392" y="1690688"/>
                  <a:pt x="2412300" y="1606868"/>
                </a:cubicBezTo>
                <a:cubicBezTo>
                  <a:pt x="2417062" y="1588770"/>
                  <a:pt x="2420872" y="1569720"/>
                  <a:pt x="2423730" y="1550670"/>
                </a:cubicBezTo>
                <a:cubicBezTo>
                  <a:pt x="2432302" y="1492568"/>
                  <a:pt x="2440875" y="1433513"/>
                  <a:pt x="2446590" y="1375410"/>
                </a:cubicBezTo>
                <a:cubicBezTo>
                  <a:pt x="2447542" y="1365885"/>
                  <a:pt x="2448495" y="1355408"/>
                  <a:pt x="2448495" y="1345883"/>
                </a:cubicBezTo>
                <a:cubicBezTo>
                  <a:pt x="2449447" y="1327785"/>
                  <a:pt x="2448495" y="1307783"/>
                  <a:pt x="2446590" y="128778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rot="-2545087">
            <a:off x="7446768" y="3161692"/>
            <a:ext cx="1907598" cy="1454197"/>
          </a:xfrm>
          <a:custGeom>
            <a:avLst/>
            <a:gdLst/>
            <a:ahLst/>
            <a:cxnLst/>
            <a:rect l="l" t="t" r="r" b="b"/>
            <a:pathLst>
              <a:path w="2859430" h="2179795" extrusionOk="0">
                <a:moveTo>
                  <a:pt x="2858959" y="830975"/>
                </a:moveTo>
                <a:cubicBezTo>
                  <a:pt x="2857054" y="739535"/>
                  <a:pt x="2848481" y="647142"/>
                  <a:pt x="2830384" y="556655"/>
                </a:cubicBezTo>
                <a:cubicBezTo>
                  <a:pt x="2823716" y="524270"/>
                  <a:pt x="2815144" y="491885"/>
                  <a:pt x="2803714" y="460452"/>
                </a:cubicBezTo>
                <a:cubicBezTo>
                  <a:pt x="2784664" y="410922"/>
                  <a:pt x="2764661" y="359487"/>
                  <a:pt x="2737039" y="313767"/>
                </a:cubicBezTo>
                <a:cubicBezTo>
                  <a:pt x="2710369" y="269952"/>
                  <a:pt x="2677984" y="228995"/>
                  <a:pt x="2643694" y="190895"/>
                </a:cubicBezTo>
                <a:cubicBezTo>
                  <a:pt x="2609404" y="153747"/>
                  <a:pt x="2566541" y="121362"/>
                  <a:pt x="2525584" y="92787"/>
                </a:cubicBezTo>
                <a:cubicBezTo>
                  <a:pt x="2483674" y="64212"/>
                  <a:pt x="2434144" y="44210"/>
                  <a:pt x="2387471" y="27065"/>
                </a:cubicBezTo>
                <a:cubicBezTo>
                  <a:pt x="2376041" y="22302"/>
                  <a:pt x="2363659" y="19445"/>
                  <a:pt x="2351276" y="16587"/>
                </a:cubicBezTo>
                <a:cubicBezTo>
                  <a:pt x="2312224" y="8015"/>
                  <a:pt x="2273171" y="3252"/>
                  <a:pt x="2233166" y="395"/>
                </a:cubicBezTo>
                <a:cubicBezTo>
                  <a:pt x="2219831" y="-558"/>
                  <a:pt x="2205544" y="395"/>
                  <a:pt x="2192209" y="1347"/>
                </a:cubicBezTo>
                <a:cubicBezTo>
                  <a:pt x="2152204" y="5157"/>
                  <a:pt x="2112199" y="9920"/>
                  <a:pt x="2072194" y="18492"/>
                </a:cubicBezTo>
                <a:cubicBezTo>
                  <a:pt x="2037904" y="27065"/>
                  <a:pt x="2003614" y="40400"/>
                  <a:pt x="1970276" y="54687"/>
                </a:cubicBezTo>
                <a:cubicBezTo>
                  <a:pt x="1968371" y="55640"/>
                  <a:pt x="1966466" y="55640"/>
                  <a:pt x="1963609" y="56592"/>
                </a:cubicBezTo>
                <a:cubicBezTo>
                  <a:pt x="1920746" y="72785"/>
                  <a:pt x="1878836" y="89930"/>
                  <a:pt x="1840736" y="114695"/>
                </a:cubicBezTo>
                <a:cubicBezTo>
                  <a:pt x="1827401" y="117552"/>
                  <a:pt x="1815019" y="120410"/>
                  <a:pt x="1801684" y="123267"/>
                </a:cubicBezTo>
                <a:cubicBezTo>
                  <a:pt x="1778824" y="128982"/>
                  <a:pt x="1755964" y="132792"/>
                  <a:pt x="1733104" y="137555"/>
                </a:cubicBezTo>
                <a:cubicBezTo>
                  <a:pt x="1725484" y="135650"/>
                  <a:pt x="1717864" y="132792"/>
                  <a:pt x="1710244" y="130887"/>
                </a:cubicBezTo>
                <a:cubicBezTo>
                  <a:pt x="1682621" y="123267"/>
                  <a:pt x="1654046" y="117552"/>
                  <a:pt x="1625471" y="113742"/>
                </a:cubicBezTo>
                <a:cubicBezTo>
                  <a:pt x="1574989" y="107075"/>
                  <a:pt x="1524506" y="98502"/>
                  <a:pt x="1473071" y="98502"/>
                </a:cubicBezTo>
                <a:cubicBezTo>
                  <a:pt x="1445449" y="98502"/>
                  <a:pt x="1416874" y="99455"/>
                  <a:pt x="1389251" y="103265"/>
                </a:cubicBezTo>
                <a:cubicBezTo>
                  <a:pt x="1357819" y="107075"/>
                  <a:pt x="1326386" y="110885"/>
                  <a:pt x="1294954" y="115647"/>
                </a:cubicBezTo>
                <a:cubicBezTo>
                  <a:pt x="1250186" y="108027"/>
                  <a:pt x="1204466" y="102312"/>
                  <a:pt x="1158746" y="98502"/>
                </a:cubicBezTo>
                <a:cubicBezTo>
                  <a:pt x="1092071" y="93740"/>
                  <a:pt x="1028254" y="101360"/>
                  <a:pt x="961579" y="112790"/>
                </a:cubicBezTo>
                <a:cubicBezTo>
                  <a:pt x="901571" y="122315"/>
                  <a:pt x="847279" y="148032"/>
                  <a:pt x="792034" y="171845"/>
                </a:cubicBezTo>
                <a:cubicBezTo>
                  <a:pt x="758696" y="186132"/>
                  <a:pt x="727264" y="205182"/>
                  <a:pt x="696784" y="226137"/>
                </a:cubicBezTo>
                <a:cubicBezTo>
                  <a:pt x="647254" y="260427"/>
                  <a:pt x="599629" y="297575"/>
                  <a:pt x="555814" y="337580"/>
                </a:cubicBezTo>
                <a:cubicBezTo>
                  <a:pt x="497711" y="389967"/>
                  <a:pt x="444371" y="447117"/>
                  <a:pt x="393889" y="507125"/>
                </a:cubicBezTo>
                <a:cubicBezTo>
                  <a:pt x="321499" y="593802"/>
                  <a:pt x="252919" y="685242"/>
                  <a:pt x="192911" y="781445"/>
                </a:cubicBezTo>
                <a:cubicBezTo>
                  <a:pt x="171956" y="813830"/>
                  <a:pt x="160526" y="850025"/>
                  <a:pt x="158621" y="888125"/>
                </a:cubicBezTo>
                <a:cubicBezTo>
                  <a:pt x="157669" y="894792"/>
                  <a:pt x="155764" y="900507"/>
                  <a:pt x="155764" y="907175"/>
                </a:cubicBezTo>
                <a:cubicBezTo>
                  <a:pt x="155764" y="907175"/>
                  <a:pt x="155764" y="907175"/>
                  <a:pt x="155764" y="907175"/>
                </a:cubicBezTo>
                <a:cubicBezTo>
                  <a:pt x="111949" y="967182"/>
                  <a:pt x="83374" y="1031952"/>
                  <a:pt x="54799" y="1101485"/>
                </a:cubicBezTo>
                <a:cubicBezTo>
                  <a:pt x="24319" y="1175780"/>
                  <a:pt x="14794" y="1252932"/>
                  <a:pt x="5269" y="1331990"/>
                </a:cubicBezTo>
                <a:cubicBezTo>
                  <a:pt x="-1399" y="1388187"/>
                  <a:pt x="-1399" y="1444385"/>
                  <a:pt x="3364" y="1500582"/>
                </a:cubicBezTo>
                <a:cubicBezTo>
                  <a:pt x="9079" y="1568210"/>
                  <a:pt x="17651" y="1638695"/>
                  <a:pt x="35749" y="1704417"/>
                </a:cubicBezTo>
                <a:cubicBezTo>
                  <a:pt x="45274" y="1737755"/>
                  <a:pt x="58609" y="1769187"/>
                  <a:pt x="71944" y="1801572"/>
                </a:cubicBezTo>
                <a:cubicBezTo>
                  <a:pt x="85279" y="1833005"/>
                  <a:pt x="97661" y="1864437"/>
                  <a:pt x="115759" y="1893965"/>
                </a:cubicBezTo>
                <a:cubicBezTo>
                  <a:pt x="139571" y="1932065"/>
                  <a:pt x="167194" y="1967307"/>
                  <a:pt x="196721" y="2000645"/>
                </a:cubicBezTo>
                <a:cubicBezTo>
                  <a:pt x="226249" y="2033030"/>
                  <a:pt x="264349" y="2060652"/>
                  <a:pt x="299591" y="2085417"/>
                </a:cubicBezTo>
                <a:cubicBezTo>
                  <a:pt x="337691" y="2113040"/>
                  <a:pt x="383411" y="2129232"/>
                  <a:pt x="425321" y="2146377"/>
                </a:cubicBezTo>
                <a:cubicBezTo>
                  <a:pt x="448181" y="2155902"/>
                  <a:pt x="471994" y="2162570"/>
                  <a:pt x="496759" y="2165427"/>
                </a:cubicBezTo>
                <a:cubicBezTo>
                  <a:pt x="545336" y="2173047"/>
                  <a:pt x="594866" y="2180667"/>
                  <a:pt x="643444" y="2179715"/>
                </a:cubicBezTo>
                <a:cubicBezTo>
                  <a:pt x="692021" y="2178762"/>
                  <a:pt x="741551" y="2170190"/>
                  <a:pt x="790129" y="2162570"/>
                </a:cubicBezTo>
                <a:cubicBezTo>
                  <a:pt x="838706" y="2154950"/>
                  <a:pt x="885379" y="2140662"/>
                  <a:pt x="932051" y="2124470"/>
                </a:cubicBezTo>
                <a:cubicBezTo>
                  <a:pt x="959674" y="2134947"/>
                  <a:pt x="987296" y="2143520"/>
                  <a:pt x="1016824" y="2149235"/>
                </a:cubicBezTo>
                <a:cubicBezTo>
                  <a:pt x="1103501" y="2166380"/>
                  <a:pt x="1192084" y="2174952"/>
                  <a:pt x="1280666" y="2173047"/>
                </a:cubicBezTo>
                <a:cubicBezTo>
                  <a:pt x="1347341" y="2171142"/>
                  <a:pt x="1414969" y="2165427"/>
                  <a:pt x="1481644" y="2158760"/>
                </a:cubicBezTo>
                <a:cubicBezTo>
                  <a:pt x="1574989" y="2150187"/>
                  <a:pt x="1668334" y="2137805"/>
                  <a:pt x="1760726" y="2122565"/>
                </a:cubicBezTo>
                <a:cubicBezTo>
                  <a:pt x="1829306" y="2111135"/>
                  <a:pt x="1896934" y="2095895"/>
                  <a:pt x="1963609" y="2076845"/>
                </a:cubicBezTo>
                <a:cubicBezTo>
                  <a:pt x="2050286" y="2051127"/>
                  <a:pt x="2135059" y="2017790"/>
                  <a:pt x="2216974" y="1978737"/>
                </a:cubicBezTo>
                <a:cubicBezTo>
                  <a:pt x="2270314" y="1953972"/>
                  <a:pt x="2320796" y="1924445"/>
                  <a:pt x="2368421" y="1891107"/>
                </a:cubicBezTo>
                <a:cubicBezTo>
                  <a:pt x="2435096" y="1845387"/>
                  <a:pt x="2499866" y="1794905"/>
                  <a:pt x="2557016" y="1736802"/>
                </a:cubicBezTo>
                <a:cubicBezTo>
                  <a:pt x="2577019" y="1716800"/>
                  <a:pt x="2595116" y="1695845"/>
                  <a:pt x="2613214" y="1672985"/>
                </a:cubicBezTo>
                <a:cubicBezTo>
                  <a:pt x="2644646" y="1632980"/>
                  <a:pt x="2677031" y="1592975"/>
                  <a:pt x="2704654" y="1549160"/>
                </a:cubicBezTo>
                <a:cubicBezTo>
                  <a:pt x="2719894" y="1524395"/>
                  <a:pt x="2734181" y="1499630"/>
                  <a:pt x="2745611" y="1472960"/>
                </a:cubicBezTo>
                <a:cubicBezTo>
                  <a:pt x="2768471" y="1422477"/>
                  <a:pt x="2791331" y="1371042"/>
                  <a:pt x="2807524" y="1317702"/>
                </a:cubicBezTo>
                <a:cubicBezTo>
                  <a:pt x="2818001" y="1284365"/>
                  <a:pt x="2825621" y="1250075"/>
                  <a:pt x="2831336" y="1215785"/>
                </a:cubicBezTo>
                <a:cubicBezTo>
                  <a:pt x="2841814" y="1157682"/>
                  <a:pt x="2849434" y="1098627"/>
                  <a:pt x="2854196" y="1040525"/>
                </a:cubicBezTo>
                <a:cubicBezTo>
                  <a:pt x="2859911" y="970992"/>
                  <a:pt x="2859911" y="901460"/>
                  <a:pt x="2858959" y="83097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17" name="Google Shape;17;p2"/>
          <p:cNvGrpSpPr/>
          <p:nvPr/>
        </p:nvGrpSpPr>
        <p:grpSpPr>
          <a:xfrm rot="435347">
            <a:off x="8827440" y="919771"/>
            <a:ext cx="2385157" cy="5938028"/>
            <a:chOff x="2609450" y="479865"/>
            <a:chExt cx="2385138" cy="5937981"/>
          </a:xfrm>
        </p:grpSpPr>
        <p:sp>
          <p:nvSpPr>
            <p:cNvPr id="18" name="Google Shape;18;p2"/>
            <p:cNvSpPr/>
            <p:nvPr/>
          </p:nvSpPr>
          <p:spPr>
            <a:xfrm>
              <a:off x="4108598" y="479865"/>
              <a:ext cx="885990" cy="2753774"/>
            </a:xfrm>
            <a:custGeom>
              <a:avLst/>
              <a:gdLst/>
              <a:ahLst/>
              <a:cxnLst/>
              <a:rect l="l" t="t" r="r" b="b"/>
              <a:pathLst>
                <a:path w="885990" h="2753774" extrusionOk="0">
                  <a:moveTo>
                    <a:pt x="733425" y="2738535"/>
                  </a:moveTo>
                  <a:cubicBezTo>
                    <a:pt x="728663" y="2743297"/>
                    <a:pt x="723900" y="2749012"/>
                    <a:pt x="719138" y="2753775"/>
                  </a:cubicBezTo>
                  <a:cubicBezTo>
                    <a:pt x="713422" y="2753775"/>
                    <a:pt x="707708" y="2753775"/>
                    <a:pt x="701040" y="2753775"/>
                  </a:cubicBezTo>
                  <a:cubicBezTo>
                    <a:pt x="717233" y="2675670"/>
                    <a:pt x="733425" y="2597565"/>
                    <a:pt x="751522" y="2507077"/>
                  </a:cubicBezTo>
                  <a:cubicBezTo>
                    <a:pt x="693420" y="2521365"/>
                    <a:pt x="644843" y="2534700"/>
                    <a:pt x="596265" y="2544225"/>
                  </a:cubicBezTo>
                  <a:cubicBezTo>
                    <a:pt x="573405" y="2548987"/>
                    <a:pt x="549593" y="2548035"/>
                    <a:pt x="526733" y="2548987"/>
                  </a:cubicBezTo>
                  <a:cubicBezTo>
                    <a:pt x="541020" y="2528985"/>
                    <a:pt x="551497" y="2503267"/>
                    <a:pt x="570547" y="2488980"/>
                  </a:cubicBezTo>
                  <a:cubicBezTo>
                    <a:pt x="619125" y="2451832"/>
                    <a:pt x="674370" y="2421352"/>
                    <a:pt x="721995" y="2383252"/>
                  </a:cubicBezTo>
                  <a:cubicBezTo>
                    <a:pt x="744855" y="2365155"/>
                    <a:pt x="765810" y="2336580"/>
                    <a:pt x="774383" y="2308957"/>
                  </a:cubicBezTo>
                  <a:cubicBezTo>
                    <a:pt x="799147" y="2225137"/>
                    <a:pt x="816293" y="2140365"/>
                    <a:pt x="836295" y="2055592"/>
                  </a:cubicBezTo>
                  <a:cubicBezTo>
                    <a:pt x="842963" y="2027017"/>
                    <a:pt x="846772" y="1998442"/>
                    <a:pt x="854393" y="1962247"/>
                  </a:cubicBezTo>
                  <a:cubicBezTo>
                    <a:pt x="786765" y="1978440"/>
                    <a:pt x="728663" y="1992727"/>
                    <a:pt x="669608" y="2006062"/>
                  </a:cubicBezTo>
                  <a:cubicBezTo>
                    <a:pt x="634365" y="2013682"/>
                    <a:pt x="598170" y="2025112"/>
                    <a:pt x="562928" y="2026065"/>
                  </a:cubicBezTo>
                  <a:cubicBezTo>
                    <a:pt x="542925" y="2026065"/>
                    <a:pt x="517208" y="2011777"/>
                    <a:pt x="504825" y="1995585"/>
                  </a:cubicBezTo>
                  <a:cubicBezTo>
                    <a:pt x="497205" y="1985107"/>
                    <a:pt x="508635" y="1957485"/>
                    <a:pt x="517208" y="1941292"/>
                  </a:cubicBezTo>
                  <a:cubicBezTo>
                    <a:pt x="527685" y="1922242"/>
                    <a:pt x="544830" y="1906050"/>
                    <a:pt x="561022" y="1891762"/>
                  </a:cubicBezTo>
                  <a:cubicBezTo>
                    <a:pt x="626745" y="1836517"/>
                    <a:pt x="692468" y="1782225"/>
                    <a:pt x="760095" y="1729837"/>
                  </a:cubicBezTo>
                  <a:cubicBezTo>
                    <a:pt x="818197" y="1685070"/>
                    <a:pt x="842010" y="1626015"/>
                    <a:pt x="838200" y="1555530"/>
                  </a:cubicBezTo>
                  <a:cubicBezTo>
                    <a:pt x="834390" y="1488855"/>
                    <a:pt x="827722" y="1423132"/>
                    <a:pt x="817245" y="1357410"/>
                  </a:cubicBezTo>
                  <a:cubicBezTo>
                    <a:pt x="793433" y="1207867"/>
                    <a:pt x="777240" y="1059277"/>
                    <a:pt x="790575" y="907830"/>
                  </a:cubicBezTo>
                  <a:cubicBezTo>
                    <a:pt x="805815" y="737332"/>
                    <a:pt x="819150" y="566835"/>
                    <a:pt x="822960" y="395385"/>
                  </a:cubicBezTo>
                  <a:cubicBezTo>
                    <a:pt x="826770" y="216315"/>
                    <a:pt x="707708" y="22005"/>
                    <a:pt x="451485" y="53437"/>
                  </a:cubicBezTo>
                  <a:cubicBezTo>
                    <a:pt x="308610" y="24862"/>
                    <a:pt x="169545" y="21052"/>
                    <a:pt x="43815" y="113445"/>
                  </a:cubicBezTo>
                  <a:cubicBezTo>
                    <a:pt x="29528" y="112492"/>
                    <a:pt x="14288" y="111540"/>
                    <a:pt x="0" y="111540"/>
                  </a:cubicBezTo>
                  <a:cubicBezTo>
                    <a:pt x="86678" y="23910"/>
                    <a:pt x="196215" y="-1808"/>
                    <a:pt x="313372" y="97"/>
                  </a:cubicBezTo>
                  <a:cubicBezTo>
                    <a:pt x="399097" y="2002"/>
                    <a:pt x="483870" y="10575"/>
                    <a:pt x="569595" y="20100"/>
                  </a:cubicBezTo>
                  <a:cubicBezTo>
                    <a:pt x="709613" y="36292"/>
                    <a:pt x="793433" y="126780"/>
                    <a:pt x="830580" y="251557"/>
                  </a:cubicBezTo>
                  <a:cubicBezTo>
                    <a:pt x="855345" y="334425"/>
                    <a:pt x="858203" y="426817"/>
                    <a:pt x="856297" y="514447"/>
                  </a:cubicBezTo>
                  <a:cubicBezTo>
                    <a:pt x="853440" y="639225"/>
                    <a:pt x="837247" y="764002"/>
                    <a:pt x="824865" y="888780"/>
                  </a:cubicBezTo>
                  <a:cubicBezTo>
                    <a:pt x="808672" y="1051657"/>
                    <a:pt x="826770" y="1210725"/>
                    <a:pt x="853440" y="1370745"/>
                  </a:cubicBezTo>
                  <a:cubicBezTo>
                    <a:pt x="863918" y="1432657"/>
                    <a:pt x="868680" y="1496475"/>
                    <a:pt x="871538" y="1560292"/>
                  </a:cubicBezTo>
                  <a:cubicBezTo>
                    <a:pt x="874395" y="1635540"/>
                    <a:pt x="849630" y="1700310"/>
                    <a:pt x="787718" y="1747935"/>
                  </a:cubicBezTo>
                  <a:cubicBezTo>
                    <a:pt x="736283" y="1787940"/>
                    <a:pt x="685800" y="1827945"/>
                    <a:pt x="636270" y="1869855"/>
                  </a:cubicBezTo>
                  <a:cubicBezTo>
                    <a:pt x="598170" y="1902240"/>
                    <a:pt x="563880" y="1937482"/>
                    <a:pt x="527685" y="1971772"/>
                  </a:cubicBezTo>
                  <a:cubicBezTo>
                    <a:pt x="530543" y="1977487"/>
                    <a:pt x="532447" y="1984155"/>
                    <a:pt x="535305" y="1989870"/>
                  </a:cubicBezTo>
                  <a:cubicBezTo>
                    <a:pt x="559118" y="1988917"/>
                    <a:pt x="582930" y="1990822"/>
                    <a:pt x="605790" y="1986060"/>
                  </a:cubicBezTo>
                  <a:cubicBezTo>
                    <a:pt x="682943" y="1969867"/>
                    <a:pt x="760095" y="1952722"/>
                    <a:pt x="837247" y="1933672"/>
                  </a:cubicBezTo>
                  <a:cubicBezTo>
                    <a:pt x="880110" y="1923195"/>
                    <a:pt x="892493" y="1939387"/>
                    <a:pt x="882968" y="1980345"/>
                  </a:cubicBezTo>
                  <a:cubicBezTo>
                    <a:pt x="859155" y="2089882"/>
                    <a:pt x="839153" y="2201325"/>
                    <a:pt x="813435" y="2310862"/>
                  </a:cubicBezTo>
                  <a:cubicBezTo>
                    <a:pt x="802958" y="2356582"/>
                    <a:pt x="775335" y="2392777"/>
                    <a:pt x="732472" y="2417542"/>
                  </a:cubicBezTo>
                  <a:cubicBezTo>
                    <a:pt x="697230" y="2437545"/>
                    <a:pt x="664845" y="2461357"/>
                    <a:pt x="631508" y="2483265"/>
                  </a:cubicBezTo>
                  <a:cubicBezTo>
                    <a:pt x="632460" y="2488027"/>
                    <a:pt x="634365" y="2491837"/>
                    <a:pt x="635318" y="2496600"/>
                  </a:cubicBezTo>
                  <a:cubicBezTo>
                    <a:pt x="671513" y="2492790"/>
                    <a:pt x="706755" y="2488027"/>
                    <a:pt x="742950" y="2487075"/>
                  </a:cubicBezTo>
                  <a:cubicBezTo>
                    <a:pt x="767715" y="2486122"/>
                    <a:pt x="789622" y="2491837"/>
                    <a:pt x="775335" y="2525175"/>
                  </a:cubicBezTo>
                  <a:cubicBezTo>
                    <a:pt x="772478" y="2534700"/>
                    <a:pt x="769620" y="2543272"/>
                    <a:pt x="766763" y="2552797"/>
                  </a:cubicBezTo>
                  <a:cubicBezTo>
                    <a:pt x="766763" y="2555655"/>
                    <a:pt x="766763" y="2559465"/>
                    <a:pt x="766763" y="2562322"/>
                  </a:cubicBezTo>
                  <a:cubicBezTo>
                    <a:pt x="763905" y="2574705"/>
                    <a:pt x="760095" y="2588040"/>
                    <a:pt x="757238" y="2600422"/>
                  </a:cubicBezTo>
                  <a:cubicBezTo>
                    <a:pt x="751522" y="2620425"/>
                    <a:pt x="746760" y="2641380"/>
                    <a:pt x="741997" y="2661382"/>
                  </a:cubicBezTo>
                  <a:cubicBezTo>
                    <a:pt x="741045" y="2669955"/>
                    <a:pt x="740093" y="2678527"/>
                    <a:pt x="739140" y="2687100"/>
                  </a:cubicBezTo>
                  <a:cubicBezTo>
                    <a:pt x="740093" y="2689957"/>
                    <a:pt x="740093" y="2692815"/>
                    <a:pt x="739140" y="2695672"/>
                  </a:cubicBezTo>
                  <a:cubicBezTo>
                    <a:pt x="735330" y="2705197"/>
                    <a:pt x="732472" y="2714722"/>
                    <a:pt x="728663" y="2724247"/>
                  </a:cubicBezTo>
                  <a:cubicBezTo>
                    <a:pt x="730568" y="2729010"/>
                    <a:pt x="732472" y="2733772"/>
                    <a:pt x="733425" y="2738535"/>
                  </a:cubicBezTo>
                  <a:close/>
                  <a:moveTo>
                    <a:pt x="625793" y="2503267"/>
                  </a:moveTo>
                  <a:cubicBezTo>
                    <a:pt x="625793" y="2501362"/>
                    <a:pt x="625793" y="2498505"/>
                    <a:pt x="624840" y="2496600"/>
                  </a:cubicBezTo>
                  <a:cubicBezTo>
                    <a:pt x="619125" y="2497552"/>
                    <a:pt x="612458" y="2498505"/>
                    <a:pt x="606743" y="2499457"/>
                  </a:cubicBezTo>
                  <a:cubicBezTo>
                    <a:pt x="606743" y="2501362"/>
                    <a:pt x="606743" y="2502315"/>
                    <a:pt x="606743" y="2504220"/>
                  </a:cubicBezTo>
                  <a:cubicBezTo>
                    <a:pt x="614363" y="2503267"/>
                    <a:pt x="620078" y="2503267"/>
                    <a:pt x="625793" y="2503267"/>
                  </a:cubicBezTo>
                  <a:close/>
                </a:path>
              </a:pathLst>
            </a:custGeom>
            <a:solidFill>
              <a:srgbClr val="1E1D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3223726" y="593309"/>
              <a:ext cx="930592" cy="1235392"/>
            </a:xfrm>
            <a:custGeom>
              <a:avLst/>
              <a:gdLst/>
              <a:ahLst/>
              <a:cxnLst/>
              <a:rect l="l" t="t" r="r" b="b"/>
              <a:pathLst>
                <a:path w="930592" h="1235392" extrusionOk="0">
                  <a:moveTo>
                    <a:pt x="886778" y="0"/>
                  </a:moveTo>
                  <a:cubicBezTo>
                    <a:pt x="901065" y="953"/>
                    <a:pt x="916305" y="1905"/>
                    <a:pt x="930593" y="1905"/>
                  </a:cubicBezTo>
                  <a:cubicBezTo>
                    <a:pt x="929640" y="4763"/>
                    <a:pt x="928688" y="7620"/>
                    <a:pt x="927735" y="10478"/>
                  </a:cubicBezTo>
                  <a:cubicBezTo>
                    <a:pt x="927735" y="10478"/>
                    <a:pt x="929640" y="9525"/>
                    <a:pt x="929640" y="9525"/>
                  </a:cubicBezTo>
                  <a:cubicBezTo>
                    <a:pt x="925830" y="13335"/>
                    <a:pt x="921068" y="16193"/>
                    <a:pt x="917257" y="20003"/>
                  </a:cubicBezTo>
                  <a:cubicBezTo>
                    <a:pt x="898207" y="33338"/>
                    <a:pt x="880110" y="48578"/>
                    <a:pt x="860107" y="60960"/>
                  </a:cubicBezTo>
                  <a:cubicBezTo>
                    <a:pt x="825818" y="83820"/>
                    <a:pt x="825818" y="113348"/>
                    <a:pt x="838200" y="148590"/>
                  </a:cubicBezTo>
                  <a:cubicBezTo>
                    <a:pt x="857250" y="200978"/>
                    <a:pt x="876300" y="252413"/>
                    <a:pt x="890588" y="305753"/>
                  </a:cubicBezTo>
                  <a:cubicBezTo>
                    <a:pt x="895350" y="322897"/>
                    <a:pt x="884872" y="342900"/>
                    <a:pt x="882015" y="361950"/>
                  </a:cubicBezTo>
                  <a:cubicBezTo>
                    <a:pt x="864870" y="357188"/>
                    <a:pt x="845820" y="356235"/>
                    <a:pt x="830580" y="346710"/>
                  </a:cubicBezTo>
                  <a:cubicBezTo>
                    <a:pt x="797243" y="325755"/>
                    <a:pt x="766763" y="299085"/>
                    <a:pt x="734378" y="278130"/>
                  </a:cubicBezTo>
                  <a:cubicBezTo>
                    <a:pt x="702945" y="258128"/>
                    <a:pt x="675322" y="260033"/>
                    <a:pt x="644843" y="286703"/>
                  </a:cubicBezTo>
                  <a:cubicBezTo>
                    <a:pt x="494347" y="419100"/>
                    <a:pt x="375285" y="573405"/>
                    <a:pt x="275272" y="745808"/>
                  </a:cubicBezTo>
                  <a:cubicBezTo>
                    <a:pt x="203835" y="867727"/>
                    <a:pt x="142875" y="993458"/>
                    <a:pt x="97155" y="1126808"/>
                  </a:cubicBezTo>
                  <a:cubicBezTo>
                    <a:pt x="83820" y="1166813"/>
                    <a:pt x="48578" y="1199198"/>
                    <a:pt x="22860" y="1235393"/>
                  </a:cubicBezTo>
                  <a:cubicBezTo>
                    <a:pt x="15240" y="1232535"/>
                    <a:pt x="7620" y="1229678"/>
                    <a:pt x="0" y="1226820"/>
                  </a:cubicBezTo>
                  <a:cubicBezTo>
                    <a:pt x="86678" y="1127760"/>
                    <a:pt x="100965" y="995363"/>
                    <a:pt x="160020" y="883920"/>
                  </a:cubicBezTo>
                  <a:cubicBezTo>
                    <a:pt x="285750" y="647700"/>
                    <a:pt x="425767" y="422910"/>
                    <a:pt x="638175" y="250508"/>
                  </a:cubicBezTo>
                  <a:cubicBezTo>
                    <a:pt x="667703" y="226695"/>
                    <a:pt x="699135" y="222885"/>
                    <a:pt x="730568" y="240983"/>
                  </a:cubicBezTo>
                  <a:cubicBezTo>
                    <a:pt x="768668" y="263843"/>
                    <a:pt x="803910" y="291465"/>
                    <a:pt x="847725" y="321945"/>
                  </a:cubicBezTo>
                  <a:cubicBezTo>
                    <a:pt x="848678" y="305753"/>
                    <a:pt x="853440" y="290513"/>
                    <a:pt x="849630" y="276225"/>
                  </a:cubicBezTo>
                  <a:cubicBezTo>
                    <a:pt x="833438" y="207645"/>
                    <a:pt x="814388" y="140018"/>
                    <a:pt x="797243" y="71438"/>
                  </a:cubicBezTo>
                  <a:cubicBezTo>
                    <a:pt x="826770" y="50482"/>
                    <a:pt x="856297" y="24765"/>
                    <a:pt x="886778" y="0"/>
                  </a:cubicBezTo>
                  <a:close/>
                </a:path>
              </a:pathLst>
            </a:custGeom>
            <a:solidFill>
              <a:srgbClr val="29121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2618889" y="5794912"/>
              <a:ext cx="237172" cy="622934"/>
            </a:xfrm>
            <a:custGeom>
              <a:avLst/>
              <a:gdLst/>
              <a:ahLst/>
              <a:cxnLst/>
              <a:rect l="l" t="t" r="r" b="b"/>
              <a:pathLst>
                <a:path w="237172" h="622934" extrusionOk="0">
                  <a:moveTo>
                    <a:pt x="206692" y="1905"/>
                  </a:moveTo>
                  <a:cubicBezTo>
                    <a:pt x="206692" y="1905"/>
                    <a:pt x="210503" y="0"/>
                    <a:pt x="210503" y="0"/>
                  </a:cubicBezTo>
                  <a:cubicBezTo>
                    <a:pt x="219075" y="0"/>
                    <a:pt x="227647" y="0"/>
                    <a:pt x="236220" y="0"/>
                  </a:cubicBezTo>
                  <a:cubicBezTo>
                    <a:pt x="236220" y="2857"/>
                    <a:pt x="236220" y="6667"/>
                    <a:pt x="237172" y="9525"/>
                  </a:cubicBezTo>
                  <a:cubicBezTo>
                    <a:pt x="220980" y="51435"/>
                    <a:pt x="201930" y="92392"/>
                    <a:pt x="187642" y="135255"/>
                  </a:cubicBezTo>
                  <a:cubicBezTo>
                    <a:pt x="141923" y="266700"/>
                    <a:pt x="99060" y="399097"/>
                    <a:pt x="53340" y="530542"/>
                  </a:cubicBezTo>
                  <a:cubicBezTo>
                    <a:pt x="42863" y="559117"/>
                    <a:pt x="22860" y="584835"/>
                    <a:pt x="0" y="622935"/>
                  </a:cubicBezTo>
                  <a:cubicBezTo>
                    <a:pt x="71438" y="408622"/>
                    <a:pt x="139065" y="205740"/>
                    <a:pt x="206692" y="1905"/>
                  </a:cubicBezTo>
                  <a:close/>
                </a:path>
              </a:pathLst>
            </a:custGeom>
            <a:solidFill>
              <a:srgbClr val="29292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4876314" y="3005040"/>
              <a:ext cx="8572" cy="27622"/>
            </a:xfrm>
            <a:custGeom>
              <a:avLst/>
              <a:gdLst/>
              <a:ahLst/>
              <a:cxnLst/>
              <a:rect l="l" t="t" r="r" b="b"/>
              <a:pathLst>
                <a:path w="8572" h="27622" extrusionOk="0">
                  <a:moveTo>
                    <a:pt x="0" y="27622"/>
                  </a:moveTo>
                  <a:cubicBezTo>
                    <a:pt x="2857" y="18097"/>
                    <a:pt x="5715" y="9525"/>
                    <a:pt x="8572" y="0"/>
                  </a:cubicBezTo>
                  <a:cubicBezTo>
                    <a:pt x="5715" y="9525"/>
                    <a:pt x="2857" y="19050"/>
                    <a:pt x="0" y="27622"/>
                  </a:cubicBezTo>
                  <a:close/>
                </a:path>
              </a:pathLst>
            </a:custGeom>
            <a:solidFill>
              <a:srgbClr val="29292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4847739" y="3141247"/>
              <a:ext cx="2857" cy="25717"/>
            </a:xfrm>
            <a:custGeom>
              <a:avLst/>
              <a:gdLst/>
              <a:ahLst/>
              <a:cxnLst/>
              <a:rect l="l" t="t" r="r" b="b"/>
              <a:pathLst>
                <a:path w="2857" h="25717" extrusionOk="0">
                  <a:moveTo>
                    <a:pt x="0" y="25718"/>
                  </a:moveTo>
                  <a:cubicBezTo>
                    <a:pt x="953" y="17145"/>
                    <a:pt x="1905" y="8573"/>
                    <a:pt x="2857" y="0"/>
                  </a:cubicBezTo>
                  <a:cubicBezTo>
                    <a:pt x="1905" y="8573"/>
                    <a:pt x="953" y="17145"/>
                    <a:pt x="0" y="25718"/>
                  </a:cubicBezTo>
                  <a:close/>
                </a:path>
              </a:pathLst>
            </a:custGeom>
            <a:solidFill>
              <a:srgbClr val="29292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2648416" y="2633565"/>
              <a:ext cx="6667" cy="31432"/>
            </a:xfrm>
            <a:custGeom>
              <a:avLst/>
              <a:gdLst/>
              <a:ahLst/>
              <a:cxnLst/>
              <a:rect l="l" t="t" r="r" b="b"/>
              <a:pathLst>
                <a:path w="6667" h="31432" extrusionOk="0">
                  <a:moveTo>
                    <a:pt x="6668" y="0"/>
                  </a:moveTo>
                  <a:cubicBezTo>
                    <a:pt x="4763" y="10478"/>
                    <a:pt x="2858" y="20955"/>
                    <a:pt x="0" y="31433"/>
                  </a:cubicBezTo>
                  <a:cubicBezTo>
                    <a:pt x="2858" y="20955"/>
                    <a:pt x="4763" y="10478"/>
                    <a:pt x="6668" y="0"/>
                  </a:cubicBezTo>
                  <a:close/>
                </a:path>
              </a:pathLst>
            </a:custGeom>
            <a:solidFill>
              <a:srgbClr val="F9EFE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589486" y="3233640"/>
              <a:ext cx="1238250" cy="1870049"/>
            </a:xfrm>
            <a:custGeom>
              <a:avLst/>
              <a:gdLst/>
              <a:ahLst/>
              <a:cxnLst/>
              <a:rect l="l" t="t" r="r" b="b"/>
              <a:pathLst>
                <a:path w="1238250" h="1870049" extrusionOk="0">
                  <a:moveTo>
                    <a:pt x="591503" y="845820"/>
                  </a:moveTo>
                  <a:cubicBezTo>
                    <a:pt x="731520" y="853440"/>
                    <a:pt x="871538" y="861060"/>
                    <a:pt x="999172" y="867728"/>
                  </a:cubicBezTo>
                  <a:cubicBezTo>
                    <a:pt x="1067753" y="607695"/>
                    <a:pt x="1133475" y="357188"/>
                    <a:pt x="1198245" y="107632"/>
                  </a:cubicBezTo>
                  <a:cubicBezTo>
                    <a:pt x="1203008" y="87630"/>
                    <a:pt x="1205865" y="67628"/>
                    <a:pt x="1209675" y="47625"/>
                  </a:cubicBezTo>
                  <a:cubicBezTo>
                    <a:pt x="1213485" y="31432"/>
                    <a:pt x="1217295" y="15240"/>
                    <a:pt x="1220153" y="0"/>
                  </a:cubicBezTo>
                  <a:cubicBezTo>
                    <a:pt x="1225868" y="0"/>
                    <a:pt x="1231583" y="0"/>
                    <a:pt x="1238250" y="0"/>
                  </a:cubicBezTo>
                  <a:cubicBezTo>
                    <a:pt x="1233488" y="41910"/>
                    <a:pt x="1233488" y="84772"/>
                    <a:pt x="1223963" y="125730"/>
                  </a:cubicBezTo>
                  <a:cubicBezTo>
                    <a:pt x="1165860" y="367665"/>
                    <a:pt x="1103948" y="609600"/>
                    <a:pt x="1045845" y="851535"/>
                  </a:cubicBezTo>
                  <a:cubicBezTo>
                    <a:pt x="1038225" y="882968"/>
                    <a:pt x="1023938" y="898207"/>
                    <a:pt x="991553" y="896303"/>
                  </a:cubicBezTo>
                  <a:cubicBezTo>
                    <a:pt x="972503" y="895350"/>
                    <a:pt x="953453" y="896303"/>
                    <a:pt x="934403" y="897255"/>
                  </a:cubicBezTo>
                  <a:cubicBezTo>
                    <a:pt x="868680" y="894397"/>
                    <a:pt x="802958" y="891540"/>
                    <a:pt x="736283" y="889635"/>
                  </a:cubicBezTo>
                  <a:cubicBezTo>
                    <a:pt x="687705" y="885825"/>
                    <a:pt x="640080" y="882968"/>
                    <a:pt x="591503" y="879157"/>
                  </a:cubicBezTo>
                  <a:cubicBezTo>
                    <a:pt x="543878" y="876300"/>
                    <a:pt x="496253" y="874395"/>
                    <a:pt x="449580" y="871538"/>
                  </a:cubicBezTo>
                  <a:cubicBezTo>
                    <a:pt x="314325" y="860107"/>
                    <a:pt x="186690" y="882968"/>
                    <a:pt x="65723" y="946785"/>
                  </a:cubicBezTo>
                  <a:cubicBezTo>
                    <a:pt x="94298" y="960120"/>
                    <a:pt x="122873" y="970597"/>
                    <a:pt x="151448" y="971550"/>
                  </a:cubicBezTo>
                  <a:cubicBezTo>
                    <a:pt x="240983" y="973455"/>
                    <a:pt x="330518" y="972503"/>
                    <a:pt x="420053" y="972503"/>
                  </a:cubicBezTo>
                  <a:cubicBezTo>
                    <a:pt x="477203" y="982028"/>
                    <a:pt x="534353" y="991553"/>
                    <a:pt x="591503" y="1001078"/>
                  </a:cubicBezTo>
                  <a:cubicBezTo>
                    <a:pt x="707708" y="1017270"/>
                    <a:pt x="822960" y="1032510"/>
                    <a:pt x="939165" y="1050607"/>
                  </a:cubicBezTo>
                  <a:cubicBezTo>
                    <a:pt x="1021080" y="1062990"/>
                    <a:pt x="1031558" y="1082993"/>
                    <a:pt x="1012508" y="1163003"/>
                  </a:cubicBezTo>
                  <a:cubicBezTo>
                    <a:pt x="988695" y="1260157"/>
                    <a:pt x="927735" y="1335405"/>
                    <a:pt x="866775" y="1409700"/>
                  </a:cubicBezTo>
                  <a:cubicBezTo>
                    <a:pt x="834390" y="1450657"/>
                    <a:pt x="794385" y="1484948"/>
                    <a:pt x="762000" y="1525905"/>
                  </a:cubicBezTo>
                  <a:cubicBezTo>
                    <a:pt x="724853" y="1572578"/>
                    <a:pt x="680085" y="1586865"/>
                    <a:pt x="623888" y="1570673"/>
                  </a:cubicBezTo>
                  <a:cubicBezTo>
                    <a:pt x="610553" y="1565910"/>
                    <a:pt x="598170" y="1562100"/>
                    <a:pt x="584835" y="1557338"/>
                  </a:cubicBezTo>
                  <a:cubicBezTo>
                    <a:pt x="573405" y="1553528"/>
                    <a:pt x="561022" y="1549718"/>
                    <a:pt x="549593" y="1545907"/>
                  </a:cubicBezTo>
                  <a:cubicBezTo>
                    <a:pt x="485775" y="1520190"/>
                    <a:pt x="420053" y="1499235"/>
                    <a:pt x="344805" y="1507807"/>
                  </a:cubicBezTo>
                  <a:cubicBezTo>
                    <a:pt x="421005" y="1542098"/>
                    <a:pt x="490538" y="1572578"/>
                    <a:pt x="560070" y="1604010"/>
                  </a:cubicBezTo>
                  <a:cubicBezTo>
                    <a:pt x="560070" y="1604010"/>
                    <a:pt x="561022" y="1604963"/>
                    <a:pt x="561022" y="1604963"/>
                  </a:cubicBezTo>
                  <a:cubicBezTo>
                    <a:pt x="566738" y="1610678"/>
                    <a:pt x="571500" y="1616393"/>
                    <a:pt x="578168" y="1621155"/>
                  </a:cubicBezTo>
                  <a:cubicBezTo>
                    <a:pt x="629603" y="1664018"/>
                    <a:pt x="629603" y="1667828"/>
                    <a:pt x="580072" y="1713548"/>
                  </a:cubicBezTo>
                  <a:cubicBezTo>
                    <a:pt x="576263" y="1716405"/>
                    <a:pt x="573405" y="1720215"/>
                    <a:pt x="570547" y="1723073"/>
                  </a:cubicBezTo>
                  <a:cubicBezTo>
                    <a:pt x="507683" y="1764030"/>
                    <a:pt x="445770" y="1805940"/>
                    <a:pt x="382905" y="1846898"/>
                  </a:cubicBezTo>
                  <a:cubicBezTo>
                    <a:pt x="315278" y="1854518"/>
                    <a:pt x="248603" y="1864043"/>
                    <a:pt x="180975" y="1869757"/>
                  </a:cubicBezTo>
                  <a:cubicBezTo>
                    <a:pt x="157163" y="1871663"/>
                    <a:pt x="133350" y="1864043"/>
                    <a:pt x="108585" y="1852613"/>
                  </a:cubicBezTo>
                  <a:cubicBezTo>
                    <a:pt x="295275" y="1858328"/>
                    <a:pt x="456247" y="1803082"/>
                    <a:pt x="585788" y="1664970"/>
                  </a:cubicBezTo>
                  <a:cubicBezTo>
                    <a:pt x="545783" y="1613535"/>
                    <a:pt x="485775" y="1590675"/>
                    <a:pt x="424815" y="1570673"/>
                  </a:cubicBezTo>
                  <a:cubicBezTo>
                    <a:pt x="383858" y="1557338"/>
                    <a:pt x="342900" y="1544955"/>
                    <a:pt x="302895" y="1529715"/>
                  </a:cubicBezTo>
                  <a:cubicBezTo>
                    <a:pt x="292418" y="1525905"/>
                    <a:pt x="284798" y="1515428"/>
                    <a:pt x="276225" y="1507807"/>
                  </a:cubicBezTo>
                  <a:cubicBezTo>
                    <a:pt x="284798" y="1500188"/>
                    <a:pt x="293370" y="1484948"/>
                    <a:pt x="301943" y="1484948"/>
                  </a:cubicBezTo>
                  <a:cubicBezTo>
                    <a:pt x="360045" y="1484948"/>
                    <a:pt x="418148" y="1486853"/>
                    <a:pt x="475297" y="1489710"/>
                  </a:cubicBezTo>
                  <a:cubicBezTo>
                    <a:pt x="490538" y="1490663"/>
                    <a:pt x="505778" y="1494473"/>
                    <a:pt x="520065" y="1496378"/>
                  </a:cubicBezTo>
                  <a:cubicBezTo>
                    <a:pt x="524828" y="1499235"/>
                    <a:pt x="530543" y="1501140"/>
                    <a:pt x="535305" y="1503998"/>
                  </a:cubicBezTo>
                  <a:cubicBezTo>
                    <a:pt x="540068" y="1505903"/>
                    <a:pt x="545783" y="1508760"/>
                    <a:pt x="550545" y="1510665"/>
                  </a:cubicBezTo>
                  <a:cubicBezTo>
                    <a:pt x="575310" y="1520190"/>
                    <a:pt x="601028" y="1528763"/>
                    <a:pt x="625793" y="1539240"/>
                  </a:cubicBezTo>
                  <a:cubicBezTo>
                    <a:pt x="675322" y="1561148"/>
                    <a:pt x="711518" y="1547813"/>
                    <a:pt x="744855" y="1505903"/>
                  </a:cubicBezTo>
                  <a:cubicBezTo>
                    <a:pt x="795338" y="1441132"/>
                    <a:pt x="856297" y="1383982"/>
                    <a:pt x="902018" y="1317307"/>
                  </a:cubicBezTo>
                  <a:cubicBezTo>
                    <a:pt x="940118" y="1262063"/>
                    <a:pt x="963930" y="1198245"/>
                    <a:pt x="990600" y="1136332"/>
                  </a:cubicBezTo>
                  <a:cubicBezTo>
                    <a:pt x="1002030" y="1109663"/>
                    <a:pt x="992505" y="1087755"/>
                    <a:pt x="957263" y="1083945"/>
                  </a:cubicBezTo>
                  <a:cubicBezTo>
                    <a:pt x="828675" y="1068705"/>
                    <a:pt x="700088" y="1052513"/>
                    <a:pt x="571500" y="1037272"/>
                  </a:cubicBezTo>
                  <a:cubicBezTo>
                    <a:pt x="566738" y="1037272"/>
                    <a:pt x="562928" y="1037272"/>
                    <a:pt x="558165" y="1037272"/>
                  </a:cubicBezTo>
                  <a:lnTo>
                    <a:pt x="555308" y="1034415"/>
                  </a:lnTo>
                  <a:cubicBezTo>
                    <a:pt x="494347" y="1023938"/>
                    <a:pt x="433388" y="1013460"/>
                    <a:pt x="373380" y="1003935"/>
                  </a:cubicBezTo>
                  <a:cubicBezTo>
                    <a:pt x="300990" y="1002982"/>
                    <a:pt x="228600" y="1000125"/>
                    <a:pt x="155258" y="1002030"/>
                  </a:cubicBezTo>
                  <a:cubicBezTo>
                    <a:pt x="100965" y="1002982"/>
                    <a:pt x="53340" y="989647"/>
                    <a:pt x="0" y="951547"/>
                  </a:cubicBezTo>
                  <a:cubicBezTo>
                    <a:pt x="22860" y="934403"/>
                    <a:pt x="40005" y="918210"/>
                    <a:pt x="59055" y="908685"/>
                  </a:cubicBezTo>
                  <a:cubicBezTo>
                    <a:pt x="174308" y="851535"/>
                    <a:pt x="298133" y="839153"/>
                    <a:pt x="424815" y="838200"/>
                  </a:cubicBezTo>
                  <a:cubicBezTo>
                    <a:pt x="448628" y="838200"/>
                    <a:pt x="472440" y="839153"/>
                    <a:pt x="496253" y="839153"/>
                  </a:cubicBezTo>
                  <a:cubicBezTo>
                    <a:pt x="502920" y="840105"/>
                    <a:pt x="510540" y="841057"/>
                    <a:pt x="517208" y="841057"/>
                  </a:cubicBezTo>
                  <a:cubicBezTo>
                    <a:pt x="522922" y="842963"/>
                    <a:pt x="528638" y="844868"/>
                    <a:pt x="534353" y="846772"/>
                  </a:cubicBezTo>
                  <a:cubicBezTo>
                    <a:pt x="553403" y="846772"/>
                    <a:pt x="572453" y="845820"/>
                    <a:pt x="591503" y="845820"/>
                  </a:cubicBezTo>
                  <a:close/>
                </a:path>
              </a:pathLst>
            </a:custGeom>
            <a:solidFill>
              <a:srgbClr val="25131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2609450" y="3035520"/>
              <a:ext cx="778105" cy="2759392"/>
            </a:xfrm>
            <a:custGeom>
              <a:avLst/>
              <a:gdLst/>
              <a:ahLst/>
              <a:cxnLst/>
              <a:rect l="l" t="t" r="r" b="b"/>
              <a:pathLst>
                <a:path w="778105" h="2759392" extrusionOk="0">
                  <a:moveTo>
                    <a:pt x="246611" y="2759393"/>
                  </a:moveTo>
                  <a:cubicBezTo>
                    <a:pt x="238038" y="2759393"/>
                    <a:pt x="229466" y="2759393"/>
                    <a:pt x="220893" y="2759393"/>
                  </a:cubicBezTo>
                  <a:cubicBezTo>
                    <a:pt x="327573" y="2504122"/>
                    <a:pt x="435206" y="2249805"/>
                    <a:pt x="544743" y="1987867"/>
                  </a:cubicBezTo>
                  <a:cubicBezTo>
                    <a:pt x="527598" y="1994535"/>
                    <a:pt x="516168" y="2000250"/>
                    <a:pt x="502833" y="2004060"/>
                  </a:cubicBezTo>
                  <a:cubicBezTo>
                    <a:pt x="440921" y="2025015"/>
                    <a:pt x="379961" y="2020252"/>
                    <a:pt x="334241" y="1973580"/>
                  </a:cubicBezTo>
                  <a:cubicBezTo>
                    <a:pt x="247563" y="1885950"/>
                    <a:pt x="160886" y="1797367"/>
                    <a:pt x="82781" y="1702117"/>
                  </a:cubicBezTo>
                  <a:cubicBezTo>
                    <a:pt x="-14374" y="1584960"/>
                    <a:pt x="-21994" y="1451610"/>
                    <a:pt x="38966" y="1313498"/>
                  </a:cubicBezTo>
                  <a:cubicBezTo>
                    <a:pt x="46586" y="1302067"/>
                    <a:pt x="54206" y="1289685"/>
                    <a:pt x="60873" y="1278255"/>
                  </a:cubicBezTo>
                  <a:cubicBezTo>
                    <a:pt x="60873" y="1278255"/>
                    <a:pt x="60873" y="1277302"/>
                    <a:pt x="60873" y="1277302"/>
                  </a:cubicBezTo>
                  <a:cubicBezTo>
                    <a:pt x="63731" y="1273492"/>
                    <a:pt x="66588" y="1270635"/>
                    <a:pt x="69446" y="1266825"/>
                  </a:cubicBezTo>
                  <a:cubicBezTo>
                    <a:pt x="69446" y="1266825"/>
                    <a:pt x="69446" y="1266825"/>
                    <a:pt x="69446" y="1266825"/>
                  </a:cubicBezTo>
                  <a:cubicBezTo>
                    <a:pt x="75161" y="1260157"/>
                    <a:pt x="81828" y="1253490"/>
                    <a:pt x="87543" y="1246823"/>
                  </a:cubicBezTo>
                  <a:cubicBezTo>
                    <a:pt x="87543" y="1246823"/>
                    <a:pt x="87543" y="1246823"/>
                    <a:pt x="87543" y="1246823"/>
                  </a:cubicBezTo>
                  <a:cubicBezTo>
                    <a:pt x="149456" y="1190625"/>
                    <a:pt x="210416" y="1133475"/>
                    <a:pt x="272328" y="1077277"/>
                  </a:cubicBezTo>
                  <a:cubicBezTo>
                    <a:pt x="270423" y="1072515"/>
                    <a:pt x="267566" y="1067752"/>
                    <a:pt x="265661" y="1062990"/>
                  </a:cubicBezTo>
                  <a:cubicBezTo>
                    <a:pt x="215178" y="1084898"/>
                    <a:pt x="164696" y="1107757"/>
                    <a:pt x="114213" y="1129665"/>
                  </a:cubicBezTo>
                  <a:cubicBezTo>
                    <a:pt x="114213" y="1129665"/>
                    <a:pt x="114213" y="1129665"/>
                    <a:pt x="114213" y="1129665"/>
                  </a:cubicBezTo>
                  <a:cubicBezTo>
                    <a:pt x="111356" y="1132523"/>
                    <a:pt x="108498" y="1136332"/>
                    <a:pt x="104688" y="1139190"/>
                  </a:cubicBezTo>
                  <a:cubicBezTo>
                    <a:pt x="104688" y="1139190"/>
                    <a:pt x="104688" y="1139190"/>
                    <a:pt x="104688" y="1139190"/>
                  </a:cubicBezTo>
                  <a:cubicBezTo>
                    <a:pt x="98021" y="1145857"/>
                    <a:pt x="92306" y="1151573"/>
                    <a:pt x="85638" y="1158240"/>
                  </a:cubicBezTo>
                  <a:cubicBezTo>
                    <a:pt x="74208" y="1147763"/>
                    <a:pt x="53253" y="1139190"/>
                    <a:pt x="51348" y="1127760"/>
                  </a:cubicBezTo>
                  <a:cubicBezTo>
                    <a:pt x="34203" y="1038225"/>
                    <a:pt x="7533" y="947738"/>
                    <a:pt x="7533" y="857250"/>
                  </a:cubicBezTo>
                  <a:cubicBezTo>
                    <a:pt x="7533" y="710565"/>
                    <a:pt x="11343" y="561022"/>
                    <a:pt x="41823" y="419100"/>
                  </a:cubicBezTo>
                  <a:cubicBezTo>
                    <a:pt x="71351" y="283845"/>
                    <a:pt x="136121" y="155257"/>
                    <a:pt x="188508" y="25717"/>
                  </a:cubicBezTo>
                  <a:cubicBezTo>
                    <a:pt x="193271" y="12382"/>
                    <a:pt x="219941" y="8572"/>
                    <a:pt x="237086" y="0"/>
                  </a:cubicBezTo>
                  <a:cubicBezTo>
                    <a:pt x="246611" y="5715"/>
                    <a:pt x="257088" y="10477"/>
                    <a:pt x="266613" y="16192"/>
                  </a:cubicBezTo>
                  <a:cubicBezTo>
                    <a:pt x="266613" y="16192"/>
                    <a:pt x="266613" y="16192"/>
                    <a:pt x="266613" y="16192"/>
                  </a:cubicBezTo>
                  <a:cubicBezTo>
                    <a:pt x="317096" y="38100"/>
                    <a:pt x="368531" y="60960"/>
                    <a:pt x="419013" y="82867"/>
                  </a:cubicBezTo>
                  <a:cubicBezTo>
                    <a:pt x="428538" y="86677"/>
                    <a:pt x="438063" y="89535"/>
                    <a:pt x="446636" y="93345"/>
                  </a:cubicBezTo>
                  <a:cubicBezTo>
                    <a:pt x="494261" y="108585"/>
                    <a:pt x="542838" y="123825"/>
                    <a:pt x="590463" y="139065"/>
                  </a:cubicBezTo>
                  <a:cubicBezTo>
                    <a:pt x="590463" y="148590"/>
                    <a:pt x="590463" y="158115"/>
                    <a:pt x="590463" y="166688"/>
                  </a:cubicBezTo>
                  <a:cubicBezTo>
                    <a:pt x="461876" y="138113"/>
                    <a:pt x="336146" y="100013"/>
                    <a:pt x="219941" y="23813"/>
                  </a:cubicBezTo>
                  <a:cubicBezTo>
                    <a:pt x="27536" y="372427"/>
                    <a:pt x="-12469" y="735330"/>
                    <a:pt x="76113" y="1122045"/>
                  </a:cubicBezTo>
                  <a:cubicBezTo>
                    <a:pt x="136121" y="1062990"/>
                    <a:pt x="207558" y="1053465"/>
                    <a:pt x="279948" y="1042035"/>
                  </a:cubicBezTo>
                  <a:cubicBezTo>
                    <a:pt x="324716" y="1034415"/>
                    <a:pt x="366626" y="1016317"/>
                    <a:pt x="409488" y="1002030"/>
                  </a:cubicBezTo>
                  <a:cubicBezTo>
                    <a:pt x="424728" y="997267"/>
                    <a:pt x="438063" y="983932"/>
                    <a:pt x="452351" y="982980"/>
                  </a:cubicBezTo>
                  <a:cubicBezTo>
                    <a:pt x="470448" y="982027"/>
                    <a:pt x="488546" y="989647"/>
                    <a:pt x="506643" y="993457"/>
                  </a:cubicBezTo>
                  <a:cubicBezTo>
                    <a:pt x="495213" y="1009650"/>
                    <a:pt x="484736" y="1025842"/>
                    <a:pt x="471401" y="1041082"/>
                  </a:cubicBezTo>
                  <a:cubicBezTo>
                    <a:pt x="466638" y="1045845"/>
                    <a:pt x="457113" y="1047750"/>
                    <a:pt x="449493" y="1048702"/>
                  </a:cubicBezTo>
                  <a:cubicBezTo>
                    <a:pt x="301856" y="1057275"/>
                    <a:pt x="214226" y="1161098"/>
                    <a:pt x="120881" y="1255395"/>
                  </a:cubicBezTo>
                  <a:cubicBezTo>
                    <a:pt x="6581" y="1369695"/>
                    <a:pt x="-4849" y="1544002"/>
                    <a:pt x="94211" y="1666875"/>
                  </a:cubicBezTo>
                  <a:cubicBezTo>
                    <a:pt x="171363" y="1763077"/>
                    <a:pt x="254231" y="1854517"/>
                    <a:pt x="341861" y="1942148"/>
                  </a:cubicBezTo>
                  <a:cubicBezTo>
                    <a:pt x="402821" y="2003107"/>
                    <a:pt x="479021" y="2002155"/>
                    <a:pt x="549506" y="1951673"/>
                  </a:cubicBezTo>
                  <a:cubicBezTo>
                    <a:pt x="564746" y="1941195"/>
                    <a:pt x="576176" y="1920240"/>
                    <a:pt x="582843" y="1902142"/>
                  </a:cubicBezTo>
                  <a:cubicBezTo>
                    <a:pt x="618086" y="1806892"/>
                    <a:pt x="652376" y="1711642"/>
                    <a:pt x="686666" y="1616392"/>
                  </a:cubicBezTo>
                  <a:cubicBezTo>
                    <a:pt x="694286" y="1617345"/>
                    <a:pt x="701906" y="1618298"/>
                    <a:pt x="709526" y="1618298"/>
                  </a:cubicBezTo>
                  <a:cubicBezTo>
                    <a:pt x="695238" y="1660207"/>
                    <a:pt x="680951" y="1702117"/>
                    <a:pt x="666663" y="1744027"/>
                  </a:cubicBezTo>
                  <a:cubicBezTo>
                    <a:pt x="652376" y="1784985"/>
                    <a:pt x="638088" y="1825942"/>
                    <a:pt x="623801" y="1866900"/>
                  </a:cubicBezTo>
                  <a:cubicBezTo>
                    <a:pt x="704763" y="1775460"/>
                    <a:pt x="725718" y="1661160"/>
                    <a:pt x="752388" y="1549717"/>
                  </a:cubicBezTo>
                  <a:cubicBezTo>
                    <a:pt x="760961" y="1549717"/>
                    <a:pt x="769533" y="1549717"/>
                    <a:pt x="778106" y="1549717"/>
                  </a:cubicBezTo>
                  <a:cubicBezTo>
                    <a:pt x="753341" y="1656398"/>
                    <a:pt x="739053" y="1769745"/>
                    <a:pt x="671426" y="1856423"/>
                  </a:cubicBezTo>
                  <a:cubicBezTo>
                    <a:pt x="524741" y="2043113"/>
                    <a:pt x="462828" y="2269808"/>
                    <a:pt x="362816" y="2478405"/>
                  </a:cubicBezTo>
                  <a:cubicBezTo>
                    <a:pt x="319953" y="2570797"/>
                    <a:pt x="284711" y="2666047"/>
                    <a:pt x="246611" y="2759393"/>
                  </a:cubicBezTo>
                  <a:close/>
                </a:path>
              </a:pathLst>
            </a:custGeom>
            <a:solidFill>
              <a:srgbClr val="2A110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	</a:t>
              </a:r>
              <a:endParaRPr/>
            </a:p>
          </p:txBody>
        </p:sp>
        <p:sp>
          <p:nvSpPr>
            <p:cNvPr id="26" name="Google Shape;26;p2"/>
            <p:cNvSpPr/>
            <p:nvPr/>
          </p:nvSpPr>
          <p:spPr>
            <a:xfrm>
              <a:off x="3297068" y="2052540"/>
              <a:ext cx="911542" cy="2602230"/>
            </a:xfrm>
            <a:custGeom>
              <a:avLst/>
              <a:gdLst/>
              <a:ahLst/>
              <a:cxnLst/>
              <a:rect l="l" t="t" r="r" b="b"/>
              <a:pathLst>
                <a:path w="911542" h="2602230" extrusionOk="0">
                  <a:moveTo>
                    <a:pt x="22860" y="2602230"/>
                  </a:moveTo>
                  <a:cubicBezTo>
                    <a:pt x="15240" y="2601278"/>
                    <a:pt x="7620" y="2600325"/>
                    <a:pt x="0" y="2600325"/>
                  </a:cubicBezTo>
                  <a:cubicBezTo>
                    <a:pt x="22860" y="2536508"/>
                    <a:pt x="44767" y="2471738"/>
                    <a:pt x="67628" y="2407920"/>
                  </a:cubicBezTo>
                  <a:cubicBezTo>
                    <a:pt x="184785" y="2082165"/>
                    <a:pt x="292417" y="1752600"/>
                    <a:pt x="432435" y="1434465"/>
                  </a:cubicBezTo>
                  <a:cubicBezTo>
                    <a:pt x="519113" y="1237298"/>
                    <a:pt x="589598" y="1033463"/>
                    <a:pt x="664845" y="831532"/>
                  </a:cubicBezTo>
                  <a:cubicBezTo>
                    <a:pt x="759143" y="575310"/>
                    <a:pt x="822008" y="310515"/>
                    <a:pt x="864870" y="40958"/>
                  </a:cubicBezTo>
                  <a:cubicBezTo>
                    <a:pt x="866775" y="26670"/>
                    <a:pt x="871538" y="13335"/>
                    <a:pt x="875348" y="0"/>
                  </a:cubicBezTo>
                  <a:cubicBezTo>
                    <a:pt x="881063" y="0"/>
                    <a:pt x="885825" y="0"/>
                    <a:pt x="891540" y="0"/>
                  </a:cubicBezTo>
                  <a:cubicBezTo>
                    <a:pt x="887730" y="19050"/>
                    <a:pt x="881063" y="38100"/>
                    <a:pt x="880110" y="57150"/>
                  </a:cubicBezTo>
                  <a:cubicBezTo>
                    <a:pt x="879158" y="65722"/>
                    <a:pt x="887730" y="75247"/>
                    <a:pt x="892493" y="84772"/>
                  </a:cubicBezTo>
                  <a:cubicBezTo>
                    <a:pt x="899160" y="84772"/>
                    <a:pt x="904875" y="85725"/>
                    <a:pt x="911543" y="85725"/>
                  </a:cubicBezTo>
                  <a:cubicBezTo>
                    <a:pt x="855345" y="330517"/>
                    <a:pt x="811530" y="579120"/>
                    <a:pt x="738188" y="818197"/>
                  </a:cubicBezTo>
                  <a:cubicBezTo>
                    <a:pt x="680085" y="1007745"/>
                    <a:pt x="585788" y="1185863"/>
                    <a:pt x="502920" y="1367790"/>
                  </a:cubicBezTo>
                  <a:cubicBezTo>
                    <a:pt x="335280" y="1735455"/>
                    <a:pt x="186690" y="2109788"/>
                    <a:pt x="101917" y="2506980"/>
                  </a:cubicBezTo>
                  <a:cubicBezTo>
                    <a:pt x="100013" y="2516505"/>
                    <a:pt x="96203" y="2525078"/>
                    <a:pt x="93345" y="2533650"/>
                  </a:cubicBezTo>
                  <a:cubicBezTo>
                    <a:pt x="84773" y="2533650"/>
                    <a:pt x="76200" y="2533650"/>
                    <a:pt x="67628" y="2533650"/>
                  </a:cubicBezTo>
                  <a:cubicBezTo>
                    <a:pt x="67628" y="2526983"/>
                    <a:pt x="66675" y="2520315"/>
                    <a:pt x="66675" y="2514600"/>
                  </a:cubicBezTo>
                  <a:cubicBezTo>
                    <a:pt x="72390" y="2508885"/>
                    <a:pt x="77153" y="2502218"/>
                    <a:pt x="82867" y="2496503"/>
                  </a:cubicBezTo>
                  <a:cubicBezTo>
                    <a:pt x="80010" y="2494598"/>
                    <a:pt x="78105" y="2492693"/>
                    <a:pt x="75248" y="2489835"/>
                  </a:cubicBezTo>
                  <a:cubicBezTo>
                    <a:pt x="69533" y="2498408"/>
                    <a:pt x="62865" y="2506028"/>
                    <a:pt x="57150" y="2514600"/>
                  </a:cubicBezTo>
                  <a:cubicBezTo>
                    <a:pt x="44767" y="2543175"/>
                    <a:pt x="33338" y="2572703"/>
                    <a:pt x="22860" y="2602230"/>
                  </a:cubicBezTo>
                  <a:close/>
                  <a:moveTo>
                    <a:pt x="736283" y="751522"/>
                  </a:moveTo>
                  <a:cubicBezTo>
                    <a:pt x="732473" y="749618"/>
                    <a:pt x="727710" y="748665"/>
                    <a:pt x="723900" y="746760"/>
                  </a:cubicBezTo>
                  <a:cubicBezTo>
                    <a:pt x="670560" y="883920"/>
                    <a:pt x="617220" y="1021080"/>
                    <a:pt x="563880" y="1158240"/>
                  </a:cubicBezTo>
                  <a:cubicBezTo>
                    <a:pt x="567690" y="1160145"/>
                    <a:pt x="571500" y="1161098"/>
                    <a:pt x="576263" y="1163003"/>
                  </a:cubicBezTo>
                  <a:cubicBezTo>
                    <a:pt x="637223" y="1028700"/>
                    <a:pt x="698183" y="894397"/>
                    <a:pt x="736283" y="751522"/>
                  </a:cubicBezTo>
                  <a:close/>
                </a:path>
              </a:pathLst>
            </a:custGeom>
            <a:solidFill>
              <a:srgbClr val="220F0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	</a:t>
              </a:r>
              <a:endParaRPr/>
            </a:p>
          </p:txBody>
        </p:sp>
        <p:sp>
          <p:nvSpPr>
            <p:cNvPr id="27" name="Google Shape;27;p2"/>
            <p:cNvSpPr/>
            <p:nvPr/>
          </p:nvSpPr>
          <p:spPr>
            <a:xfrm>
              <a:off x="3158004" y="1822987"/>
              <a:ext cx="730567" cy="755332"/>
            </a:xfrm>
            <a:custGeom>
              <a:avLst/>
              <a:gdLst/>
              <a:ahLst/>
              <a:cxnLst/>
              <a:rect l="l" t="t" r="r" b="b"/>
              <a:pathLst>
                <a:path w="730567" h="755332" extrusionOk="0">
                  <a:moveTo>
                    <a:pt x="65722" y="0"/>
                  </a:moveTo>
                  <a:cubicBezTo>
                    <a:pt x="73342" y="2858"/>
                    <a:pt x="80963" y="5715"/>
                    <a:pt x="88582" y="8573"/>
                  </a:cubicBezTo>
                  <a:cubicBezTo>
                    <a:pt x="60007" y="52388"/>
                    <a:pt x="80010" y="79058"/>
                    <a:pt x="118110" y="104775"/>
                  </a:cubicBezTo>
                  <a:cubicBezTo>
                    <a:pt x="209550" y="167640"/>
                    <a:pt x="301942" y="229553"/>
                    <a:pt x="386715" y="300990"/>
                  </a:cubicBezTo>
                  <a:cubicBezTo>
                    <a:pt x="510540" y="405765"/>
                    <a:pt x="622935" y="521970"/>
                    <a:pt x="696277" y="669608"/>
                  </a:cubicBezTo>
                  <a:cubicBezTo>
                    <a:pt x="708660" y="694373"/>
                    <a:pt x="719138" y="720090"/>
                    <a:pt x="730568" y="745808"/>
                  </a:cubicBezTo>
                  <a:cubicBezTo>
                    <a:pt x="727710" y="748665"/>
                    <a:pt x="723900" y="752475"/>
                    <a:pt x="721043" y="755333"/>
                  </a:cubicBezTo>
                  <a:cubicBezTo>
                    <a:pt x="709613" y="747713"/>
                    <a:pt x="696277" y="741998"/>
                    <a:pt x="686752" y="732473"/>
                  </a:cubicBezTo>
                  <a:cubicBezTo>
                    <a:pt x="518160" y="551498"/>
                    <a:pt x="315277" y="418148"/>
                    <a:pt x="101917" y="298133"/>
                  </a:cubicBezTo>
                  <a:cubicBezTo>
                    <a:pt x="74295" y="282893"/>
                    <a:pt x="44767" y="268605"/>
                    <a:pt x="17145" y="254318"/>
                  </a:cubicBezTo>
                  <a:cubicBezTo>
                    <a:pt x="11430" y="249555"/>
                    <a:pt x="5715" y="243840"/>
                    <a:pt x="0" y="239078"/>
                  </a:cubicBezTo>
                  <a:cubicBezTo>
                    <a:pt x="1905" y="233363"/>
                    <a:pt x="4763" y="228600"/>
                    <a:pt x="6667" y="222885"/>
                  </a:cubicBezTo>
                  <a:cubicBezTo>
                    <a:pt x="6667" y="222885"/>
                    <a:pt x="6667" y="223838"/>
                    <a:pt x="6667" y="222885"/>
                  </a:cubicBezTo>
                  <a:cubicBezTo>
                    <a:pt x="37147" y="235268"/>
                    <a:pt x="67627" y="248603"/>
                    <a:pt x="98107" y="261938"/>
                  </a:cubicBezTo>
                  <a:cubicBezTo>
                    <a:pt x="98107" y="261938"/>
                    <a:pt x="98107" y="261938"/>
                    <a:pt x="98107" y="261938"/>
                  </a:cubicBezTo>
                  <a:cubicBezTo>
                    <a:pt x="126682" y="278130"/>
                    <a:pt x="155257" y="295275"/>
                    <a:pt x="183832" y="311468"/>
                  </a:cubicBezTo>
                  <a:cubicBezTo>
                    <a:pt x="187642" y="313373"/>
                    <a:pt x="191452" y="315278"/>
                    <a:pt x="195263" y="317183"/>
                  </a:cubicBezTo>
                  <a:cubicBezTo>
                    <a:pt x="207645" y="323850"/>
                    <a:pt x="219075" y="331470"/>
                    <a:pt x="231457" y="338138"/>
                  </a:cubicBezTo>
                  <a:cubicBezTo>
                    <a:pt x="231457" y="338138"/>
                    <a:pt x="231457" y="338138"/>
                    <a:pt x="231457" y="338138"/>
                  </a:cubicBezTo>
                  <a:cubicBezTo>
                    <a:pt x="240982" y="344805"/>
                    <a:pt x="250507" y="350520"/>
                    <a:pt x="260032" y="357188"/>
                  </a:cubicBezTo>
                  <a:cubicBezTo>
                    <a:pt x="260032" y="357188"/>
                    <a:pt x="260032" y="357188"/>
                    <a:pt x="260032" y="357188"/>
                  </a:cubicBezTo>
                  <a:cubicBezTo>
                    <a:pt x="279082" y="369570"/>
                    <a:pt x="298132" y="382905"/>
                    <a:pt x="318135" y="395288"/>
                  </a:cubicBezTo>
                  <a:cubicBezTo>
                    <a:pt x="318135" y="395288"/>
                    <a:pt x="318135" y="395288"/>
                    <a:pt x="318135" y="395288"/>
                  </a:cubicBezTo>
                  <a:cubicBezTo>
                    <a:pt x="324802" y="399098"/>
                    <a:pt x="330517" y="402908"/>
                    <a:pt x="337185" y="406718"/>
                  </a:cubicBezTo>
                  <a:cubicBezTo>
                    <a:pt x="340995" y="408623"/>
                    <a:pt x="344805" y="410528"/>
                    <a:pt x="348615" y="412433"/>
                  </a:cubicBezTo>
                  <a:cubicBezTo>
                    <a:pt x="354330" y="416243"/>
                    <a:pt x="360997" y="420053"/>
                    <a:pt x="366713" y="422910"/>
                  </a:cubicBezTo>
                  <a:cubicBezTo>
                    <a:pt x="366713" y="422910"/>
                    <a:pt x="365760" y="421958"/>
                    <a:pt x="365760" y="421958"/>
                  </a:cubicBezTo>
                  <a:cubicBezTo>
                    <a:pt x="369570" y="424815"/>
                    <a:pt x="372427" y="428625"/>
                    <a:pt x="376238" y="431483"/>
                  </a:cubicBezTo>
                  <a:cubicBezTo>
                    <a:pt x="376238" y="431483"/>
                    <a:pt x="376238" y="431483"/>
                    <a:pt x="376238" y="431483"/>
                  </a:cubicBezTo>
                  <a:cubicBezTo>
                    <a:pt x="463867" y="501015"/>
                    <a:pt x="551497" y="569595"/>
                    <a:pt x="639127" y="639128"/>
                  </a:cubicBezTo>
                  <a:cubicBezTo>
                    <a:pt x="607695" y="550545"/>
                    <a:pt x="549593" y="481965"/>
                    <a:pt x="481013" y="421958"/>
                  </a:cubicBezTo>
                  <a:cubicBezTo>
                    <a:pt x="481013" y="421958"/>
                    <a:pt x="481013" y="421958"/>
                    <a:pt x="481013" y="421958"/>
                  </a:cubicBezTo>
                  <a:cubicBezTo>
                    <a:pt x="462915" y="405765"/>
                    <a:pt x="444817" y="388620"/>
                    <a:pt x="425767" y="372428"/>
                  </a:cubicBezTo>
                  <a:cubicBezTo>
                    <a:pt x="425767" y="372428"/>
                    <a:pt x="425767" y="372428"/>
                    <a:pt x="425767" y="372428"/>
                  </a:cubicBezTo>
                  <a:cubicBezTo>
                    <a:pt x="421957" y="368618"/>
                    <a:pt x="419100" y="365760"/>
                    <a:pt x="415290" y="361950"/>
                  </a:cubicBezTo>
                  <a:cubicBezTo>
                    <a:pt x="415290" y="361950"/>
                    <a:pt x="416242" y="362903"/>
                    <a:pt x="416242" y="362903"/>
                  </a:cubicBezTo>
                  <a:cubicBezTo>
                    <a:pt x="412432" y="358140"/>
                    <a:pt x="409575" y="354330"/>
                    <a:pt x="405765" y="349568"/>
                  </a:cubicBezTo>
                  <a:cubicBezTo>
                    <a:pt x="315277" y="280988"/>
                    <a:pt x="223838" y="212408"/>
                    <a:pt x="132397" y="144780"/>
                  </a:cubicBezTo>
                  <a:cubicBezTo>
                    <a:pt x="118110" y="134303"/>
                    <a:pt x="103822" y="124778"/>
                    <a:pt x="89535" y="114300"/>
                  </a:cubicBezTo>
                  <a:cubicBezTo>
                    <a:pt x="32385" y="68580"/>
                    <a:pt x="31432" y="64770"/>
                    <a:pt x="65722" y="0"/>
                  </a:cubicBezTo>
                  <a:close/>
                </a:path>
              </a:pathLst>
            </a:custGeom>
            <a:solidFill>
              <a:srgbClr val="32141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2873276" y="2060160"/>
              <a:ext cx="536187" cy="1144904"/>
            </a:xfrm>
            <a:custGeom>
              <a:avLst/>
              <a:gdLst/>
              <a:ahLst/>
              <a:cxnLst/>
              <a:rect l="l" t="t" r="r" b="b"/>
              <a:pathLst>
                <a:path w="536187" h="1144904" extrusionOk="0">
                  <a:moveTo>
                    <a:pt x="283775" y="0"/>
                  </a:moveTo>
                  <a:cubicBezTo>
                    <a:pt x="289490" y="4763"/>
                    <a:pt x="295205" y="10477"/>
                    <a:pt x="300920" y="15240"/>
                  </a:cubicBezTo>
                  <a:cubicBezTo>
                    <a:pt x="260915" y="202883"/>
                    <a:pt x="206623" y="384810"/>
                    <a:pt x="112325" y="554355"/>
                  </a:cubicBezTo>
                  <a:cubicBezTo>
                    <a:pt x="78035" y="615315"/>
                    <a:pt x="60890" y="686752"/>
                    <a:pt x="36125" y="753427"/>
                  </a:cubicBezTo>
                  <a:cubicBezTo>
                    <a:pt x="21838" y="790575"/>
                    <a:pt x="38030" y="815340"/>
                    <a:pt x="67558" y="839152"/>
                  </a:cubicBezTo>
                  <a:cubicBezTo>
                    <a:pt x="197098" y="940118"/>
                    <a:pt x="338068" y="1020127"/>
                    <a:pt x="485705" y="1090612"/>
                  </a:cubicBezTo>
                  <a:cubicBezTo>
                    <a:pt x="502850" y="1099185"/>
                    <a:pt x="519043" y="1107758"/>
                    <a:pt x="536188" y="1116330"/>
                  </a:cubicBezTo>
                  <a:cubicBezTo>
                    <a:pt x="522853" y="1125855"/>
                    <a:pt x="510470" y="1135380"/>
                    <a:pt x="497135" y="1144905"/>
                  </a:cubicBezTo>
                  <a:cubicBezTo>
                    <a:pt x="495230" y="1138237"/>
                    <a:pt x="494278" y="1127760"/>
                    <a:pt x="489515" y="1125855"/>
                  </a:cubicBezTo>
                  <a:cubicBezTo>
                    <a:pt x="425698" y="1093470"/>
                    <a:pt x="361880" y="1062037"/>
                    <a:pt x="298063" y="1029652"/>
                  </a:cubicBezTo>
                  <a:cubicBezTo>
                    <a:pt x="298063" y="1029652"/>
                    <a:pt x="298063" y="1029652"/>
                    <a:pt x="298063" y="1029652"/>
                  </a:cubicBezTo>
                  <a:cubicBezTo>
                    <a:pt x="291395" y="1025843"/>
                    <a:pt x="284728" y="1022985"/>
                    <a:pt x="279013" y="1019175"/>
                  </a:cubicBezTo>
                  <a:cubicBezTo>
                    <a:pt x="279013" y="1019175"/>
                    <a:pt x="279965" y="1020127"/>
                    <a:pt x="279965" y="1020127"/>
                  </a:cubicBezTo>
                  <a:cubicBezTo>
                    <a:pt x="273298" y="1016318"/>
                    <a:pt x="267583" y="1012508"/>
                    <a:pt x="260915" y="1008698"/>
                  </a:cubicBezTo>
                  <a:cubicBezTo>
                    <a:pt x="260915" y="1008698"/>
                    <a:pt x="261868" y="1009650"/>
                    <a:pt x="261868" y="1009650"/>
                  </a:cubicBezTo>
                  <a:cubicBezTo>
                    <a:pt x="252343" y="1002983"/>
                    <a:pt x="241865" y="996315"/>
                    <a:pt x="232340" y="989648"/>
                  </a:cubicBezTo>
                  <a:cubicBezTo>
                    <a:pt x="171380" y="947737"/>
                    <a:pt x="110420" y="904875"/>
                    <a:pt x="49460" y="862965"/>
                  </a:cubicBezTo>
                  <a:cubicBezTo>
                    <a:pt x="6598" y="833437"/>
                    <a:pt x="-11500" y="792480"/>
                    <a:pt x="7550" y="743902"/>
                  </a:cubicBezTo>
                  <a:cubicBezTo>
                    <a:pt x="47555" y="642937"/>
                    <a:pt x="91370" y="543877"/>
                    <a:pt x="134233" y="443865"/>
                  </a:cubicBezTo>
                  <a:cubicBezTo>
                    <a:pt x="140900" y="427672"/>
                    <a:pt x="148520" y="412433"/>
                    <a:pt x="156140" y="397192"/>
                  </a:cubicBezTo>
                  <a:cubicBezTo>
                    <a:pt x="163760" y="381000"/>
                    <a:pt x="170428" y="364808"/>
                    <a:pt x="178048" y="348615"/>
                  </a:cubicBezTo>
                  <a:cubicBezTo>
                    <a:pt x="178048" y="348615"/>
                    <a:pt x="178048" y="348615"/>
                    <a:pt x="178048" y="347663"/>
                  </a:cubicBezTo>
                  <a:cubicBezTo>
                    <a:pt x="180905" y="340995"/>
                    <a:pt x="183763" y="334327"/>
                    <a:pt x="186620" y="327660"/>
                  </a:cubicBezTo>
                  <a:cubicBezTo>
                    <a:pt x="186620" y="327660"/>
                    <a:pt x="185668" y="327660"/>
                    <a:pt x="185668" y="327660"/>
                  </a:cubicBezTo>
                  <a:cubicBezTo>
                    <a:pt x="204718" y="266700"/>
                    <a:pt x="223768" y="205740"/>
                    <a:pt x="242818" y="144780"/>
                  </a:cubicBezTo>
                  <a:cubicBezTo>
                    <a:pt x="256153" y="96202"/>
                    <a:pt x="270440" y="47625"/>
                    <a:pt x="283775" y="0"/>
                  </a:cubicBezTo>
                  <a:close/>
                </a:path>
              </a:pathLst>
            </a:custGeom>
            <a:solidFill>
              <a:srgbClr val="2B121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4172416" y="909540"/>
              <a:ext cx="265747" cy="1143000"/>
            </a:xfrm>
            <a:custGeom>
              <a:avLst/>
              <a:gdLst/>
              <a:ahLst/>
              <a:cxnLst/>
              <a:rect l="l" t="t" r="r" b="b"/>
              <a:pathLst>
                <a:path w="265747" h="1143000" extrusionOk="0">
                  <a:moveTo>
                    <a:pt x="102870" y="704850"/>
                  </a:moveTo>
                  <a:cubicBezTo>
                    <a:pt x="101917" y="710565"/>
                    <a:pt x="100013" y="716280"/>
                    <a:pt x="99060" y="721995"/>
                  </a:cubicBezTo>
                  <a:cubicBezTo>
                    <a:pt x="79057" y="833438"/>
                    <a:pt x="58103" y="944880"/>
                    <a:pt x="38100" y="1057275"/>
                  </a:cubicBezTo>
                  <a:cubicBezTo>
                    <a:pt x="30480" y="1085850"/>
                    <a:pt x="23813" y="1114425"/>
                    <a:pt x="16192" y="1143000"/>
                  </a:cubicBezTo>
                  <a:cubicBezTo>
                    <a:pt x="10478" y="1143000"/>
                    <a:pt x="5715" y="1143000"/>
                    <a:pt x="0" y="1143000"/>
                  </a:cubicBezTo>
                  <a:cubicBezTo>
                    <a:pt x="19050" y="1038225"/>
                    <a:pt x="38100" y="933450"/>
                    <a:pt x="56197" y="828675"/>
                  </a:cubicBezTo>
                  <a:cubicBezTo>
                    <a:pt x="85725" y="676275"/>
                    <a:pt x="115253" y="522923"/>
                    <a:pt x="144780" y="370523"/>
                  </a:cubicBezTo>
                  <a:cubicBezTo>
                    <a:pt x="147638" y="360045"/>
                    <a:pt x="149542" y="348615"/>
                    <a:pt x="152400" y="338138"/>
                  </a:cubicBezTo>
                  <a:cubicBezTo>
                    <a:pt x="173355" y="262890"/>
                    <a:pt x="193357" y="187642"/>
                    <a:pt x="217170" y="113348"/>
                  </a:cubicBezTo>
                  <a:cubicBezTo>
                    <a:pt x="229553" y="74295"/>
                    <a:pt x="249555" y="38100"/>
                    <a:pt x="265747" y="0"/>
                  </a:cubicBezTo>
                  <a:cubicBezTo>
                    <a:pt x="242888" y="83820"/>
                    <a:pt x="217170" y="167640"/>
                    <a:pt x="197167" y="252413"/>
                  </a:cubicBezTo>
                  <a:cubicBezTo>
                    <a:pt x="172403" y="356235"/>
                    <a:pt x="152400" y="461963"/>
                    <a:pt x="130492" y="565785"/>
                  </a:cubicBezTo>
                  <a:cubicBezTo>
                    <a:pt x="125730" y="582930"/>
                    <a:pt x="120967" y="600075"/>
                    <a:pt x="116205" y="618172"/>
                  </a:cubicBezTo>
                  <a:cubicBezTo>
                    <a:pt x="114300" y="630555"/>
                    <a:pt x="111442" y="643890"/>
                    <a:pt x="109538" y="656272"/>
                  </a:cubicBezTo>
                  <a:cubicBezTo>
                    <a:pt x="108585" y="660083"/>
                    <a:pt x="107632" y="663893"/>
                    <a:pt x="106680" y="666750"/>
                  </a:cubicBezTo>
                  <a:cubicBezTo>
                    <a:pt x="105728" y="673418"/>
                    <a:pt x="105728" y="679133"/>
                    <a:pt x="104775" y="685800"/>
                  </a:cubicBezTo>
                  <a:cubicBezTo>
                    <a:pt x="104775" y="692468"/>
                    <a:pt x="103822" y="699135"/>
                    <a:pt x="102870" y="704850"/>
                  </a:cubicBezTo>
                  <a:close/>
                </a:path>
              </a:pathLst>
            </a:custGeom>
            <a:solidFill>
              <a:srgbClr val="3E161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3198961" y="3176490"/>
              <a:ext cx="460254" cy="132425"/>
            </a:xfrm>
            <a:custGeom>
              <a:avLst/>
              <a:gdLst/>
              <a:ahLst/>
              <a:cxnLst/>
              <a:rect l="l" t="t" r="r" b="b"/>
              <a:pathLst>
                <a:path w="460254" h="132425" extrusionOk="0">
                  <a:moveTo>
                    <a:pt x="171450" y="28575"/>
                  </a:moveTo>
                  <a:cubicBezTo>
                    <a:pt x="184785" y="19050"/>
                    <a:pt x="197168" y="9525"/>
                    <a:pt x="210503" y="0"/>
                  </a:cubicBezTo>
                  <a:cubicBezTo>
                    <a:pt x="274320" y="20955"/>
                    <a:pt x="338138" y="42863"/>
                    <a:pt x="401955" y="63818"/>
                  </a:cubicBezTo>
                  <a:cubicBezTo>
                    <a:pt x="403860" y="64770"/>
                    <a:pt x="404813" y="64770"/>
                    <a:pt x="406718" y="65722"/>
                  </a:cubicBezTo>
                  <a:cubicBezTo>
                    <a:pt x="424815" y="80010"/>
                    <a:pt x="442913" y="93345"/>
                    <a:pt x="460058" y="108585"/>
                  </a:cubicBezTo>
                  <a:cubicBezTo>
                    <a:pt x="461963" y="109538"/>
                    <a:pt x="449580" y="133350"/>
                    <a:pt x="443865" y="132397"/>
                  </a:cubicBezTo>
                  <a:cubicBezTo>
                    <a:pt x="421005" y="131445"/>
                    <a:pt x="398145" y="128588"/>
                    <a:pt x="377190" y="121920"/>
                  </a:cubicBezTo>
                  <a:cubicBezTo>
                    <a:pt x="338138" y="108585"/>
                    <a:pt x="300990" y="85725"/>
                    <a:pt x="260985" y="76200"/>
                  </a:cubicBezTo>
                  <a:cubicBezTo>
                    <a:pt x="175260" y="57150"/>
                    <a:pt x="87630" y="43815"/>
                    <a:pt x="0" y="27622"/>
                  </a:cubicBezTo>
                  <a:cubicBezTo>
                    <a:pt x="0" y="18097"/>
                    <a:pt x="0" y="8572"/>
                    <a:pt x="0" y="0"/>
                  </a:cubicBezTo>
                  <a:cubicBezTo>
                    <a:pt x="58103" y="9525"/>
                    <a:pt x="115253" y="19050"/>
                    <a:pt x="171450" y="28575"/>
                  </a:cubicBezTo>
                  <a:close/>
                </a:path>
              </a:pathLst>
            </a:custGeom>
            <a:solidFill>
              <a:srgbClr val="1D0E0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4278144" y="1077179"/>
              <a:ext cx="173354" cy="700087"/>
            </a:xfrm>
            <a:custGeom>
              <a:avLst/>
              <a:gdLst/>
              <a:ahLst/>
              <a:cxnLst/>
              <a:rect l="l" t="t" r="r" b="b"/>
              <a:pathLst>
                <a:path w="173354" h="700087" extrusionOk="0">
                  <a:moveTo>
                    <a:pt x="31432" y="567690"/>
                  </a:moveTo>
                  <a:cubicBezTo>
                    <a:pt x="32385" y="563880"/>
                    <a:pt x="34290" y="560070"/>
                    <a:pt x="35242" y="556260"/>
                  </a:cubicBezTo>
                  <a:cubicBezTo>
                    <a:pt x="36195" y="550545"/>
                    <a:pt x="38100" y="544830"/>
                    <a:pt x="39052" y="539115"/>
                  </a:cubicBezTo>
                  <a:cubicBezTo>
                    <a:pt x="39052" y="539115"/>
                    <a:pt x="38100" y="539115"/>
                    <a:pt x="38100" y="539115"/>
                  </a:cubicBezTo>
                  <a:cubicBezTo>
                    <a:pt x="40005" y="535305"/>
                    <a:pt x="41910" y="531495"/>
                    <a:pt x="43815" y="527685"/>
                  </a:cubicBezTo>
                  <a:cubicBezTo>
                    <a:pt x="86677" y="351473"/>
                    <a:pt x="130492" y="176213"/>
                    <a:pt x="173355" y="0"/>
                  </a:cubicBezTo>
                  <a:cubicBezTo>
                    <a:pt x="152400" y="192405"/>
                    <a:pt x="104775" y="379095"/>
                    <a:pt x="54292" y="564832"/>
                  </a:cubicBezTo>
                  <a:cubicBezTo>
                    <a:pt x="40005" y="609600"/>
                    <a:pt x="25717" y="654368"/>
                    <a:pt x="11430" y="700088"/>
                  </a:cubicBezTo>
                  <a:cubicBezTo>
                    <a:pt x="7620" y="700088"/>
                    <a:pt x="3810" y="699135"/>
                    <a:pt x="0" y="699135"/>
                  </a:cubicBezTo>
                  <a:cubicBezTo>
                    <a:pt x="9525" y="655320"/>
                    <a:pt x="20955" y="611505"/>
                    <a:pt x="31432" y="567690"/>
                  </a:cubicBezTo>
                  <a:close/>
                </a:path>
              </a:pathLst>
            </a:custGeom>
            <a:solidFill>
              <a:srgbClr val="46191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4187656" y="1776315"/>
              <a:ext cx="100964" cy="361950"/>
            </a:xfrm>
            <a:custGeom>
              <a:avLst/>
              <a:gdLst/>
              <a:ahLst/>
              <a:cxnLst/>
              <a:rect l="l" t="t" r="r" b="b"/>
              <a:pathLst>
                <a:path w="100964" h="361950" extrusionOk="0">
                  <a:moveTo>
                    <a:pt x="89535" y="0"/>
                  </a:moveTo>
                  <a:cubicBezTo>
                    <a:pt x="93345" y="0"/>
                    <a:pt x="97155" y="953"/>
                    <a:pt x="100965" y="953"/>
                  </a:cubicBezTo>
                  <a:cubicBezTo>
                    <a:pt x="73342" y="120967"/>
                    <a:pt x="46672" y="241935"/>
                    <a:pt x="19050" y="361950"/>
                  </a:cubicBezTo>
                  <a:cubicBezTo>
                    <a:pt x="12382" y="361950"/>
                    <a:pt x="6667" y="360997"/>
                    <a:pt x="0" y="360997"/>
                  </a:cubicBezTo>
                  <a:cubicBezTo>
                    <a:pt x="12382" y="304800"/>
                    <a:pt x="24765" y="248603"/>
                    <a:pt x="37147" y="192405"/>
                  </a:cubicBezTo>
                  <a:cubicBezTo>
                    <a:pt x="55245" y="128588"/>
                    <a:pt x="72390" y="63817"/>
                    <a:pt x="89535" y="0"/>
                  </a:cubicBezTo>
                  <a:close/>
                </a:path>
              </a:pathLst>
            </a:custGeom>
            <a:solidFill>
              <a:srgbClr val="3E161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4438164" y="852390"/>
              <a:ext cx="48577" cy="198120"/>
            </a:xfrm>
            <a:custGeom>
              <a:avLst/>
              <a:gdLst/>
              <a:ahLst/>
              <a:cxnLst/>
              <a:rect l="l" t="t" r="r" b="b"/>
              <a:pathLst>
                <a:path w="48577" h="198120" extrusionOk="0">
                  <a:moveTo>
                    <a:pt x="0" y="57150"/>
                  </a:moveTo>
                  <a:cubicBezTo>
                    <a:pt x="9525" y="38100"/>
                    <a:pt x="19050" y="19050"/>
                    <a:pt x="29528" y="0"/>
                  </a:cubicBezTo>
                  <a:cubicBezTo>
                    <a:pt x="36195" y="1905"/>
                    <a:pt x="42863" y="2858"/>
                    <a:pt x="48578" y="4763"/>
                  </a:cubicBezTo>
                  <a:cubicBezTo>
                    <a:pt x="45720" y="38100"/>
                    <a:pt x="42863" y="71438"/>
                    <a:pt x="40005" y="104775"/>
                  </a:cubicBezTo>
                  <a:cubicBezTo>
                    <a:pt x="38100" y="114300"/>
                    <a:pt x="37147" y="122873"/>
                    <a:pt x="35243" y="132398"/>
                  </a:cubicBezTo>
                  <a:cubicBezTo>
                    <a:pt x="30480" y="154305"/>
                    <a:pt x="25718" y="176213"/>
                    <a:pt x="20003" y="198120"/>
                  </a:cubicBezTo>
                  <a:cubicBezTo>
                    <a:pt x="15240" y="197167"/>
                    <a:pt x="11430" y="196215"/>
                    <a:pt x="6668" y="195263"/>
                  </a:cubicBezTo>
                  <a:cubicBezTo>
                    <a:pt x="12382" y="160020"/>
                    <a:pt x="18097" y="123825"/>
                    <a:pt x="25718" y="88583"/>
                  </a:cubicBezTo>
                  <a:cubicBezTo>
                    <a:pt x="31432" y="64770"/>
                    <a:pt x="24765" y="54292"/>
                    <a:pt x="0" y="57150"/>
                  </a:cubicBezTo>
                  <a:close/>
                </a:path>
              </a:pathLst>
            </a:custGeom>
            <a:solidFill>
              <a:srgbClr val="3E161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4085739" y="4072792"/>
              <a:ext cx="20955" cy="1904"/>
            </a:xfrm>
            <a:custGeom>
              <a:avLst/>
              <a:gdLst/>
              <a:ahLst/>
              <a:cxnLst/>
              <a:rect l="l" t="t" r="r" b="b"/>
              <a:pathLst>
                <a:path w="20955" h="1904" extrusionOk="0">
                  <a:moveTo>
                    <a:pt x="20955" y="1905"/>
                  </a:moveTo>
                  <a:cubicBezTo>
                    <a:pt x="14288" y="953"/>
                    <a:pt x="6668" y="0"/>
                    <a:pt x="0" y="0"/>
                  </a:cubicBezTo>
                  <a:cubicBezTo>
                    <a:pt x="6668" y="0"/>
                    <a:pt x="14288" y="953"/>
                    <a:pt x="20955" y="1905"/>
                  </a:cubicBezTo>
                  <a:close/>
                </a:path>
              </a:pathLst>
            </a:custGeom>
            <a:solidFill>
              <a:srgbClr val="E9A99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4325769" y="4122322"/>
              <a:ext cx="198119" cy="13335"/>
            </a:xfrm>
            <a:custGeom>
              <a:avLst/>
              <a:gdLst/>
              <a:ahLst/>
              <a:cxnLst/>
              <a:rect l="l" t="t" r="r" b="b"/>
              <a:pathLst>
                <a:path w="198119" h="13335" extrusionOk="0">
                  <a:moveTo>
                    <a:pt x="0" y="0"/>
                  </a:moveTo>
                  <a:cubicBezTo>
                    <a:pt x="65722" y="2858"/>
                    <a:pt x="131445" y="5715"/>
                    <a:pt x="198120" y="7620"/>
                  </a:cubicBezTo>
                  <a:cubicBezTo>
                    <a:pt x="135255" y="9525"/>
                    <a:pt x="73342" y="12383"/>
                    <a:pt x="10477" y="13335"/>
                  </a:cubicBezTo>
                  <a:cubicBezTo>
                    <a:pt x="7620" y="13335"/>
                    <a:pt x="3810" y="4763"/>
                    <a:pt x="0" y="0"/>
                  </a:cubicBezTo>
                  <a:close/>
                </a:path>
              </a:pathLst>
            </a:custGeom>
            <a:solidFill>
              <a:srgbClr val="F4C6B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4174321" y="4790024"/>
              <a:ext cx="39052" cy="13334"/>
            </a:xfrm>
            <a:custGeom>
              <a:avLst/>
              <a:gdLst/>
              <a:ahLst/>
              <a:cxnLst/>
              <a:rect l="l" t="t" r="r" b="b"/>
              <a:pathLst>
                <a:path w="39052" h="13334" extrusionOk="0">
                  <a:moveTo>
                    <a:pt x="0" y="0"/>
                  </a:moveTo>
                  <a:cubicBezTo>
                    <a:pt x="13335" y="4763"/>
                    <a:pt x="25718" y="8572"/>
                    <a:pt x="39053" y="13335"/>
                  </a:cubicBezTo>
                  <a:cubicBezTo>
                    <a:pt x="25718" y="9525"/>
                    <a:pt x="12383" y="4763"/>
                    <a:pt x="0" y="0"/>
                  </a:cubicBezTo>
                  <a:close/>
                </a:path>
              </a:pathLst>
            </a:custGeom>
            <a:solidFill>
              <a:srgbClr val="CEABA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4838214" y="3200302"/>
              <a:ext cx="17144" cy="19050"/>
            </a:xfrm>
            <a:custGeom>
              <a:avLst/>
              <a:gdLst/>
              <a:ahLst/>
              <a:cxnLst/>
              <a:rect l="l" t="t" r="r" b="b"/>
              <a:pathLst>
                <a:path w="17144" h="19050" extrusionOk="0">
                  <a:moveTo>
                    <a:pt x="0" y="3810"/>
                  </a:moveTo>
                  <a:cubicBezTo>
                    <a:pt x="5715" y="2857"/>
                    <a:pt x="11430" y="953"/>
                    <a:pt x="17145" y="0"/>
                  </a:cubicBezTo>
                  <a:cubicBezTo>
                    <a:pt x="12382" y="5715"/>
                    <a:pt x="8572" y="12382"/>
                    <a:pt x="3810" y="19050"/>
                  </a:cubicBezTo>
                  <a:cubicBezTo>
                    <a:pt x="2857" y="13335"/>
                    <a:pt x="953" y="8572"/>
                    <a:pt x="0" y="3810"/>
                  </a:cubicBezTo>
                  <a:close/>
                </a:path>
              </a:pathLst>
            </a:custGeom>
            <a:solidFill>
              <a:srgbClr val="FEFEF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2714139" y="4167090"/>
              <a:ext cx="9525" cy="9525"/>
            </a:xfrm>
            <a:custGeom>
              <a:avLst/>
              <a:gdLst/>
              <a:ahLst/>
              <a:cxnLst/>
              <a:rect l="l" t="t" r="r" b="b"/>
              <a:pathLst>
                <a:path w="9525" h="9525" extrusionOk="0">
                  <a:moveTo>
                    <a:pt x="0" y="9525"/>
                  </a:moveTo>
                  <a:cubicBezTo>
                    <a:pt x="2858" y="6668"/>
                    <a:pt x="5715" y="2857"/>
                    <a:pt x="9525" y="0"/>
                  </a:cubicBezTo>
                  <a:cubicBezTo>
                    <a:pt x="6667" y="2857"/>
                    <a:pt x="3810" y="6668"/>
                    <a:pt x="0" y="9525"/>
                  </a:cubicBezTo>
                  <a:close/>
                </a:path>
              </a:pathLst>
            </a:custGeom>
            <a:solidFill>
              <a:srgbClr val="BD898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4716294" y="2975512"/>
              <a:ext cx="18097" cy="7620"/>
            </a:xfrm>
            <a:custGeom>
              <a:avLst/>
              <a:gdLst/>
              <a:ahLst/>
              <a:cxnLst/>
              <a:rect l="l" t="t" r="r" b="b"/>
              <a:pathLst>
                <a:path w="18097" h="7620" extrusionOk="0">
                  <a:moveTo>
                    <a:pt x="18097" y="7620"/>
                  </a:moveTo>
                  <a:cubicBezTo>
                    <a:pt x="12382" y="7620"/>
                    <a:pt x="5715" y="7620"/>
                    <a:pt x="0" y="7620"/>
                  </a:cubicBezTo>
                  <a:cubicBezTo>
                    <a:pt x="0" y="5715"/>
                    <a:pt x="0" y="4763"/>
                    <a:pt x="0" y="2858"/>
                  </a:cubicBezTo>
                  <a:cubicBezTo>
                    <a:pt x="5715" y="1905"/>
                    <a:pt x="12382" y="953"/>
                    <a:pt x="18097" y="0"/>
                  </a:cubicBezTo>
                  <a:cubicBezTo>
                    <a:pt x="18097" y="2858"/>
                    <a:pt x="18097" y="4763"/>
                    <a:pt x="18097" y="7620"/>
                  </a:cubicBezTo>
                  <a:close/>
                </a:path>
              </a:pathLst>
            </a:custGeom>
            <a:solidFill>
              <a:srgbClr val="FEFEF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4140031" y="4267102"/>
              <a:ext cx="7619" cy="7619"/>
            </a:xfrm>
            <a:custGeom>
              <a:avLst/>
              <a:gdLst/>
              <a:ahLst/>
              <a:cxnLst/>
              <a:rect l="l" t="t" r="r" b="b"/>
              <a:pathLst>
                <a:path w="7619" h="7619" extrusionOk="0">
                  <a:moveTo>
                    <a:pt x="7620" y="2857"/>
                  </a:moveTo>
                  <a:cubicBezTo>
                    <a:pt x="5715" y="3810"/>
                    <a:pt x="2857" y="5715"/>
                    <a:pt x="0" y="7620"/>
                  </a:cubicBezTo>
                  <a:cubicBezTo>
                    <a:pt x="1905" y="4763"/>
                    <a:pt x="2857" y="2857"/>
                    <a:pt x="3810" y="0"/>
                  </a:cubicBezTo>
                  <a:cubicBezTo>
                    <a:pt x="4763" y="0"/>
                    <a:pt x="7620" y="2857"/>
                    <a:pt x="7620" y="2857"/>
                  </a:cubicBezTo>
                  <a:close/>
                </a:path>
              </a:pathLst>
            </a:custGeom>
            <a:solidFill>
              <a:srgbClr val="F4C5B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4108598" y="4730017"/>
              <a:ext cx="15240" cy="7619"/>
            </a:xfrm>
            <a:custGeom>
              <a:avLst/>
              <a:gdLst/>
              <a:ahLst/>
              <a:cxnLst/>
              <a:rect l="l" t="t" r="r" b="b"/>
              <a:pathLst>
                <a:path w="15240" h="7619" extrusionOk="0">
                  <a:moveTo>
                    <a:pt x="15240" y="7620"/>
                  </a:moveTo>
                  <a:cubicBezTo>
                    <a:pt x="10478" y="4763"/>
                    <a:pt x="4763" y="2857"/>
                    <a:pt x="0" y="0"/>
                  </a:cubicBezTo>
                  <a:cubicBezTo>
                    <a:pt x="4763" y="1905"/>
                    <a:pt x="10478" y="4763"/>
                    <a:pt x="15240" y="7620"/>
                  </a:cubicBezTo>
                  <a:close/>
                </a:path>
              </a:pathLst>
            </a:custGeom>
            <a:solidFill>
              <a:srgbClr val="F4C5B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3352314" y="4541422"/>
              <a:ext cx="25717" cy="24765"/>
            </a:xfrm>
            <a:custGeom>
              <a:avLst/>
              <a:gdLst/>
              <a:ahLst/>
              <a:cxnLst/>
              <a:rect l="l" t="t" r="r" b="b"/>
              <a:pathLst>
                <a:path w="25717" h="24765" extrusionOk="0">
                  <a:moveTo>
                    <a:pt x="9525" y="24765"/>
                  </a:moveTo>
                  <a:cubicBezTo>
                    <a:pt x="6667" y="24765"/>
                    <a:pt x="2858" y="24765"/>
                    <a:pt x="0" y="24765"/>
                  </a:cubicBezTo>
                  <a:cubicBezTo>
                    <a:pt x="5715" y="16193"/>
                    <a:pt x="12383" y="8573"/>
                    <a:pt x="18097" y="0"/>
                  </a:cubicBezTo>
                  <a:cubicBezTo>
                    <a:pt x="20955" y="1905"/>
                    <a:pt x="22860" y="3810"/>
                    <a:pt x="25717" y="6668"/>
                  </a:cubicBezTo>
                  <a:cubicBezTo>
                    <a:pt x="20003" y="13335"/>
                    <a:pt x="15240" y="19050"/>
                    <a:pt x="9525" y="24765"/>
                  </a:cubicBezTo>
                  <a:close/>
                </a:path>
              </a:pathLst>
            </a:custGeom>
            <a:solidFill>
              <a:srgbClr val="2A110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4289573" y="1475324"/>
              <a:ext cx="14287" cy="52387"/>
            </a:xfrm>
            <a:custGeom>
              <a:avLst/>
              <a:gdLst/>
              <a:ahLst/>
              <a:cxnLst/>
              <a:rect l="l" t="t" r="r" b="b"/>
              <a:pathLst>
                <a:path w="14287" h="52387" extrusionOk="0">
                  <a:moveTo>
                    <a:pt x="0" y="52388"/>
                  </a:moveTo>
                  <a:cubicBezTo>
                    <a:pt x="4763" y="35243"/>
                    <a:pt x="9525" y="18098"/>
                    <a:pt x="14288" y="0"/>
                  </a:cubicBezTo>
                  <a:cubicBezTo>
                    <a:pt x="9525" y="18098"/>
                    <a:pt x="4763" y="35243"/>
                    <a:pt x="0" y="52388"/>
                  </a:cubicBezTo>
                  <a:close/>
                </a:path>
              </a:pathLst>
            </a:custGeom>
            <a:solidFill>
              <a:srgbClr val="BE898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4313386" y="1616294"/>
              <a:ext cx="3809" cy="17145"/>
            </a:xfrm>
            <a:custGeom>
              <a:avLst/>
              <a:gdLst/>
              <a:ahLst/>
              <a:cxnLst/>
              <a:rect l="l" t="t" r="r" b="b"/>
              <a:pathLst>
                <a:path w="3809" h="17145" extrusionOk="0">
                  <a:moveTo>
                    <a:pt x="3810" y="0"/>
                  </a:moveTo>
                  <a:cubicBezTo>
                    <a:pt x="2858" y="5715"/>
                    <a:pt x="953" y="11430"/>
                    <a:pt x="0" y="17145"/>
                  </a:cubicBezTo>
                  <a:cubicBezTo>
                    <a:pt x="953" y="11430"/>
                    <a:pt x="2858" y="5715"/>
                    <a:pt x="3810" y="0"/>
                  </a:cubicBezTo>
                  <a:close/>
                </a:path>
              </a:pathLst>
            </a:custGeom>
            <a:solidFill>
              <a:srgbClr val="BE898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4275286" y="1595340"/>
              <a:ext cx="2857" cy="19050"/>
            </a:xfrm>
            <a:custGeom>
              <a:avLst/>
              <a:gdLst/>
              <a:ahLst/>
              <a:cxnLst/>
              <a:rect l="l" t="t" r="r" b="b"/>
              <a:pathLst>
                <a:path w="2857" h="19050" extrusionOk="0">
                  <a:moveTo>
                    <a:pt x="0" y="19050"/>
                  </a:moveTo>
                  <a:cubicBezTo>
                    <a:pt x="953" y="12383"/>
                    <a:pt x="1905" y="6667"/>
                    <a:pt x="2858" y="0"/>
                  </a:cubicBezTo>
                  <a:cubicBezTo>
                    <a:pt x="1905" y="6667"/>
                    <a:pt x="953" y="13335"/>
                    <a:pt x="0" y="19050"/>
                  </a:cubicBezTo>
                  <a:close/>
                </a:path>
              </a:pathLst>
            </a:custGeom>
            <a:solidFill>
              <a:srgbClr val="BE898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4280048" y="1565812"/>
              <a:ext cx="9525" cy="10477"/>
            </a:xfrm>
            <a:custGeom>
              <a:avLst/>
              <a:gdLst/>
              <a:ahLst/>
              <a:cxnLst/>
              <a:rect l="l" t="t" r="r" b="b"/>
              <a:pathLst>
                <a:path w="9525" h="10477" extrusionOk="0">
                  <a:moveTo>
                    <a:pt x="0" y="10478"/>
                  </a:moveTo>
                  <a:cubicBezTo>
                    <a:pt x="953" y="6668"/>
                    <a:pt x="1905" y="2858"/>
                    <a:pt x="2858" y="0"/>
                  </a:cubicBezTo>
                  <a:cubicBezTo>
                    <a:pt x="4763" y="1905"/>
                    <a:pt x="6668" y="2858"/>
                    <a:pt x="9525" y="4763"/>
                  </a:cubicBezTo>
                  <a:cubicBezTo>
                    <a:pt x="6668" y="6668"/>
                    <a:pt x="2858" y="8573"/>
                    <a:pt x="0" y="10478"/>
                  </a:cubicBezTo>
                  <a:close/>
                </a:path>
              </a:pathLst>
            </a:custGeom>
            <a:solidFill>
              <a:srgbClr val="BE898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4316244" y="1604865"/>
              <a:ext cx="5714" cy="11429"/>
            </a:xfrm>
            <a:custGeom>
              <a:avLst/>
              <a:gdLst/>
              <a:ahLst/>
              <a:cxnLst/>
              <a:rect l="l" t="t" r="r" b="b"/>
              <a:pathLst>
                <a:path w="5714" h="11429" extrusionOk="0">
                  <a:moveTo>
                    <a:pt x="5715" y="0"/>
                  </a:moveTo>
                  <a:cubicBezTo>
                    <a:pt x="3810" y="3810"/>
                    <a:pt x="1905" y="7620"/>
                    <a:pt x="0" y="11430"/>
                  </a:cubicBezTo>
                  <a:cubicBezTo>
                    <a:pt x="1905" y="7620"/>
                    <a:pt x="3810" y="3810"/>
                    <a:pt x="5715" y="0"/>
                  </a:cubicBezTo>
                  <a:close/>
                </a:path>
              </a:pathLst>
            </a:custGeom>
            <a:solidFill>
              <a:srgbClr val="BE898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48" name="Google Shape;48;p2"/>
          <p:cNvSpPr/>
          <p:nvPr/>
        </p:nvSpPr>
        <p:spPr>
          <a:xfrm rot="-1301707">
            <a:off x="5719849" y="1276046"/>
            <a:ext cx="3408185" cy="5227452"/>
          </a:xfrm>
          <a:custGeom>
            <a:avLst/>
            <a:gdLst/>
            <a:ahLst/>
            <a:cxnLst/>
            <a:rect l="l" t="t" r="r" b="b"/>
            <a:pathLst>
              <a:path w="3405122" h="5222754" extrusionOk="0">
                <a:moveTo>
                  <a:pt x="1683436" y="4638871"/>
                </a:moveTo>
                <a:cubicBezTo>
                  <a:pt x="1701534" y="4740788"/>
                  <a:pt x="1720584" y="4843659"/>
                  <a:pt x="1739634" y="4947481"/>
                </a:cubicBezTo>
                <a:lnTo>
                  <a:pt x="1739633" y="4947482"/>
                </a:lnTo>
                <a:lnTo>
                  <a:pt x="1753802" y="4995582"/>
                </a:lnTo>
                <a:cubicBezTo>
                  <a:pt x="1758684" y="5011537"/>
                  <a:pt x="1764399" y="5027015"/>
                  <a:pt x="1772971" y="5040826"/>
                </a:cubicBezTo>
                <a:cubicBezTo>
                  <a:pt x="1798689" y="5082736"/>
                  <a:pt x="1831073" y="5119883"/>
                  <a:pt x="1860601" y="5159888"/>
                </a:cubicBezTo>
                <a:cubicBezTo>
                  <a:pt x="1869173" y="5171319"/>
                  <a:pt x="1880603" y="5184654"/>
                  <a:pt x="1881556" y="5197988"/>
                </a:cubicBezTo>
                <a:cubicBezTo>
                  <a:pt x="1882508" y="5205608"/>
                  <a:pt x="1867268" y="5222754"/>
                  <a:pt x="1858696" y="5222754"/>
                </a:cubicBezTo>
                <a:cubicBezTo>
                  <a:pt x="1845361" y="5222754"/>
                  <a:pt x="1827264" y="5217038"/>
                  <a:pt x="1818691" y="5206561"/>
                </a:cubicBezTo>
                <a:cubicBezTo>
                  <a:pt x="1771542" y="5155126"/>
                  <a:pt x="1753861" y="5091369"/>
                  <a:pt x="1740333" y="5026539"/>
                </a:cubicBezTo>
                <a:lnTo>
                  <a:pt x="1727405" y="4962532"/>
                </a:lnTo>
                <a:lnTo>
                  <a:pt x="1727251" y="4962721"/>
                </a:lnTo>
                <a:cubicBezTo>
                  <a:pt x="1698676" y="4856993"/>
                  <a:pt x="1677721" y="4749361"/>
                  <a:pt x="1683436" y="4638871"/>
                </a:cubicBezTo>
                <a:close/>
                <a:moveTo>
                  <a:pt x="1617714" y="4041653"/>
                </a:moveTo>
                <a:cubicBezTo>
                  <a:pt x="1623429" y="4041653"/>
                  <a:pt x="1630096" y="4041653"/>
                  <a:pt x="1635811" y="4041653"/>
                </a:cubicBezTo>
                <a:cubicBezTo>
                  <a:pt x="1643431" y="4176908"/>
                  <a:pt x="1652004" y="4313116"/>
                  <a:pt x="1659624" y="4448371"/>
                </a:cubicBezTo>
                <a:cubicBezTo>
                  <a:pt x="1653909" y="4448371"/>
                  <a:pt x="1648194" y="4449323"/>
                  <a:pt x="1642479" y="4449323"/>
                </a:cubicBezTo>
                <a:cubicBezTo>
                  <a:pt x="1633906" y="4313116"/>
                  <a:pt x="1625334" y="4177861"/>
                  <a:pt x="1617714" y="4041653"/>
                </a:cubicBezTo>
                <a:close/>
                <a:moveTo>
                  <a:pt x="2640698" y="3343471"/>
                </a:moveTo>
                <a:cubicBezTo>
                  <a:pt x="2645461" y="3348234"/>
                  <a:pt x="2651176" y="3352996"/>
                  <a:pt x="2655939" y="3357759"/>
                </a:cubicBezTo>
                <a:cubicBezTo>
                  <a:pt x="2534971" y="3450151"/>
                  <a:pt x="2397811" y="3504443"/>
                  <a:pt x="2247316" y="3525399"/>
                </a:cubicBezTo>
                <a:cubicBezTo>
                  <a:pt x="2231123" y="3527303"/>
                  <a:pt x="2213026" y="3514921"/>
                  <a:pt x="2195881" y="3509206"/>
                </a:cubicBezTo>
                <a:cubicBezTo>
                  <a:pt x="2211121" y="3500634"/>
                  <a:pt x="2226361" y="3484441"/>
                  <a:pt x="2241601" y="3484441"/>
                </a:cubicBezTo>
                <a:cubicBezTo>
                  <a:pt x="2389239" y="3477774"/>
                  <a:pt x="2517826" y="3419671"/>
                  <a:pt x="2640698" y="3343471"/>
                </a:cubicBezTo>
                <a:close/>
                <a:moveTo>
                  <a:pt x="1655814" y="3060578"/>
                </a:moveTo>
                <a:cubicBezTo>
                  <a:pt x="1653908" y="3101536"/>
                  <a:pt x="1653908" y="3143446"/>
                  <a:pt x="1652956" y="3184403"/>
                </a:cubicBezTo>
                <a:lnTo>
                  <a:pt x="1652939" y="3184403"/>
                </a:lnTo>
                <a:lnTo>
                  <a:pt x="1652956" y="3184404"/>
                </a:lnTo>
                <a:cubicBezTo>
                  <a:pt x="1647241" y="3443484"/>
                  <a:pt x="1640573" y="3702564"/>
                  <a:pt x="1634858" y="3961644"/>
                </a:cubicBezTo>
                <a:cubicBezTo>
                  <a:pt x="1634858" y="3981646"/>
                  <a:pt x="1636763" y="4002601"/>
                  <a:pt x="1637716" y="4022604"/>
                </a:cubicBezTo>
                <a:cubicBezTo>
                  <a:pt x="1636763" y="4028319"/>
                  <a:pt x="1635811" y="4034986"/>
                  <a:pt x="1635811" y="4040701"/>
                </a:cubicBezTo>
                <a:cubicBezTo>
                  <a:pt x="1630096" y="4040701"/>
                  <a:pt x="1623428" y="4040701"/>
                  <a:pt x="1617713" y="4040701"/>
                </a:cubicBezTo>
                <a:cubicBezTo>
                  <a:pt x="1617713" y="4040701"/>
                  <a:pt x="1615808" y="4041654"/>
                  <a:pt x="1615808" y="4041654"/>
                </a:cubicBezTo>
                <a:cubicBezTo>
                  <a:pt x="1619618" y="3794956"/>
                  <a:pt x="1622476" y="3548259"/>
                  <a:pt x="1627238" y="3301561"/>
                </a:cubicBezTo>
                <a:lnTo>
                  <a:pt x="1636686" y="3184403"/>
                </a:lnTo>
                <a:lnTo>
                  <a:pt x="1635811" y="3184403"/>
                </a:lnTo>
                <a:cubicBezTo>
                  <a:pt x="1637716" y="3144398"/>
                  <a:pt x="1638669" y="3104393"/>
                  <a:pt x="1640574" y="3063436"/>
                </a:cubicBezTo>
                <a:cubicBezTo>
                  <a:pt x="1645336" y="3062483"/>
                  <a:pt x="1650099" y="3061531"/>
                  <a:pt x="1655814" y="3060578"/>
                </a:cubicBezTo>
                <a:close/>
                <a:moveTo>
                  <a:pt x="887266" y="3041171"/>
                </a:moveTo>
                <a:cubicBezTo>
                  <a:pt x="895243" y="3041052"/>
                  <a:pt x="902863" y="3041529"/>
                  <a:pt x="909054" y="3044386"/>
                </a:cubicBezTo>
                <a:cubicBezTo>
                  <a:pt x="992874" y="3085344"/>
                  <a:pt x="1075741" y="3128206"/>
                  <a:pt x="1158609" y="3170116"/>
                </a:cubicBezTo>
                <a:cubicBezTo>
                  <a:pt x="1237666" y="3205359"/>
                  <a:pt x="1313866" y="3248221"/>
                  <a:pt x="1406259" y="3224409"/>
                </a:cubicBezTo>
                <a:cubicBezTo>
                  <a:pt x="1417689" y="3221551"/>
                  <a:pt x="1435787" y="3243459"/>
                  <a:pt x="1450074" y="3253936"/>
                </a:cubicBezTo>
                <a:cubicBezTo>
                  <a:pt x="1437691" y="3266319"/>
                  <a:pt x="1428166" y="3285369"/>
                  <a:pt x="1413879" y="3289178"/>
                </a:cubicBezTo>
                <a:cubicBezTo>
                  <a:pt x="1370064" y="3300609"/>
                  <a:pt x="1329107" y="3296799"/>
                  <a:pt x="1287196" y="3272034"/>
                </a:cubicBezTo>
                <a:cubicBezTo>
                  <a:pt x="1234809" y="3241553"/>
                  <a:pt x="1176707" y="3217741"/>
                  <a:pt x="1121461" y="3191071"/>
                </a:cubicBezTo>
                <a:cubicBezTo>
                  <a:pt x="1036689" y="3142494"/>
                  <a:pt x="950011" y="3092011"/>
                  <a:pt x="863334" y="3041528"/>
                </a:cubicBezTo>
                <a:cubicBezTo>
                  <a:pt x="870954" y="3042005"/>
                  <a:pt x="879288" y="3041290"/>
                  <a:pt x="887266" y="3041171"/>
                </a:cubicBezTo>
                <a:close/>
                <a:moveTo>
                  <a:pt x="857619" y="3013906"/>
                </a:moveTo>
                <a:cubicBezTo>
                  <a:pt x="857619" y="3013906"/>
                  <a:pt x="858571" y="3013906"/>
                  <a:pt x="859524" y="3013906"/>
                </a:cubicBezTo>
                <a:cubicBezTo>
                  <a:pt x="858571" y="3014859"/>
                  <a:pt x="857619" y="3015811"/>
                  <a:pt x="857619" y="3016763"/>
                </a:cubicBezTo>
                <a:cubicBezTo>
                  <a:pt x="856666" y="3016763"/>
                  <a:pt x="855713" y="3015811"/>
                  <a:pt x="854761" y="3015811"/>
                </a:cubicBezTo>
                <a:cubicBezTo>
                  <a:pt x="855713" y="3014859"/>
                  <a:pt x="856666" y="3013906"/>
                  <a:pt x="857619" y="3013906"/>
                </a:cubicBezTo>
                <a:close/>
                <a:moveTo>
                  <a:pt x="612826" y="2809119"/>
                </a:moveTo>
                <a:cubicBezTo>
                  <a:pt x="615684" y="2811976"/>
                  <a:pt x="618541" y="2814834"/>
                  <a:pt x="621399" y="2817691"/>
                </a:cubicBezTo>
                <a:lnTo>
                  <a:pt x="621398" y="2817692"/>
                </a:lnTo>
                <a:lnTo>
                  <a:pt x="650851" y="2846194"/>
                </a:lnTo>
                <a:lnTo>
                  <a:pt x="651879" y="2845313"/>
                </a:lnTo>
                <a:cubicBezTo>
                  <a:pt x="660451" y="2851981"/>
                  <a:pt x="669976" y="2857696"/>
                  <a:pt x="678549" y="2864363"/>
                </a:cubicBezTo>
                <a:lnTo>
                  <a:pt x="680454" y="2865316"/>
                </a:lnTo>
                <a:cubicBezTo>
                  <a:pt x="706171" y="2887223"/>
                  <a:pt x="732841" y="2909131"/>
                  <a:pt x="758559" y="2931991"/>
                </a:cubicBezTo>
                <a:cubicBezTo>
                  <a:pt x="767132" y="2939611"/>
                  <a:pt x="775704" y="2946278"/>
                  <a:pt x="785229" y="2953898"/>
                </a:cubicBezTo>
                <a:cubicBezTo>
                  <a:pt x="799516" y="2969138"/>
                  <a:pt x="813804" y="2985331"/>
                  <a:pt x="828091" y="2999618"/>
                </a:cubicBezTo>
                <a:cubicBezTo>
                  <a:pt x="812851" y="2994856"/>
                  <a:pt x="797611" y="2991046"/>
                  <a:pt x="782371" y="2986283"/>
                </a:cubicBezTo>
                <a:cubicBezTo>
                  <a:pt x="734746" y="2943421"/>
                  <a:pt x="686169" y="2900558"/>
                  <a:pt x="638544" y="2856743"/>
                </a:cubicBezTo>
                <a:lnTo>
                  <a:pt x="649021" y="2847763"/>
                </a:lnTo>
                <a:lnTo>
                  <a:pt x="637590" y="2856744"/>
                </a:lnTo>
                <a:cubicBezTo>
                  <a:pt x="628065" y="2847219"/>
                  <a:pt x="617588" y="2836741"/>
                  <a:pt x="608063" y="2827216"/>
                </a:cubicBezTo>
                <a:lnTo>
                  <a:pt x="608063" y="2827216"/>
                </a:lnTo>
                <a:lnTo>
                  <a:pt x="603301" y="2822454"/>
                </a:lnTo>
                <a:cubicBezTo>
                  <a:pt x="606159" y="2817691"/>
                  <a:pt x="609969" y="2813882"/>
                  <a:pt x="612826" y="2809119"/>
                </a:cubicBezTo>
                <a:close/>
                <a:moveTo>
                  <a:pt x="1938707" y="2784353"/>
                </a:moveTo>
                <a:cubicBezTo>
                  <a:pt x="1939659" y="2787211"/>
                  <a:pt x="1939659" y="2790068"/>
                  <a:pt x="1938707" y="2792925"/>
                </a:cubicBezTo>
                <a:cubicBezTo>
                  <a:pt x="1937754" y="2791021"/>
                  <a:pt x="1936802" y="2789116"/>
                  <a:pt x="1935849" y="2786258"/>
                </a:cubicBezTo>
                <a:cubicBezTo>
                  <a:pt x="1935849" y="2786258"/>
                  <a:pt x="1937754" y="2785306"/>
                  <a:pt x="1938707" y="2784353"/>
                </a:cubicBezTo>
                <a:close/>
                <a:moveTo>
                  <a:pt x="1097649" y="2572899"/>
                </a:moveTo>
                <a:cubicBezTo>
                  <a:pt x="1138607" y="2609094"/>
                  <a:pt x="1180516" y="2645289"/>
                  <a:pt x="1221474" y="2681484"/>
                </a:cubicBezTo>
                <a:cubicBezTo>
                  <a:pt x="1228141" y="2688151"/>
                  <a:pt x="1235761" y="2694819"/>
                  <a:pt x="1242429" y="2701487"/>
                </a:cubicBezTo>
                <a:cubicBezTo>
                  <a:pt x="1251002" y="2711012"/>
                  <a:pt x="1259574" y="2719584"/>
                  <a:pt x="1268146" y="2729109"/>
                </a:cubicBezTo>
                <a:cubicBezTo>
                  <a:pt x="1289102" y="2751969"/>
                  <a:pt x="1309104" y="2773876"/>
                  <a:pt x="1330059" y="2796737"/>
                </a:cubicBezTo>
                <a:cubicBezTo>
                  <a:pt x="1337679" y="2806262"/>
                  <a:pt x="1344346" y="2815787"/>
                  <a:pt x="1351966" y="2824359"/>
                </a:cubicBezTo>
                <a:cubicBezTo>
                  <a:pt x="1372921" y="2858649"/>
                  <a:pt x="1393877" y="2892939"/>
                  <a:pt x="1415784" y="2927229"/>
                </a:cubicBezTo>
                <a:cubicBezTo>
                  <a:pt x="1424357" y="2950089"/>
                  <a:pt x="1432929" y="2972949"/>
                  <a:pt x="1441502" y="2995809"/>
                </a:cubicBezTo>
                <a:cubicBezTo>
                  <a:pt x="1442454" y="3047244"/>
                  <a:pt x="1446264" y="3098679"/>
                  <a:pt x="1443407" y="3150114"/>
                </a:cubicBezTo>
                <a:cubicBezTo>
                  <a:pt x="1442454" y="3163449"/>
                  <a:pt x="1424357" y="3175831"/>
                  <a:pt x="1413879" y="3189166"/>
                </a:cubicBezTo>
                <a:cubicBezTo>
                  <a:pt x="1409116" y="3173926"/>
                  <a:pt x="1400544" y="3158687"/>
                  <a:pt x="1399591" y="3142494"/>
                </a:cubicBezTo>
                <a:cubicBezTo>
                  <a:pt x="1397687" y="3095821"/>
                  <a:pt x="1398639" y="3049149"/>
                  <a:pt x="1397687" y="3003429"/>
                </a:cubicBezTo>
                <a:cubicBezTo>
                  <a:pt x="1387209" y="2919609"/>
                  <a:pt x="1338632" y="2854839"/>
                  <a:pt x="1286244" y="2794831"/>
                </a:cubicBezTo>
                <a:cubicBezTo>
                  <a:pt x="1222427" y="2721489"/>
                  <a:pt x="1150989" y="2654814"/>
                  <a:pt x="1082409" y="2585281"/>
                </a:cubicBezTo>
                <a:cubicBezTo>
                  <a:pt x="1088124" y="2580519"/>
                  <a:pt x="1092886" y="2576709"/>
                  <a:pt x="1097649" y="2572899"/>
                </a:cubicBezTo>
                <a:close/>
                <a:moveTo>
                  <a:pt x="1736776" y="2320486"/>
                </a:moveTo>
                <a:cubicBezTo>
                  <a:pt x="1736776" y="2354776"/>
                  <a:pt x="1735823" y="2389066"/>
                  <a:pt x="1735823" y="2422403"/>
                </a:cubicBezTo>
                <a:cubicBezTo>
                  <a:pt x="1716773" y="2583376"/>
                  <a:pt x="1697723" y="2745301"/>
                  <a:pt x="1677721" y="2906274"/>
                </a:cubicBezTo>
                <a:cubicBezTo>
                  <a:pt x="1672958" y="2940563"/>
                  <a:pt x="1668196" y="2974854"/>
                  <a:pt x="1663433" y="3009144"/>
                </a:cubicBezTo>
                <a:cubicBezTo>
                  <a:pt x="1660576" y="3009144"/>
                  <a:pt x="1656766" y="3009144"/>
                  <a:pt x="1653908" y="3008191"/>
                </a:cubicBezTo>
                <a:cubicBezTo>
                  <a:pt x="1653908" y="2974854"/>
                  <a:pt x="1653908" y="2941516"/>
                  <a:pt x="1653908" y="2908179"/>
                </a:cubicBezTo>
                <a:cubicBezTo>
                  <a:pt x="1658671" y="2864363"/>
                  <a:pt x="1664386" y="2820549"/>
                  <a:pt x="1669148" y="2776734"/>
                </a:cubicBezTo>
                <a:cubicBezTo>
                  <a:pt x="1669148" y="2770066"/>
                  <a:pt x="1670101" y="2763399"/>
                  <a:pt x="1670101" y="2755778"/>
                </a:cubicBezTo>
                <a:cubicBezTo>
                  <a:pt x="1671053" y="2746253"/>
                  <a:pt x="1671053" y="2736728"/>
                  <a:pt x="1672006" y="2727203"/>
                </a:cubicBezTo>
                <a:cubicBezTo>
                  <a:pt x="1676768" y="2691961"/>
                  <a:pt x="1680578" y="2657671"/>
                  <a:pt x="1685341" y="2622428"/>
                </a:cubicBezTo>
                <a:cubicBezTo>
                  <a:pt x="1694866" y="2552896"/>
                  <a:pt x="1703438" y="2482411"/>
                  <a:pt x="1712963" y="2412878"/>
                </a:cubicBezTo>
                <a:cubicBezTo>
                  <a:pt x="1717726" y="2385256"/>
                  <a:pt x="1722488" y="2356681"/>
                  <a:pt x="1727251" y="2329059"/>
                </a:cubicBezTo>
                <a:cubicBezTo>
                  <a:pt x="1727251" y="2329059"/>
                  <a:pt x="1727251" y="2328106"/>
                  <a:pt x="1727251" y="2328106"/>
                </a:cubicBezTo>
                <a:cubicBezTo>
                  <a:pt x="1729156" y="2326201"/>
                  <a:pt x="1731061" y="2323344"/>
                  <a:pt x="1732966" y="2321439"/>
                </a:cubicBezTo>
                <a:cubicBezTo>
                  <a:pt x="1733918" y="2320486"/>
                  <a:pt x="1735823" y="2320486"/>
                  <a:pt x="1736776" y="2320486"/>
                </a:cubicBezTo>
                <a:close/>
                <a:moveTo>
                  <a:pt x="3149333" y="2058548"/>
                </a:moveTo>
                <a:cubicBezTo>
                  <a:pt x="3154096" y="2063311"/>
                  <a:pt x="3158858" y="2067121"/>
                  <a:pt x="3162668" y="2071883"/>
                </a:cubicBezTo>
                <a:cubicBezTo>
                  <a:pt x="3110281" y="2115698"/>
                  <a:pt x="3058846" y="2159513"/>
                  <a:pt x="3006458" y="2203328"/>
                </a:cubicBezTo>
                <a:cubicBezTo>
                  <a:pt x="3006458" y="2203328"/>
                  <a:pt x="3001696" y="2203328"/>
                  <a:pt x="3001696" y="2203328"/>
                </a:cubicBezTo>
                <a:cubicBezTo>
                  <a:pt x="3001696" y="2203328"/>
                  <a:pt x="2996933" y="2204281"/>
                  <a:pt x="2996933" y="2204281"/>
                </a:cubicBezTo>
                <a:lnTo>
                  <a:pt x="2995605" y="2204281"/>
                </a:lnTo>
                <a:lnTo>
                  <a:pt x="2666416" y="2440500"/>
                </a:lnTo>
                <a:cubicBezTo>
                  <a:pt x="2521636" y="2547181"/>
                  <a:pt x="2379714" y="2656718"/>
                  <a:pt x="2235886" y="2765303"/>
                </a:cubicBezTo>
                <a:lnTo>
                  <a:pt x="2235421" y="2764877"/>
                </a:lnTo>
                <a:lnTo>
                  <a:pt x="2015859" y="3012954"/>
                </a:lnTo>
                <a:cubicBezTo>
                  <a:pt x="2003476" y="3027241"/>
                  <a:pt x="1996809" y="3045339"/>
                  <a:pt x="1988236" y="3061531"/>
                </a:cubicBezTo>
                <a:cubicBezTo>
                  <a:pt x="1961566" y="3112014"/>
                  <a:pt x="1934896" y="3161544"/>
                  <a:pt x="1908226" y="3212026"/>
                </a:cubicBezTo>
                <a:cubicBezTo>
                  <a:pt x="1896796" y="3243459"/>
                  <a:pt x="1884414" y="3273939"/>
                  <a:pt x="1875841" y="3305371"/>
                </a:cubicBezTo>
                <a:cubicBezTo>
                  <a:pt x="1852029" y="3386334"/>
                  <a:pt x="1857744" y="3465391"/>
                  <a:pt x="1904416" y="3537781"/>
                </a:cubicBezTo>
                <a:cubicBezTo>
                  <a:pt x="1919656" y="3560641"/>
                  <a:pt x="1928229" y="3582549"/>
                  <a:pt x="1898701" y="3596837"/>
                </a:cubicBezTo>
                <a:cubicBezTo>
                  <a:pt x="1869174" y="3611124"/>
                  <a:pt x="1860601" y="3588264"/>
                  <a:pt x="1848219" y="3565404"/>
                </a:cubicBezTo>
                <a:cubicBezTo>
                  <a:pt x="1775829" y="3436816"/>
                  <a:pt x="1833931" y="3320612"/>
                  <a:pt x="1878699" y="3203454"/>
                </a:cubicBezTo>
                <a:cubicBezTo>
                  <a:pt x="1880604" y="3193929"/>
                  <a:pt x="1883461" y="3185356"/>
                  <a:pt x="1887271" y="3176784"/>
                </a:cubicBezTo>
                <a:cubicBezTo>
                  <a:pt x="1918704" y="3122491"/>
                  <a:pt x="1949184" y="3068199"/>
                  <a:pt x="1980616" y="3012954"/>
                </a:cubicBezTo>
                <a:cubicBezTo>
                  <a:pt x="2052054" y="2934849"/>
                  <a:pt x="2123491" y="2855791"/>
                  <a:pt x="2195881" y="2777687"/>
                </a:cubicBezTo>
                <a:cubicBezTo>
                  <a:pt x="2204454" y="2769114"/>
                  <a:pt x="2214931" y="2762446"/>
                  <a:pt x="2224456" y="2753874"/>
                </a:cubicBezTo>
                <a:lnTo>
                  <a:pt x="2225012" y="2754383"/>
                </a:lnTo>
                <a:lnTo>
                  <a:pt x="2516873" y="2522416"/>
                </a:lnTo>
                <a:cubicBezTo>
                  <a:pt x="2665464" y="2412878"/>
                  <a:pt x="2817864" y="2309056"/>
                  <a:pt x="2969311" y="2203328"/>
                </a:cubicBezTo>
                <a:lnTo>
                  <a:pt x="2969447" y="2203328"/>
                </a:lnTo>
                <a:lnTo>
                  <a:pt x="2970264" y="2197613"/>
                </a:lnTo>
                <a:cubicBezTo>
                  <a:pt x="3029318" y="2149988"/>
                  <a:pt x="3089326" y="2104268"/>
                  <a:pt x="3149333" y="2058548"/>
                </a:cubicBezTo>
                <a:close/>
                <a:moveTo>
                  <a:pt x="484238" y="2056644"/>
                </a:moveTo>
                <a:cubicBezTo>
                  <a:pt x="493763" y="2061407"/>
                  <a:pt x="503288" y="2067122"/>
                  <a:pt x="512813" y="2071884"/>
                </a:cubicBezTo>
                <a:cubicBezTo>
                  <a:pt x="592824" y="2143322"/>
                  <a:pt x="672834" y="2214759"/>
                  <a:pt x="753796" y="2284291"/>
                </a:cubicBezTo>
                <a:cubicBezTo>
                  <a:pt x="858571" y="2373827"/>
                  <a:pt x="965251" y="2461457"/>
                  <a:pt x="1071931" y="2549087"/>
                </a:cubicBezTo>
                <a:cubicBezTo>
                  <a:pt x="1076694" y="2552897"/>
                  <a:pt x="1083361" y="2553849"/>
                  <a:pt x="1089076" y="2555754"/>
                </a:cubicBezTo>
                <a:cubicBezTo>
                  <a:pt x="1091934" y="2561469"/>
                  <a:pt x="1094791" y="2566232"/>
                  <a:pt x="1096696" y="2571947"/>
                </a:cubicBezTo>
                <a:cubicBezTo>
                  <a:pt x="1091934" y="2575757"/>
                  <a:pt x="1087171" y="2580519"/>
                  <a:pt x="1082409" y="2584329"/>
                </a:cubicBezTo>
                <a:cubicBezTo>
                  <a:pt x="1067169" y="2574804"/>
                  <a:pt x="1051929" y="2566232"/>
                  <a:pt x="1036689" y="2556707"/>
                </a:cubicBezTo>
                <a:cubicBezTo>
                  <a:pt x="1034784" y="2552897"/>
                  <a:pt x="1034784" y="2547182"/>
                  <a:pt x="1031926" y="2544324"/>
                </a:cubicBezTo>
                <a:cubicBezTo>
                  <a:pt x="869049" y="2409069"/>
                  <a:pt x="705219" y="2272861"/>
                  <a:pt x="540436" y="2136654"/>
                </a:cubicBezTo>
                <a:cubicBezTo>
                  <a:pt x="521386" y="2117604"/>
                  <a:pt x="502336" y="2097602"/>
                  <a:pt x="483286" y="2078552"/>
                </a:cubicBezTo>
                <a:cubicBezTo>
                  <a:pt x="483286" y="2070932"/>
                  <a:pt x="484238" y="2064264"/>
                  <a:pt x="484238" y="2056644"/>
                </a:cubicBezTo>
                <a:close/>
                <a:moveTo>
                  <a:pt x="3381743" y="1711839"/>
                </a:moveTo>
                <a:cubicBezTo>
                  <a:pt x="3390316" y="1731841"/>
                  <a:pt x="3408413" y="1754702"/>
                  <a:pt x="3404603" y="1771847"/>
                </a:cubicBezTo>
                <a:cubicBezTo>
                  <a:pt x="3397936" y="1803279"/>
                  <a:pt x="3376980" y="1830902"/>
                  <a:pt x="3363646" y="1861381"/>
                </a:cubicBezTo>
                <a:cubicBezTo>
                  <a:pt x="3346501" y="1899481"/>
                  <a:pt x="3325546" y="1937581"/>
                  <a:pt x="3316021" y="1977586"/>
                </a:cubicBezTo>
                <a:cubicBezTo>
                  <a:pt x="3282683" y="2115699"/>
                  <a:pt x="3253155" y="2254764"/>
                  <a:pt x="3222676" y="2392877"/>
                </a:cubicBezTo>
                <a:cubicBezTo>
                  <a:pt x="3220771" y="2402402"/>
                  <a:pt x="3220771" y="2411927"/>
                  <a:pt x="3219818" y="2421452"/>
                </a:cubicBezTo>
                <a:lnTo>
                  <a:pt x="3207443" y="2385276"/>
                </a:lnTo>
                <a:lnTo>
                  <a:pt x="3219818" y="2423356"/>
                </a:lnTo>
                <a:cubicBezTo>
                  <a:pt x="3221724" y="2425261"/>
                  <a:pt x="3222676" y="2428119"/>
                  <a:pt x="3221724" y="2430976"/>
                </a:cubicBezTo>
                <a:cubicBezTo>
                  <a:pt x="3165526" y="2575756"/>
                  <a:pt x="3115996" y="2722441"/>
                  <a:pt x="3052179" y="2863411"/>
                </a:cubicBezTo>
                <a:cubicBezTo>
                  <a:pt x="2974074" y="3036766"/>
                  <a:pt x="2864536" y="3190119"/>
                  <a:pt x="2715946" y="3312038"/>
                </a:cubicBezTo>
                <a:cubicBezTo>
                  <a:pt x="2696896" y="3328231"/>
                  <a:pt x="2674989" y="3341566"/>
                  <a:pt x="2654986" y="3356806"/>
                </a:cubicBezTo>
                <a:cubicBezTo>
                  <a:pt x="2650224" y="3352044"/>
                  <a:pt x="2644509" y="3347281"/>
                  <a:pt x="2639746" y="3342519"/>
                </a:cubicBezTo>
                <a:cubicBezTo>
                  <a:pt x="2951214" y="3112966"/>
                  <a:pt x="3092184" y="2780544"/>
                  <a:pt x="3194101" y="2425261"/>
                </a:cubicBezTo>
                <a:lnTo>
                  <a:pt x="3207436" y="2385256"/>
                </a:lnTo>
                <a:lnTo>
                  <a:pt x="3205530" y="2373827"/>
                </a:lnTo>
                <a:cubicBezTo>
                  <a:pt x="3246488" y="2244286"/>
                  <a:pt x="3261728" y="2109984"/>
                  <a:pt x="3281730" y="1968061"/>
                </a:cubicBezTo>
                <a:cubicBezTo>
                  <a:pt x="3236011" y="2007114"/>
                  <a:pt x="3199816" y="2039499"/>
                  <a:pt x="3162668" y="2070931"/>
                </a:cubicBezTo>
                <a:cubicBezTo>
                  <a:pt x="3157905" y="2066169"/>
                  <a:pt x="3153143" y="2062359"/>
                  <a:pt x="3149333" y="2057597"/>
                </a:cubicBezTo>
                <a:cubicBezTo>
                  <a:pt x="3165526" y="2040452"/>
                  <a:pt x="3180766" y="2022354"/>
                  <a:pt x="3197911" y="2006161"/>
                </a:cubicBezTo>
                <a:cubicBezTo>
                  <a:pt x="3256966" y="1954727"/>
                  <a:pt x="3300780" y="1896624"/>
                  <a:pt x="3301733" y="1812804"/>
                </a:cubicBezTo>
                <a:cubicBezTo>
                  <a:pt x="3301733" y="1788991"/>
                  <a:pt x="3311258" y="1761369"/>
                  <a:pt x="3325546" y="1742319"/>
                </a:cubicBezTo>
                <a:cubicBezTo>
                  <a:pt x="3336976" y="1727079"/>
                  <a:pt x="3362693" y="1722316"/>
                  <a:pt x="3381743" y="1711839"/>
                </a:cubicBezTo>
                <a:close/>
                <a:moveTo>
                  <a:pt x="2396693" y="1583883"/>
                </a:moveTo>
                <a:lnTo>
                  <a:pt x="2376380" y="1664809"/>
                </a:lnTo>
                <a:cubicBezTo>
                  <a:pt x="2368760" y="1694455"/>
                  <a:pt x="2360187" y="1723745"/>
                  <a:pt x="2348281" y="1751844"/>
                </a:cubicBezTo>
                <a:cubicBezTo>
                  <a:pt x="2262556" y="1951869"/>
                  <a:pt x="2122539" y="2105221"/>
                  <a:pt x="1935848" y="2215711"/>
                </a:cubicBezTo>
                <a:cubicBezTo>
                  <a:pt x="1927276" y="2220474"/>
                  <a:pt x="1919656" y="2228094"/>
                  <a:pt x="1911083" y="2229046"/>
                </a:cubicBezTo>
                <a:cubicBezTo>
                  <a:pt x="1897748" y="2230951"/>
                  <a:pt x="1883461" y="2229046"/>
                  <a:pt x="1870126" y="2228094"/>
                </a:cubicBezTo>
                <a:cubicBezTo>
                  <a:pt x="1877746" y="2217616"/>
                  <a:pt x="1883461" y="2203328"/>
                  <a:pt x="1894891" y="2195709"/>
                </a:cubicBezTo>
                <a:cubicBezTo>
                  <a:pt x="1952041" y="2158561"/>
                  <a:pt x="2013953" y="2129034"/>
                  <a:pt x="2067293" y="2088076"/>
                </a:cubicBezTo>
                <a:cubicBezTo>
                  <a:pt x="2217789" y="1971871"/>
                  <a:pt x="2311133" y="1816614"/>
                  <a:pt x="2370189" y="1638496"/>
                </a:cubicBezTo>
                <a:cubicBezTo>
                  <a:pt x="2373522" y="1627542"/>
                  <a:pt x="2378523" y="1617303"/>
                  <a:pt x="2384000" y="1607183"/>
                </a:cubicBezTo>
                <a:close/>
                <a:moveTo>
                  <a:pt x="2398904" y="1574930"/>
                </a:moveTo>
                <a:lnTo>
                  <a:pt x="2398841" y="1575670"/>
                </a:lnTo>
                <a:lnTo>
                  <a:pt x="2400669" y="1576584"/>
                </a:lnTo>
                <a:lnTo>
                  <a:pt x="2396693" y="1583883"/>
                </a:lnTo>
                <a:lnTo>
                  <a:pt x="2398764" y="1575631"/>
                </a:lnTo>
                <a:close/>
                <a:moveTo>
                  <a:pt x="65139" y="1539436"/>
                </a:moveTo>
                <a:cubicBezTo>
                  <a:pt x="86094" y="1637543"/>
                  <a:pt x="156579" y="1704218"/>
                  <a:pt x="213729" y="1781371"/>
                </a:cubicBezTo>
                <a:cubicBezTo>
                  <a:pt x="223254" y="1663261"/>
                  <a:pt x="140386" y="1528006"/>
                  <a:pt x="65139" y="1539436"/>
                </a:cubicBezTo>
                <a:close/>
                <a:moveTo>
                  <a:pt x="79545" y="1470142"/>
                </a:moveTo>
                <a:cubicBezTo>
                  <a:pt x="101810" y="1473713"/>
                  <a:pt x="125146" y="1486096"/>
                  <a:pt x="144196" y="1508956"/>
                </a:cubicBezTo>
                <a:cubicBezTo>
                  <a:pt x="181344" y="1553723"/>
                  <a:pt x="207061" y="1609921"/>
                  <a:pt x="231826" y="1663261"/>
                </a:cubicBezTo>
                <a:cubicBezTo>
                  <a:pt x="244209" y="1689931"/>
                  <a:pt x="249924" y="1721363"/>
                  <a:pt x="249924" y="1750891"/>
                </a:cubicBezTo>
                <a:cubicBezTo>
                  <a:pt x="251829" y="1816613"/>
                  <a:pt x="283261" y="1862333"/>
                  <a:pt x="329934" y="1904243"/>
                </a:cubicBezTo>
                <a:cubicBezTo>
                  <a:pt x="382321" y="1951868"/>
                  <a:pt x="431851" y="2004256"/>
                  <a:pt x="481381" y="2054738"/>
                </a:cubicBezTo>
                <a:cubicBezTo>
                  <a:pt x="484239" y="2063311"/>
                  <a:pt x="484239" y="2070931"/>
                  <a:pt x="483286" y="2078551"/>
                </a:cubicBezTo>
                <a:cubicBezTo>
                  <a:pt x="414706" y="2015686"/>
                  <a:pt x="346126" y="1952821"/>
                  <a:pt x="277546" y="1889956"/>
                </a:cubicBezTo>
                <a:cubicBezTo>
                  <a:pt x="273736" y="1890908"/>
                  <a:pt x="269926" y="1890908"/>
                  <a:pt x="266116" y="1891861"/>
                </a:cubicBezTo>
                <a:cubicBezTo>
                  <a:pt x="277546" y="1983301"/>
                  <a:pt x="288976" y="2073788"/>
                  <a:pt x="300406" y="2165228"/>
                </a:cubicBezTo>
                <a:cubicBezTo>
                  <a:pt x="305169" y="2194756"/>
                  <a:pt x="309931" y="2223331"/>
                  <a:pt x="313741" y="2252858"/>
                </a:cubicBezTo>
                <a:cubicBezTo>
                  <a:pt x="325171" y="2299531"/>
                  <a:pt x="336601" y="2347156"/>
                  <a:pt x="348031" y="2393828"/>
                </a:cubicBezTo>
                <a:lnTo>
                  <a:pt x="350888" y="2393828"/>
                </a:lnTo>
                <a:cubicBezTo>
                  <a:pt x="355651" y="2400496"/>
                  <a:pt x="359461" y="2408116"/>
                  <a:pt x="364224" y="2414783"/>
                </a:cubicBezTo>
                <a:cubicBezTo>
                  <a:pt x="371843" y="2432881"/>
                  <a:pt x="378511" y="2451931"/>
                  <a:pt x="386131" y="2470028"/>
                </a:cubicBezTo>
                <a:cubicBezTo>
                  <a:pt x="404229" y="2505271"/>
                  <a:pt x="422326" y="2541466"/>
                  <a:pt x="440424" y="2576708"/>
                </a:cubicBezTo>
                <a:cubicBezTo>
                  <a:pt x="452806" y="2595758"/>
                  <a:pt x="465188" y="2615761"/>
                  <a:pt x="477571" y="2634811"/>
                </a:cubicBezTo>
                <a:cubicBezTo>
                  <a:pt x="493763" y="2656718"/>
                  <a:pt x="509956" y="2678625"/>
                  <a:pt x="525196" y="2700533"/>
                </a:cubicBezTo>
                <a:cubicBezTo>
                  <a:pt x="533769" y="2710058"/>
                  <a:pt x="542341" y="2719583"/>
                  <a:pt x="550913" y="2729108"/>
                </a:cubicBezTo>
                <a:cubicBezTo>
                  <a:pt x="567106" y="2750063"/>
                  <a:pt x="583299" y="2771018"/>
                  <a:pt x="599491" y="2792925"/>
                </a:cubicBezTo>
                <a:lnTo>
                  <a:pt x="598507" y="2793909"/>
                </a:lnTo>
                <a:lnTo>
                  <a:pt x="611874" y="2808166"/>
                </a:lnTo>
                <a:cubicBezTo>
                  <a:pt x="609016" y="2812929"/>
                  <a:pt x="605206" y="2816739"/>
                  <a:pt x="602349" y="2821501"/>
                </a:cubicBezTo>
                <a:cubicBezTo>
                  <a:pt x="597586" y="2815786"/>
                  <a:pt x="591871" y="2810071"/>
                  <a:pt x="586156" y="2804356"/>
                </a:cubicBezTo>
                <a:lnTo>
                  <a:pt x="587145" y="2803367"/>
                </a:lnTo>
                <a:lnTo>
                  <a:pt x="504077" y="2713689"/>
                </a:lnTo>
                <a:cubicBezTo>
                  <a:pt x="426255" y="2619392"/>
                  <a:pt x="367319" y="2513843"/>
                  <a:pt x="330886" y="2393828"/>
                </a:cubicBezTo>
                <a:lnTo>
                  <a:pt x="328029" y="2393828"/>
                </a:lnTo>
                <a:cubicBezTo>
                  <a:pt x="303264" y="2270003"/>
                  <a:pt x="267069" y="2147131"/>
                  <a:pt x="256591" y="2021401"/>
                </a:cubicBezTo>
                <a:cubicBezTo>
                  <a:pt x="246114" y="1898528"/>
                  <a:pt x="213729" y="1796611"/>
                  <a:pt x="113716" y="1717553"/>
                </a:cubicBezTo>
                <a:cubicBezTo>
                  <a:pt x="77521" y="1688978"/>
                  <a:pt x="50851" y="1646116"/>
                  <a:pt x="25134" y="1606111"/>
                </a:cubicBezTo>
                <a:cubicBezTo>
                  <a:pt x="-8204" y="1555628"/>
                  <a:pt x="-7251" y="1508003"/>
                  <a:pt x="21324" y="1484191"/>
                </a:cubicBezTo>
                <a:cubicBezTo>
                  <a:pt x="36087" y="1471808"/>
                  <a:pt x="57280" y="1466570"/>
                  <a:pt x="79545" y="1470142"/>
                </a:cubicBezTo>
                <a:close/>
                <a:moveTo>
                  <a:pt x="1952041" y="1261306"/>
                </a:moveTo>
                <a:cubicBezTo>
                  <a:pt x="1957756" y="1265116"/>
                  <a:pt x="1964424" y="1267973"/>
                  <a:pt x="1970139" y="1271784"/>
                </a:cubicBezTo>
                <a:cubicBezTo>
                  <a:pt x="1968233" y="1284166"/>
                  <a:pt x="1966328" y="1296548"/>
                  <a:pt x="1964424" y="1309884"/>
                </a:cubicBezTo>
                <a:cubicBezTo>
                  <a:pt x="1909178" y="1553723"/>
                  <a:pt x="1852981" y="1796611"/>
                  <a:pt x="1797736" y="2040451"/>
                </a:cubicBezTo>
                <a:cubicBezTo>
                  <a:pt x="1791069" y="2069026"/>
                  <a:pt x="1790116" y="2097601"/>
                  <a:pt x="1786306" y="2127128"/>
                </a:cubicBezTo>
                <a:cubicBezTo>
                  <a:pt x="1780591" y="2129986"/>
                  <a:pt x="1774876" y="2134749"/>
                  <a:pt x="1769161" y="2140464"/>
                </a:cubicBezTo>
                <a:cubicBezTo>
                  <a:pt x="1770114" y="2109031"/>
                  <a:pt x="1768208" y="2077599"/>
                  <a:pt x="1773924" y="2047119"/>
                </a:cubicBezTo>
                <a:cubicBezTo>
                  <a:pt x="1794878" y="1934724"/>
                  <a:pt x="1818691" y="1822328"/>
                  <a:pt x="1841551" y="1709934"/>
                </a:cubicBezTo>
                <a:cubicBezTo>
                  <a:pt x="1876794" y="1568011"/>
                  <a:pt x="1912036" y="1426089"/>
                  <a:pt x="1946326" y="1284166"/>
                </a:cubicBezTo>
                <a:cubicBezTo>
                  <a:pt x="1948231" y="1276546"/>
                  <a:pt x="1950136" y="1268926"/>
                  <a:pt x="1952041" y="1261306"/>
                </a:cubicBezTo>
                <a:close/>
                <a:moveTo>
                  <a:pt x="2365427" y="834587"/>
                </a:moveTo>
                <a:cubicBezTo>
                  <a:pt x="2414956" y="1004133"/>
                  <a:pt x="2444484" y="1176534"/>
                  <a:pt x="2435911" y="1352746"/>
                </a:cubicBezTo>
                <a:cubicBezTo>
                  <a:pt x="2434007" y="1390370"/>
                  <a:pt x="2428054" y="1427517"/>
                  <a:pt x="2420910" y="1464546"/>
                </a:cubicBezTo>
                <a:lnTo>
                  <a:pt x="2398904" y="1574930"/>
                </a:lnTo>
                <a:lnTo>
                  <a:pt x="2414227" y="1393525"/>
                </a:lnTo>
                <a:cubicBezTo>
                  <a:pt x="2420255" y="1211002"/>
                  <a:pt x="2398288" y="1030089"/>
                  <a:pt x="2351139" y="850781"/>
                </a:cubicBezTo>
                <a:cubicBezTo>
                  <a:pt x="2355902" y="845065"/>
                  <a:pt x="2360664" y="839351"/>
                  <a:pt x="2365427" y="834587"/>
                </a:cubicBezTo>
                <a:close/>
                <a:moveTo>
                  <a:pt x="2132064" y="712668"/>
                </a:moveTo>
                <a:cubicBezTo>
                  <a:pt x="2135874" y="714572"/>
                  <a:pt x="2140636" y="716477"/>
                  <a:pt x="2144446" y="717430"/>
                </a:cubicBezTo>
                <a:cubicBezTo>
                  <a:pt x="2086344" y="902215"/>
                  <a:pt x="2028241" y="1086046"/>
                  <a:pt x="1969186" y="1270831"/>
                </a:cubicBezTo>
                <a:cubicBezTo>
                  <a:pt x="1963471" y="1267021"/>
                  <a:pt x="1956804" y="1264164"/>
                  <a:pt x="1951089" y="1260353"/>
                </a:cubicBezTo>
                <a:cubicBezTo>
                  <a:pt x="2001571" y="1105096"/>
                  <a:pt x="2051102" y="948888"/>
                  <a:pt x="2101584" y="793630"/>
                </a:cubicBezTo>
                <a:cubicBezTo>
                  <a:pt x="2110156" y="766007"/>
                  <a:pt x="2121586" y="740290"/>
                  <a:pt x="2132064" y="712668"/>
                </a:cubicBezTo>
                <a:close/>
                <a:moveTo>
                  <a:pt x="2162544" y="197"/>
                </a:moveTo>
                <a:cubicBezTo>
                  <a:pt x="2203501" y="-2659"/>
                  <a:pt x="2227314" y="25916"/>
                  <a:pt x="2226361" y="61158"/>
                </a:cubicBezTo>
                <a:cubicBezTo>
                  <a:pt x="2224456" y="107830"/>
                  <a:pt x="2210169" y="153551"/>
                  <a:pt x="2202549" y="199271"/>
                </a:cubicBezTo>
                <a:cubicBezTo>
                  <a:pt x="2198739" y="224035"/>
                  <a:pt x="2191119" y="252611"/>
                  <a:pt x="2197786" y="275471"/>
                </a:cubicBezTo>
                <a:cubicBezTo>
                  <a:pt x="2246364" y="437396"/>
                  <a:pt x="2297799" y="599321"/>
                  <a:pt x="2347329" y="760293"/>
                </a:cubicBezTo>
                <a:cubicBezTo>
                  <a:pt x="2354949" y="784106"/>
                  <a:pt x="2359711" y="808871"/>
                  <a:pt x="2365426" y="833635"/>
                </a:cubicBezTo>
                <a:cubicBezTo>
                  <a:pt x="2360664" y="839351"/>
                  <a:pt x="2355901" y="845065"/>
                  <a:pt x="2351139" y="849828"/>
                </a:cubicBezTo>
                <a:cubicBezTo>
                  <a:pt x="2320659" y="754577"/>
                  <a:pt x="2292084" y="659328"/>
                  <a:pt x="2260651" y="564078"/>
                </a:cubicBezTo>
                <a:cubicBezTo>
                  <a:pt x="2229219" y="470733"/>
                  <a:pt x="2194929" y="379293"/>
                  <a:pt x="2159686" y="282138"/>
                </a:cubicBezTo>
                <a:cubicBezTo>
                  <a:pt x="2115871" y="328811"/>
                  <a:pt x="2076819" y="372626"/>
                  <a:pt x="2034908" y="414536"/>
                </a:cubicBezTo>
                <a:cubicBezTo>
                  <a:pt x="1936801" y="513595"/>
                  <a:pt x="1832026" y="606941"/>
                  <a:pt x="1741539" y="712668"/>
                </a:cubicBezTo>
                <a:cubicBezTo>
                  <a:pt x="1711535" y="747434"/>
                  <a:pt x="1686294" y="786487"/>
                  <a:pt x="1662481" y="826730"/>
                </a:cubicBezTo>
                <a:lnTo>
                  <a:pt x="1592569" y="946950"/>
                </a:lnTo>
                <a:lnTo>
                  <a:pt x="1592948" y="946983"/>
                </a:lnTo>
                <a:cubicBezTo>
                  <a:pt x="1585328" y="975557"/>
                  <a:pt x="1577708" y="1004133"/>
                  <a:pt x="1569136" y="1031755"/>
                </a:cubicBezTo>
                <a:cubicBezTo>
                  <a:pt x="1551038" y="1138433"/>
                  <a:pt x="1521511" y="1245114"/>
                  <a:pt x="1516748" y="1351793"/>
                </a:cubicBezTo>
                <a:cubicBezTo>
                  <a:pt x="1508176" y="1530864"/>
                  <a:pt x="1532941" y="1708981"/>
                  <a:pt x="1598663" y="1877573"/>
                </a:cubicBezTo>
                <a:cubicBezTo>
                  <a:pt x="1617713" y="1928056"/>
                  <a:pt x="1657718" y="1969966"/>
                  <a:pt x="1687246" y="2015686"/>
                </a:cubicBezTo>
                <a:cubicBezTo>
                  <a:pt x="1703438" y="2036641"/>
                  <a:pt x="1712011" y="2060453"/>
                  <a:pt x="1683436" y="2075694"/>
                </a:cubicBezTo>
                <a:cubicBezTo>
                  <a:pt x="1655813" y="2090934"/>
                  <a:pt x="1640573" y="2070931"/>
                  <a:pt x="1627238" y="2048071"/>
                </a:cubicBezTo>
                <a:cubicBezTo>
                  <a:pt x="1554848" y="1925198"/>
                  <a:pt x="1532941" y="1787086"/>
                  <a:pt x="1511033" y="1648973"/>
                </a:cubicBezTo>
                <a:cubicBezTo>
                  <a:pt x="1503413" y="1598491"/>
                  <a:pt x="1498651" y="1548009"/>
                  <a:pt x="1492936" y="1497526"/>
                </a:cubicBezTo>
                <a:cubicBezTo>
                  <a:pt x="1487221" y="1324171"/>
                  <a:pt x="1495793" y="1152721"/>
                  <a:pt x="1551991" y="986034"/>
                </a:cubicBezTo>
                <a:cubicBezTo>
                  <a:pt x="1558658" y="972700"/>
                  <a:pt x="1564373" y="958412"/>
                  <a:pt x="1571041" y="945078"/>
                </a:cubicBezTo>
                <a:lnTo>
                  <a:pt x="1571460" y="945114"/>
                </a:lnTo>
                <a:lnTo>
                  <a:pt x="1618160" y="842922"/>
                </a:lnTo>
                <a:cubicBezTo>
                  <a:pt x="1672542" y="744874"/>
                  <a:pt x="1747015" y="660757"/>
                  <a:pt x="1826311" y="579318"/>
                </a:cubicBezTo>
                <a:cubicBezTo>
                  <a:pt x="1920608" y="481211"/>
                  <a:pt x="2013954" y="382151"/>
                  <a:pt x="2106346" y="283090"/>
                </a:cubicBezTo>
                <a:cubicBezTo>
                  <a:pt x="2133969" y="253562"/>
                  <a:pt x="2141589" y="221177"/>
                  <a:pt x="2127301" y="180221"/>
                </a:cubicBezTo>
                <a:cubicBezTo>
                  <a:pt x="2114919" y="144977"/>
                  <a:pt x="2113014" y="105926"/>
                  <a:pt x="2111109" y="67825"/>
                </a:cubicBezTo>
                <a:cubicBezTo>
                  <a:pt x="2109204" y="32583"/>
                  <a:pt x="2123491" y="3055"/>
                  <a:pt x="2162544" y="1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343"/>
        <p:cNvGrpSpPr/>
        <p:nvPr/>
      </p:nvGrpSpPr>
      <p:grpSpPr>
        <a:xfrm>
          <a:off x="0" y="0"/>
          <a:ext cx="0" cy="0"/>
          <a:chOff x="0" y="0"/>
          <a:chExt cx="0" cy="0"/>
        </a:xfrm>
      </p:grpSpPr>
      <p:sp>
        <p:nvSpPr>
          <p:cNvPr id="344" name="Google Shape;344;p15"/>
          <p:cNvSpPr txBox="1">
            <a:spLocks noGrp="1"/>
          </p:cNvSpPr>
          <p:nvPr>
            <p:ph type="subTitle" idx="1"/>
          </p:nvPr>
        </p:nvSpPr>
        <p:spPr>
          <a:xfrm>
            <a:off x="6130600" y="2516825"/>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45" name="Google Shape;345;p15"/>
          <p:cNvSpPr txBox="1">
            <a:spLocks noGrp="1"/>
          </p:cNvSpPr>
          <p:nvPr>
            <p:ph type="title"/>
          </p:nvPr>
        </p:nvSpPr>
        <p:spPr>
          <a:xfrm>
            <a:off x="61306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346" name="Google Shape;346;p15"/>
          <p:cNvSpPr txBox="1">
            <a:spLocks noGrp="1"/>
          </p:cNvSpPr>
          <p:nvPr>
            <p:ph type="body" idx="2"/>
          </p:nvPr>
        </p:nvSpPr>
        <p:spPr>
          <a:xfrm>
            <a:off x="6130650" y="3381625"/>
            <a:ext cx="5581500" cy="1341600"/>
          </a:xfrm>
          <a:prstGeom prst="rect">
            <a:avLst/>
          </a:prstGeom>
        </p:spPr>
        <p:txBody>
          <a:bodyPr spcFirstLastPara="1" wrap="square" lIns="121900" tIns="121900" rIns="121900" bIns="121900" anchor="t" anchorCtr="0">
            <a:noAutofit/>
          </a:bodyPr>
          <a:lstStyle>
            <a:lvl1pPr marL="457200" lvl="0" indent="-342900">
              <a:lnSpc>
                <a:spcPct val="100000"/>
              </a:lnSpc>
              <a:spcBef>
                <a:spcPts val="0"/>
              </a:spcBef>
              <a:spcAft>
                <a:spcPts val="0"/>
              </a:spcAft>
              <a:buSzPts val="1800"/>
              <a:buChar char="●"/>
              <a:defRPr/>
            </a:lvl1pPr>
            <a:lvl2pPr marL="914400" lvl="1" indent="-342900">
              <a:lnSpc>
                <a:spcPct val="100000"/>
              </a:lnSpc>
              <a:spcBef>
                <a:spcPts val="0"/>
              </a:spcBef>
              <a:spcAft>
                <a:spcPts val="0"/>
              </a:spcAft>
              <a:buSzPts val="1800"/>
              <a:buChar char="○"/>
              <a:defRPr/>
            </a:lvl2pPr>
            <a:lvl3pPr marL="1371600" lvl="2" indent="-342900">
              <a:lnSpc>
                <a:spcPct val="100000"/>
              </a:lnSpc>
              <a:spcBef>
                <a:spcPts val="0"/>
              </a:spcBef>
              <a:spcAft>
                <a:spcPts val="0"/>
              </a:spcAft>
              <a:buSzPts val="1800"/>
              <a:buChar char="■"/>
              <a:defRPr/>
            </a:lvl3pPr>
            <a:lvl4pPr marL="1828800" lvl="3" indent="-342900">
              <a:lnSpc>
                <a:spcPct val="100000"/>
              </a:lnSpc>
              <a:spcBef>
                <a:spcPts val="0"/>
              </a:spcBef>
              <a:spcAft>
                <a:spcPts val="0"/>
              </a:spcAft>
              <a:buSzPts val="1800"/>
              <a:buChar char="●"/>
              <a:defRPr/>
            </a:lvl4pPr>
            <a:lvl5pPr marL="2286000" lvl="4" indent="-342900">
              <a:lnSpc>
                <a:spcPct val="100000"/>
              </a:lnSpc>
              <a:spcBef>
                <a:spcPts val="0"/>
              </a:spcBef>
              <a:spcAft>
                <a:spcPts val="0"/>
              </a:spcAft>
              <a:buSzPts val="1800"/>
              <a:buChar char="○"/>
              <a:defRPr/>
            </a:lvl5pPr>
            <a:lvl6pPr marL="2743200" lvl="5" indent="-342900">
              <a:lnSpc>
                <a:spcPct val="100000"/>
              </a:lnSpc>
              <a:spcBef>
                <a:spcPts val="0"/>
              </a:spcBef>
              <a:spcAft>
                <a:spcPts val="0"/>
              </a:spcAft>
              <a:buSzPts val="1800"/>
              <a:buChar char="■"/>
              <a:defRPr/>
            </a:lvl6pPr>
            <a:lvl7pPr marL="3200400" lvl="6" indent="-342900">
              <a:lnSpc>
                <a:spcPct val="100000"/>
              </a:lnSpc>
              <a:spcBef>
                <a:spcPts val="0"/>
              </a:spcBef>
              <a:spcAft>
                <a:spcPts val="0"/>
              </a:spcAft>
              <a:buSzPts val="1800"/>
              <a:buChar char="●"/>
              <a:defRPr/>
            </a:lvl7pPr>
            <a:lvl8pPr marL="3657600" lvl="7" indent="-342900">
              <a:lnSpc>
                <a:spcPct val="100000"/>
              </a:lnSpc>
              <a:spcBef>
                <a:spcPts val="0"/>
              </a:spcBef>
              <a:spcAft>
                <a:spcPts val="0"/>
              </a:spcAft>
              <a:buSzPts val="1800"/>
              <a:buChar char="○"/>
              <a:defRPr/>
            </a:lvl8pPr>
            <a:lvl9pPr marL="4114800" lvl="8" indent="-342900">
              <a:lnSpc>
                <a:spcPct val="100000"/>
              </a:lnSpc>
              <a:spcBef>
                <a:spcPts val="0"/>
              </a:spcBef>
              <a:spcAft>
                <a:spcPts val="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62"/>
        <p:cNvGrpSpPr/>
        <p:nvPr/>
      </p:nvGrpSpPr>
      <p:grpSpPr>
        <a:xfrm>
          <a:off x="0" y="0"/>
          <a:ext cx="0" cy="0"/>
          <a:chOff x="0" y="0"/>
          <a:chExt cx="0" cy="0"/>
        </a:xfrm>
      </p:grpSpPr>
      <p:grpSp>
        <p:nvGrpSpPr>
          <p:cNvPr id="63" name="Google Shape;63;p5"/>
          <p:cNvGrpSpPr/>
          <p:nvPr/>
        </p:nvGrpSpPr>
        <p:grpSpPr>
          <a:xfrm rot="-1236582" flipH="1">
            <a:off x="7989218" y="1224533"/>
            <a:ext cx="2385138" cy="5937981"/>
            <a:chOff x="2609450" y="479865"/>
            <a:chExt cx="2385138" cy="5937981"/>
          </a:xfrm>
        </p:grpSpPr>
        <p:sp>
          <p:nvSpPr>
            <p:cNvPr id="64" name="Google Shape;64;p5"/>
            <p:cNvSpPr/>
            <p:nvPr/>
          </p:nvSpPr>
          <p:spPr>
            <a:xfrm>
              <a:off x="4108598" y="479865"/>
              <a:ext cx="885990" cy="2753774"/>
            </a:xfrm>
            <a:custGeom>
              <a:avLst/>
              <a:gdLst/>
              <a:ahLst/>
              <a:cxnLst/>
              <a:rect l="l" t="t" r="r" b="b"/>
              <a:pathLst>
                <a:path w="885990" h="2753774" extrusionOk="0">
                  <a:moveTo>
                    <a:pt x="733425" y="2738535"/>
                  </a:moveTo>
                  <a:cubicBezTo>
                    <a:pt x="728663" y="2743297"/>
                    <a:pt x="723900" y="2749012"/>
                    <a:pt x="719138" y="2753775"/>
                  </a:cubicBezTo>
                  <a:cubicBezTo>
                    <a:pt x="713422" y="2753775"/>
                    <a:pt x="707708" y="2753775"/>
                    <a:pt x="701040" y="2753775"/>
                  </a:cubicBezTo>
                  <a:cubicBezTo>
                    <a:pt x="717233" y="2675670"/>
                    <a:pt x="733425" y="2597565"/>
                    <a:pt x="751522" y="2507077"/>
                  </a:cubicBezTo>
                  <a:cubicBezTo>
                    <a:pt x="693420" y="2521365"/>
                    <a:pt x="644843" y="2534700"/>
                    <a:pt x="596265" y="2544225"/>
                  </a:cubicBezTo>
                  <a:cubicBezTo>
                    <a:pt x="573405" y="2548987"/>
                    <a:pt x="549593" y="2548035"/>
                    <a:pt x="526733" y="2548987"/>
                  </a:cubicBezTo>
                  <a:cubicBezTo>
                    <a:pt x="541020" y="2528985"/>
                    <a:pt x="551497" y="2503267"/>
                    <a:pt x="570547" y="2488980"/>
                  </a:cubicBezTo>
                  <a:cubicBezTo>
                    <a:pt x="619125" y="2451832"/>
                    <a:pt x="674370" y="2421352"/>
                    <a:pt x="721995" y="2383252"/>
                  </a:cubicBezTo>
                  <a:cubicBezTo>
                    <a:pt x="744855" y="2365155"/>
                    <a:pt x="765810" y="2336580"/>
                    <a:pt x="774383" y="2308957"/>
                  </a:cubicBezTo>
                  <a:cubicBezTo>
                    <a:pt x="799147" y="2225137"/>
                    <a:pt x="816293" y="2140365"/>
                    <a:pt x="836295" y="2055592"/>
                  </a:cubicBezTo>
                  <a:cubicBezTo>
                    <a:pt x="842963" y="2027017"/>
                    <a:pt x="846772" y="1998442"/>
                    <a:pt x="854393" y="1962247"/>
                  </a:cubicBezTo>
                  <a:cubicBezTo>
                    <a:pt x="786765" y="1978440"/>
                    <a:pt x="728663" y="1992727"/>
                    <a:pt x="669608" y="2006062"/>
                  </a:cubicBezTo>
                  <a:cubicBezTo>
                    <a:pt x="634365" y="2013682"/>
                    <a:pt x="598170" y="2025112"/>
                    <a:pt x="562928" y="2026065"/>
                  </a:cubicBezTo>
                  <a:cubicBezTo>
                    <a:pt x="542925" y="2026065"/>
                    <a:pt x="517208" y="2011777"/>
                    <a:pt x="504825" y="1995585"/>
                  </a:cubicBezTo>
                  <a:cubicBezTo>
                    <a:pt x="497205" y="1985107"/>
                    <a:pt x="508635" y="1957485"/>
                    <a:pt x="517208" y="1941292"/>
                  </a:cubicBezTo>
                  <a:cubicBezTo>
                    <a:pt x="527685" y="1922242"/>
                    <a:pt x="544830" y="1906050"/>
                    <a:pt x="561022" y="1891762"/>
                  </a:cubicBezTo>
                  <a:cubicBezTo>
                    <a:pt x="626745" y="1836517"/>
                    <a:pt x="692468" y="1782225"/>
                    <a:pt x="760095" y="1729837"/>
                  </a:cubicBezTo>
                  <a:cubicBezTo>
                    <a:pt x="818197" y="1685070"/>
                    <a:pt x="842010" y="1626015"/>
                    <a:pt x="838200" y="1555530"/>
                  </a:cubicBezTo>
                  <a:cubicBezTo>
                    <a:pt x="834390" y="1488855"/>
                    <a:pt x="827722" y="1423132"/>
                    <a:pt x="817245" y="1357410"/>
                  </a:cubicBezTo>
                  <a:cubicBezTo>
                    <a:pt x="793433" y="1207867"/>
                    <a:pt x="777240" y="1059277"/>
                    <a:pt x="790575" y="907830"/>
                  </a:cubicBezTo>
                  <a:cubicBezTo>
                    <a:pt x="805815" y="737332"/>
                    <a:pt x="819150" y="566835"/>
                    <a:pt x="822960" y="395385"/>
                  </a:cubicBezTo>
                  <a:cubicBezTo>
                    <a:pt x="826770" y="216315"/>
                    <a:pt x="707708" y="22005"/>
                    <a:pt x="451485" y="53437"/>
                  </a:cubicBezTo>
                  <a:cubicBezTo>
                    <a:pt x="308610" y="24862"/>
                    <a:pt x="169545" y="21052"/>
                    <a:pt x="43815" y="113445"/>
                  </a:cubicBezTo>
                  <a:cubicBezTo>
                    <a:pt x="29528" y="112492"/>
                    <a:pt x="14288" y="111540"/>
                    <a:pt x="0" y="111540"/>
                  </a:cubicBezTo>
                  <a:cubicBezTo>
                    <a:pt x="86678" y="23910"/>
                    <a:pt x="196215" y="-1808"/>
                    <a:pt x="313372" y="97"/>
                  </a:cubicBezTo>
                  <a:cubicBezTo>
                    <a:pt x="399097" y="2002"/>
                    <a:pt x="483870" y="10575"/>
                    <a:pt x="569595" y="20100"/>
                  </a:cubicBezTo>
                  <a:cubicBezTo>
                    <a:pt x="709613" y="36292"/>
                    <a:pt x="793433" y="126780"/>
                    <a:pt x="830580" y="251557"/>
                  </a:cubicBezTo>
                  <a:cubicBezTo>
                    <a:pt x="855345" y="334425"/>
                    <a:pt x="858203" y="426817"/>
                    <a:pt x="856297" y="514447"/>
                  </a:cubicBezTo>
                  <a:cubicBezTo>
                    <a:pt x="853440" y="639225"/>
                    <a:pt x="837247" y="764002"/>
                    <a:pt x="824865" y="888780"/>
                  </a:cubicBezTo>
                  <a:cubicBezTo>
                    <a:pt x="808672" y="1051657"/>
                    <a:pt x="826770" y="1210725"/>
                    <a:pt x="853440" y="1370745"/>
                  </a:cubicBezTo>
                  <a:cubicBezTo>
                    <a:pt x="863918" y="1432657"/>
                    <a:pt x="868680" y="1496475"/>
                    <a:pt x="871538" y="1560292"/>
                  </a:cubicBezTo>
                  <a:cubicBezTo>
                    <a:pt x="874395" y="1635540"/>
                    <a:pt x="849630" y="1700310"/>
                    <a:pt x="787718" y="1747935"/>
                  </a:cubicBezTo>
                  <a:cubicBezTo>
                    <a:pt x="736283" y="1787940"/>
                    <a:pt x="685800" y="1827945"/>
                    <a:pt x="636270" y="1869855"/>
                  </a:cubicBezTo>
                  <a:cubicBezTo>
                    <a:pt x="598170" y="1902240"/>
                    <a:pt x="563880" y="1937482"/>
                    <a:pt x="527685" y="1971772"/>
                  </a:cubicBezTo>
                  <a:cubicBezTo>
                    <a:pt x="530543" y="1977487"/>
                    <a:pt x="532447" y="1984155"/>
                    <a:pt x="535305" y="1989870"/>
                  </a:cubicBezTo>
                  <a:cubicBezTo>
                    <a:pt x="559118" y="1988917"/>
                    <a:pt x="582930" y="1990822"/>
                    <a:pt x="605790" y="1986060"/>
                  </a:cubicBezTo>
                  <a:cubicBezTo>
                    <a:pt x="682943" y="1969867"/>
                    <a:pt x="760095" y="1952722"/>
                    <a:pt x="837247" y="1933672"/>
                  </a:cubicBezTo>
                  <a:cubicBezTo>
                    <a:pt x="880110" y="1923195"/>
                    <a:pt x="892493" y="1939387"/>
                    <a:pt x="882968" y="1980345"/>
                  </a:cubicBezTo>
                  <a:cubicBezTo>
                    <a:pt x="859155" y="2089882"/>
                    <a:pt x="839153" y="2201325"/>
                    <a:pt x="813435" y="2310862"/>
                  </a:cubicBezTo>
                  <a:cubicBezTo>
                    <a:pt x="802958" y="2356582"/>
                    <a:pt x="775335" y="2392777"/>
                    <a:pt x="732472" y="2417542"/>
                  </a:cubicBezTo>
                  <a:cubicBezTo>
                    <a:pt x="697230" y="2437545"/>
                    <a:pt x="664845" y="2461357"/>
                    <a:pt x="631508" y="2483265"/>
                  </a:cubicBezTo>
                  <a:cubicBezTo>
                    <a:pt x="632460" y="2488027"/>
                    <a:pt x="634365" y="2491837"/>
                    <a:pt x="635318" y="2496600"/>
                  </a:cubicBezTo>
                  <a:cubicBezTo>
                    <a:pt x="671513" y="2492790"/>
                    <a:pt x="706755" y="2488027"/>
                    <a:pt x="742950" y="2487075"/>
                  </a:cubicBezTo>
                  <a:cubicBezTo>
                    <a:pt x="767715" y="2486122"/>
                    <a:pt x="789622" y="2491837"/>
                    <a:pt x="775335" y="2525175"/>
                  </a:cubicBezTo>
                  <a:cubicBezTo>
                    <a:pt x="772478" y="2534700"/>
                    <a:pt x="769620" y="2543272"/>
                    <a:pt x="766763" y="2552797"/>
                  </a:cubicBezTo>
                  <a:cubicBezTo>
                    <a:pt x="766763" y="2555655"/>
                    <a:pt x="766763" y="2559465"/>
                    <a:pt x="766763" y="2562322"/>
                  </a:cubicBezTo>
                  <a:cubicBezTo>
                    <a:pt x="763905" y="2574705"/>
                    <a:pt x="760095" y="2588040"/>
                    <a:pt x="757238" y="2600422"/>
                  </a:cubicBezTo>
                  <a:cubicBezTo>
                    <a:pt x="751522" y="2620425"/>
                    <a:pt x="746760" y="2641380"/>
                    <a:pt x="741997" y="2661382"/>
                  </a:cubicBezTo>
                  <a:cubicBezTo>
                    <a:pt x="741045" y="2669955"/>
                    <a:pt x="740093" y="2678527"/>
                    <a:pt x="739140" y="2687100"/>
                  </a:cubicBezTo>
                  <a:cubicBezTo>
                    <a:pt x="740093" y="2689957"/>
                    <a:pt x="740093" y="2692815"/>
                    <a:pt x="739140" y="2695672"/>
                  </a:cubicBezTo>
                  <a:cubicBezTo>
                    <a:pt x="735330" y="2705197"/>
                    <a:pt x="732472" y="2714722"/>
                    <a:pt x="728663" y="2724247"/>
                  </a:cubicBezTo>
                  <a:cubicBezTo>
                    <a:pt x="730568" y="2729010"/>
                    <a:pt x="732472" y="2733772"/>
                    <a:pt x="733425" y="2738535"/>
                  </a:cubicBezTo>
                  <a:close/>
                  <a:moveTo>
                    <a:pt x="625793" y="2503267"/>
                  </a:moveTo>
                  <a:cubicBezTo>
                    <a:pt x="625793" y="2501362"/>
                    <a:pt x="625793" y="2498505"/>
                    <a:pt x="624840" y="2496600"/>
                  </a:cubicBezTo>
                  <a:cubicBezTo>
                    <a:pt x="619125" y="2497552"/>
                    <a:pt x="612458" y="2498505"/>
                    <a:pt x="606743" y="2499457"/>
                  </a:cubicBezTo>
                  <a:cubicBezTo>
                    <a:pt x="606743" y="2501362"/>
                    <a:pt x="606743" y="2502315"/>
                    <a:pt x="606743" y="2504220"/>
                  </a:cubicBezTo>
                  <a:cubicBezTo>
                    <a:pt x="614363" y="2503267"/>
                    <a:pt x="620078" y="2503267"/>
                    <a:pt x="625793" y="250326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 name="Google Shape;65;p5"/>
            <p:cNvSpPr/>
            <p:nvPr/>
          </p:nvSpPr>
          <p:spPr>
            <a:xfrm>
              <a:off x="3223726" y="593309"/>
              <a:ext cx="930592" cy="1235392"/>
            </a:xfrm>
            <a:custGeom>
              <a:avLst/>
              <a:gdLst/>
              <a:ahLst/>
              <a:cxnLst/>
              <a:rect l="l" t="t" r="r" b="b"/>
              <a:pathLst>
                <a:path w="930592" h="1235392" extrusionOk="0">
                  <a:moveTo>
                    <a:pt x="886778" y="0"/>
                  </a:moveTo>
                  <a:cubicBezTo>
                    <a:pt x="901065" y="953"/>
                    <a:pt x="916305" y="1905"/>
                    <a:pt x="930593" y="1905"/>
                  </a:cubicBezTo>
                  <a:cubicBezTo>
                    <a:pt x="929640" y="4763"/>
                    <a:pt x="928688" y="7620"/>
                    <a:pt x="927735" y="10478"/>
                  </a:cubicBezTo>
                  <a:cubicBezTo>
                    <a:pt x="927735" y="10478"/>
                    <a:pt x="929640" y="9525"/>
                    <a:pt x="929640" y="9525"/>
                  </a:cubicBezTo>
                  <a:cubicBezTo>
                    <a:pt x="925830" y="13335"/>
                    <a:pt x="921068" y="16193"/>
                    <a:pt x="917257" y="20003"/>
                  </a:cubicBezTo>
                  <a:cubicBezTo>
                    <a:pt x="898207" y="33338"/>
                    <a:pt x="880110" y="48578"/>
                    <a:pt x="860107" y="60960"/>
                  </a:cubicBezTo>
                  <a:cubicBezTo>
                    <a:pt x="825818" y="83820"/>
                    <a:pt x="825818" y="113348"/>
                    <a:pt x="838200" y="148590"/>
                  </a:cubicBezTo>
                  <a:cubicBezTo>
                    <a:pt x="857250" y="200978"/>
                    <a:pt x="876300" y="252413"/>
                    <a:pt x="890588" y="305753"/>
                  </a:cubicBezTo>
                  <a:cubicBezTo>
                    <a:pt x="895350" y="322897"/>
                    <a:pt x="884872" y="342900"/>
                    <a:pt x="882015" y="361950"/>
                  </a:cubicBezTo>
                  <a:cubicBezTo>
                    <a:pt x="864870" y="357188"/>
                    <a:pt x="845820" y="356235"/>
                    <a:pt x="830580" y="346710"/>
                  </a:cubicBezTo>
                  <a:cubicBezTo>
                    <a:pt x="797243" y="325755"/>
                    <a:pt x="766763" y="299085"/>
                    <a:pt x="734378" y="278130"/>
                  </a:cubicBezTo>
                  <a:cubicBezTo>
                    <a:pt x="702945" y="258128"/>
                    <a:pt x="675322" y="260033"/>
                    <a:pt x="644843" y="286703"/>
                  </a:cubicBezTo>
                  <a:cubicBezTo>
                    <a:pt x="494347" y="419100"/>
                    <a:pt x="375285" y="573405"/>
                    <a:pt x="275272" y="745808"/>
                  </a:cubicBezTo>
                  <a:cubicBezTo>
                    <a:pt x="203835" y="867727"/>
                    <a:pt x="142875" y="993458"/>
                    <a:pt x="97155" y="1126808"/>
                  </a:cubicBezTo>
                  <a:cubicBezTo>
                    <a:pt x="83820" y="1166813"/>
                    <a:pt x="48578" y="1199198"/>
                    <a:pt x="22860" y="1235393"/>
                  </a:cubicBezTo>
                  <a:cubicBezTo>
                    <a:pt x="15240" y="1232535"/>
                    <a:pt x="7620" y="1229678"/>
                    <a:pt x="0" y="1226820"/>
                  </a:cubicBezTo>
                  <a:cubicBezTo>
                    <a:pt x="86678" y="1127760"/>
                    <a:pt x="100965" y="995363"/>
                    <a:pt x="160020" y="883920"/>
                  </a:cubicBezTo>
                  <a:cubicBezTo>
                    <a:pt x="285750" y="647700"/>
                    <a:pt x="425767" y="422910"/>
                    <a:pt x="638175" y="250508"/>
                  </a:cubicBezTo>
                  <a:cubicBezTo>
                    <a:pt x="667703" y="226695"/>
                    <a:pt x="699135" y="222885"/>
                    <a:pt x="730568" y="240983"/>
                  </a:cubicBezTo>
                  <a:cubicBezTo>
                    <a:pt x="768668" y="263843"/>
                    <a:pt x="803910" y="291465"/>
                    <a:pt x="847725" y="321945"/>
                  </a:cubicBezTo>
                  <a:cubicBezTo>
                    <a:pt x="848678" y="305753"/>
                    <a:pt x="853440" y="290513"/>
                    <a:pt x="849630" y="276225"/>
                  </a:cubicBezTo>
                  <a:cubicBezTo>
                    <a:pt x="833438" y="207645"/>
                    <a:pt x="814388" y="140018"/>
                    <a:pt x="797243" y="71438"/>
                  </a:cubicBezTo>
                  <a:cubicBezTo>
                    <a:pt x="826770" y="50482"/>
                    <a:pt x="856297" y="24765"/>
                    <a:pt x="88677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 name="Google Shape;66;p5"/>
            <p:cNvSpPr/>
            <p:nvPr/>
          </p:nvSpPr>
          <p:spPr>
            <a:xfrm>
              <a:off x="2618889" y="5794912"/>
              <a:ext cx="237172" cy="622934"/>
            </a:xfrm>
            <a:custGeom>
              <a:avLst/>
              <a:gdLst/>
              <a:ahLst/>
              <a:cxnLst/>
              <a:rect l="l" t="t" r="r" b="b"/>
              <a:pathLst>
                <a:path w="237172" h="622934" extrusionOk="0">
                  <a:moveTo>
                    <a:pt x="206692" y="1905"/>
                  </a:moveTo>
                  <a:cubicBezTo>
                    <a:pt x="206692" y="1905"/>
                    <a:pt x="210503" y="0"/>
                    <a:pt x="210503" y="0"/>
                  </a:cubicBezTo>
                  <a:cubicBezTo>
                    <a:pt x="219075" y="0"/>
                    <a:pt x="227647" y="0"/>
                    <a:pt x="236220" y="0"/>
                  </a:cubicBezTo>
                  <a:cubicBezTo>
                    <a:pt x="236220" y="2857"/>
                    <a:pt x="236220" y="6667"/>
                    <a:pt x="237172" y="9525"/>
                  </a:cubicBezTo>
                  <a:cubicBezTo>
                    <a:pt x="220980" y="51435"/>
                    <a:pt x="201930" y="92392"/>
                    <a:pt x="187642" y="135255"/>
                  </a:cubicBezTo>
                  <a:cubicBezTo>
                    <a:pt x="141923" y="266700"/>
                    <a:pt x="99060" y="399097"/>
                    <a:pt x="53340" y="530542"/>
                  </a:cubicBezTo>
                  <a:cubicBezTo>
                    <a:pt x="42863" y="559117"/>
                    <a:pt x="22860" y="584835"/>
                    <a:pt x="0" y="622935"/>
                  </a:cubicBezTo>
                  <a:cubicBezTo>
                    <a:pt x="71438" y="408622"/>
                    <a:pt x="139065" y="205740"/>
                    <a:pt x="206692" y="190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 name="Google Shape;67;p5"/>
            <p:cNvSpPr/>
            <p:nvPr/>
          </p:nvSpPr>
          <p:spPr>
            <a:xfrm>
              <a:off x="4876314" y="3005040"/>
              <a:ext cx="8572" cy="27622"/>
            </a:xfrm>
            <a:custGeom>
              <a:avLst/>
              <a:gdLst/>
              <a:ahLst/>
              <a:cxnLst/>
              <a:rect l="l" t="t" r="r" b="b"/>
              <a:pathLst>
                <a:path w="8572" h="27622" extrusionOk="0">
                  <a:moveTo>
                    <a:pt x="0" y="27622"/>
                  </a:moveTo>
                  <a:cubicBezTo>
                    <a:pt x="2857" y="18097"/>
                    <a:pt x="5715" y="9525"/>
                    <a:pt x="8572" y="0"/>
                  </a:cubicBezTo>
                  <a:cubicBezTo>
                    <a:pt x="5715" y="9525"/>
                    <a:pt x="2857" y="19050"/>
                    <a:pt x="0" y="276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 name="Google Shape;68;p5"/>
            <p:cNvSpPr/>
            <p:nvPr/>
          </p:nvSpPr>
          <p:spPr>
            <a:xfrm>
              <a:off x="4847739" y="3141247"/>
              <a:ext cx="2857" cy="25717"/>
            </a:xfrm>
            <a:custGeom>
              <a:avLst/>
              <a:gdLst/>
              <a:ahLst/>
              <a:cxnLst/>
              <a:rect l="l" t="t" r="r" b="b"/>
              <a:pathLst>
                <a:path w="2857" h="25717" extrusionOk="0">
                  <a:moveTo>
                    <a:pt x="0" y="25718"/>
                  </a:moveTo>
                  <a:cubicBezTo>
                    <a:pt x="953" y="17145"/>
                    <a:pt x="1905" y="8573"/>
                    <a:pt x="2857" y="0"/>
                  </a:cubicBezTo>
                  <a:cubicBezTo>
                    <a:pt x="1905" y="8573"/>
                    <a:pt x="953" y="17145"/>
                    <a:pt x="0" y="257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 name="Google Shape;69;p5"/>
            <p:cNvSpPr/>
            <p:nvPr/>
          </p:nvSpPr>
          <p:spPr>
            <a:xfrm>
              <a:off x="2648416" y="2633565"/>
              <a:ext cx="6667" cy="31432"/>
            </a:xfrm>
            <a:custGeom>
              <a:avLst/>
              <a:gdLst/>
              <a:ahLst/>
              <a:cxnLst/>
              <a:rect l="l" t="t" r="r" b="b"/>
              <a:pathLst>
                <a:path w="6667" h="31432" extrusionOk="0">
                  <a:moveTo>
                    <a:pt x="6668" y="0"/>
                  </a:moveTo>
                  <a:cubicBezTo>
                    <a:pt x="4763" y="10478"/>
                    <a:pt x="2858" y="20955"/>
                    <a:pt x="0" y="31433"/>
                  </a:cubicBezTo>
                  <a:cubicBezTo>
                    <a:pt x="2858" y="20955"/>
                    <a:pt x="4763" y="10478"/>
                    <a:pt x="666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 name="Google Shape;70;p5"/>
            <p:cNvSpPr/>
            <p:nvPr/>
          </p:nvSpPr>
          <p:spPr>
            <a:xfrm>
              <a:off x="3589486" y="3233640"/>
              <a:ext cx="1238250" cy="1870049"/>
            </a:xfrm>
            <a:custGeom>
              <a:avLst/>
              <a:gdLst/>
              <a:ahLst/>
              <a:cxnLst/>
              <a:rect l="l" t="t" r="r" b="b"/>
              <a:pathLst>
                <a:path w="1238250" h="1870049" extrusionOk="0">
                  <a:moveTo>
                    <a:pt x="591503" y="845820"/>
                  </a:moveTo>
                  <a:cubicBezTo>
                    <a:pt x="731520" y="853440"/>
                    <a:pt x="871538" y="861060"/>
                    <a:pt x="999172" y="867728"/>
                  </a:cubicBezTo>
                  <a:cubicBezTo>
                    <a:pt x="1067753" y="607695"/>
                    <a:pt x="1133475" y="357188"/>
                    <a:pt x="1198245" y="107632"/>
                  </a:cubicBezTo>
                  <a:cubicBezTo>
                    <a:pt x="1203008" y="87630"/>
                    <a:pt x="1205865" y="67628"/>
                    <a:pt x="1209675" y="47625"/>
                  </a:cubicBezTo>
                  <a:cubicBezTo>
                    <a:pt x="1213485" y="31432"/>
                    <a:pt x="1217295" y="15240"/>
                    <a:pt x="1220153" y="0"/>
                  </a:cubicBezTo>
                  <a:cubicBezTo>
                    <a:pt x="1225868" y="0"/>
                    <a:pt x="1231583" y="0"/>
                    <a:pt x="1238250" y="0"/>
                  </a:cubicBezTo>
                  <a:cubicBezTo>
                    <a:pt x="1233488" y="41910"/>
                    <a:pt x="1233488" y="84772"/>
                    <a:pt x="1223963" y="125730"/>
                  </a:cubicBezTo>
                  <a:cubicBezTo>
                    <a:pt x="1165860" y="367665"/>
                    <a:pt x="1103948" y="609600"/>
                    <a:pt x="1045845" y="851535"/>
                  </a:cubicBezTo>
                  <a:cubicBezTo>
                    <a:pt x="1038225" y="882968"/>
                    <a:pt x="1023938" y="898207"/>
                    <a:pt x="991553" y="896303"/>
                  </a:cubicBezTo>
                  <a:cubicBezTo>
                    <a:pt x="972503" y="895350"/>
                    <a:pt x="953453" y="896303"/>
                    <a:pt x="934403" y="897255"/>
                  </a:cubicBezTo>
                  <a:cubicBezTo>
                    <a:pt x="868680" y="894397"/>
                    <a:pt x="802958" y="891540"/>
                    <a:pt x="736283" y="889635"/>
                  </a:cubicBezTo>
                  <a:cubicBezTo>
                    <a:pt x="687705" y="885825"/>
                    <a:pt x="640080" y="882968"/>
                    <a:pt x="591503" y="879157"/>
                  </a:cubicBezTo>
                  <a:cubicBezTo>
                    <a:pt x="543878" y="876300"/>
                    <a:pt x="496253" y="874395"/>
                    <a:pt x="449580" y="871538"/>
                  </a:cubicBezTo>
                  <a:cubicBezTo>
                    <a:pt x="314325" y="860107"/>
                    <a:pt x="186690" y="882968"/>
                    <a:pt x="65723" y="946785"/>
                  </a:cubicBezTo>
                  <a:cubicBezTo>
                    <a:pt x="94298" y="960120"/>
                    <a:pt x="122873" y="970597"/>
                    <a:pt x="151448" y="971550"/>
                  </a:cubicBezTo>
                  <a:cubicBezTo>
                    <a:pt x="240983" y="973455"/>
                    <a:pt x="330518" y="972503"/>
                    <a:pt x="420053" y="972503"/>
                  </a:cubicBezTo>
                  <a:cubicBezTo>
                    <a:pt x="477203" y="982028"/>
                    <a:pt x="534353" y="991553"/>
                    <a:pt x="591503" y="1001078"/>
                  </a:cubicBezTo>
                  <a:cubicBezTo>
                    <a:pt x="707708" y="1017270"/>
                    <a:pt x="822960" y="1032510"/>
                    <a:pt x="939165" y="1050607"/>
                  </a:cubicBezTo>
                  <a:cubicBezTo>
                    <a:pt x="1021080" y="1062990"/>
                    <a:pt x="1031558" y="1082993"/>
                    <a:pt x="1012508" y="1163003"/>
                  </a:cubicBezTo>
                  <a:cubicBezTo>
                    <a:pt x="988695" y="1260157"/>
                    <a:pt x="927735" y="1335405"/>
                    <a:pt x="866775" y="1409700"/>
                  </a:cubicBezTo>
                  <a:cubicBezTo>
                    <a:pt x="834390" y="1450657"/>
                    <a:pt x="794385" y="1484948"/>
                    <a:pt x="762000" y="1525905"/>
                  </a:cubicBezTo>
                  <a:cubicBezTo>
                    <a:pt x="724853" y="1572578"/>
                    <a:pt x="680085" y="1586865"/>
                    <a:pt x="623888" y="1570673"/>
                  </a:cubicBezTo>
                  <a:cubicBezTo>
                    <a:pt x="610553" y="1565910"/>
                    <a:pt x="598170" y="1562100"/>
                    <a:pt x="584835" y="1557338"/>
                  </a:cubicBezTo>
                  <a:cubicBezTo>
                    <a:pt x="573405" y="1553528"/>
                    <a:pt x="561022" y="1549718"/>
                    <a:pt x="549593" y="1545907"/>
                  </a:cubicBezTo>
                  <a:cubicBezTo>
                    <a:pt x="485775" y="1520190"/>
                    <a:pt x="420053" y="1499235"/>
                    <a:pt x="344805" y="1507807"/>
                  </a:cubicBezTo>
                  <a:cubicBezTo>
                    <a:pt x="421005" y="1542098"/>
                    <a:pt x="490538" y="1572578"/>
                    <a:pt x="560070" y="1604010"/>
                  </a:cubicBezTo>
                  <a:cubicBezTo>
                    <a:pt x="560070" y="1604010"/>
                    <a:pt x="561022" y="1604963"/>
                    <a:pt x="561022" y="1604963"/>
                  </a:cubicBezTo>
                  <a:cubicBezTo>
                    <a:pt x="566738" y="1610678"/>
                    <a:pt x="571500" y="1616393"/>
                    <a:pt x="578168" y="1621155"/>
                  </a:cubicBezTo>
                  <a:cubicBezTo>
                    <a:pt x="629603" y="1664018"/>
                    <a:pt x="629603" y="1667828"/>
                    <a:pt x="580072" y="1713548"/>
                  </a:cubicBezTo>
                  <a:cubicBezTo>
                    <a:pt x="576263" y="1716405"/>
                    <a:pt x="573405" y="1720215"/>
                    <a:pt x="570547" y="1723073"/>
                  </a:cubicBezTo>
                  <a:cubicBezTo>
                    <a:pt x="507683" y="1764030"/>
                    <a:pt x="445770" y="1805940"/>
                    <a:pt x="382905" y="1846898"/>
                  </a:cubicBezTo>
                  <a:cubicBezTo>
                    <a:pt x="315278" y="1854518"/>
                    <a:pt x="248603" y="1864043"/>
                    <a:pt x="180975" y="1869757"/>
                  </a:cubicBezTo>
                  <a:cubicBezTo>
                    <a:pt x="157163" y="1871663"/>
                    <a:pt x="133350" y="1864043"/>
                    <a:pt x="108585" y="1852613"/>
                  </a:cubicBezTo>
                  <a:cubicBezTo>
                    <a:pt x="295275" y="1858328"/>
                    <a:pt x="456247" y="1803082"/>
                    <a:pt x="585788" y="1664970"/>
                  </a:cubicBezTo>
                  <a:cubicBezTo>
                    <a:pt x="545783" y="1613535"/>
                    <a:pt x="485775" y="1590675"/>
                    <a:pt x="424815" y="1570673"/>
                  </a:cubicBezTo>
                  <a:cubicBezTo>
                    <a:pt x="383858" y="1557338"/>
                    <a:pt x="342900" y="1544955"/>
                    <a:pt x="302895" y="1529715"/>
                  </a:cubicBezTo>
                  <a:cubicBezTo>
                    <a:pt x="292418" y="1525905"/>
                    <a:pt x="284798" y="1515428"/>
                    <a:pt x="276225" y="1507807"/>
                  </a:cubicBezTo>
                  <a:cubicBezTo>
                    <a:pt x="284798" y="1500188"/>
                    <a:pt x="293370" y="1484948"/>
                    <a:pt x="301943" y="1484948"/>
                  </a:cubicBezTo>
                  <a:cubicBezTo>
                    <a:pt x="360045" y="1484948"/>
                    <a:pt x="418148" y="1486853"/>
                    <a:pt x="475297" y="1489710"/>
                  </a:cubicBezTo>
                  <a:cubicBezTo>
                    <a:pt x="490538" y="1490663"/>
                    <a:pt x="505778" y="1494473"/>
                    <a:pt x="520065" y="1496378"/>
                  </a:cubicBezTo>
                  <a:cubicBezTo>
                    <a:pt x="524828" y="1499235"/>
                    <a:pt x="530543" y="1501140"/>
                    <a:pt x="535305" y="1503998"/>
                  </a:cubicBezTo>
                  <a:cubicBezTo>
                    <a:pt x="540068" y="1505903"/>
                    <a:pt x="545783" y="1508760"/>
                    <a:pt x="550545" y="1510665"/>
                  </a:cubicBezTo>
                  <a:cubicBezTo>
                    <a:pt x="575310" y="1520190"/>
                    <a:pt x="601028" y="1528763"/>
                    <a:pt x="625793" y="1539240"/>
                  </a:cubicBezTo>
                  <a:cubicBezTo>
                    <a:pt x="675322" y="1561148"/>
                    <a:pt x="711518" y="1547813"/>
                    <a:pt x="744855" y="1505903"/>
                  </a:cubicBezTo>
                  <a:cubicBezTo>
                    <a:pt x="795338" y="1441132"/>
                    <a:pt x="856297" y="1383982"/>
                    <a:pt x="902018" y="1317307"/>
                  </a:cubicBezTo>
                  <a:cubicBezTo>
                    <a:pt x="940118" y="1262063"/>
                    <a:pt x="963930" y="1198245"/>
                    <a:pt x="990600" y="1136332"/>
                  </a:cubicBezTo>
                  <a:cubicBezTo>
                    <a:pt x="1002030" y="1109663"/>
                    <a:pt x="992505" y="1087755"/>
                    <a:pt x="957263" y="1083945"/>
                  </a:cubicBezTo>
                  <a:cubicBezTo>
                    <a:pt x="828675" y="1068705"/>
                    <a:pt x="700088" y="1052513"/>
                    <a:pt x="571500" y="1037272"/>
                  </a:cubicBezTo>
                  <a:cubicBezTo>
                    <a:pt x="566738" y="1037272"/>
                    <a:pt x="562928" y="1037272"/>
                    <a:pt x="558165" y="1037272"/>
                  </a:cubicBezTo>
                  <a:lnTo>
                    <a:pt x="555308" y="1034415"/>
                  </a:lnTo>
                  <a:cubicBezTo>
                    <a:pt x="494347" y="1023938"/>
                    <a:pt x="433388" y="1013460"/>
                    <a:pt x="373380" y="1003935"/>
                  </a:cubicBezTo>
                  <a:cubicBezTo>
                    <a:pt x="300990" y="1002982"/>
                    <a:pt x="228600" y="1000125"/>
                    <a:pt x="155258" y="1002030"/>
                  </a:cubicBezTo>
                  <a:cubicBezTo>
                    <a:pt x="100965" y="1002982"/>
                    <a:pt x="53340" y="989647"/>
                    <a:pt x="0" y="951547"/>
                  </a:cubicBezTo>
                  <a:cubicBezTo>
                    <a:pt x="22860" y="934403"/>
                    <a:pt x="40005" y="918210"/>
                    <a:pt x="59055" y="908685"/>
                  </a:cubicBezTo>
                  <a:cubicBezTo>
                    <a:pt x="174308" y="851535"/>
                    <a:pt x="298133" y="839153"/>
                    <a:pt x="424815" y="838200"/>
                  </a:cubicBezTo>
                  <a:cubicBezTo>
                    <a:pt x="448628" y="838200"/>
                    <a:pt x="472440" y="839153"/>
                    <a:pt x="496253" y="839153"/>
                  </a:cubicBezTo>
                  <a:cubicBezTo>
                    <a:pt x="502920" y="840105"/>
                    <a:pt x="510540" y="841057"/>
                    <a:pt x="517208" y="841057"/>
                  </a:cubicBezTo>
                  <a:cubicBezTo>
                    <a:pt x="522922" y="842963"/>
                    <a:pt x="528638" y="844868"/>
                    <a:pt x="534353" y="846772"/>
                  </a:cubicBezTo>
                  <a:cubicBezTo>
                    <a:pt x="553403" y="846772"/>
                    <a:pt x="572453" y="845820"/>
                    <a:pt x="591503" y="8458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 name="Google Shape;71;p5"/>
            <p:cNvSpPr/>
            <p:nvPr/>
          </p:nvSpPr>
          <p:spPr>
            <a:xfrm>
              <a:off x="2609450" y="3035520"/>
              <a:ext cx="778105" cy="2759392"/>
            </a:xfrm>
            <a:custGeom>
              <a:avLst/>
              <a:gdLst/>
              <a:ahLst/>
              <a:cxnLst/>
              <a:rect l="l" t="t" r="r" b="b"/>
              <a:pathLst>
                <a:path w="778105" h="2759392" extrusionOk="0">
                  <a:moveTo>
                    <a:pt x="246611" y="2759393"/>
                  </a:moveTo>
                  <a:cubicBezTo>
                    <a:pt x="238038" y="2759393"/>
                    <a:pt x="229466" y="2759393"/>
                    <a:pt x="220893" y="2759393"/>
                  </a:cubicBezTo>
                  <a:cubicBezTo>
                    <a:pt x="327573" y="2504122"/>
                    <a:pt x="435206" y="2249805"/>
                    <a:pt x="544743" y="1987867"/>
                  </a:cubicBezTo>
                  <a:cubicBezTo>
                    <a:pt x="527598" y="1994535"/>
                    <a:pt x="516168" y="2000250"/>
                    <a:pt x="502833" y="2004060"/>
                  </a:cubicBezTo>
                  <a:cubicBezTo>
                    <a:pt x="440921" y="2025015"/>
                    <a:pt x="379961" y="2020252"/>
                    <a:pt x="334241" y="1973580"/>
                  </a:cubicBezTo>
                  <a:cubicBezTo>
                    <a:pt x="247563" y="1885950"/>
                    <a:pt x="160886" y="1797367"/>
                    <a:pt x="82781" y="1702117"/>
                  </a:cubicBezTo>
                  <a:cubicBezTo>
                    <a:pt x="-14374" y="1584960"/>
                    <a:pt x="-21994" y="1451610"/>
                    <a:pt x="38966" y="1313498"/>
                  </a:cubicBezTo>
                  <a:cubicBezTo>
                    <a:pt x="46586" y="1302067"/>
                    <a:pt x="54206" y="1289685"/>
                    <a:pt x="60873" y="1278255"/>
                  </a:cubicBezTo>
                  <a:cubicBezTo>
                    <a:pt x="60873" y="1278255"/>
                    <a:pt x="60873" y="1277302"/>
                    <a:pt x="60873" y="1277302"/>
                  </a:cubicBezTo>
                  <a:cubicBezTo>
                    <a:pt x="63731" y="1273492"/>
                    <a:pt x="66588" y="1270635"/>
                    <a:pt x="69446" y="1266825"/>
                  </a:cubicBezTo>
                  <a:cubicBezTo>
                    <a:pt x="69446" y="1266825"/>
                    <a:pt x="69446" y="1266825"/>
                    <a:pt x="69446" y="1266825"/>
                  </a:cubicBezTo>
                  <a:cubicBezTo>
                    <a:pt x="75161" y="1260157"/>
                    <a:pt x="81828" y="1253490"/>
                    <a:pt x="87543" y="1246823"/>
                  </a:cubicBezTo>
                  <a:cubicBezTo>
                    <a:pt x="87543" y="1246823"/>
                    <a:pt x="87543" y="1246823"/>
                    <a:pt x="87543" y="1246823"/>
                  </a:cubicBezTo>
                  <a:cubicBezTo>
                    <a:pt x="149456" y="1190625"/>
                    <a:pt x="210416" y="1133475"/>
                    <a:pt x="272328" y="1077277"/>
                  </a:cubicBezTo>
                  <a:cubicBezTo>
                    <a:pt x="270423" y="1072515"/>
                    <a:pt x="267566" y="1067752"/>
                    <a:pt x="265661" y="1062990"/>
                  </a:cubicBezTo>
                  <a:cubicBezTo>
                    <a:pt x="215178" y="1084898"/>
                    <a:pt x="164696" y="1107757"/>
                    <a:pt x="114213" y="1129665"/>
                  </a:cubicBezTo>
                  <a:cubicBezTo>
                    <a:pt x="114213" y="1129665"/>
                    <a:pt x="114213" y="1129665"/>
                    <a:pt x="114213" y="1129665"/>
                  </a:cubicBezTo>
                  <a:cubicBezTo>
                    <a:pt x="111356" y="1132523"/>
                    <a:pt x="108498" y="1136332"/>
                    <a:pt x="104688" y="1139190"/>
                  </a:cubicBezTo>
                  <a:cubicBezTo>
                    <a:pt x="104688" y="1139190"/>
                    <a:pt x="104688" y="1139190"/>
                    <a:pt x="104688" y="1139190"/>
                  </a:cubicBezTo>
                  <a:cubicBezTo>
                    <a:pt x="98021" y="1145857"/>
                    <a:pt x="92306" y="1151573"/>
                    <a:pt x="85638" y="1158240"/>
                  </a:cubicBezTo>
                  <a:cubicBezTo>
                    <a:pt x="74208" y="1147763"/>
                    <a:pt x="53253" y="1139190"/>
                    <a:pt x="51348" y="1127760"/>
                  </a:cubicBezTo>
                  <a:cubicBezTo>
                    <a:pt x="34203" y="1038225"/>
                    <a:pt x="7533" y="947738"/>
                    <a:pt x="7533" y="857250"/>
                  </a:cubicBezTo>
                  <a:cubicBezTo>
                    <a:pt x="7533" y="710565"/>
                    <a:pt x="11343" y="561022"/>
                    <a:pt x="41823" y="419100"/>
                  </a:cubicBezTo>
                  <a:cubicBezTo>
                    <a:pt x="71351" y="283845"/>
                    <a:pt x="136121" y="155257"/>
                    <a:pt x="188508" y="25717"/>
                  </a:cubicBezTo>
                  <a:cubicBezTo>
                    <a:pt x="193271" y="12382"/>
                    <a:pt x="219941" y="8572"/>
                    <a:pt x="237086" y="0"/>
                  </a:cubicBezTo>
                  <a:cubicBezTo>
                    <a:pt x="246611" y="5715"/>
                    <a:pt x="257088" y="10477"/>
                    <a:pt x="266613" y="16192"/>
                  </a:cubicBezTo>
                  <a:cubicBezTo>
                    <a:pt x="266613" y="16192"/>
                    <a:pt x="266613" y="16192"/>
                    <a:pt x="266613" y="16192"/>
                  </a:cubicBezTo>
                  <a:cubicBezTo>
                    <a:pt x="317096" y="38100"/>
                    <a:pt x="368531" y="60960"/>
                    <a:pt x="419013" y="82867"/>
                  </a:cubicBezTo>
                  <a:cubicBezTo>
                    <a:pt x="428538" y="86677"/>
                    <a:pt x="438063" y="89535"/>
                    <a:pt x="446636" y="93345"/>
                  </a:cubicBezTo>
                  <a:cubicBezTo>
                    <a:pt x="494261" y="108585"/>
                    <a:pt x="542838" y="123825"/>
                    <a:pt x="590463" y="139065"/>
                  </a:cubicBezTo>
                  <a:cubicBezTo>
                    <a:pt x="590463" y="148590"/>
                    <a:pt x="590463" y="158115"/>
                    <a:pt x="590463" y="166688"/>
                  </a:cubicBezTo>
                  <a:cubicBezTo>
                    <a:pt x="461876" y="138113"/>
                    <a:pt x="336146" y="100013"/>
                    <a:pt x="219941" y="23813"/>
                  </a:cubicBezTo>
                  <a:cubicBezTo>
                    <a:pt x="27536" y="372427"/>
                    <a:pt x="-12469" y="735330"/>
                    <a:pt x="76113" y="1122045"/>
                  </a:cubicBezTo>
                  <a:cubicBezTo>
                    <a:pt x="136121" y="1062990"/>
                    <a:pt x="207558" y="1053465"/>
                    <a:pt x="279948" y="1042035"/>
                  </a:cubicBezTo>
                  <a:cubicBezTo>
                    <a:pt x="324716" y="1034415"/>
                    <a:pt x="366626" y="1016317"/>
                    <a:pt x="409488" y="1002030"/>
                  </a:cubicBezTo>
                  <a:cubicBezTo>
                    <a:pt x="424728" y="997267"/>
                    <a:pt x="438063" y="983932"/>
                    <a:pt x="452351" y="982980"/>
                  </a:cubicBezTo>
                  <a:cubicBezTo>
                    <a:pt x="470448" y="982027"/>
                    <a:pt x="488546" y="989647"/>
                    <a:pt x="506643" y="993457"/>
                  </a:cubicBezTo>
                  <a:cubicBezTo>
                    <a:pt x="495213" y="1009650"/>
                    <a:pt x="484736" y="1025842"/>
                    <a:pt x="471401" y="1041082"/>
                  </a:cubicBezTo>
                  <a:cubicBezTo>
                    <a:pt x="466638" y="1045845"/>
                    <a:pt x="457113" y="1047750"/>
                    <a:pt x="449493" y="1048702"/>
                  </a:cubicBezTo>
                  <a:cubicBezTo>
                    <a:pt x="301856" y="1057275"/>
                    <a:pt x="214226" y="1161098"/>
                    <a:pt x="120881" y="1255395"/>
                  </a:cubicBezTo>
                  <a:cubicBezTo>
                    <a:pt x="6581" y="1369695"/>
                    <a:pt x="-4849" y="1544002"/>
                    <a:pt x="94211" y="1666875"/>
                  </a:cubicBezTo>
                  <a:cubicBezTo>
                    <a:pt x="171363" y="1763077"/>
                    <a:pt x="254231" y="1854517"/>
                    <a:pt x="341861" y="1942148"/>
                  </a:cubicBezTo>
                  <a:cubicBezTo>
                    <a:pt x="402821" y="2003107"/>
                    <a:pt x="479021" y="2002155"/>
                    <a:pt x="549506" y="1951673"/>
                  </a:cubicBezTo>
                  <a:cubicBezTo>
                    <a:pt x="564746" y="1941195"/>
                    <a:pt x="576176" y="1920240"/>
                    <a:pt x="582843" y="1902142"/>
                  </a:cubicBezTo>
                  <a:cubicBezTo>
                    <a:pt x="618086" y="1806892"/>
                    <a:pt x="652376" y="1711642"/>
                    <a:pt x="686666" y="1616392"/>
                  </a:cubicBezTo>
                  <a:cubicBezTo>
                    <a:pt x="694286" y="1617345"/>
                    <a:pt x="701906" y="1618298"/>
                    <a:pt x="709526" y="1618298"/>
                  </a:cubicBezTo>
                  <a:cubicBezTo>
                    <a:pt x="695238" y="1660207"/>
                    <a:pt x="680951" y="1702117"/>
                    <a:pt x="666663" y="1744027"/>
                  </a:cubicBezTo>
                  <a:cubicBezTo>
                    <a:pt x="652376" y="1784985"/>
                    <a:pt x="638088" y="1825942"/>
                    <a:pt x="623801" y="1866900"/>
                  </a:cubicBezTo>
                  <a:cubicBezTo>
                    <a:pt x="704763" y="1775460"/>
                    <a:pt x="725718" y="1661160"/>
                    <a:pt x="752388" y="1549717"/>
                  </a:cubicBezTo>
                  <a:cubicBezTo>
                    <a:pt x="760961" y="1549717"/>
                    <a:pt x="769533" y="1549717"/>
                    <a:pt x="778106" y="1549717"/>
                  </a:cubicBezTo>
                  <a:cubicBezTo>
                    <a:pt x="753341" y="1656398"/>
                    <a:pt x="739053" y="1769745"/>
                    <a:pt x="671426" y="1856423"/>
                  </a:cubicBezTo>
                  <a:cubicBezTo>
                    <a:pt x="524741" y="2043113"/>
                    <a:pt x="462828" y="2269808"/>
                    <a:pt x="362816" y="2478405"/>
                  </a:cubicBezTo>
                  <a:cubicBezTo>
                    <a:pt x="319953" y="2570797"/>
                    <a:pt x="284711" y="2666047"/>
                    <a:pt x="246611" y="275939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	</a:t>
              </a:r>
              <a:endParaRPr/>
            </a:p>
          </p:txBody>
        </p:sp>
        <p:sp>
          <p:nvSpPr>
            <p:cNvPr id="72" name="Google Shape;72;p5"/>
            <p:cNvSpPr/>
            <p:nvPr/>
          </p:nvSpPr>
          <p:spPr>
            <a:xfrm>
              <a:off x="3297068" y="2052540"/>
              <a:ext cx="911542" cy="2602230"/>
            </a:xfrm>
            <a:custGeom>
              <a:avLst/>
              <a:gdLst/>
              <a:ahLst/>
              <a:cxnLst/>
              <a:rect l="l" t="t" r="r" b="b"/>
              <a:pathLst>
                <a:path w="911542" h="2602230" extrusionOk="0">
                  <a:moveTo>
                    <a:pt x="22860" y="2602230"/>
                  </a:moveTo>
                  <a:cubicBezTo>
                    <a:pt x="15240" y="2601278"/>
                    <a:pt x="7620" y="2600325"/>
                    <a:pt x="0" y="2600325"/>
                  </a:cubicBezTo>
                  <a:cubicBezTo>
                    <a:pt x="22860" y="2536508"/>
                    <a:pt x="44767" y="2471738"/>
                    <a:pt x="67628" y="2407920"/>
                  </a:cubicBezTo>
                  <a:cubicBezTo>
                    <a:pt x="184785" y="2082165"/>
                    <a:pt x="292417" y="1752600"/>
                    <a:pt x="432435" y="1434465"/>
                  </a:cubicBezTo>
                  <a:cubicBezTo>
                    <a:pt x="519113" y="1237298"/>
                    <a:pt x="589598" y="1033463"/>
                    <a:pt x="664845" y="831532"/>
                  </a:cubicBezTo>
                  <a:cubicBezTo>
                    <a:pt x="759143" y="575310"/>
                    <a:pt x="822008" y="310515"/>
                    <a:pt x="864870" y="40958"/>
                  </a:cubicBezTo>
                  <a:cubicBezTo>
                    <a:pt x="866775" y="26670"/>
                    <a:pt x="871538" y="13335"/>
                    <a:pt x="875348" y="0"/>
                  </a:cubicBezTo>
                  <a:cubicBezTo>
                    <a:pt x="881063" y="0"/>
                    <a:pt x="885825" y="0"/>
                    <a:pt x="891540" y="0"/>
                  </a:cubicBezTo>
                  <a:cubicBezTo>
                    <a:pt x="887730" y="19050"/>
                    <a:pt x="881063" y="38100"/>
                    <a:pt x="880110" y="57150"/>
                  </a:cubicBezTo>
                  <a:cubicBezTo>
                    <a:pt x="879158" y="65722"/>
                    <a:pt x="887730" y="75247"/>
                    <a:pt x="892493" y="84772"/>
                  </a:cubicBezTo>
                  <a:cubicBezTo>
                    <a:pt x="899160" y="84772"/>
                    <a:pt x="904875" y="85725"/>
                    <a:pt x="911543" y="85725"/>
                  </a:cubicBezTo>
                  <a:cubicBezTo>
                    <a:pt x="855345" y="330517"/>
                    <a:pt x="811530" y="579120"/>
                    <a:pt x="738188" y="818197"/>
                  </a:cubicBezTo>
                  <a:cubicBezTo>
                    <a:pt x="680085" y="1007745"/>
                    <a:pt x="585788" y="1185863"/>
                    <a:pt x="502920" y="1367790"/>
                  </a:cubicBezTo>
                  <a:cubicBezTo>
                    <a:pt x="335280" y="1735455"/>
                    <a:pt x="186690" y="2109788"/>
                    <a:pt x="101917" y="2506980"/>
                  </a:cubicBezTo>
                  <a:cubicBezTo>
                    <a:pt x="100013" y="2516505"/>
                    <a:pt x="96203" y="2525078"/>
                    <a:pt x="93345" y="2533650"/>
                  </a:cubicBezTo>
                  <a:cubicBezTo>
                    <a:pt x="84773" y="2533650"/>
                    <a:pt x="76200" y="2533650"/>
                    <a:pt x="67628" y="2533650"/>
                  </a:cubicBezTo>
                  <a:cubicBezTo>
                    <a:pt x="67628" y="2526983"/>
                    <a:pt x="66675" y="2520315"/>
                    <a:pt x="66675" y="2514600"/>
                  </a:cubicBezTo>
                  <a:cubicBezTo>
                    <a:pt x="72390" y="2508885"/>
                    <a:pt x="77153" y="2502218"/>
                    <a:pt x="82867" y="2496503"/>
                  </a:cubicBezTo>
                  <a:cubicBezTo>
                    <a:pt x="80010" y="2494598"/>
                    <a:pt x="78105" y="2492693"/>
                    <a:pt x="75248" y="2489835"/>
                  </a:cubicBezTo>
                  <a:cubicBezTo>
                    <a:pt x="69533" y="2498408"/>
                    <a:pt x="62865" y="2506028"/>
                    <a:pt x="57150" y="2514600"/>
                  </a:cubicBezTo>
                  <a:cubicBezTo>
                    <a:pt x="44767" y="2543175"/>
                    <a:pt x="33338" y="2572703"/>
                    <a:pt x="22860" y="2602230"/>
                  </a:cubicBezTo>
                  <a:close/>
                  <a:moveTo>
                    <a:pt x="736283" y="751522"/>
                  </a:moveTo>
                  <a:cubicBezTo>
                    <a:pt x="732473" y="749618"/>
                    <a:pt x="727710" y="748665"/>
                    <a:pt x="723900" y="746760"/>
                  </a:cubicBezTo>
                  <a:cubicBezTo>
                    <a:pt x="670560" y="883920"/>
                    <a:pt x="617220" y="1021080"/>
                    <a:pt x="563880" y="1158240"/>
                  </a:cubicBezTo>
                  <a:cubicBezTo>
                    <a:pt x="567690" y="1160145"/>
                    <a:pt x="571500" y="1161098"/>
                    <a:pt x="576263" y="1163003"/>
                  </a:cubicBezTo>
                  <a:cubicBezTo>
                    <a:pt x="637223" y="1028700"/>
                    <a:pt x="698183" y="894397"/>
                    <a:pt x="736283" y="7515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	</a:t>
              </a:r>
              <a:endParaRPr/>
            </a:p>
          </p:txBody>
        </p:sp>
        <p:sp>
          <p:nvSpPr>
            <p:cNvPr id="73" name="Google Shape;73;p5"/>
            <p:cNvSpPr/>
            <p:nvPr/>
          </p:nvSpPr>
          <p:spPr>
            <a:xfrm>
              <a:off x="3158004" y="1822987"/>
              <a:ext cx="730567" cy="755332"/>
            </a:xfrm>
            <a:custGeom>
              <a:avLst/>
              <a:gdLst/>
              <a:ahLst/>
              <a:cxnLst/>
              <a:rect l="l" t="t" r="r" b="b"/>
              <a:pathLst>
                <a:path w="730567" h="755332" extrusionOk="0">
                  <a:moveTo>
                    <a:pt x="65722" y="0"/>
                  </a:moveTo>
                  <a:cubicBezTo>
                    <a:pt x="73342" y="2858"/>
                    <a:pt x="80963" y="5715"/>
                    <a:pt x="88582" y="8573"/>
                  </a:cubicBezTo>
                  <a:cubicBezTo>
                    <a:pt x="60007" y="52388"/>
                    <a:pt x="80010" y="79058"/>
                    <a:pt x="118110" y="104775"/>
                  </a:cubicBezTo>
                  <a:cubicBezTo>
                    <a:pt x="209550" y="167640"/>
                    <a:pt x="301942" y="229553"/>
                    <a:pt x="386715" y="300990"/>
                  </a:cubicBezTo>
                  <a:cubicBezTo>
                    <a:pt x="510540" y="405765"/>
                    <a:pt x="622935" y="521970"/>
                    <a:pt x="696277" y="669608"/>
                  </a:cubicBezTo>
                  <a:cubicBezTo>
                    <a:pt x="708660" y="694373"/>
                    <a:pt x="719138" y="720090"/>
                    <a:pt x="730568" y="745808"/>
                  </a:cubicBezTo>
                  <a:cubicBezTo>
                    <a:pt x="727710" y="748665"/>
                    <a:pt x="723900" y="752475"/>
                    <a:pt x="721043" y="755333"/>
                  </a:cubicBezTo>
                  <a:cubicBezTo>
                    <a:pt x="709613" y="747713"/>
                    <a:pt x="696277" y="741998"/>
                    <a:pt x="686752" y="732473"/>
                  </a:cubicBezTo>
                  <a:cubicBezTo>
                    <a:pt x="518160" y="551498"/>
                    <a:pt x="315277" y="418148"/>
                    <a:pt x="101917" y="298133"/>
                  </a:cubicBezTo>
                  <a:cubicBezTo>
                    <a:pt x="74295" y="282893"/>
                    <a:pt x="44767" y="268605"/>
                    <a:pt x="17145" y="254318"/>
                  </a:cubicBezTo>
                  <a:cubicBezTo>
                    <a:pt x="11430" y="249555"/>
                    <a:pt x="5715" y="243840"/>
                    <a:pt x="0" y="239078"/>
                  </a:cubicBezTo>
                  <a:cubicBezTo>
                    <a:pt x="1905" y="233363"/>
                    <a:pt x="4763" y="228600"/>
                    <a:pt x="6667" y="222885"/>
                  </a:cubicBezTo>
                  <a:cubicBezTo>
                    <a:pt x="6667" y="222885"/>
                    <a:pt x="6667" y="223838"/>
                    <a:pt x="6667" y="222885"/>
                  </a:cubicBezTo>
                  <a:cubicBezTo>
                    <a:pt x="37147" y="235268"/>
                    <a:pt x="67627" y="248603"/>
                    <a:pt x="98107" y="261938"/>
                  </a:cubicBezTo>
                  <a:cubicBezTo>
                    <a:pt x="98107" y="261938"/>
                    <a:pt x="98107" y="261938"/>
                    <a:pt x="98107" y="261938"/>
                  </a:cubicBezTo>
                  <a:cubicBezTo>
                    <a:pt x="126682" y="278130"/>
                    <a:pt x="155257" y="295275"/>
                    <a:pt x="183832" y="311468"/>
                  </a:cubicBezTo>
                  <a:cubicBezTo>
                    <a:pt x="187642" y="313373"/>
                    <a:pt x="191452" y="315278"/>
                    <a:pt x="195263" y="317183"/>
                  </a:cubicBezTo>
                  <a:cubicBezTo>
                    <a:pt x="207645" y="323850"/>
                    <a:pt x="219075" y="331470"/>
                    <a:pt x="231457" y="338138"/>
                  </a:cubicBezTo>
                  <a:cubicBezTo>
                    <a:pt x="231457" y="338138"/>
                    <a:pt x="231457" y="338138"/>
                    <a:pt x="231457" y="338138"/>
                  </a:cubicBezTo>
                  <a:cubicBezTo>
                    <a:pt x="240982" y="344805"/>
                    <a:pt x="250507" y="350520"/>
                    <a:pt x="260032" y="357188"/>
                  </a:cubicBezTo>
                  <a:cubicBezTo>
                    <a:pt x="260032" y="357188"/>
                    <a:pt x="260032" y="357188"/>
                    <a:pt x="260032" y="357188"/>
                  </a:cubicBezTo>
                  <a:cubicBezTo>
                    <a:pt x="279082" y="369570"/>
                    <a:pt x="298132" y="382905"/>
                    <a:pt x="318135" y="395288"/>
                  </a:cubicBezTo>
                  <a:cubicBezTo>
                    <a:pt x="318135" y="395288"/>
                    <a:pt x="318135" y="395288"/>
                    <a:pt x="318135" y="395288"/>
                  </a:cubicBezTo>
                  <a:cubicBezTo>
                    <a:pt x="324802" y="399098"/>
                    <a:pt x="330517" y="402908"/>
                    <a:pt x="337185" y="406718"/>
                  </a:cubicBezTo>
                  <a:cubicBezTo>
                    <a:pt x="340995" y="408623"/>
                    <a:pt x="344805" y="410528"/>
                    <a:pt x="348615" y="412433"/>
                  </a:cubicBezTo>
                  <a:cubicBezTo>
                    <a:pt x="354330" y="416243"/>
                    <a:pt x="360997" y="420053"/>
                    <a:pt x="366713" y="422910"/>
                  </a:cubicBezTo>
                  <a:cubicBezTo>
                    <a:pt x="366713" y="422910"/>
                    <a:pt x="365760" y="421958"/>
                    <a:pt x="365760" y="421958"/>
                  </a:cubicBezTo>
                  <a:cubicBezTo>
                    <a:pt x="369570" y="424815"/>
                    <a:pt x="372427" y="428625"/>
                    <a:pt x="376238" y="431483"/>
                  </a:cubicBezTo>
                  <a:cubicBezTo>
                    <a:pt x="376238" y="431483"/>
                    <a:pt x="376238" y="431483"/>
                    <a:pt x="376238" y="431483"/>
                  </a:cubicBezTo>
                  <a:cubicBezTo>
                    <a:pt x="463867" y="501015"/>
                    <a:pt x="551497" y="569595"/>
                    <a:pt x="639127" y="639128"/>
                  </a:cubicBezTo>
                  <a:cubicBezTo>
                    <a:pt x="607695" y="550545"/>
                    <a:pt x="549593" y="481965"/>
                    <a:pt x="481013" y="421958"/>
                  </a:cubicBezTo>
                  <a:cubicBezTo>
                    <a:pt x="481013" y="421958"/>
                    <a:pt x="481013" y="421958"/>
                    <a:pt x="481013" y="421958"/>
                  </a:cubicBezTo>
                  <a:cubicBezTo>
                    <a:pt x="462915" y="405765"/>
                    <a:pt x="444817" y="388620"/>
                    <a:pt x="425767" y="372428"/>
                  </a:cubicBezTo>
                  <a:cubicBezTo>
                    <a:pt x="425767" y="372428"/>
                    <a:pt x="425767" y="372428"/>
                    <a:pt x="425767" y="372428"/>
                  </a:cubicBezTo>
                  <a:cubicBezTo>
                    <a:pt x="421957" y="368618"/>
                    <a:pt x="419100" y="365760"/>
                    <a:pt x="415290" y="361950"/>
                  </a:cubicBezTo>
                  <a:cubicBezTo>
                    <a:pt x="415290" y="361950"/>
                    <a:pt x="416242" y="362903"/>
                    <a:pt x="416242" y="362903"/>
                  </a:cubicBezTo>
                  <a:cubicBezTo>
                    <a:pt x="412432" y="358140"/>
                    <a:pt x="409575" y="354330"/>
                    <a:pt x="405765" y="349568"/>
                  </a:cubicBezTo>
                  <a:cubicBezTo>
                    <a:pt x="315277" y="280988"/>
                    <a:pt x="223838" y="212408"/>
                    <a:pt x="132397" y="144780"/>
                  </a:cubicBezTo>
                  <a:cubicBezTo>
                    <a:pt x="118110" y="134303"/>
                    <a:pt x="103822" y="124778"/>
                    <a:pt x="89535" y="114300"/>
                  </a:cubicBezTo>
                  <a:cubicBezTo>
                    <a:pt x="32385" y="68580"/>
                    <a:pt x="31432" y="64770"/>
                    <a:pt x="65722"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 name="Google Shape;74;p5"/>
            <p:cNvSpPr/>
            <p:nvPr/>
          </p:nvSpPr>
          <p:spPr>
            <a:xfrm>
              <a:off x="2873276" y="2060160"/>
              <a:ext cx="536187" cy="1144904"/>
            </a:xfrm>
            <a:custGeom>
              <a:avLst/>
              <a:gdLst/>
              <a:ahLst/>
              <a:cxnLst/>
              <a:rect l="l" t="t" r="r" b="b"/>
              <a:pathLst>
                <a:path w="536187" h="1144904" extrusionOk="0">
                  <a:moveTo>
                    <a:pt x="283775" y="0"/>
                  </a:moveTo>
                  <a:cubicBezTo>
                    <a:pt x="289490" y="4763"/>
                    <a:pt x="295205" y="10477"/>
                    <a:pt x="300920" y="15240"/>
                  </a:cubicBezTo>
                  <a:cubicBezTo>
                    <a:pt x="260915" y="202883"/>
                    <a:pt x="206623" y="384810"/>
                    <a:pt x="112325" y="554355"/>
                  </a:cubicBezTo>
                  <a:cubicBezTo>
                    <a:pt x="78035" y="615315"/>
                    <a:pt x="60890" y="686752"/>
                    <a:pt x="36125" y="753427"/>
                  </a:cubicBezTo>
                  <a:cubicBezTo>
                    <a:pt x="21838" y="790575"/>
                    <a:pt x="38030" y="815340"/>
                    <a:pt x="67558" y="839152"/>
                  </a:cubicBezTo>
                  <a:cubicBezTo>
                    <a:pt x="197098" y="940118"/>
                    <a:pt x="338068" y="1020127"/>
                    <a:pt x="485705" y="1090612"/>
                  </a:cubicBezTo>
                  <a:cubicBezTo>
                    <a:pt x="502850" y="1099185"/>
                    <a:pt x="519043" y="1107758"/>
                    <a:pt x="536188" y="1116330"/>
                  </a:cubicBezTo>
                  <a:cubicBezTo>
                    <a:pt x="522853" y="1125855"/>
                    <a:pt x="510470" y="1135380"/>
                    <a:pt x="497135" y="1144905"/>
                  </a:cubicBezTo>
                  <a:cubicBezTo>
                    <a:pt x="495230" y="1138237"/>
                    <a:pt x="494278" y="1127760"/>
                    <a:pt x="489515" y="1125855"/>
                  </a:cubicBezTo>
                  <a:cubicBezTo>
                    <a:pt x="425698" y="1093470"/>
                    <a:pt x="361880" y="1062037"/>
                    <a:pt x="298063" y="1029652"/>
                  </a:cubicBezTo>
                  <a:cubicBezTo>
                    <a:pt x="298063" y="1029652"/>
                    <a:pt x="298063" y="1029652"/>
                    <a:pt x="298063" y="1029652"/>
                  </a:cubicBezTo>
                  <a:cubicBezTo>
                    <a:pt x="291395" y="1025843"/>
                    <a:pt x="284728" y="1022985"/>
                    <a:pt x="279013" y="1019175"/>
                  </a:cubicBezTo>
                  <a:cubicBezTo>
                    <a:pt x="279013" y="1019175"/>
                    <a:pt x="279965" y="1020127"/>
                    <a:pt x="279965" y="1020127"/>
                  </a:cubicBezTo>
                  <a:cubicBezTo>
                    <a:pt x="273298" y="1016318"/>
                    <a:pt x="267583" y="1012508"/>
                    <a:pt x="260915" y="1008698"/>
                  </a:cubicBezTo>
                  <a:cubicBezTo>
                    <a:pt x="260915" y="1008698"/>
                    <a:pt x="261868" y="1009650"/>
                    <a:pt x="261868" y="1009650"/>
                  </a:cubicBezTo>
                  <a:cubicBezTo>
                    <a:pt x="252343" y="1002983"/>
                    <a:pt x="241865" y="996315"/>
                    <a:pt x="232340" y="989648"/>
                  </a:cubicBezTo>
                  <a:cubicBezTo>
                    <a:pt x="171380" y="947737"/>
                    <a:pt x="110420" y="904875"/>
                    <a:pt x="49460" y="862965"/>
                  </a:cubicBezTo>
                  <a:cubicBezTo>
                    <a:pt x="6598" y="833437"/>
                    <a:pt x="-11500" y="792480"/>
                    <a:pt x="7550" y="743902"/>
                  </a:cubicBezTo>
                  <a:cubicBezTo>
                    <a:pt x="47555" y="642937"/>
                    <a:pt x="91370" y="543877"/>
                    <a:pt x="134233" y="443865"/>
                  </a:cubicBezTo>
                  <a:cubicBezTo>
                    <a:pt x="140900" y="427672"/>
                    <a:pt x="148520" y="412433"/>
                    <a:pt x="156140" y="397192"/>
                  </a:cubicBezTo>
                  <a:cubicBezTo>
                    <a:pt x="163760" y="381000"/>
                    <a:pt x="170428" y="364808"/>
                    <a:pt x="178048" y="348615"/>
                  </a:cubicBezTo>
                  <a:cubicBezTo>
                    <a:pt x="178048" y="348615"/>
                    <a:pt x="178048" y="348615"/>
                    <a:pt x="178048" y="347663"/>
                  </a:cubicBezTo>
                  <a:cubicBezTo>
                    <a:pt x="180905" y="340995"/>
                    <a:pt x="183763" y="334327"/>
                    <a:pt x="186620" y="327660"/>
                  </a:cubicBezTo>
                  <a:cubicBezTo>
                    <a:pt x="186620" y="327660"/>
                    <a:pt x="185668" y="327660"/>
                    <a:pt x="185668" y="327660"/>
                  </a:cubicBezTo>
                  <a:cubicBezTo>
                    <a:pt x="204718" y="266700"/>
                    <a:pt x="223768" y="205740"/>
                    <a:pt x="242818" y="144780"/>
                  </a:cubicBezTo>
                  <a:cubicBezTo>
                    <a:pt x="256153" y="96202"/>
                    <a:pt x="270440" y="47625"/>
                    <a:pt x="283775"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 name="Google Shape;75;p5"/>
            <p:cNvSpPr/>
            <p:nvPr/>
          </p:nvSpPr>
          <p:spPr>
            <a:xfrm>
              <a:off x="4172416" y="909540"/>
              <a:ext cx="265747" cy="1143000"/>
            </a:xfrm>
            <a:custGeom>
              <a:avLst/>
              <a:gdLst/>
              <a:ahLst/>
              <a:cxnLst/>
              <a:rect l="l" t="t" r="r" b="b"/>
              <a:pathLst>
                <a:path w="265747" h="1143000" extrusionOk="0">
                  <a:moveTo>
                    <a:pt x="102870" y="704850"/>
                  </a:moveTo>
                  <a:cubicBezTo>
                    <a:pt x="101917" y="710565"/>
                    <a:pt x="100013" y="716280"/>
                    <a:pt x="99060" y="721995"/>
                  </a:cubicBezTo>
                  <a:cubicBezTo>
                    <a:pt x="79057" y="833438"/>
                    <a:pt x="58103" y="944880"/>
                    <a:pt x="38100" y="1057275"/>
                  </a:cubicBezTo>
                  <a:cubicBezTo>
                    <a:pt x="30480" y="1085850"/>
                    <a:pt x="23813" y="1114425"/>
                    <a:pt x="16192" y="1143000"/>
                  </a:cubicBezTo>
                  <a:cubicBezTo>
                    <a:pt x="10478" y="1143000"/>
                    <a:pt x="5715" y="1143000"/>
                    <a:pt x="0" y="1143000"/>
                  </a:cubicBezTo>
                  <a:cubicBezTo>
                    <a:pt x="19050" y="1038225"/>
                    <a:pt x="38100" y="933450"/>
                    <a:pt x="56197" y="828675"/>
                  </a:cubicBezTo>
                  <a:cubicBezTo>
                    <a:pt x="85725" y="676275"/>
                    <a:pt x="115253" y="522923"/>
                    <a:pt x="144780" y="370523"/>
                  </a:cubicBezTo>
                  <a:cubicBezTo>
                    <a:pt x="147638" y="360045"/>
                    <a:pt x="149542" y="348615"/>
                    <a:pt x="152400" y="338138"/>
                  </a:cubicBezTo>
                  <a:cubicBezTo>
                    <a:pt x="173355" y="262890"/>
                    <a:pt x="193357" y="187642"/>
                    <a:pt x="217170" y="113348"/>
                  </a:cubicBezTo>
                  <a:cubicBezTo>
                    <a:pt x="229553" y="74295"/>
                    <a:pt x="249555" y="38100"/>
                    <a:pt x="265747" y="0"/>
                  </a:cubicBezTo>
                  <a:cubicBezTo>
                    <a:pt x="242888" y="83820"/>
                    <a:pt x="217170" y="167640"/>
                    <a:pt x="197167" y="252413"/>
                  </a:cubicBezTo>
                  <a:cubicBezTo>
                    <a:pt x="172403" y="356235"/>
                    <a:pt x="152400" y="461963"/>
                    <a:pt x="130492" y="565785"/>
                  </a:cubicBezTo>
                  <a:cubicBezTo>
                    <a:pt x="125730" y="582930"/>
                    <a:pt x="120967" y="600075"/>
                    <a:pt x="116205" y="618172"/>
                  </a:cubicBezTo>
                  <a:cubicBezTo>
                    <a:pt x="114300" y="630555"/>
                    <a:pt x="111442" y="643890"/>
                    <a:pt x="109538" y="656272"/>
                  </a:cubicBezTo>
                  <a:cubicBezTo>
                    <a:pt x="108585" y="660083"/>
                    <a:pt x="107632" y="663893"/>
                    <a:pt x="106680" y="666750"/>
                  </a:cubicBezTo>
                  <a:cubicBezTo>
                    <a:pt x="105728" y="673418"/>
                    <a:pt x="105728" y="679133"/>
                    <a:pt x="104775" y="685800"/>
                  </a:cubicBezTo>
                  <a:cubicBezTo>
                    <a:pt x="104775" y="692468"/>
                    <a:pt x="103822" y="699135"/>
                    <a:pt x="102870" y="7048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 name="Google Shape;76;p5"/>
            <p:cNvSpPr/>
            <p:nvPr/>
          </p:nvSpPr>
          <p:spPr>
            <a:xfrm>
              <a:off x="3198961" y="3176490"/>
              <a:ext cx="460254" cy="132425"/>
            </a:xfrm>
            <a:custGeom>
              <a:avLst/>
              <a:gdLst/>
              <a:ahLst/>
              <a:cxnLst/>
              <a:rect l="l" t="t" r="r" b="b"/>
              <a:pathLst>
                <a:path w="460254" h="132425" extrusionOk="0">
                  <a:moveTo>
                    <a:pt x="171450" y="28575"/>
                  </a:moveTo>
                  <a:cubicBezTo>
                    <a:pt x="184785" y="19050"/>
                    <a:pt x="197168" y="9525"/>
                    <a:pt x="210503" y="0"/>
                  </a:cubicBezTo>
                  <a:cubicBezTo>
                    <a:pt x="274320" y="20955"/>
                    <a:pt x="338138" y="42863"/>
                    <a:pt x="401955" y="63818"/>
                  </a:cubicBezTo>
                  <a:cubicBezTo>
                    <a:pt x="403860" y="64770"/>
                    <a:pt x="404813" y="64770"/>
                    <a:pt x="406718" y="65722"/>
                  </a:cubicBezTo>
                  <a:cubicBezTo>
                    <a:pt x="424815" y="80010"/>
                    <a:pt x="442913" y="93345"/>
                    <a:pt x="460058" y="108585"/>
                  </a:cubicBezTo>
                  <a:cubicBezTo>
                    <a:pt x="461963" y="109538"/>
                    <a:pt x="449580" y="133350"/>
                    <a:pt x="443865" y="132397"/>
                  </a:cubicBezTo>
                  <a:cubicBezTo>
                    <a:pt x="421005" y="131445"/>
                    <a:pt x="398145" y="128588"/>
                    <a:pt x="377190" y="121920"/>
                  </a:cubicBezTo>
                  <a:cubicBezTo>
                    <a:pt x="338138" y="108585"/>
                    <a:pt x="300990" y="85725"/>
                    <a:pt x="260985" y="76200"/>
                  </a:cubicBezTo>
                  <a:cubicBezTo>
                    <a:pt x="175260" y="57150"/>
                    <a:pt x="87630" y="43815"/>
                    <a:pt x="0" y="27622"/>
                  </a:cubicBezTo>
                  <a:cubicBezTo>
                    <a:pt x="0" y="18097"/>
                    <a:pt x="0" y="8572"/>
                    <a:pt x="0" y="0"/>
                  </a:cubicBezTo>
                  <a:cubicBezTo>
                    <a:pt x="58103" y="9525"/>
                    <a:pt x="115253" y="19050"/>
                    <a:pt x="171450" y="2857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 name="Google Shape;77;p5"/>
            <p:cNvSpPr/>
            <p:nvPr/>
          </p:nvSpPr>
          <p:spPr>
            <a:xfrm>
              <a:off x="4278144" y="1077179"/>
              <a:ext cx="173354" cy="700087"/>
            </a:xfrm>
            <a:custGeom>
              <a:avLst/>
              <a:gdLst/>
              <a:ahLst/>
              <a:cxnLst/>
              <a:rect l="l" t="t" r="r" b="b"/>
              <a:pathLst>
                <a:path w="173354" h="700087" extrusionOk="0">
                  <a:moveTo>
                    <a:pt x="31432" y="567690"/>
                  </a:moveTo>
                  <a:cubicBezTo>
                    <a:pt x="32385" y="563880"/>
                    <a:pt x="34290" y="560070"/>
                    <a:pt x="35242" y="556260"/>
                  </a:cubicBezTo>
                  <a:cubicBezTo>
                    <a:pt x="36195" y="550545"/>
                    <a:pt x="38100" y="544830"/>
                    <a:pt x="39052" y="539115"/>
                  </a:cubicBezTo>
                  <a:cubicBezTo>
                    <a:pt x="39052" y="539115"/>
                    <a:pt x="38100" y="539115"/>
                    <a:pt x="38100" y="539115"/>
                  </a:cubicBezTo>
                  <a:cubicBezTo>
                    <a:pt x="40005" y="535305"/>
                    <a:pt x="41910" y="531495"/>
                    <a:pt x="43815" y="527685"/>
                  </a:cubicBezTo>
                  <a:cubicBezTo>
                    <a:pt x="86677" y="351473"/>
                    <a:pt x="130492" y="176213"/>
                    <a:pt x="173355" y="0"/>
                  </a:cubicBezTo>
                  <a:cubicBezTo>
                    <a:pt x="152400" y="192405"/>
                    <a:pt x="104775" y="379095"/>
                    <a:pt x="54292" y="564832"/>
                  </a:cubicBezTo>
                  <a:cubicBezTo>
                    <a:pt x="40005" y="609600"/>
                    <a:pt x="25717" y="654368"/>
                    <a:pt x="11430" y="700088"/>
                  </a:cubicBezTo>
                  <a:cubicBezTo>
                    <a:pt x="7620" y="700088"/>
                    <a:pt x="3810" y="699135"/>
                    <a:pt x="0" y="699135"/>
                  </a:cubicBezTo>
                  <a:cubicBezTo>
                    <a:pt x="9525" y="655320"/>
                    <a:pt x="20955" y="611505"/>
                    <a:pt x="31432" y="56769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 name="Google Shape;78;p5"/>
            <p:cNvSpPr/>
            <p:nvPr/>
          </p:nvSpPr>
          <p:spPr>
            <a:xfrm>
              <a:off x="4187656" y="1776315"/>
              <a:ext cx="100964" cy="361950"/>
            </a:xfrm>
            <a:custGeom>
              <a:avLst/>
              <a:gdLst/>
              <a:ahLst/>
              <a:cxnLst/>
              <a:rect l="l" t="t" r="r" b="b"/>
              <a:pathLst>
                <a:path w="100964" h="361950" extrusionOk="0">
                  <a:moveTo>
                    <a:pt x="89535" y="0"/>
                  </a:moveTo>
                  <a:cubicBezTo>
                    <a:pt x="93345" y="0"/>
                    <a:pt x="97155" y="953"/>
                    <a:pt x="100965" y="953"/>
                  </a:cubicBezTo>
                  <a:cubicBezTo>
                    <a:pt x="73342" y="120967"/>
                    <a:pt x="46672" y="241935"/>
                    <a:pt x="19050" y="361950"/>
                  </a:cubicBezTo>
                  <a:cubicBezTo>
                    <a:pt x="12382" y="361950"/>
                    <a:pt x="6667" y="360997"/>
                    <a:pt x="0" y="360997"/>
                  </a:cubicBezTo>
                  <a:cubicBezTo>
                    <a:pt x="12382" y="304800"/>
                    <a:pt x="24765" y="248603"/>
                    <a:pt x="37147" y="192405"/>
                  </a:cubicBezTo>
                  <a:cubicBezTo>
                    <a:pt x="55245" y="128588"/>
                    <a:pt x="72390" y="63817"/>
                    <a:pt x="89535"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 name="Google Shape;79;p5"/>
            <p:cNvSpPr/>
            <p:nvPr/>
          </p:nvSpPr>
          <p:spPr>
            <a:xfrm>
              <a:off x="4438164" y="852390"/>
              <a:ext cx="48577" cy="198120"/>
            </a:xfrm>
            <a:custGeom>
              <a:avLst/>
              <a:gdLst/>
              <a:ahLst/>
              <a:cxnLst/>
              <a:rect l="l" t="t" r="r" b="b"/>
              <a:pathLst>
                <a:path w="48577" h="198120" extrusionOk="0">
                  <a:moveTo>
                    <a:pt x="0" y="57150"/>
                  </a:moveTo>
                  <a:cubicBezTo>
                    <a:pt x="9525" y="38100"/>
                    <a:pt x="19050" y="19050"/>
                    <a:pt x="29528" y="0"/>
                  </a:cubicBezTo>
                  <a:cubicBezTo>
                    <a:pt x="36195" y="1905"/>
                    <a:pt x="42863" y="2858"/>
                    <a:pt x="48578" y="4763"/>
                  </a:cubicBezTo>
                  <a:cubicBezTo>
                    <a:pt x="45720" y="38100"/>
                    <a:pt x="42863" y="71438"/>
                    <a:pt x="40005" y="104775"/>
                  </a:cubicBezTo>
                  <a:cubicBezTo>
                    <a:pt x="38100" y="114300"/>
                    <a:pt x="37147" y="122873"/>
                    <a:pt x="35243" y="132398"/>
                  </a:cubicBezTo>
                  <a:cubicBezTo>
                    <a:pt x="30480" y="154305"/>
                    <a:pt x="25718" y="176213"/>
                    <a:pt x="20003" y="198120"/>
                  </a:cubicBezTo>
                  <a:cubicBezTo>
                    <a:pt x="15240" y="197167"/>
                    <a:pt x="11430" y="196215"/>
                    <a:pt x="6668" y="195263"/>
                  </a:cubicBezTo>
                  <a:cubicBezTo>
                    <a:pt x="12382" y="160020"/>
                    <a:pt x="18097" y="123825"/>
                    <a:pt x="25718" y="88583"/>
                  </a:cubicBezTo>
                  <a:cubicBezTo>
                    <a:pt x="31432" y="64770"/>
                    <a:pt x="24765" y="54292"/>
                    <a:pt x="0" y="571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 name="Google Shape;80;p5"/>
            <p:cNvSpPr/>
            <p:nvPr/>
          </p:nvSpPr>
          <p:spPr>
            <a:xfrm>
              <a:off x="4085739" y="4072792"/>
              <a:ext cx="20955" cy="1904"/>
            </a:xfrm>
            <a:custGeom>
              <a:avLst/>
              <a:gdLst/>
              <a:ahLst/>
              <a:cxnLst/>
              <a:rect l="l" t="t" r="r" b="b"/>
              <a:pathLst>
                <a:path w="20955" h="1904" extrusionOk="0">
                  <a:moveTo>
                    <a:pt x="20955" y="1905"/>
                  </a:moveTo>
                  <a:cubicBezTo>
                    <a:pt x="14288" y="953"/>
                    <a:pt x="6668" y="0"/>
                    <a:pt x="0" y="0"/>
                  </a:cubicBezTo>
                  <a:cubicBezTo>
                    <a:pt x="6668" y="0"/>
                    <a:pt x="14288" y="953"/>
                    <a:pt x="20955" y="190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 name="Google Shape;81;p5"/>
            <p:cNvSpPr/>
            <p:nvPr/>
          </p:nvSpPr>
          <p:spPr>
            <a:xfrm>
              <a:off x="4325769" y="4122322"/>
              <a:ext cx="198119" cy="13335"/>
            </a:xfrm>
            <a:custGeom>
              <a:avLst/>
              <a:gdLst/>
              <a:ahLst/>
              <a:cxnLst/>
              <a:rect l="l" t="t" r="r" b="b"/>
              <a:pathLst>
                <a:path w="198119" h="13335" extrusionOk="0">
                  <a:moveTo>
                    <a:pt x="0" y="0"/>
                  </a:moveTo>
                  <a:cubicBezTo>
                    <a:pt x="65722" y="2858"/>
                    <a:pt x="131445" y="5715"/>
                    <a:pt x="198120" y="7620"/>
                  </a:cubicBezTo>
                  <a:cubicBezTo>
                    <a:pt x="135255" y="9525"/>
                    <a:pt x="73342" y="12383"/>
                    <a:pt x="10477" y="13335"/>
                  </a:cubicBezTo>
                  <a:cubicBezTo>
                    <a:pt x="7620" y="13335"/>
                    <a:pt x="3810" y="4763"/>
                    <a:pt x="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 name="Google Shape;82;p5"/>
            <p:cNvSpPr/>
            <p:nvPr/>
          </p:nvSpPr>
          <p:spPr>
            <a:xfrm>
              <a:off x="4174321" y="4790024"/>
              <a:ext cx="39052" cy="13334"/>
            </a:xfrm>
            <a:custGeom>
              <a:avLst/>
              <a:gdLst/>
              <a:ahLst/>
              <a:cxnLst/>
              <a:rect l="l" t="t" r="r" b="b"/>
              <a:pathLst>
                <a:path w="39052" h="13334" extrusionOk="0">
                  <a:moveTo>
                    <a:pt x="0" y="0"/>
                  </a:moveTo>
                  <a:cubicBezTo>
                    <a:pt x="13335" y="4763"/>
                    <a:pt x="25718" y="8572"/>
                    <a:pt x="39053" y="13335"/>
                  </a:cubicBezTo>
                  <a:cubicBezTo>
                    <a:pt x="25718" y="9525"/>
                    <a:pt x="12383" y="4763"/>
                    <a:pt x="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 name="Google Shape;83;p5"/>
            <p:cNvSpPr/>
            <p:nvPr/>
          </p:nvSpPr>
          <p:spPr>
            <a:xfrm>
              <a:off x="4838214" y="3200302"/>
              <a:ext cx="17144" cy="19050"/>
            </a:xfrm>
            <a:custGeom>
              <a:avLst/>
              <a:gdLst/>
              <a:ahLst/>
              <a:cxnLst/>
              <a:rect l="l" t="t" r="r" b="b"/>
              <a:pathLst>
                <a:path w="17144" h="19050" extrusionOk="0">
                  <a:moveTo>
                    <a:pt x="0" y="3810"/>
                  </a:moveTo>
                  <a:cubicBezTo>
                    <a:pt x="5715" y="2857"/>
                    <a:pt x="11430" y="953"/>
                    <a:pt x="17145" y="0"/>
                  </a:cubicBezTo>
                  <a:cubicBezTo>
                    <a:pt x="12382" y="5715"/>
                    <a:pt x="8572" y="12382"/>
                    <a:pt x="3810" y="19050"/>
                  </a:cubicBezTo>
                  <a:cubicBezTo>
                    <a:pt x="2857" y="13335"/>
                    <a:pt x="953" y="8572"/>
                    <a:pt x="0" y="381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 name="Google Shape;84;p5"/>
            <p:cNvSpPr/>
            <p:nvPr/>
          </p:nvSpPr>
          <p:spPr>
            <a:xfrm>
              <a:off x="2714139" y="4167090"/>
              <a:ext cx="9525" cy="9525"/>
            </a:xfrm>
            <a:custGeom>
              <a:avLst/>
              <a:gdLst/>
              <a:ahLst/>
              <a:cxnLst/>
              <a:rect l="l" t="t" r="r" b="b"/>
              <a:pathLst>
                <a:path w="9525" h="9525" extrusionOk="0">
                  <a:moveTo>
                    <a:pt x="0" y="9525"/>
                  </a:moveTo>
                  <a:cubicBezTo>
                    <a:pt x="2858" y="6668"/>
                    <a:pt x="5715" y="2857"/>
                    <a:pt x="9525" y="0"/>
                  </a:cubicBezTo>
                  <a:cubicBezTo>
                    <a:pt x="6667" y="2857"/>
                    <a:pt x="3810" y="6668"/>
                    <a:pt x="0" y="95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 name="Google Shape;85;p5"/>
            <p:cNvSpPr/>
            <p:nvPr/>
          </p:nvSpPr>
          <p:spPr>
            <a:xfrm>
              <a:off x="4716294" y="2975512"/>
              <a:ext cx="18097" cy="7620"/>
            </a:xfrm>
            <a:custGeom>
              <a:avLst/>
              <a:gdLst/>
              <a:ahLst/>
              <a:cxnLst/>
              <a:rect l="l" t="t" r="r" b="b"/>
              <a:pathLst>
                <a:path w="18097" h="7620" extrusionOk="0">
                  <a:moveTo>
                    <a:pt x="18097" y="7620"/>
                  </a:moveTo>
                  <a:cubicBezTo>
                    <a:pt x="12382" y="7620"/>
                    <a:pt x="5715" y="7620"/>
                    <a:pt x="0" y="7620"/>
                  </a:cubicBezTo>
                  <a:cubicBezTo>
                    <a:pt x="0" y="5715"/>
                    <a:pt x="0" y="4763"/>
                    <a:pt x="0" y="2858"/>
                  </a:cubicBezTo>
                  <a:cubicBezTo>
                    <a:pt x="5715" y="1905"/>
                    <a:pt x="12382" y="953"/>
                    <a:pt x="18097" y="0"/>
                  </a:cubicBezTo>
                  <a:cubicBezTo>
                    <a:pt x="18097" y="2858"/>
                    <a:pt x="18097" y="4763"/>
                    <a:pt x="18097" y="76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 name="Google Shape;86;p5"/>
            <p:cNvSpPr/>
            <p:nvPr/>
          </p:nvSpPr>
          <p:spPr>
            <a:xfrm>
              <a:off x="4140031" y="4267102"/>
              <a:ext cx="7619" cy="7619"/>
            </a:xfrm>
            <a:custGeom>
              <a:avLst/>
              <a:gdLst/>
              <a:ahLst/>
              <a:cxnLst/>
              <a:rect l="l" t="t" r="r" b="b"/>
              <a:pathLst>
                <a:path w="7619" h="7619" extrusionOk="0">
                  <a:moveTo>
                    <a:pt x="7620" y="2857"/>
                  </a:moveTo>
                  <a:cubicBezTo>
                    <a:pt x="5715" y="3810"/>
                    <a:pt x="2857" y="5715"/>
                    <a:pt x="0" y="7620"/>
                  </a:cubicBezTo>
                  <a:cubicBezTo>
                    <a:pt x="1905" y="4763"/>
                    <a:pt x="2857" y="2857"/>
                    <a:pt x="3810" y="0"/>
                  </a:cubicBezTo>
                  <a:cubicBezTo>
                    <a:pt x="4763" y="0"/>
                    <a:pt x="7620" y="2857"/>
                    <a:pt x="7620" y="285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 name="Google Shape;87;p5"/>
            <p:cNvSpPr/>
            <p:nvPr/>
          </p:nvSpPr>
          <p:spPr>
            <a:xfrm>
              <a:off x="4108598" y="4730017"/>
              <a:ext cx="15240" cy="7619"/>
            </a:xfrm>
            <a:custGeom>
              <a:avLst/>
              <a:gdLst/>
              <a:ahLst/>
              <a:cxnLst/>
              <a:rect l="l" t="t" r="r" b="b"/>
              <a:pathLst>
                <a:path w="15240" h="7619" extrusionOk="0">
                  <a:moveTo>
                    <a:pt x="15240" y="7620"/>
                  </a:moveTo>
                  <a:cubicBezTo>
                    <a:pt x="10478" y="4763"/>
                    <a:pt x="4763" y="2857"/>
                    <a:pt x="0" y="0"/>
                  </a:cubicBezTo>
                  <a:cubicBezTo>
                    <a:pt x="4763" y="1905"/>
                    <a:pt x="10478" y="4763"/>
                    <a:pt x="15240" y="76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 name="Google Shape;88;p5"/>
            <p:cNvSpPr/>
            <p:nvPr/>
          </p:nvSpPr>
          <p:spPr>
            <a:xfrm>
              <a:off x="3352314" y="4541422"/>
              <a:ext cx="25717" cy="24765"/>
            </a:xfrm>
            <a:custGeom>
              <a:avLst/>
              <a:gdLst/>
              <a:ahLst/>
              <a:cxnLst/>
              <a:rect l="l" t="t" r="r" b="b"/>
              <a:pathLst>
                <a:path w="25717" h="24765" extrusionOk="0">
                  <a:moveTo>
                    <a:pt x="9525" y="24765"/>
                  </a:moveTo>
                  <a:cubicBezTo>
                    <a:pt x="6667" y="24765"/>
                    <a:pt x="2858" y="24765"/>
                    <a:pt x="0" y="24765"/>
                  </a:cubicBezTo>
                  <a:cubicBezTo>
                    <a:pt x="5715" y="16193"/>
                    <a:pt x="12383" y="8573"/>
                    <a:pt x="18097" y="0"/>
                  </a:cubicBezTo>
                  <a:cubicBezTo>
                    <a:pt x="20955" y="1905"/>
                    <a:pt x="22860" y="3810"/>
                    <a:pt x="25717" y="6668"/>
                  </a:cubicBezTo>
                  <a:cubicBezTo>
                    <a:pt x="20003" y="13335"/>
                    <a:pt x="15240" y="19050"/>
                    <a:pt x="9525" y="2476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 name="Google Shape;89;p5"/>
            <p:cNvSpPr/>
            <p:nvPr/>
          </p:nvSpPr>
          <p:spPr>
            <a:xfrm>
              <a:off x="4289573" y="1475324"/>
              <a:ext cx="14287" cy="52387"/>
            </a:xfrm>
            <a:custGeom>
              <a:avLst/>
              <a:gdLst/>
              <a:ahLst/>
              <a:cxnLst/>
              <a:rect l="l" t="t" r="r" b="b"/>
              <a:pathLst>
                <a:path w="14287" h="52387" extrusionOk="0">
                  <a:moveTo>
                    <a:pt x="0" y="52388"/>
                  </a:moveTo>
                  <a:cubicBezTo>
                    <a:pt x="4763" y="35243"/>
                    <a:pt x="9525" y="18098"/>
                    <a:pt x="14288" y="0"/>
                  </a:cubicBezTo>
                  <a:cubicBezTo>
                    <a:pt x="9525" y="18098"/>
                    <a:pt x="4763" y="35243"/>
                    <a:pt x="0" y="5238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 name="Google Shape;90;p5"/>
            <p:cNvSpPr/>
            <p:nvPr/>
          </p:nvSpPr>
          <p:spPr>
            <a:xfrm>
              <a:off x="4313386" y="1616294"/>
              <a:ext cx="3809" cy="17145"/>
            </a:xfrm>
            <a:custGeom>
              <a:avLst/>
              <a:gdLst/>
              <a:ahLst/>
              <a:cxnLst/>
              <a:rect l="l" t="t" r="r" b="b"/>
              <a:pathLst>
                <a:path w="3809" h="17145" extrusionOk="0">
                  <a:moveTo>
                    <a:pt x="3810" y="0"/>
                  </a:moveTo>
                  <a:cubicBezTo>
                    <a:pt x="2858" y="5715"/>
                    <a:pt x="953" y="11430"/>
                    <a:pt x="0" y="17145"/>
                  </a:cubicBezTo>
                  <a:cubicBezTo>
                    <a:pt x="953" y="11430"/>
                    <a:pt x="2858" y="5715"/>
                    <a:pt x="381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 name="Google Shape;91;p5"/>
            <p:cNvSpPr/>
            <p:nvPr/>
          </p:nvSpPr>
          <p:spPr>
            <a:xfrm>
              <a:off x="4275286" y="1595340"/>
              <a:ext cx="2857" cy="19050"/>
            </a:xfrm>
            <a:custGeom>
              <a:avLst/>
              <a:gdLst/>
              <a:ahLst/>
              <a:cxnLst/>
              <a:rect l="l" t="t" r="r" b="b"/>
              <a:pathLst>
                <a:path w="2857" h="19050" extrusionOk="0">
                  <a:moveTo>
                    <a:pt x="0" y="19050"/>
                  </a:moveTo>
                  <a:cubicBezTo>
                    <a:pt x="953" y="12383"/>
                    <a:pt x="1905" y="6667"/>
                    <a:pt x="2858" y="0"/>
                  </a:cubicBezTo>
                  <a:cubicBezTo>
                    <a:pt x="1905" y="6667"/>
                    <a:pt x="953" y="13335"/>
                    <a:pt x="0" y="190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 name="Google Shape;92;p5"/>
            <p:cNvSpPr/>
            <p:nvPr/>
          </p:nvSpPr>
          <p:spPr>
            <a:xfrm>
              <a:off x="4280048" y="1565812"/>
              <a:ext cx="9525" cy="10477"/>
            </a:xfrm>
            <a:custGeom>
              <a:avLst/>
              <a:gdLst/>
              <a:ahLst/>
              <a:cxnLst/>
              <a:rect l="l" t="t" r="r" b="b"/>
              <a:pathLst>
                <a:path w="9525" h="10477" extrusionOk="0">
                  <a:moveTo>
                    <a:pt x="0" y="10478"/>
                  </a:moveTo>
                  <a:cubicBezTo>
                    <a:pt x="953" y="6668"/>
                    <a:pt x="1905" y="2858"/>
                    <a:pt x="2858" y="0"/>
                  </a:cubicBezTo>
                  <a:cubicBezTo>
                    <a:pt x="4763" y="1905"/>
                    <a:pt x="6668" y="2858"/>
                    <a:pt x="9525" y="4763"/>
                  </a:cubicBezTo>
                  <a:cubicBezTo>
                    <a:pt x="6668" y="6668"/>
                    <a:pt x="2858" y="8573"/>
                    <a:pt x="0" y="1047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 name="Google Shape;93;p5"/>
            <p:cNvSpPr/>
            <p:nvPr/>
          </p:nvSpPr>
          <p:spPr>
            <a:xfrm>
              <a:off x="4316244" y="1604865"/>
              <a:ext cx="5714" cy="11429"/>
            </a:xfrm>
            <a:custGeom>
              <a:avLst/>
              <a:gdLst/>
              <a:ahLst/>
              <a:cxnLst/>
              <a:rect l="l" t="t" r="r" b="b"/>
              <a:pathLst>
                <a:path w="5714" h="11429" extrusionOk="0">
                  <a:moveTo>
                    <a:pt x="5715" y="0"/>
                  </a:moveTo>
                  <a:cubicBezTo>
                    <a:pt x="3810" y="3810"/>
                    <a:pt x="1905" y="7620"/>
                    <a:pt x="0" y="11430"/>
                  </a:cubicBezTo>
                  <a:cubicBezTo>
                    <a:pt x="1905" y="7620"/>
                    <a:pt x="3810" y="3810"/>
                    <a:pt x="5715"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94" name="Google Shape;94;p5"/>
          <p:cNvSpPr/>
          <p:nvPr/>
        </p:nvSpPr>
        <p:spPr>
          <a:xfrm rot="-1301707">
            <a:off x="9187299" y="1816146"/>
            <a:ext cx="3408185" cy="5227452"/>
          </a:xfrm>
          <a:custGeom>
            <a:avLst/>
            <a:gdLst/>
            <a:ahLst/>
            <a:cxnLst/>
            <a:rect l="l" t="t" r="r" b="b"/>
            <a:pathLst>
              <a:path w="3405122" h="5222754" extrusionOk="0">
                <a:moveTo>
                  <a:pt x="1683436" y="4638871"/>
                </a:moveTo>
                <a:cubicBezTo>
                  <a:pt x="1701534" y="4740788"/>
                  <a:pt x="1720584" y="4843659"/>
                  <a:pt x="1739634" y="4947481"/>
                </a:cubicBezTo>
                <a:lnTo>
                  <a:pt x="1739633" y="4947482"/>
                </a:lnTo>
                <a:lnTo>
                  <a:pt x="1753802" y="4995582"/>
                </a:lnTo>
                <a:cubicBezTo>
                  <a:pt x="1758684" y="5011537"/>
                  <a:pt x="1764399" y="5027015"/>
                  <a:pt x="1772971" y="5040826"/>
                </a:cubicBezTo>
                <a:cubicBezTo>
                  <a:pt x="1798689" y="5082736"/>
                  <a:pt x="1831073" y="5119883"/>
                  <a:pt x="1860601" y="5159888"/>
                </a:cubicBezTo>
                <a:cubicBezTo>
                  <a:pt x="1869173" y="5171319"/>
                  <a:pt x="1880603" y="5184654"/>
                  <a:pt x="1881556" y="5197988"/>
                </a:cubicBezTo>
                <a:cubicBezTo>
                  <a:pt x="1882508" y="5205608"/>
                  <a:pt x="1867268" y="5222754"/>
                  <a:pt x="1858696" y="5222754"/>
                </a:cubicBezTo>
                <a:cubicBezTo>
                  <a:pt x="1845361" y="5222754"/>
                  <a:pt x="1827264" y="5217038"/>
                  <a:pt x="1818691" y="5206561"/>
                </a:cubicBezTo>
                <a:cubicBezTo>
                  <a:pt x="1771542" y="5155126"/>
                  <a:pt x="1753861" y="5091369"/>
                  <a:pt x="1740333" y="5026539"/>
                </a:cubicBezTo>
                <a:lnTo>
                  <a:pt x="1727405" y="4962532"/>
                </a:lnTo>
                <a:lnTo>
                  <a:pt x="1727251" y="4962721"/>
                </a:lnTo>
                <a:cubicBezTo>
                  <a:pt x="1698676" y="4856993"/>
                  <a:pt x="1677721" y="4749361"/>
                  <a:pt x="1683436" y="4638871"/>
                </a:cubicBezTo>
                <a:close/>
                <a:moveTo>
                  <a:pt x="1617714" y="4041653"/>
                </a:moveTo>
                <a:cubicBezTo>
                  <a:pt x="1623429" y="4041653"/>
                  <a:pt x="1630096" y="4041653"/>
                  <a:pt x="1635811" y="4041653"/>
                </a:cubicBezTo>
                <a:cubicBezTo>
                  <a:pt x="1643431" y="4176908"/>
                  <a:pt x="1652004" y="4313116"/>
                  <a:pt x="1659624" y="4448371"/>
                </a:cubicBezTo>
                <a:cubicBezTo>
                  <a:pt x="1653909" y="4448371"/>
                  <a:pt x="1648194" y="4449323"/>
                  <a:pt x="1642479" y="4449323"/>
                </a:cubicBezTo>
                <a:cubicBezTo>
                  <a:pt x="1633906" y="4313116"/>
                  <a:pt x="1625334" y="4177861"/>
                  <a:pt x="1617714" y="4041653"/>
                </a:cubicBezTo>
                <a:close/>
                <a:moveTo>
                  <a:pt x="2640698" y="3343471"/>
                </a:moveTo>
                <a:cubicBezTo>
                  <a:pt x="2645461" y="3348234"/>
                  <a:pt x="2651176" y="3352996"/>
                  <a:pt x="2655939" y="3357759"/>
                </a:cubicBezTo>
                <a:cubicBezTo>
                  <a:pt x="2534971" y="3450151"/>
                  <a:pt x="2397811" y="3504443"/>
                  <a:pt x="2247316" y="3525399"/>
                </a:cubicBezTo>
                <a:cubicBezTo>
                  <a:pt x="2231123" y="3527303"/>
                  <a:pt x="2213026" y="3514921"/>
                  <a:pt x="2195881" y="3509206"/>
                </a:cubicBezTo>
                <a:cubicBezTo>
                  <a:pt x="2211121" y="3500634"/>
                  <a:pt x="2226361" y="3484441"/>
                  <a:pt x="2241601" y="3484441"/>
                </a:cubicBezTo>
                <a:cubicBezTo>
                  <a:pt x="2389239" y="3477774"/>
                  <a:pt x="2517826" y="3419671"/>
                  <a:pt x="2640698" y="3343471"/>
                </a:cubicBezTo>
                <a:close/>
                <a:moveTo>
                  <a:pt x="1655814" y="3060578"/>
                </a:moveTo>
                <a:cubicBezTo>
                  <a:pt x="1653908" y="3101536"/>
                  <a:pt x="1653908" y="3143446"/>
                  <a:pt x="1652956" y="3184403"/>
                </a:cubicBezTo>
                <a:lnTo>
                  <a:pt x="1652939" y="3184403"/>
                </a:lnTo>
                <a:lnTo>
                  <a:pt x="1652956" y="3184404"/>
                </a:lnTo>
                <a:cubicBezTo>
                  <a:pt x="1647241" y="3443484"/>
                  <a:pt x="1640573" y="3702564"/>
                  <a:pt x="1634858" y="3961644"/>
                </a:cubicBezTo>
                <a:cubicBezTo>
                  <a:pt x="1634858" y="3981646"/>
                  <a:pt x="1636763" y="4002601"/>
                  <a:pt x="1637716" y="4022604"/>
                </a:cubicBezTo>
                <a:cubicBezTo>
                  <a:pt x="1636763" y="4028319"/>
                  <a:pt x="1635811" y="4034986"/>
                  <a:pt x="1635811" y="4040701"/>
                </a:cubicBezTo>
                <a:cubicBezTo>
                  <a:pt x="1630096" y="4040701"/>
                  <a:pt x="1623428" y="4040701"/>
                  <a:pt x="1617713" y="4040701"/>
                </a:cubicBezTo>
                <a:cubicBezTo>
                  <a:pt x="1617713" y="4040701"/>
                  <a:pt x="1615808" y="4041654"/>
                  <a:pt x="1615808" y="4041654"/>
                </a:cubicBezTo>
                <a:cubicBezTo>
                  <a:pt x="1619618" y="3794956"/>
                  <a:pt x="1622476" y="3548259"/>
                  <a:pt x="1627238" y="3301561"/>
                </a:cubicBezTo>
                <a:lnTo>
                  <a:pt x="1636686" y="3184403"/>
                </a:lnTo>
                <a:lnTo>
                  <a:pt x="1635811" y="3184403"/>
                </a:lnTo>
                <a:cubicBezTo>
                  <a:pt x="1637716" y="3144398"/>
                  <a:pt x="1638669" y="3104393"/>
                  <a:pt x="1640574" y="3063436"/>
                </a:cubicBezTo>
                <a:cubicBezTo>
                  <a:pt x="1645336" y="3062483"/>
                  <a:pt x="1650099" y="3061531"/>
                  <a:pt x="1655814" y="3060578"/>
                </a:cubicBezTo>
                <a:close/>
                <a:moveTo>
                  <a:pt x="887266" y="3041171"/>
                </a:moveTo>
                <a:cubicBezTo>
                  <a:pt x="895243" y="3041052"/>
                  <a:pt x="902863" y="3041529"/>
                  <a:pt x="909054" y="3044386"/>
                </a:cubicBezTo>
                <a:cubicBezTo>
                  <a:pt x="992874" y="3085344"/>
                  <a:pt x="1075741" y="3128206"/>
                  <a:pt x="1158609" y="3170116"/>
                </a:cubicBezTo>
                <a:cubicBezTo>
                  <a:pt x="1237666" y="3205359"/>
                  <a:pt x="1313866" y="3248221"/>
                  <a:pt x="1406259" y="3224409"/>
                </a:cubicBezTo>
                <a:cubicBezTo>
                  <a:pt x="1417689" y="3221551"/>
                  <a:pt x="1435787" y="3243459"/>
                  <a:pt x="1450074" y="3253936"/>
                </a:cubicBezTo>
                <a:cubicBezTo>
                  <a:pt x="1437691" y="3266319"/>
                  <a:pt x="1428166" y="3285369"/>
                  <a:pt x="1413879" y="3289178"/>
                </a:cubicBezTo>
                <a:cubicBezTo>
                  <a:pt x="1370064" y="3300609"/>
                  <a:pt x="1329107" y="3296799"/>
                  <a:pt x="1287196" y="3272034"/>
                </a:cubicBezTo>
                <a:cubicBezTo>
                  <a:pt x="1234809" y="3241553"/>
                  <a:pt x="1176707" y="3217741"/>
                  <a:pt x="1121461" y="3191071"/>
                </a:cubicBezTo>
                <a:cubicBezTo>
                  <a:pt x="1036689" y="3142494"/>
                  <a:pt x="950011" y="3092011"/>
                  <a:pt x="863334" y="3041528"/>
                </a:cubicBezTo>
                <a:cubicBezTo>
                  <a:pt x="870954" y="3042005"/>
                  <a:pt x="879288" y="3041290"/>
                  <a:pt x="887266" y="3041171"/>
                </a:cubicBezTo>
                <a:close/>
                <a:moveTo>
                  <a:pt x="857619" y="3013906"/>
                </a:moveTo>
                <a:cubicBezTo>
                  <a:pt x="857619" y="3013906"/>
                  <a:pt x="858571" y="3013906"/>
                  <a:pt x="859524" y="3013906"/>
                </a:cubicBezTo>
                <a:cubicBezTo>
                  <a:pt x="858571" y="3014859"/>
                  <a:pt x="857619" y="3015811"/>
                  <a:pt x="857619" y="3016763"/>
                </a:cubicBezTo>
                <a:cubicBezTo>
                  <a:pt x="856666" y="3016763"/>
                  <a:pt x="855713" y="3015811"/>
                  <a:pt x="854761" y="3015811"/>
                </a:cubicBezTo>
                <a:cubicBezTo>
                  <a:pt x="855713" y="3014859"/>
                  <a:pt x="856666" y="3013906"/>
                  <a:pt x="857619" y="3013906"/>
                </a:cubicBezTo>
                <a:close/>
                <a:moveTo>
                  <a:pt x="612826" y="2809119"/>
                </a:moveTo>
                <a:cubicBezTo>
                  <a:pt x="615684" y="2811976"/>
                  <a:pt x="618541" y="2814834"/>
                  <a:pt x="621399" y="2817691"/>
                </a:cubicBezTo>
                <a:lnTo>
                  <a:pt x="621398" y="2817692"/>
                </a:lnTo>
                <a:lnTo>
                  <a:pt x="650851" y="2846194"/>
                </a:lnTo>
                <a:lnTo>
                  <a:pt x="651879" y="2845313"/>
                </a:lnTo>
                <a:cubicBezTo>
                  <a:pt x="660451" y="2851981"/>
                  <a:pt x="669976" y="2857696"/>
                  <a:pt x="678549" y="2864363"/>
                </a:cubicBezTo>
                <a:lnTo>
                  <a:pt x="680454" y="2865316"/>
                </a:lnTo>
                <a:cubicBezTo>
                  <a:pt x="706171" y="2887223"/>
                  <a:pt x="732841" y="2909131"/>
                  <a:pt x="758559" y="2931991"/>
                </a:cubicBezTo>
                <a:cubicBezTo>
                  <a:pt x="767132" y="2939611"/>
                  <a:pt x="775704" y="2946278"/>
                  <a:pt x="785229" y="2953898"/>
                </a:cubicBezTo>
                <a:cubicBezTo>
                  <a:pt x="799516" y="2969138"/>
                  <a:pt x="813804" y="2985331"/>
                  <a:pt x="828091" y="2999618"/>
                </a:cubicBezTo>
                <a:cubicBezTo>
                  <a:pt x="812851" y="2994856"/>
                  <a:pt x="797611" y="2991046"/>
                  <a:pt x="782371" y="2986283"/>
                </a:cubicBezTo>
                <a:cubicBezTo>
                  <a:pt x="734746" y="2943421"/>
                  <a:pt x="686169" y="2900558"/>
                  <a:pt x="638544" y="2856743"/>
                </a:cubicBezTo>
                <a:lnTo>
                  <a:pt x="649021" y="2847763"/>
                </a:lnTo>
                <a:lnTo>
                  <a:pt x="637590" y="2856744"/>
                </a:lnTo>
                <a:cubicBezTo>
                  <a:pt x="628065" y="2847219"/>
                  <a:pt x="617588" y="2836741"/>
                  <a:pt x="608063" y="2827216"/>
                </a:cubicBezTo>
                <a:lnTo>
                  <a:pt x="608063" y="2827216"/>
                </a:lnTo>
                <a:lnTo>
                  <a:pt x="603301" y="2822454"/>
                </a:lnTo>
                <a:cubicBezTo>
                  <a:pt x="606159" y="2817691"/>
                  <a:pt x="609969" y="2813882"/>
                  <a:pt x="612826" y="2809119"/>
                </a:cubicBezTo>
                <a:close/>
                <a:moveTo>
                  <a:pt x="1938707" y="2784353"/>
                </a:moveTo>
                <a:cubicBezTo>
                  <a:pt x="1939659" y="2787211"/>
                  <a:pt x="1939659" y="2790068"/>
                  <a:pt x="1938707" y="2792925"/>
                </a:cubicBezTo>
                <a:cubicBezTo>
                  <a:pt x="1937754" y="2791021"/>
                  <a:pt x="1936802" y="2789116"/>
                  <a:pt x="1935849" y="2786258"/>
                </a:cubicBezTo>
                <a:cubicBezTo>
                  <a:pt x="1935849" y="2786258"/>
                  <a:pt x="1937754" y="2785306"/>
                  <a:pt x="1938707" y="2784353"/>
                </a:cubicBezTo>
                <a:close/>
                <a:moveTo>
                  <a:pt x="1097649" y="2572899"/>
                </a:moveTo>
                <a:cubicBezTo>
                  <a:pt x="1138607" y="2609094"/>
                  <a:pt x="1180516" y="2645289"/>
                  <a:pt x="1221474" y="2681484"/>
                </a:cubicBezTo>
                <a:cubicBezTo>
                  <a:pt x="1228141" y="2688151"/>
                  <a:pt x="1235761" y="2694819"/>
                  <a:pt x="1242429" y="2701487"/>
                </a:cubicBezTo>
                <a:cubicBezTo>
                  <a:pt x="1251002" y="2711012"/>
                  <a:pt x="1259574" y="2719584"/>
                  <a:pt x="1268146" y="2729109"/>
                </a:cubicBezTo>
                <a:cubicBezTo>
                  <a:pt x="1289102" y="2751969"/>
                  <a:pt x="1309104" y="2773876"/>
                  <a:pt x="1330059" y="2796737"/>
                </a:cubicBezTo>
                <a:cubicBezTo>
                  <a:pt x="1337679" y="2806262"/>
                  <a:pt x="1344346" y="2815787"/>
                  <a:pt x="1351966" y="2824359"/>
                </a:cubicBezTo>
                <a:cubicBezTo>
                  <a:pt x="1372921" y="2858649"/>
                  <a:pt x="1393877" y="2892939"/>
                  <a:pt x="1415784" y="2927229"/>
                </a:cubicBezTo>
                <a:cubicBezTo>
                  <a:pt x="1424357" y="2950089"/>
                  <a:pt x="1432929" y="2972949"/>
                  <a:pt x="1441502" y="2995809"/>
                </a:cubicBezTo>
                <a:cubicBezTo>
                  <a:pt x="1442454" y="3047244"/>
                  <a:pt x="1446264" y="3098679"/>
                  <a:pt x="1443407" y="3150114"/>
                </a:cubicBezTo>
                <a:cubicBezTo>
                  <a:pt x="1442454" y="3163449"/>
                  <a:pt x="1424357" y="3175831"/>
                  <a:pt x="1413879" y="3189166"/>
                </a:cubicBezTo>
                <a:cubicBezTo>
                  <a:pt x="1409116" y="3173926"/>
                  <a:pt x="1400544" y="3158687"/>
                  <a:pt x="1399591" y="3142494"/>
                </a:cubicBezTo>
                <a:cubicBezTo>
                  <a:pt x="1397687" y="3095821"/>
                  <a:pt x="1398639" y="3049149"/>
                  <a:pt x="1397687" y="3003429"/>
                </a:cubicBezTo>
                <a:cubicBezTo>
                  <a:pt x="1387209" y="2919609"/>
                  <a:pt x="1338632" y="2854839"/>
                  <a:pt x="1286244" y="2794831"/>
                </a:cubicBezTo>
                <a:cubicBezTo>
                  <a:pt x="1222427" y="2721489"/>
                  <a:pt x="1150989" y="2654814"/>
                  <a:pt x="1082409" y="2585281"/>
                </a:cubicBezTo>
                <a:cubicBezTo>
                  <a:pt x="1088124" y="2580519"/>
                  <a:pt x="1092886" y="2576709"/>
                  <a:pt x="1097649" y="2572899"/>
                </a:cubicBezTo>
                <a:close/>
                <a:moveTo>
                  <a:pt x="1736776" y="2320486"/>
                </a:moveTo>
                <a:cubicBezTo>
                  <a:pt x="1736776" y="2354776"/>
                  <a:pt x="1735823" y="2389066"/>
                  <a:pt x="1735823" y="2422403"/>
                </a:cubicBezTo>
                <a:cubicBezTo>
                  <a:pt x="1716773" y="2583376"/>
                  <a:pt x="1697723" y="2745301"/>
                  <a:pt x="1677721" y="2906274"/>
                </a:cubicBezTo>
                <a:cubicBezTo>
                  <a:pt x="1672958" y="2940563"/>
                  <a:pt x="1668196" y="2974854"/>
                  <a:pt x="1663433" y="3009144"/>
                </a:cubicBezTo>
                <a:cubicBezTo>
                  <a:pt x="1660576" y="3009144"/>
                  <a:pt x="1656766" y="3009144"/>
                  <a:pt x="1653908" y="3008191"/>
                </a:cubicBezTo>
                <a:cubicBezTo>
                  <a:pt x="1653908" y="2974854"/>
                  <a:pt x="1653908" y="2941516"/>
                  <a:pt x="1653908" y="2908179"/>
                </a:cubicBezTo>
                <a:cubicBezTo>
                  <a:pt x="1658671" y="2864363"/>
                  <a:pt x="1664386" y="2820549"/>
                  <a:pt x="1669148" y="2776734"/>
                </a:cubicBezTo>
                <a:cubicBezTo>
                  <a:pt x="1669148" y="2770066"/>
                  <a:pt x="1670101" y="2763399"/>
                  <a:pt x="1670101" y="2755778"/>
                </a:cubicBezTo>
                <a:cubicBezTo>
                  <a:pt x="1671053" y="2746253"/>
                  <a:pt x="1671053" y="2736728"/>
                  <a:pt x="1672006" y="2727203"/>
                </a:cubicBezTo>
                <a:cubicBezTo>
                  <a:pt x="1676768" y="2691961"/>
                  <a:pt x="1680578" y="2657671"/>
                  <a:pt x="1685341" y="2622428"/>
                </a:cubicBezTo>
                <a:cubicBezTo>
                  <a:pt x="1694866" y="2552896"/>
                  <a:pt x="1703438" y="2482411"/>
                  <a:pt x="1712963" y="2412878"/>
                </a:cubicBezTo>
                <a:cubicBezTo>
                  <a:pt x="1717726" y="2385256"/>
                  <a:pt x="1722488" y="2356681"/>
                  <a:pt x="1727251" y="2329059"/>
                </a:cubicBezTo>
                <a:cubicBezTo>
                  <a:pt x="1727251" y="2329059"/>
                  <a:pt x="1727251" y="2328106"/>
                  <a:pt x="1727251" y="2328106"/>
                </a:cubicBezTo>
                <a:cubicBezTo>
                  <a:pt x="1729156" y="2326201"/>
                  <a:pt x="1731061" y="2323344"/>
                  <a:pt x="1732966" y="2321439"/>
                </a:cubicBezTo>
                <a:cubicBezTo>
                  <a:pt x="1733918" y="2320486"/>
                  <a:pt x="1735823" y="2320486"/>
                  <a:pt x="1736776" y="2320486"/>
                </a:cubicBezTo>
                <a:close/>
                <a:moveTo>
                  <a:pt x="3149333" y="2058548"/>
                </a:moveTo>
                <a:cubicBezTo>
                  <a:pt x="3154096" y="2063311"/>
                  <a:pt x="3158858" y="2067121"/>
                  <a:pt x="3162668" y="2071883"/>
                </a:cubicBezTo>
                <a:cubicBezTo>
                  <a:pt x="3110281" y="2115698"/>
                  <a:pt x="3058846" y="2159513"/>
                  <a:pt x="3006458" y="2203328"/>
                </a:cubicBezTo>
                <a:cubicBezTo>
                  <a:pt x="3006458" y="2203328"/>
                  <a:pt x="3001696" y="2203328"/>
                  <a:pt x="3001696" y="2203328"/>
                </a:cubicBezTo>
                <a:cubicBezTo>
                  <a:pt x="3001696" y="2203328"/>
                  <a:pt x="2996933" y="2204281"/>
                  <a:pt x="2996933" y="2204281"/>
                </a:cubicBezTo>
                <a:lnTo>
                  <a:pt x="2995605" y="2204281"/>
                </a:lnTo>
                <a:lnTo>
                  <a:pt x="2666416" y="2440500"/>
                </a:lnTo>
                <a:cubicBezTo>
                  <a:pt x="2521636" y="2547181"/>
                  <a:pt x="2379714" y="2656718"/>
                  <a:pt x="2235886" y="2765303"/>
                </a:cubicBezTo>
                <a:lnTo>
                  <a:pt x="2235421" y="2764877"/>
                </a:lnTo>
                <a:lnTo>
                  <a:pt x="2015859" y="3012954"/>
                </a:lnTo>
                <a:cubicBezTo>
                  <a:pt x="2003476" y="3027241"/>
                  <a:pt x="1996809" y="3045339"/>
                  <a:pt x="1988236" y="3061531"/>
                </a:cubicBezTo>
                <a:cubicBezTo>
                  <a:pt x="1961566" y="3112014"/>
                  <a:pt x="1934896" y="3161544"/>
                  <a:pt x="1908226" y="3212026"/>
                </a:cubicBezTo>
                <a:cubicBezTo>
                  <a:pt x="1896796" y="3243459"/>
                  <a:pt x="1884414" y="3273939"/>
                  <a:pt x="1875841" y="3305371"/>
                </a:cubicBezTo>
                <a:cubicBezTo>
                  <a:pt x="1852029" y="3386334"/>
                  <a:pt x="1857744" y="3465391"/>
                  <a:pt x="1904416" y="3537781"/>
                </a:cubicBezTo>
                <a:cubicBezTo>
                  <a:pt x="1919656" y="3560641"/>
                  <a:pt x="1928229" y="3582549"/>
                  <a:pt x="1898701" y="3596837"/>
                </a:cubicBezTo>
                <a:cubicBezTo>
                  <a:pt x="1869174" y="3611124"/>
                  <a:pt x="1860601" y="3588264"/>
                  <a:pt x="1848219" y="3565404"/>
                </a:cubicBezTo>
                <a:cubicBezTo>
                  <a:pt x="1775829" y="3436816"/>
                  <a:pt x="1833931" y="3320612"/>
                  <a:pt x="1878699" y="3203454"/>
                </a:cubicBezTo>
                <a:cubicBezTo>
                  <a:pt x="1880604" y="3193929"/>
                  <a:pt x="1883461" y="3185356"/>
                  <a:pt x="1887271" y="3176784"/>
                </a:cubicBezTo>
                <a:cubicBezTo>
                  <a:pt x="1918704" y="3122491"/>
                  <a:pt x="1949184" y="3068199"/>
                  <a:pt x="1980616" y="3012954"/>
                </a:cubicBezTo>
                <a:cubicBezTo>
                  <a:pt x="2052054" y="2934849"/>
                  <a:pt x="2123491" y="2855791"/>
                  <a:pt x="2195881" y="2777687"/>
                </a:cubicBezTo>
                <a:cubicBezTo>
                  <a:pt x="2204454" y="2769114"/>
                  <a:pt x="2214931" y="2762446"/>
                  <a:pt x="2224456" y="2753874"/>
                </a:cubicBezTo>
                <a:lnTo>
                  <a:pt x="2225012" y="2754383"/>
                </a:lnTo>
                <a:lnTo>
                  <a:pt x="2516873" y="2522416"/>
                </a:lnTo>
                <a:cubicBezTo>
                  <a:pt x="2665464" y="2412878"/>
                  <a:pt x="2817864" y="2309056"/>
                  <a:pt x="2969311" y="2203328"/>
                </a:cubicBezTo>
                <a:lnTo>
                  <a:pt x="2969447" y="2203328"/>
                </a:lnTo>
                <a:lnTo>
                  <a:pt x="2970264" y="2197613"/>
                </a:lnTo>
                <a:cubicBezTo>
                  <a:pt x="3029318" y="2149988"/>
                  <a:pt x="3089326" y="2104268"/>
                  <a:pt x="3149333" y="2058548"/>
                </a:cubicBezTo>
                <a:close/>
                <a:moveTo>
                  <a:pt x="484238" y="2056644"/>
                </a:moveTo>
                <a:cubicBezTo>
                  <a:pt x="493763" y="2061407"/>
                  <a:pt x="503288" y="2067122"/>
                  <a:pt x="512813" y="2071884"/>
                </a:cubicBezTo>
                <a:cubicBezTo>
                  <a:pt x="592824" y="2143322"/>
                  <a:pt x="672834" y="2214759"/>
                  <a:pt x="753796" y="2284291"/>
                </a:cubicBezTo>
                <a:cubicBezTo>
                  <a:pt x="858571" y="2373827"/>
                  <a:pt x="965251" y="2461457"/>
                  <a:pt x="1071931" y="2549087"/>
                </a:cubicBezTo>
                <a:cubicBezTo>
                  <a:pt x="1076694" y="2552897"/>
                  <a:pt x="1083361" y="2553849"/>
                  <a:pt x="1089076" y="2555754"/>
                </a:cubicBezTo>
                <a:cubicBezTo>
                  <a:pt x="1091934" y="2561469"/>
                  <a:pt x="1094791" y="2566232"/>
                  <a:pt x="1096696" y="2571947"/>
                </a:cubicBezTo>
                <a:cubicBezTo>
                  <a:pt x="1091934" y="2575757"/>
                  <a:pt x="1087171" y="2580519"/>
                  <a:pt x="1082409" y="2584329"/>
                </a:cubicBezTo>
                <a:cubicBezTo>
                  <a:pt x="1067169" y="2574804"/>
                  <a:pt x="1051929" y="2566232"/>
                  <a:pt x="1036689" y="2556707"/>
                </a:cubicBezTo>
                <a:cubicBezTo>
                  <a:pt x="1034784" y="2552897"/>
                  <a:pt x="1034784" y="2547182"/>
                  <a:pt x="1031926" y="2544324"/>
                </a:cubicBezTo>
                <a:cubicBezTo>
                  <a:pt x="869049" y="2409069"/>
                  <a:pt x="705219" y="2272861"/>
                  <a:pt x="540436" y="2136654"/>
                </a:cubicBezTo>
                <a:cubicBezTo>
                  <a:pt x="521386" y="2117604"/>
                  <a:pt x="502336" y="2097602"/>
                  <a:pt x="483286" y="2078552"/>
                </a:cubicBezTo>
                <a:cubicBezTo>
                  <a:pt x="483286" y="2070932"/>
                  <a:pt x="484238" y="2064264"/>
                  <a:pt x="484238" y="2056644"/>
                </a:cubicBezTo>
                <a:close/>
                <a:moveTo>
                  <a:pt x="3381743" y="1711839"/>
                </a:moveTo>
                <a:cubicBezTo>
                  <a:pt x="3390316" y="1731841"/>
                  <a:pt x="3408413" y="1754702"/>
                  <a:pt x="3404603" y="1771847"/>
                </a:cubicBezTo>
                <a:cubicBezTo>
                  <a:pt x="3397936" y="1803279"/>
                  <a:pt x="3376980" y="1830902"/>
                  <a:pt x="3363646" y="1861381"/>
                </a:cubicBezTo>
                <a:cubicBezTo>
                  <a:pt x="3346501" y="1899481"/>
                  <a:pt x="3325546" y="1937581"/>
                  <a:pt x="3316021" y="1977586"/>
                </a:cubicBezTo>
                <a:cubicBezTo>
                  <a:pt x="3282683" y="2115699"/>
                  <a:pt x="3253155" y="2254764"/>
                  <a:pt x="3222676" y="2392877"/>
                </a:cubicBezTo>
                <a:cubicBezTo>
                  <a:pt x="3220771" y="2402402"/>
                  <a:pt x="3220771" y="2411927"/>
                  <a:pt x="3219818" y="2421452"/>
                </a:cubicBezTo>
                <a:lnTo>
                  <a:pt x="3207443" y="2385276"/>
                </a:lnTo>
                <a:lnTo>
                  <a:pt x="3219818" y="2423356"/>
                </a:lnTo>
                <a:cubicBezTo>
                  <a:pt x="3221724" y="2425261"/>
                  <a:pt x="3222676" y="2428119"/>
                  <a:pt x="3221724" y="2430976"/>
                </a:cubicBezTo>
                <a:cubicBezTo>
                  <a:pt x="3165526" y="2575756"/>
                  <a:pt x="3115996" y="2722441"/>
                  <a:pt x="3052179" y="2863411"/>
                </a:cubicBezTo>
                <a:cubicBezTo>
                  <a:pt x="2974074" y="3036766"/>
                  <a:pt x="2864536" y="3190119"/>
                  <a:pt x="2715946" y="3312038"/>
                </a:cubicBezTo>
                <a:cubicBezTo>
                  <a:pt x="2696896" y="3328231"/>
                  <a:pt x="2674989" y="3341566"/>
                  <a:pt x="2654986" y="3356806"/>
                </a:cubicBezTo>
                <a:cubicBezTo>
                  <a:pt x="2650224" y="3352044"/>
                  <a:pt x="2644509" y="3347281"/>
                  <a:pt x="2639746" y="3342519"/>
                </a:cubicBezTo>
                <a:cubicBezTo>
                  <a:pt x="2951214" y="3112966"/>
                  <a:pt x="3092184" y="2780544"/>
                  <a:pt x="3194101" y="2425261"/>
                </a:cubicBezTo>
                <a:lnTo>
                  <a:pt x="3207436" y="2385256"/>
                </a:lnTo>
                <a:lnTo>
                  <a:pt x="3205530" y="2373827"/>
                </a:lnTo>
                <a:cubicBezTo>
                  <a:pt x="3246488" y="2244286"/>
                  <a:pt x="3261728" y="2109984"/>
                  <a:pt x="3281730" y="1968061"/>
                </a:cubicBezTo>
                <a:cubicBezTo>
                  <a:pt x="3236011" y="2007114"/>
                  <a:pt x="3199816" y="2039499"/>
                  <a:pt x="3162668" y="2070931"/>
                </a:cubicBezTo>
                <a:cubicBezTo>
                  <a:pt x="3157905" y="2066169"/>
                  <a:pt x="3153143" y="2062359"/>
                  <a:pt x="3149333" y="2057597"/>
                </a:cubicBezTo>
                <a:cubicBezTo>
                  <a:pt x="3165526" y="2040452"/>
                  <a:pt x="3180766" y="2022354"/>
                  <a:pt x="3197911" y="2006161"/>
                </a:cubicBezTo>
                <a:cubicBezTo>
                  <a:pt x="3256966" y="1954727"/>
                  <a:pt x="3300780" y="1896624"/>
                  <a:pt x="3301733" y="1812804"/>
                </a:cubicBezTo>
                <a:cubicBezTo>
                  <a:pt x="3301733" y="1788991"/>
                  <a:pt x="3311258" y="1761369"/>
                  <a:pt x="3325546" y="1742319"/>
                </a:cubicBezTo>
                <a:cubicBezTo>
                  <a:pt x="3336976" y="1727079"/>
                  <a:pt x="3362693" y="1722316"/>
                  <a:pt x="3381743" y="1711839"/>
                </a:cubicBezTo>
                <a:close/>
                <a:moveTo>
                  <a:pt x="2396693" y="1583883"/>
                </a:moveTo>
                <a:lnTo>
                  <a:pt x="2376380" y="1664809"/>
                </a:lnTo>
                <a:cubicBezTo>
                  <a:pt x="2368760" y="1694455"/>
                  <a:pt x="2360187" y="1723745"/>
                  <a:pt x="2348281" y="1751844"/>
                </a:cubicBezTo>
                <a:cubicBezTo>
                  <a:pt x="2262556" y="1951869"/>
                  <a:pt x="2122539" y="2105221"/>
                  <a:pt x="1935848" y="2215711"/>
                </a:cubicBezTo>
                <a:cubicBezTo>
                  <a:pt x="1927276" y="2220474"/>
                  <a:pt x="1919656" y="2228094"/>
                  <a:pt x="1911083" y="2229046"/>
                </a:cubicBezTo>
                <a:cubicBezTo>
                  <a:pt x="1897748" y="2230951"/>
                  <a:pt x="1883461" y="2229046"/>
                  <a:pt x="1870126" y="2228094"/>
                </a:cubicBezTo>
                <a:cubicBezTo>
                  <a:pt x="1877746" y="2217616"/>
                  <a:pt x="1883461" y="2203328"/>
                  <a:pt x="1894891" y="2195709"/>
                </a:cubicBezTo>
                <a:cubicBezTo>
                  <a:pt x="1952041" y="2158561"/>
                  <a:pt x="2013953" y="2129034"/>
                  <a:pt x="2067293" y="2088076"/>
                </a:cubicBezTo>
                <a:cubicBezTo>
                  <a:pt x="2217789" y="1971871"/>
                  <a:pt x="2311133" y="1816614"/>
                  <a:pt x="2370189" y="1638496"/>
                </a:cubicBezTo>
                <a:cubicBezTo>
                  <a:pt x="2373522" y="1627542"/>
                  <a:pt x="2378523" y="1617303"/>
                  <a:pt x="2384000" y="1607183"/>
                </a:cubicBezTo>
                <a:close/>
                <a:moveTo>
                  <a:pt x="2398904" y="1574930"/>
                </a:moveTo>
                <a:lnTo>
                  <a:pt x="2398841" y="1575670"/>
                </a:lnTo>
                <a:lnTo>
                  <a:pt x="2400669" y="1576584"/>
                </a:lnTo>
                <a:lnTo>
                  <a:pt x="2396693" y="1583883"/>
                </a:lnTo>
                <a:lnTo>
                  <a:pt x="2398764" y="1575631"/>
                </a:lnTo>
                <a:close/>
                <a:moveTo>
                  <a:pt x="65139" y="1539436"/>
                </a:moveTo>
                <a:cubicBezTo>
                  <a:pt x="86094" y="1637543"/>
                  <a:pt x="156579" y="1704218"/>
                  <a:pt x="213729" y="1781371"/>
                </a:cubicBezTo>
                <a:cubicBezTo>
                  <a:pt x="223254" y="1663261"/>
                  <a:pt x="140386" y="1528006"/>
                  <a:pt x="65139" y="1539436"/>
                </a:cubicBezTo>
                <a:close/>
                <a:moveTo>
                  <a:pt x="79545" y="1470142"/>
                </a:moveTo>
                <a:cubicBezTo>
                  <a:pt x="101810" y="1473713"/>
                  <a:pt x="125146" y="1486096"/>
                  <a:pt x="144196" y="1508956"/>
                </a:cubicBezTo>
                <a:cubicBezTo>
                  <a:pt x="181344" y="1553723"/>
                  <a:pt x="207061" y="1609921"/>
                  <a:pt x="231826" y="1663261"/>
                </a:cubicBezTo>
                <a:cubicBezTo>
                  <a:pt x="244209" y="1689931"/>
                  <a:pt x="249924" y="1721363"/>
                  <a:pt x="249924" y="1750891"/>
                </a:cubicBezTo>
                <a:cubicBezTo>
                  <a:pt x="251829" y="1816613"/>
                  <a:pt x="283261" y="1862333"/>
                  <a:pt x="329934" y="1904243"/>
                </a:cubicBezTo>
                <a:cubicBezTo>
                  <a:pt x="382321" y="1951868"/>
                  <a:pt x="431851" y="2004256"/>
                  <a:pt x="481381" y="2054738"/>
                </a:cubicBezTo>
                <a:cubicBezTo>
                  <a:pt x="484239" y="2063311"/>
                  <a:pt x="484239" y="2070931"/>
                  <a:pt x="483286" y="2078551"/>
                </a:cubicBezTo>
                <a:cubicBezTo>
                  <a:pt x="414706" y="2015686"/>
                  <a:pt x="346126" y="1952821"/>
                  <a:pt x="277546" y="1889956"/>
                </a:cubicBezTo>
                <a:cubicBezTo>
                  <a:pt x="273736" y="1890908"/>
                  <a:pt x="269926" y="1890908"/>
                  <a:pt x="266116" y="1891861"/>
                </a:cubicBezTo>
                <a:cubicBezTo>
                  <a:pt x="277546" y="1983301"/>
                  <a:pt x="288976" y="2073788"/>
                  <a:pt x="300406" y="2165228"/>
                </a:cubicBezTo>
                <a:cubicBezTo>
                  <a:pt x="305169" y="2194756"/>
                  <a:pt x="309931" y="2223331"/>
                  <a:pt x="313741" y="2252858"/>
                </a:cubicBezTo>
                <a:cubicBezTo>
                  <a:pt x="325171" y="2299531"/>
                  <a:pt x="336601" y="2347156"/>
                  <a:pt x="348031" y="2393828"/>
                </a:cubicBezTo>
                <a:lnTo>
                  <a:pt x="350888" y="2393828"/>
                </a:lnTo>
                <a:cubicBezTo>
                  <a:pt x="355651" y="2400496"/>
                  <a:pt x="359461" y="2408116"/>
                  <a:pt x="364224" y="2414783"/>
                </a:cubicBezTo>
                <a:cubicBezTo>
                  <a:pt x="371843" y="2432881"/>
                  <a:pt x="378511" y="2451931"/>
                  <a:pt x="386131" y="2470028"/>
                </a:cubicBezTo>
                <a:cubicBezTo>
                  <a:pt x="404229" y="2505271"/>
                  <a:pt x="422326" y="2541466"/>
                  <a:pt x="440424" y="2576708"/>
                </a:cubicBezTo>
                <a:cubicBezTo>
                  <a:pt x="452806" y="2595758"/>
                  <a:pt x="465188" y="2615761"/>
                  <a:pt x="477571" y="2634811"/>
                </a:cubicBezTo>
                <a:cubicBezTo>
                  <a:pt x="493763" y="2656718"/>
                  <a:pt x="509956" y="2678625"/>
                  <a:pt x="525196" y="2700533"/>
                </a:cubicBezTo>
                <a:cubicBezTo>
                  <a:pt x="533769" y="2710058"/>
                  <a:pt x="542341" y="2719583"/>
                  <a:pt x="550913" y="2729108"/>
                </a:cubicBezTo>
                <a:cubicBezTo>
                  <a:pt x="567106" y="2750063"/>
                  <a:pt x="583299" y="2771018"/>
                  <a:pt x="599491" y="2792925"/>
                </a:cubicBezTo>
                <a:lnTo>
                  <a:pt x="598507" y="2793909"/>
                </a:lnTo>
                <a:lnTo>
                  <a:pt x="611874" y="2808166"/>
                </a:lnTo>
                <a:cubicBezTo>
                  <a:pt x="609016" y="2812929"/>
                  <a:pt x="605206" y="2816739"/>
                  <a:pt x="602349" y="2821501"/>
                </a:cubicBezTo>
                <a:cubicBezTo>
                  <a:pt x="597586" y="2815786"/>
                  <a:pt x="591871" y="2810071"/>
                  <a:pt x="586156" y="2804356"/>
                </a:cubicBezTo>
                <a:lnTo>
                  <a:pt x="587145" y="2803367"/>
                </a:lnTo>
                <a:lnTo>
                  <a:pt x="504077" y="2713689"/>
                </a:lnTo>
                <a:cubicBezTo>
                  <a:pt x="426255" y="2619392"/>
                  <a:pt x="367319" y="2513843"/>
                  <a:pt x="330886" y="2393828"/>
                </a:cubicBezTo>
                <a:lnTo>
                  <a:pt x="328029" y="2393828"/>
                </a:lnTo>
                <a:cubicBezTo>
                  <a:pt x="303264" y="2270003"/>
                  <a:pt x="267069" y="2147131"/>
                  <a:pt x="256591" y="2021401"/>
                </a:cubicBezTo>
                <a:cubicBezTo>
                  <a:pt x="246114" y="1898528"/>
                  <a:pt x="213729" y="1796611"/>
                  <a:pt x="113716" y="1717553"/>
                </a:cubicBezTo>
                <a:cubicBezTo>
                  <a:pt x="77521" y="1688978"/>
                  <a:pt x="50851" y="1646116"/>
                  <a:pt x="25134" y="1606111"/>
                </a:cubicBezTo>
                <a:cubicBezTo>
                  <a:pt x="-8204" y="1555628"/>
                  <a:pt x="-7251" y="1508003"/>
                  <a:pt x="21324" y="1484191"/>
                </a:cubicBezTo>
                <a:cubicBezTo>
                  <a:pt x="36087" y="1471808"/>
                  <a:pt x="57280" y="1466570"/>
                  <a:pt x="79545" y="1470142"/>
                </a:cubicBezTo>
                <a:close/>
                <a:moveTo>
                  <a:pt x="1952041" y="1261306"/>
                </a:moveTo>
                <a:cubicBezTo>
                  <a:pt x="1957756" y="1265116"/>
                  <a:pt x="1964424" y="1267973"/>
                  <a:pt x="1970139" y="1271784"/>
                </a:cubicBezTo>
                <a:cubicBezTo>
                  <a:pt x="1968233" y="1284166"/>
                  <a:pt x="1966328" y="1296548"/>
                  <a:pt x="1964424" y="1309884"/>
                </a:cubicBezTo>
                <a:cubicBezTo>
                  <a:pt x="1909178" y="1553723"/>
                  <a:pt x="1852981" y="1796611"/>
                  <a:pt x="1797736" y="2040451"/>
                </a:cubicBezTo>
                <a:cubicBezTo>
                  <a:pt x="1791069" y="2069026"/>
                  <a:pt x="1790116" y="2097601"/>
                  <a:pt x="1786306" y="2127128"/>
                </a:cubicBezTo>
                <a:cubicBezTo>
                  <a:pt x="1780591" y="2129986"/>
                  <a:pt x="1774876" y="2134749"/>
                  <a:pt x="1769161" y="2140464"/>
                </a:cubicBezTo>
                <a:cubicBezTo>
                  <a:pt x="1770114" y="2109031"/>
                  <a:pt x="1768208" y="2077599"/>
                  <a:pt x="1773924" y="2047119"/>
                </a:cubicBezTo>
                <a:cubicBezTo>
                  <a:pt x="1794878" y="1934724"/>
                  <a:pt x="1818691" y="1822328"/>
                  <a:pt x="1841551" y="1709934"/>
                </a:cubicBezTo>
                <a:cubicBezTo>
                  <a:pt x="1876794" y="1568011"/>
                  <a:pt x="1912036" y="1426089"/>
                  <a:pt x="1946326" y="1284166"/>
                </a:cubicBezTo>
                <a:cubicBezTo>
                  <a:pt x="1948231" y="1276546"/>
                  <a:pt x="1950136" y="1268926"/>
                  <a:pt x="1952041" y="1261306"/>
                </a:cubicBezTo>
                <a:close/>
                <a:moveTo>
                  <a:pt x="2365427" y="834587"/>
                </a:moveTo>
                <a:cubicBezTo>
                  <a:pt x="2414956" y="1004133"/>
                  <a:pt x="2444484" y="1176534"/>
                  <a:pt x="2435911" y="1352746"/>
                </a:cubicBezTo>
                <a:cubicBezTo>
                  <a:pt x="2434007" y="1390370"/>
                  <a:pt x="2428054" y="1427517"/>
                  <a:pt x="2420910" y="1464546"/>
                </a:cubicBezTo>
                <a:lnTo>
                  <a:pt x="2398904" y="1574930"/>
                </a:lnTo>
                <a:lnTo>
                  <a:pt x="2414227" y="1393525"/>
                </a:lnTo>
                <a:cubicBezTo>
                  <a:pt x="2420255" y="1211002"/>
                  <a:pt x="2398288" y="1030089"/>
                  <a:pt x="2351139" y="850781"/>
                </a:cubicBezTo>
                <a:cubicBezTo>
                  <a:pt x="2355902" y="845065"/>
                  <a:pt x="2360664" y="839351"/>
                  <a:pt x="2365427" y="834587"/>
                </a:cubicBezTo>
                <a:close/>
                <a:moveTo>
                  <a:pt x="2132064" y="712668"/>
                </a:moveTo>
                <a:cubicBezTo>
                  <a:pt x="2135874" y="714572"/>
                  <a:pt x="2140636" y="716477"/>
                  <a:pt x="2144446" y="717430"/>
                </a:cubicBezTo>
                <a:cubicBezTo>
                  <a:pt x="2086344" y="902215"/>
                  <a:pt x="2028241" y="1086046"/>
                  <a:pt x="1969186" y="1270831"/>
                </a:cubicBezTo>
                <a:cubicBezTo>
                  <a:pt x="1963471" y="1267021"/>
                  <a:pt x="1956804" y="1264164"/>
                  <a:pt x="1951089" y="1260353"/>
                </a:cubicBezTo>
                <a:cubicBezTo>
                  <a:pt x="2001571" y="1105096"/>
                  <a:pt x="2051102" y="948888"/>
                  <a:pt x="2101584" y="793630"/>
                </a:cubicBezTo>
                <a:cubicBezTo>
                  <a:pt x="2110156" y="766007"/>
                  <a:pt x="2121586" y="740290"/>
                  <a:pt x="2132064" y="712668"/>
                </a:cubicBezTo>
                <a:close/>
                <a:moveTo>
                  <a:pt x="2162544" y="197"/>
                </a:moveTo>
                <a:cubicBezTo>
                  <a:pt x="2203501" y="-2659"/>
                  <a:pt x="2227314" y="25916"/>
                  <a:pt x="2226361" y="61158"/>
                </a:cubicBezTo>
                <a:cubicBezTo>
                  <a:pt x="2224456" y="107830"/>
                  <a:pt x="2210169" y="153551"/>
                  <a:pt x="2202549" y="199271"/>
                </a:cubicBezTo>
                <a:cubicBezTo>
                  <a:pt x="2198739" y="224035"/>
                  <a:pt x="2191119" y="252611"/>
                  <a:pt x="2197786" y="275471"/>
                </a:cubicBezTo>
                <a:cubicBezTo>
                  <a:pt x="2246364" y="437396"/>
                  <a:pt x="2297799" y="599321"/>
                  <a:pt x="2347329" y="760293"/>
                </a:cubicBezTo>
                <a:cubicBezTo>
                  <a:pt x="2354949" y="784106"/>
                  <a:pt x="2359711" y="808871"/>
                  <a:pt x="2365426" y="833635"/>
                </a:cubicBezTo>
                <a:cubicBezTo>
                  <a:pt x="2360664" y="839351"/>
                  <a:pt x="2355901" y="845065"/>
                  <a:pt x="2351139" y="849828"/>
                </a:cubicBezTo>
                <a:cubicBezTo>
                  <a:pt x="2320659" y="754577"/>
                  <a:pt x="2292084" y="659328"/>
                  <a:pt x="2260651" y="564078"/>
                </a:cubicBezTo>
                <a:cubicBezTo>
                  <a:pt x="2229219" y="470733"/>
                  <a:pt x="2194929" y="379293"/>
                  <a:pt x="2159686" y="282138"/>
                </a:cubicBezTo>
                <a:cubicBezTo>
                  <a:pt x="2115871" y="328811"/>
                  <a:pt x="2076819" y="372626"/>
                  <a:pt x="2034908" y="414536"/>
                </a:cubicBezTo>
                <a:cubicBezTo>
                  <a:pt x="1936801" y="513595"/>
                  <a:pt x="1832026" y="606941"/>
                  <a:pt x="1741539" y="712668"/>
                </a:cubicBezTo>
                <a:cubicBezTo>
                  <a:pt x="1711535" y="747434"/>
                  <a:pt x="1686294" y="786487"/>
                  <a:pt x="1662481" y="826730"/>
                </a:cubicBezTo>
                <a:lnTo>
                  <a:pt x="1592569" y="946950"/>
                </a:lnTo>
                <a:lnTo>
                  <a:pt x="1592948" y="946983"/>
                </a:lnTo>
                <a:cubicBezTo>
                  <a:pt x="1585328" y="975557"/>
                  <a:pt x="1577708" y="1004133"/>
                  <a:pt x="1569136" y="1031755"/>
                </a:cubicBezTo>
                <a:cubicBezTo>
                  <a:pt x="1551038" y="1138433"/>
                  <a:pt x="1521511" y="1245114"/>
                  <a:pt x="1516748" y="1351793"/>
                </a:cubicBezTo>
                <a:cubicBezTo>
                  <a:pt x="1508176" y="1530864"/>
                  <a:pt x="1532941" y="1708981"/>
                  <a:pt x="1598663" y="1877573"/>
                </a:cubicBezTo>
                <a:cubicBezTo>
                  <a:pt x="1617713" y="1928056"/>
                  <a:pt x="1657718" y="1969966"/>
                  <a:pt x="1687246" y="2015686"/>
                </a:cubicBezTo>
                <a:cubicBezTo>
                  <a:pt x="1703438" y="2036641"/>
                  <a:pt x="1712011" y="2060453"/>
                  <a:pt x="1683436" y="2075694"/>
                </a:cubicBezTo>
                <a:cubicBezTo>
                  <a:pt x="1655813" y="2090934"/>
                  <a:pt x="1640573" y="2070931"/>
                  <a:pt x="1627238" y="2048071"/>
                </a:cubicBezTo>
                <a:cubicBezTo>
                  <a:pt x="1554848" y="1925198"/>
                  <a:pt x="1532941" y="1787086"/>
                  <a:pt x="1511033" y="1648973"/>
                </a:cubicBezTo>
                <a:cubicBezTo>
                  <a:pt x="1503413" y="1598491"/>
                  <a:pt x="1498651" y="1548009"/>
                  <a:pt x="1492936" y="1497526"/>
                </a:cubicBezTo>
                <a:cubicBezTo>
                  <a:pt x="1487221" y="1324171"/>
                  <a:pt x="1495793" y="1152721"/>
                  <a:pt x="1551991" y="986034"/>
                </a:cubicBezTo>
                <a:cubicBezTo>
                  <a:pt x="1558658" y="972700"/>
                  <a:pt x="1564373" y="958412"/>
                  <a:pt x="1571041" y="945078"/>
                </a:cubicBezTo>
                <a:lnTo>
                  <a:pt x="1571460" y="945114"/>
                </a:lnTo>
                <a:lnTo>
                  <a:pt x="1618160" y="842922"/>
                </a:lnTo>
                <a:cubicBezTo>
                  <a:pt x="1672542" y="744874"/>
                  <a:pt x="1747015" y="660757"/>
                  <a:pt x="1826311" y="579318"/>
                </a:cubicBezTo>
                <a:cubicBezTo>
                  <a:pt x="1920608" y="481211"/>
                  <a:pt x="2013954" y="382151"/>
                  <a:pt x="2106346" y="283090"/>
                </a:cubicBezTo>
                <a:cubicBezTo>
                  <a:pt x="2133969" y="253562"/>
                  <a:pt x="2141589" y="221177"/>
                  <a:pt x="2127301" y="180221"/>
                </a:cubicBezTo>
                <a:cubicBezTo>
                  <a:pt x="2114919" y="144977"/>
                  <a:pt x="2113014" y="105926"/>
                  <a:pt x="2111109" y="67825"/>
                </a:cubicBezTo>
                <a:cubicBezTo>
                  <a:pt x="2109204" y="32583"/>
                  <a:pt x="2123491" y="3055"/>
                  <a:pt x="2162544" y="1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 name="Google Shape;95;p5"/>
          <p:cNvSpPr/>
          <p:nvPr/>
        </p:nvSpPr>
        <p:spPr>
          <a:xfrm rot="-1572350">
            <a:off x="10108622" y="316717"/>
            <a:ext cx="873413" cy="1206558"/>
          </a:xfrm>
          <a:custGeom>
            <a:avLst/>
            <a:gdLst/>
            <a:ahLst/>
            <a:cxnLst/>
            <a:rect l="l" t="t" r="r" b="b"/>
            <a:pathLst>
              <a:path w="2448868" h="2774200" extrusionOk="0">
                <a:moveTo>
                  <a:pt x="2446590" y="1287780"/>
                </a:moveTo>
                <a:cubicBezTo>
                  <a:pt x="2440875" y="1228725"/>
                  <a:pt x="2432302" y="1170623"/>
                  <a:pt x="2422777" y="1111568"/>
                </a:cubicBezTo>
                <a:cubicBezTo>
                  <a:pt x="2420872" y="1101090"/>
                  <a:pt x="2418967" y="1089660"/>
                  <a:pt x="2417062" y="1079183"/>
                </a:cubicBezTo>
                <a:cubicBezTo>
                  <a:pt x="2408490" y="1040130"/>
                  <a:pt x="2396107" y="1002030"/>
                  <a:pt x="2381820" y="964883"/>
                </a:cubicBezTo>
                <a:cubicBezTo>
                  <a:pt x="2357055" y="902018"/>
                  <a:pt x="2330385" y="839153"/>
                  <a:pt x="2303715" y="777240"/>
                </a:cubicBezTo>
                <a:cubicBezTo>
                  <a:pt x="2297047" y="762953"/>
                  <a:pt x="2290380" y="748665"/>
                  <a:pt x="2283712" y="734378"/>
                </a:cubicBezTo>
                <a:cubicBezTo>
                  <a:pt x="2269425" y="704850"/>
                  <a:pt x="2253232" y="676275"/>
                  <a:pt x="2237040" y="647700"/>
                </a:cubicBezTo>
                <a:cubicBezTo>
                  <a:pt x="2219895" y="620078"/>
                  <a:pt x="2202750" y="593408"/>
                  <a:pt x="2183700" y="566738"/>
                </a:cubicBezTo>
                <a:cubicBezTo>
                  <a:pt x="2145600" y="515303"/>
                  <a:pt x="2107500" y="464820"/>
                  <a:pt x="2066542" y="415290"/>
                </a:cubicBezTo>
                <a:cubicBezTo>
                  <a:pt x="2056065" y="402908"/>
                  <a:pt x="2045587" y="390525"/>
                  <a:pt x="2035110" y="379095"/>
                </a:cubicBezTo>
                <a:cubicBezTo>
                  <a:pt x="2013202" y="355283"/>
                  <a:pt x="1990342" y="332423"/>
                  <a:pt x="1965577" y="311468"/>
                </a:cubicBezTo>
                <a:cubicBezTo>
                  <a:pt x="1917952" y="270510"/>
                  <a:pt x="1866517" y="232410"/>
                  <a:pt x="1816035" y="194310"/>
                </a:cubicBezTo>
                <a:cubicBezTo>
                  <a:pt x="1803652" y="184785"/>
                  <a:pt x="1791270" y="176213"/>
                  <a:pt x="1777935" y="167640"/>
                </a:cubicBezTo>
                <a:cubicBezTo>
                  <a:pt x="1752217" y="150495"/>
                  <a:pt x="1725547" y="135255"/>
                  <a:pt x="1696972" y="122873"/>
                </a:cubicBezTo>
                <a:cubicBezTo>
                  <a:pt x="1645537" y="100013"/>
                  <a:pt x="1594102" y="78105"/>
                  <a:pt x="1541715" y="57150"/>
                </a:cubicBezTo>
                <a:cubicBezTo>
                  <a:pt x="1534095" y="54293"/>
                  <a:pt x="1527427" y="51435"/>
                  <a:pt x="1519807" y="48578"/>
                </a:cubicBezTo>
                <a:cubicBezTo>
                  <a:pt x="1505520" y="43815"/>
                  <a:pt x="1490280" y="39053"/>
                  <a:pt x="1475992" y="35243"/>
                </a:cubicBezTo>
                <a:cubicBezTo>
                  <a:pt x="1461705" y="31433"/>
                  <a:pt x="1447417" y="28575"/>
                  <a:pt x="1432177" y="25718"/>
                </a:cubicBezTo>
                <a:cubicBezTo>
                  <a:pt x="1375980" y="16193"/>
                  <a:pt x="1317877" y="9525"/>
                  <a:pt x="1261680" y="2858"/>
                </a:cubicBezTo>
                <a:cubicBezTo>
                  <a:pt x="1254060" y="1905"/>
                  <a:pt x="1245487" y="953"/>
                  <a:pt x="1236915" y="0"/>
                </a:cubicBezTo>
                <a:cubicBezTo>
                  <a:pt x="1186432" y="6668"/>
                  <a:pt x="1135950" y="13335"/>
                  <a:pt x="1084515" y="20003"/>
                </a:cubicBezTo>
                <a:cubicBezTo>
                  <a:pt x="1012125" y="40005"/>
                  <a:pt x="947355" y="74295"/>
                  <a:pt x="892110" y="124778"/>
                </a:cubicBezTo>
                <a:cubicBezTo>
                  <a:pt x="886395" y="128588"/>
                  <a:pt x="880680" y="131445"/>
                  <a:pt x="874965" y="135255"/>
                </a:cubicBezTo>
                <a:cubicBezTo>
                  <a:pt x="774000" y="136208"/>
                  <a:pt x="679702" y="161925"/>
                  <a:pt x="592072" y="213360"/>
                </a:cubicBezTo>
                <a:cubicBezTo>
                  <a:pt x="585405" y="217170"/>
                  <a:pt x="577785" y="221933"/>
                  <a:pt x="571117" y="226695"/>
                </a:cubicBezTo>
                <a:cubicBezTo>
                  <a:pt x="525397" y="259080"/>
                  <a:pt x="481582" y="294323"/>
                  <a:pt x="437767" y="329565"/>
                </a:cubicBezTo>
                <a:cubicBezTo>
                  <a:pt x="424432" y="340043"/>
                  <a:pt x="412050" y="351473"/>
                  <a:pt x="399667" y="362903"/>
                </a:cubicBezTo>
                <a:cubicBezTo>
                  <a:pt x="387285" y="375285"/>
                  <a:pt x="375855" y="388620"/>
                  <a:pt x="364425" y="401955"/>
                </a:cubicBezTo>
                <a:cubicBezTo>
                  <a:pt x="329182" y="444818"/>
                  <a:pt x="295845" y="489585"/>
                  <a:pt x="262507" y="534353"/>
                </a:cubicBezTo>
                <a:cubicBezTo>
                  <a:pt x="256792" y="541020"/>
                  <a:pt x="252030" y="548640"/>
                  <a:pt x="247267" y="556260"/>
                </a:cubicBezTo>
                <a:cubicBezTo>
                  <a:pt x="228217" y="584835"/>
                  <a:pt x="211072" y="614363"/>
                  <a:pt x="194880" y="644843"/>
                </a:cubicBezTo>
                <a:cubicBezTo>
                  <a:pt x="187260" y="660083"/>
                  <a:pt x="179640" y="675323"/>
                  <a:pt x="172972" y="691515"/>
                </a:cubicBezTo>
                <a:cubicBezTo>
                  <a:pt x="145350" y="752475"/>
                  <a:pt x="117727" y="815340"/>
                  <a:pt x="93915" y="878205"/>
                </a:cubicBezTo>
                <a:cubicBezTo>
                  <a:pt x="66292" y="950595"/>
                  <a:pt x="47242" y="1024890"/>
                  <a:pt x="34860" y="1101090"/>
                </a:cubicBezTo>
                <a:cubicBezTo>
                  <a:pt x="23430" y="1169670"/>
                  <a:pt x="14857" y="1239203"/>
                  <a:pt x="7237" y="1307783"/>
                </a:cubicBezTo>
                <a:cubicBezTo>
                  <a:pt x="5332" y="1326833"/>
                  <a:pt x="3427" y="1345883"/>
                  <a:pt x="2475" y="1364933"/>
                </a:cubicBezTo>
                <a:cubicBezTo>
                  <a:pt x="-383" y="1403033"/>
                  <a:pt x="-383" y="1442085"/>
                  <a:pt x="570" y="1480185"/>
                </a:cubicBezTo>
                <a:cubicBezTo>
                  <a:pt x="1522" y="1518285"/>
                  <a:pt x="5332" y="1557338"/>
                  <a:pt x="10095" y="1595438"/>
                </a:cubicBezTo>
                <a:cubicBezTo>
                  <a:pt x="21525" y="1679258"/>
                  <a:pt x="29145" y="1766888"/>
                  <a:pt x="49147" y="1850708"/>
                </a:cubicBezTo>
                <a:cubicBezTo>
                  <a:pt x="56767" y="1881188"/>
                  <a:pt x="65340" y="1910715"/>
                  <a:pt x="75817" y="1940243"/>
                </a:cubicBezTo>
                <a:cubicBezTo>
                  <a:pt x="80580" y="1955483"/>
                  <a:pt x="86295" y="1969770"/>
                  <a:pt x="92962" y="1984058"/>
                </a:cubicBezTo>
                <a:cubicBezTo>
                  <a:pt x="117727" y="2043113"/>
                  <a:pt x="140587" y="2103120"/>
                  <a:pt x="168210" y="2160270"/>
                </a:cubicBezTo>
                <a:cubicBezTo>
                  <a:pt x="181545" y="2188845"/>
                  <a:pt x="196785" y="2216468"/>
                  <a:pt x="213930" y="2243138"/>
                </a:cubicBezTo>
                <a:cubicBezTo>
                  <a:pt x="222502" y="2256473"/>
                  <a:pt x="231075" y="2268855"/>
                  <a:pt x="239647" y="2281238"/>
                </a:cubicBezTo>
                <a:cubicBezTo>
                  <a:pt x="272032" y="2325053"/>
                  <a:pt x="306322" y="2368868"/>
                  <a:pt x="340612" y="2411730"/>
                </a:cubicBezTo>
                <a:cubicBezTo>
                  <a:pt x="345375" y="2418398"/>
                  <a:pt x="350137" y="2424113"/>
                  <a:pt x="355852" y="2429828"/>
                </a:cubicBezTo>
                <a:cubicBezTo>
                  <a:pt x="375855" y="2453640"/>
                  <a:pt x="396810" y="2475548"/>
                  <a:pt x="420622" y="2495550"/>
                </a:cubicBezTo>
                <a:cubicBezTo>
                  <a:pt x="426337" y="2500313"/>
                  <a:pt x="432052" y="2505075"/>
                  <a:pt x="436815" y="2508885"/>
                </a:cubicBezTo>
                <a:cubicBezTo>
                  <a:pt x="479677" y="2543175"/>
                  <a:pt x="523492" y="2577465"/>
                  <a:pt x="568260" y="2609850"/>
                </a:cubicBezTo>
                <a:cubicBezTo>
                  <a:pt x="580642" y="2618423"/>
                  <a:pt x="593025" y="2626995"/>
                  <a:pt x="605407" y="2634615"/>
                </a:cubicBezTo>
                <a:cubicBezTo>
                  <a:pt x="617790" y="2642235"/>
                  <a:pt x="631125" y="2648903"/>
                  <a:pt x="644460" y="2655570"/>
                </a:cubicBezTo>
                <a:cubicBezTo>
                  <a:pt x="694942" y="2679383"/>
                  <a:pt x="746377" y="2699385"/>
                  <a:pt x="797812" y="2720340"/>
                </a:cubicBezTo>
                <a:cubicBezTo>
                  <a:pt x="805432" y="2723198"/>
                  <a:pt x="812100" y="2726055"/>
                  <a:pt x="819720" y="2728913"/>
                </a:cubicBezTo>
                <a:cubicBezTo>
                  <a:pt x="834007" y="2734628"/>
                  <a:pt x="849247" y="2738438"/>
                  <a:pt x="864487" y="2742248"/>
                </a:cubicBezTo>
                <a:cubicBezTo>
                  <a:pt x="928305" y="2757488"/>
                  <a:pt x="1003552" y="2764155"/>
                  <a:pt x="1062607" y="2770823"/>
                </a:cubicBezTo>
                <a:cubicBezTo>
                  <a:pt x="1096897" y="2774633"/>
                  <a:pt x="1131187" y="2775585"/>
                  <a:pt x="1165477" y="2771775"/>
                </a:cubicBezTo>
                <a:cubicBezTo>
                  <a:pt x="1223580" y="2766060"/>
                  <a:pt x="1280730" y="2757488"/>
                  <a:pt x="1337880" y="2748915"/>
                </a:cubicBezTo>
                <a:cubicBezTo>
                  <a:pt x="1346452" y="2747963"/>
                  <a:pt x="1355977" y="2746058"/>
                  <a:pt x="1364550" y="2744153"/>
                </a:cubicBezTo>
                <a:cubicBezTo>
                  <a:pt x="1381695" y="2740343"/>
                  <a:pt x="1398840" y="2736533"/>
                  <a:pt x="1415032" y="2731770"/>
                </a:cubicBezTo>
                <a:cubicBezTo>
                  <a:pt x="1432177" y="2727008"/>
                  <a:pt x="1449322" y="2720340"/>
                  <a:pt x="1466467" y="2713673"/>
                </a:cubicBezTo>
                <a:cubicBezTo>
                  <a:pt x="1518855" y="2692718"/>
                  <a:pt x="1571242" y="2670810"/>
                  <a:pt x="1622677" y="2647950"/>
                </a:cubicBezTo>
                <a:cubicBezTo>
                  <a:pt x="1631250" y="2644140"/>
                  <a:pt x="1638870" y="2640330"/>
                  <a:pt x="1647442" y="2636520"/>
                </a:cubicBezTo>
                <a:cubicBezTo>
                  <a:pt x="1678875" y="2620328"/>
                  <a:pt x="1709355" y="2602230"/>
                  <a:pt x="1737930" y="2582228"/>
                </a:cubicBezTo>
                <a:cubicBezTo>
                  <a:pt x="1763647" y="2563178"/>
                  <a:pt x="1789365" y="2543175"/>
                  <a:pt x="1814130" y="2523173"/>
                </a:cubicBezTo>
                <a:cubicBezTo>
                  <a:pt x="1839847" y="2503170"/>
                  <a:pt x="1866517" y="2484120"/>
                  <a:pt x="1891282" y="2462213"/>
                </a:cubicBezTo>
                <a:cubicBezTo>
                  <a:pt x="1905570" y="2449830"/>
                  <a:pt x="1919857" y="2437448"/>
                  <a:pt x="1933192" y="2425065"/>
                </a:cubicBezTo>
                <a:cubicBezTo>
                  <a:pt x="1958910" y="2400300"/>
                  <a:pt x="1983675" y="2373630"/>
                  <a:pt x="2006535" y="2345055"/>
                </a:cubicBezTo>
                <a:cubicBezTo>
                  <a:pt x="2047492" y="2294573"/>
                  <a:pt x="2087497" y="2242185"/>
                  <a:pt x="2126550" y="2189798"/>
                </a:cubicBezTo>
                <a:cubicBezTo>
                  <a:pt x="2137027" y="2175510"/>
                  <a:pt x="2147505" y="2160270"/>
                  <a:pt x="2157982" y="2145030"/>
                </a:cubicBezTo>
                <a:cubicBezTo>
                  <a:pt x="2178937" y="2114550"/>
                  <a:pt x="2197987" y="2083118"/>
                  <a:pt x="2216085" y="2050733"/>
                </a:cubicBezTo>
                <a:cubicBezTo>
                  <a:pt x="2253232" y="1985963"/>
                  <a:pt x="2287522" y="1919288"/>
                  <a:pt x="2317050" y="1850708"/>
                </a:cubicBezTo>
                <a:cubicBezTo>
                  <a:pt x="2351340" y="1771650"/>
                  <a:pt x="2390392" y="1690688"/>
                  <a:pt x="2412300" y="1606868"/>
                </a:cubicBezTo>
                <a:cubicBezTo>
                  <a:pt x="2417062" y="1588770"/>
                  <a:pt x="2420872" y="1569720"/>
                  <a:pt x="2423730" y="1550670"/>
                </a:cubicBezTo>
                <a:cubicBezTo>
                  <a:pt x="2432302" y="1492568"/>
                  <a:pt x="2440875" y="1433513"/>
                  <a:pt x="2446590" y="1375410"/>
                </a:cubicBezTo>
                <a:cubicBezTo>
                  <a:pt x="2447542" y="1365885"/>
                  <a:pt x="2448495" y="1355408"/>
                  <a:pt x="2448495" y="1345883"/>
                </a:cubicBezTo>
                <a:cubicBezTo>
                  <a:pt x="2449447" y="1327785"/>
                  <a:pt x="2448495" y="1307783"/>
                  <a:pt x="2446590" y="128778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 name="Google Shape;96;p5"/>
          <p:cNvSpPr/>
          <p:nvPr/>
        </p:nvSpPr>
        <p:spPr>
          <a:xfrm rot="2529953">
            <a:off x="11145302" y="61350"/>
            <a:ext cx="875535" cy="1070227"/>
          </a:xfrm>
          <a:custGeom>
            <a:avLst/>
            <a:gdLst/>
            <a:ahLst/>
            <a:cxnLst/>
            <a:rect l="l" t="t" r="r" b="b"/>
            <a:pathLst>
              <a:path w="2448868" h="2774200" extrusionOk="0">
                <a:moveTo>
                  <a:pt x="2446590" y="1287780"/>
                </a:moveTo>
                <a:cubicBezTo>
                  <a:pt x="2440875" y="1228725"/>
                  <a:pt x="2432302" y="1170623"/>
                  <a:pt x="2422777" y="1111568"/>
                </a:cubicBezTo>
                <a:cubicBezTo>
                  <a:pt x="2420872" y="1101090"/>
                  <a:pt x="2418967" y="1089660"/>
                  <a:pt x="2417062" y="1079183"/>
                </a:cubicBezTo>
                <a:cubicBezTo>
                  <a:pt x="2408490" y="1040130"/>
                  <a:pt x="2396107" y="1002030"/>
                  <a:pt x="2381820" y="964883"/>
                </a:cubicBezTo>
                <a:cubicBezTo>
                  <a:pt x="2357055" y="902018"/>
                  <a:pt x="2330385" y="839153"/>
                  <a:pt x="2303715" y="777240"/>
                </a:cubicBezTo>
                <a:cubicBezTo>
                  <a:pt x="2297047" y="762953"/>
                  <a:pt x="2290380" y="748665"/>
                  <a:pt x="2283712" y="734378"/>
                </a:cubicBezTo>
                <a:cubicBezTo>
                  <a:pt x="2269425" y="704850"/>
                  <a:pt x="2253232" y="676275"/>
                  <a:pt x="2237040" y="647700"/>
                </a:cubicBezTo>
                <a:cubicBezTo>
                  <a:pt x="2219895" y="620078"/>
                  <a:pt x="2202750" y="593408"/>
                  <a:pt x="2183700" y="566738"/>
                </a:cubicBezTo>
                <a:cubicBezTo>
                  <a:pt x="2145600" y="515303"/>
                  <a:pt x="2107500" y="464820"/>
                  <a:pt x="2066542" y="415290"/>
                </a:cubicBezTo>
                <a:cubicBezTo>
                  <a:pt x="2056065" y="402908"/>
                  <a:pt x="2045587" y="390525"/>
                  <a:pt x="2035110" y="379095"/>
                </a:cubicBezTo>
                <a:cubicBezTo>
                  <a:pt x="2013202" y="355283"/>
                  <a:pt x="1990342" y="332423"/>
                  <a:pt x="1965577" y="311468"/>
                </a:cubicBezTo>
                <a:cubicBezTo>
                  <a:pt x="1917952" y="270510"/>
                  <a:pt x="1866517" y="232410"/>
                  <a:pt x="1816035" y="194310"/>
                </a:cubicBezTo>
                <a:cubicBezTo>
                  <a:pt x="1803652" y="184785"/>
                  <a:pt x="1791270" y="176213"/>
                  <a:pt x="1777935" y="167640"/>
                </a:cubicBezTo>
                <a:cubicBezTo>
                  <a:pt x="1752217" y="150495"/>
                  <a:pt x="1725547" y="135255"/>
                  <a:pt x="1696972" y="122873"/>
                </a:cubicBezTo>
                <a:cubicBezTo>
                  <a:pt x="1645537" y="100013"/>
                  <a:pt x="1594102" y="78105"/>
                  <a:pt x="1541715" y="57150"/>
                </a:cubicBezTo>
                <a:cubicBezTo>
                  <a:pt x="1534095" y="54293"/>
                  <a:pt x="1527427" y="51435"/>
                  <a:pt x="1519807" y="48578"/>
                </a:cubicBezTo>
                <a:cubicBezTo>
                  <a:pt x="1505520" y="43815"/>
                  <a:pt x="1490280" y="39053"/>
                  <a:pt x="1475992" y="35243"/>
                </a:cubicBezTo>
                <a:cubicBezTo>
                  <a:pt x="1461705" y="31433"/>
                  <a:pt x="1447417" y="28575"/>
                  <a:pt x="1432177" y="25718"/>
                </a:cubicBezTo>
                <a:cubicBezTo>
                  <a:pt x="1375980" y="16193"/>
                  <a:pt x="1317877" y="9525"/>
                  <a:pt x="1261680" y="2858"/>
                </a:cubicBezTo>
                <a:cubicBezTo>
                  <a:pt x="1254060" y="1905"/>
                  <a:pt x="1245487" y="953"/>
                  <a:pt x="1236915" y="0"/>
                </a:cubicBezTo>
                <a:cubicBezTo>
                  <a:pt x="1186432" y="6668"/>
                  <a:pt x="1135950" y="13335"/>
                  <a:pt x="1084515" y="20003"/>
                </a:cubicBezTo>
                <a:cubicBezTo>
                  <a:pt x="1012125" y="40005"/>
                  <a:pt x="947355" y="74295"/>
                  <a:pt x="892110" y="124778"/>
                </a:cubicBezTo>
                <a:cubicBezTo>
                  <a:pt x="886395" y="128588"/>
                  <a:pt x="880680" y="131445"/>
                  <a:pt x="874965" y="135255"/>
                </a:cubicBezTo>
                <a:cubicBezTo>
                  <a:pt x="774000" y="136208"/>
                  <a:pt x="679702" y="161925"/>
                  <a:pt x="592072" y="213360"/>
                </a:cubicBezTo>
                <a:cubicBezTo>
                  <a:pt x="585405" y="217170"/>
                  <a:pt x="577785" y="221933"/>
                  <a:pt x="571117" y="226695"/>
                </a:cubicBezTo>
                <a:cubicBezTo>
                  <a:pt x="525397" y="259080"/>
                  <a:pt x="481582" y="294323"/>
                  <a:pt x="437767" y="329565"/>
                </a:cubicBezTo>
                <a:cubicBezTo>
                  <a:pt x="424432" y="340043"/>
                  <a:pt x="412050" y="351473"/>
                  <a:pt x="399667" y="362903"/>
                </a:cubicBezTo>
                <a:cubicBezTo>
                  <a:pt x="387285" y="375285"/>
                  <a:pt x="375855" y="388620"/>
                  <a:pt x="364425" y="401955"/>
                </a:cubicBezTo>
                <a:cubicBezTo>
                  <a:pt x="329182" y="444818"/>
                  <a:pt x="295845" y="489585"/>
                  <a:pt x="262507" y="534353"/>
                </a:cubicBezTo>
                <a:cubicBezTo>
                  <a:pt x="256792" y="541020"/>
                  <a:pt x="252030" y="548640"/>
                  <a:pt x="247267" y="556260"/>
                </a:cubicBezTo>
                <a:cubicBezTo>
                  <a:pt x="228217" y="584835"/>
                  <a:pt x="211072" y="614363"/>
                  <a:pt x="194880" y="644843"/>
                </a:cubicBezTo>
                <a:cubicBezTo>
                  <a:pt x="187260" y="660083"/>
                  <a:pt x="179640" y="675323"/>
                  <a:pt x="172972" y="691515"/>
                </a:cubicBezTo>
                <a:cubicBezTo>
                  <a:pt x="145350" y="752475"/>
                  <a:pt x="117727" y="815340"/>
                  <a:pt x="93915" y="878205"/>
                </a:cubicBezTo>
                <a:cubicBezTo>
                  <a:pt x="66292" y="950595"/>
                  <a:pt x="47242" y="1024890"/>
                  <a:pt x="34860" y="1101090"/>
                </a:cubicBezTo>
                <a:cubicBezTo>
                  <a:pt x="23430" y="1169670"/>
                  <a:pt x="14857" y="1239203"/>
                  <a:pt x="7237" y="1307783"/>
                </a:cubicBezTo>
                <a:cubicBezTo>
                  <a:pt x="5332" y="1326833"/>
                  <a:pt x="3427" y="1345883"/>
                  <a:pt x="2475" y="1364933"/>
                </a:cubicBezTo>
                <a:cubicBezTo>
                  <a:pt x="-383" y="1403033"/>
                  <a:pt x="-383" y="1442085"/>
                  <a:pt x="570" y="1480185"/>
                </a:cubicBezTo>
                <a:cubicBezTo>
                  <a:pt x="1522" y="1518285"/>
                  <a:pt x="5332" y="1557338"/>
                  <a:pt x="10095" y="1595438"/>
                </a:cubicBezTo>
                <a:cubicBezTo>
                  <a:pt x="21525" y="1679258"/>
                  <a:pt x="29145" y="1766888"/>
                  <a:pt x="49147" y="1850708"/>
                </a:cubicBezTo>
                <a:cubicBezTo>
                  <a:pt x="56767" y="1881188"/>
                  <a:pt x="65340" y="1910715"/>
                  <a:pt x="75817" y="1940243"/>
                </a:cubicBezTo>
                <a:cubicBezTo>
                  <a:pt x="80580" y="1955483"/>
                  <a:pt x="86295" y="1969770"/>
                  <a:pt x="92962" y="1984058"/>
                </a:cubicBezTo>
                <a:cubicBezTo>
                  <a:pt x="117727" y="2043113"/>
                  <a:pt x="140587" y="2103120"/>
                  <a:pt x="168210" y="2160270"/>
                </a:cubicBezTo>
                <a:cubicBezTo>
                  <a:pt x="181545" y="2188845"/>
                  <a:pt x="196785" y="2216468"/>
                  <a:pt x="213930" y="2243138"/>
                </a:cubicBezTo>
                <a:cubicBezTo>
                  <a:pt x="222502" y="2256473"/>
                  <a:pt x="231075" y="2268855"/>
                  <a:pt x="239647" y="2281238"/>
                </a:cubicBezTo>
                <a:cubicBezTo>
                  <a:pt x="272032" y="2325053"/>
                  <a:pt x="306322" y="2368868"/>
                  <a:pt x="340612" y="2411730"/>
                </a:cubicBezTo>
                <a:cubicBezTo>
                  <a:pt x="345375" y="2418398"/>
                  <a:pt x="350137" y="2424113"/>
                  <a:pt x="355852" y="2429828"/>
                </a:cubicBezTo>
                <a:cubicBezTo>
                  <a:pt x="375855" y="2453640"/>
                  <a:pt x="396810" y="2475548"/>
                  <a:pt x="420622" y="2495550"/>
                </a:cubicBezTo>
                <a:cubicBezTo>
                  <a:pt x="426337" y="2500313"/>
                  <a:pt x="432052" y="2505075"/>
                  <a:pt x="436815" y="2508885"/>
                </a:cubicBezTo>
                <a:cubicBezTo>
                  <a:pt x="479677" y="2543175"/>
                  <a:pt x="523492" y="2577465"/>
                  <a:pt x="568260" y="2609850"/>
                </a:cubicBezTo>
                <a:cubicBezTo>
                  <a:pt x="580642" y="2618423"/>
                  <a:pt x="593025" y="2626995"/>
                  <a:pt x="605407" y="2634615"/>
                </a:cubicBezTo>
                <a:cubicBezTo>
                  <a:pt x="617790" y="2642235"/>
                  <a:pt x="631125" y="2648903"/>
                  <a:pt x="644460" y="2655570"/>
                </a:cubicBezTo>
                <a:cubicBezTo>
                  <a:pt x="694942" y="2679383"/>
                  <a:pt x="746377" y="2699385"/>
                  <a:pt x="797812" y="2720340"/>
                </a:cubicBezTo>
                <a:cubicBezTo>
                  <a:pt x="805432" y="2723198"/>
                  <a:pt x="812100" y="2726055"/>
                  <a:pt x="819720" y="2728913"/>
                </a:cubicBezTo>
                <a:cubicBezTo>
                  <a:pt x="834007" y="2734628"/>
                  <a:pt x="849247" y="2738438"/>
                  <a:pt x="864487" y="2742248"/>
                </a:cubicBezTo>
                <a:cubicBezTo>
                  <a:pt x="928305" y="2757488"/>
                  <a:pt x="1003552" y="2764155"/>
                  <a:pt x="1062607" y="2770823"/>
                </a:cubicBezTo>
                <a:cubicBezTo>
                  <a:pt x="1096897" y="2774633"/>
                  <a:pt x="1131187" y="2775585"/>
                  <a:pt x="1165477" y="2771775"/>
                </a:cubicBezTo>
                <a:cubicBezTo>
                  <a:pt x="1223580" y="2766060"/>
                  <a:pt x="1280730" y="2757488"/>
                  <a:pt x="1337880" y="2748915"/>
                </a:cubicBezTo>
                <a:cubicBezTo>
                  <a:pt x="1346452" y="2747963"/>
                  <a:pt x="1355977" y="2746058"/>
                  <a:pt x="1364550" y="2744153"/>
                </a:cubicBezTo>
                <a:cubicBezTo>
                  <a:pt x="1381695" y="2740343"/>
                  <a:pt x="1398840" y="2736533"/>
                  <a:pt x="1415032" y="2731770"/>
                </a:cubicBezTo>
                <a:cubicBezTo>
                  <a:pt x="1432177" y="2727008"/>
                  <a:pt x="1449322" y="2720340"/>
                  <a:pt x="1466467" y="2713673"/>
                </a:cubicBezTo>
                <a:cubicBezTo>
                  <a:pt x="1518855" y="2692718"/>
                  <a:pt x="1571242" y="2670810"/>
                  <a:pt x="1622677" y="2647950"/>
                </a:cubicBezTo>
                <a:cubicBezTo>
                  <a:pt x="1631250" y="2644140"/>
                  <a:pt x="1638870" y="2640330"/>
                  <a:pt x="1647442" y="2636520"/>
                </a:cubicBezTo>
                <a:cubicBezTo>
                  <a:pt x="1678875" y="2620328"/>
                  <a:pt x="1709355" y="2602230"/>
                  <a:pt x="1737930" y="2582228"/>
                </a:cubicBezTo>
                <a:cubicBezTo>
                  <a:pt x="1763647" y="2563178"/>
                  <a:pt x="1789365" y="2543175"/>
                  <a:pt x="1814130" y="2523173"/>
                </a:cubicBezTo>
                <a:cubicBezTo>
                  <a:pt x="1839847" y="2503170"/>
                  <a:pt x="1866517" y="2484120"/>
                  <a:pt x="1891282" y="2462213"/>
                </a:cubicBezTo>
                <a:cubicBezTo>
                  <a:pt x="1905570" y="2449830"/>
                  <a:pt x="1919857" y="2437448"/>
                  <a:pt x="1933192" y="2425065"/>
                </a:cubicBezTo>
                <a:cubicBezTo>
                  <a:pt x="1958910" y="2400300"/>
                  <a:pt x="1983675" y="2373630"/>
                  <a:pt x="2006535" y="2345055"/>
                </a:cubicBezTo>
                <a:cubicBezTo>
                  <a:pt x="2047492" y="2294573"/>
                  <a:pt x="2087497" y="2242185"/>
                  <a:pt x="2126550" y="2189798"/>
                </a:cubicBezTo>
                <a:cubicBezTo>
                  <a:pt x="2137027" y="2175510"/>
                  <a:pt x="2147505" y="2160270"/>
                  <a:pt x="2157982" y="2145030"/>
                </a:cubicBezTo>
                <a:cubicBezTo>
                  <a:pt x="2178937" y="2114550"/>
                  <a:pt x="2197987" y="2083118"/>
                  <a:pt x="2216085" y="2050733"/>
                </a:cubicBezTo>
                <a:cubicBezTo>
                  <a:pt x="2253232" y="1985963"/>
                  <a:pt x="2287522" y="1919288"/>
                  <a:pt x="2317050" y="1850708"/>
                </a:cubicBezTo>
                <a:cubicBezTo>
                  <a:pt x="2351340" y="1771650"/>
                  <a:pt x="2390392" y="1690688"/>
                  <a:pt x="2412300" y="1606868"/>
                </a:cubicBezTo>
                <a:cubicBezTo>
                  <a:pt x="2417062" y="1588770"/>
                  <a:pt x="2420872" y="1569720"/>
                  <a:pt x="2423730" y="1550670"/>
                </a:cubicBezTo>
                <a:cubicBezTo>
                  <a:pt x="2432302" y="1492568"/>
                  <a:pt x="2440875" y="1433513"/>
                  <a:pt x="2446590" y="1375410"/>
                </a:cubicBezTo>
                <a:cubicBezTo>
                  <a:pt x="2447542" y="1365885"/>
                  <a:pt x="2448495" y="1355408"/>
                  <a:pt x="2448495" y="1345883"/>
                </a:cubicBezTo>
                <a:cubicBezTo>
                  <a:pt x="2449447" y="1327785"/>
                  <a:pt x="2448495" y="1307783"/>
                  <a:pt x="2446590" y="128778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 name="Google Shape;97;p5"/>
          <p:cNvSpPr/>
          <p:nvPr/>
        </p:nvSpPr>
        <p:spPr>
          <a:xfrm>
            <a:off x="11077668" y="1194937"/>
            <a:ext cx="1007949" cy="768378"/>
          </a:xfrm>
          <a:custGeom>
            <a:avLst/>
            <a:gdLst/>
            <a:ahLst/>
            <a:cxnLst/>
            <a:rect l="l" t="t" r="r" b="b"/>
            <a:pathLst>
              <a:path w="2859430" h="2179795" extrusionOk="0">
                <a:moveTo>
                  <a:pt x="2858959" y="830975"/>
                </a:moveTo>
                <a:cubicBezTo>
                  <a:pt x="2857054" y="739535"/>
                  <a:pt x="2848481" y="647142"/>
                  <a:pt x="2830384" y="556655"/>
                </a:cubicBezTo>
                <a:cubicBezTo>
                  <a:pt x="2823716" y="524270"/>
                  <a:pt x="2815144" y="491885"/>
                  <a:pt x="2803714" y="460452"/>
                </a:cubicBezTo>
                <a:cubicBezTo>
                  <a:pt x="2784664" y="410922"/>
                  <a:pt x="2764661" y="359487"/>
                  <a:pt x="2737039" y="313767"/>
                </a:cubicBezTo>
                <a:cubicBezTo>
                  <a:pt x="2710369" y="269952"/>
                  <a:pt x="2677984" y="228995"/>
                  <a:pt x="2643694" y="190895"/>
                </a:cubicBezTo>
                <a:cubicBezTo>
                  <a:pt x="2609404" y="153747"/>
                  <a:pt x="2566541" y="121362"/>
                  <a:pt x="2525584" y="92787"/>
                </a:cubicBezTo>
                <a:cubicBezTo>
                  <a:pt x="2483674" y="64212"/>
                  <a:pt x="2434144" y="44210"/>
                  <a:pt x="2387471" y="27065"/>
                </a:cubicBezTo>
                <a:cubicBezTo>
                  <a:pt x="2376041" y="22302"/>
                  <a:pt x="2363659" y="19445"/>
                  <a:pt x="2351276" y="16587"/>
                </a:cubicBezTo>
                <a:cubicBezTo>
                  <a:pt x="2312224" y="8015"/>
                  <a:pt x="2273171" y="3252"/>
                  <a:pt x="2233166" y="395"/>
                </a:cubicBezTo>
                <a:cubicBezTo>
                  <a:pt x="2219831" y="-558"/>
                  <a:pt x="2205544" y="395"/>
                  <a:pt x="2192209" y="1347"/>
                </a:cubicBezTo>
                <a:cubicBezTo>
                  <a:pt x="2152204" y="5157"/>
                  <a:pt x="2112199" y="9920"/>
                  <a:pt x="2072194" y="18492"/>
                </a:cubicBezTo>
                <a:cubicBezTo>
                  <a:pt x="2037904" y="27065"/>
                  <a:pt x="2003614" y="40400"/>
                  <a:pt x="1970276" y="54687"/>
                </a:cubicBezTo>
                <a:cubicBezTo>
                  <a:pt x="1968371" y="55640"/>
                  <a:pt x="1966466" y="55640"/>
                  <a:pt x="1963609" y="56592"/>
                </a:cubicBezTo>
                <a:cubicBezTo>
                  <a:pt x="1920746" y="72785"/>
                  <a:pt x="1878836" y="89930"/>
                  <a:pt x="1840736" y="114695"/>
                </a:cubicBezTo>
                <a:cubicBezTo>
                  <a:pt x="1827401" y="117552"/>
                  <a:pt x="1815019" y="120410"/>
                  <a:pt x="1801684" y="123267"/>
                </a:cubicBezTo>
                <a:cubicBezTo>
                  <a:pt x="1778824" y="128982"/>
                  <a:pt x="1755964" y="132792"/>
                  <a:pt x="1733104" y="137555"/>
                </a:cubicBezTo>
                <a:cubicBezTo>
                  <a:pt x="1725484" y="135650"/>
                  <a:pt x="1717864" y="132792"/>
                  <a:pt x="1710244" y="130887"/>
                </a:cubicBezTo>
                <a:cubicBezTo>
                  <a:pt x="1682621" y="123267"/>
                  <a:pt x="1654046" y="117552"/>
                  <a:pt x="1625471" y="113742"/>
                </a:cubicBezTo>
                <a:cubicBezTo>
                  <a:pt x="1574989" y="107075"/>
                  <a:pt x="1524506" y="98502"/>
                  <a:pt x="1473071" y="98502"/>
                </a:cubicBezTo>
                <a:cubicBezTo>
                  <a:pt x="1445449" y="98502"/>
                  <a:pt x="1416874" y="99455"/>
                  <a:pt x="1389251" y="103265"/>
                </a:cubicBezTo>
                <a:cubicBezTo>
                  <a:pt x="1357819" y="107075"/>
                  <a:pt x="1326386" y="110885"/>
                  <a:pt x="1294954" y="115647"/>
                </a:cubicBezTo>
                <a:cubicBezTo>
                  <a:pt x="1250186" y="108027"/>
                  <a:pt x="1204466" y="102312"/>
                  <a:pt x="1158746" y="98502"/>
                </a:cubicBezTo>
                <a:cubicBezTo>
                  <a:pt x="1092071" y="93740"/>
                  <a:pt x="1028254" y="101360"/>
                  <a:pt x="961579" y="112790"/>
                </a:cubicBezTo>
                <a:cubicBezTo>
                  <a:pt x="901571" y="122315"/>
                  <a:pt x="847279" y="148032"/>
                  <a:pt x="792034" y="171845"/>
                </a:cubicBezTo>
                <a:cubicBezTo>
                  <a:pt x="758696" y="186132"/>
                  <a:pt x="727264" y="205182"/>
                  <a:pt x="696784" y="226137"/>
                </a:cubicBezTo>
                <a:cubicBezTo>
                  <a:pt x="647254" y="260427"/>
                  <a:pt x="599629" y="297575"/>
                  <a:pt x="555814" y="337580"/>
                </a:cubicBezTo>
                <a:cubicBezTo>
                  <a:pt x="497711" y="389967"/>
                  <a:pt x="444371" y="447117"/>
                  <a:pt x="393889" y="507125"/>
                </a:cubicBezTo>
                <a:cubicBezTo>
                  <a:pt x="321499" y="593802"/>
                  <a:pt x="252919" y="685242"/>
                  <a:pt x="192911" y="781445"/>
                </a:cubicBezTo>
                <a:cubicBezTo>
                  <a:pt x="171956" y="813830"/>
                  <a:pt x="160526" y="850025"/>
                  <a:pt x="158621" y="888125"/>
                </a:cubicBezTo>
                <a:cubicBezTo>
                  <a:pt x="157669" y="894792"/>
                  <a:pt x="155764" y="900507"/>
                  <a:pt x="155764" y="907175"/>
                </a:cubicBezTo>
                <a:cubicBezTo>
                  <a:pt x="155764" y="907175"/>
                  <a:pt x="155764" y="907175"/>
                  <a:pt x="155764" y="907175"/>
                </a:cubicBezTo>
                <a:cubicBezTo>
                  <a:pt x="111949" y="967182"/>
                  <a:pt x="83374" y="1031952"/>
                  <a:pt x="54799" y="1101485"/>
                </a:cubicBezTo>
                <a:cubicBezTo>
                  <a:pt x="24319" y="1175780"/>
                  <a:pt x="14794" y="1252932"/>
                  <a:pt x="5269" y="1331990"/>
                </a:cubicBezTo>
                <a:cubicBezTo>
                  <a:pt x="-1399" y="1388187"/>
                  <a:pt x="-1399" y="1444385"/>
                  <a:pt x="3364" y="1500582"/>
                </a:cubicBezTo>
                <a:cubicBezTo>
                  <a:pt x="9079" y="1568210"/>
                  <a:pt x="17651" y="1638695"/>
                  <a:pt x="35749" y="1704417"/>
                </a:cubicBezTo>
                <a:cubicBezTo>
                  <a:pt x="45274" y="1737755"/>
                  <a:pt x="58609" y="1769187"/>
                  <a:pt x="71944" y="1801572"/>
                </a:cubicBezTo>
                <a:cubicBezTo>
                  <a:pt x="85279" y="1833005"/>
                  <a:pt x="97661" y="1864437"/>
                  <a:pt x="115759" y="1893965"/>
                </a:cubicBezTo>
                <a:cubicBezTo>
                  <a:pt x="139571" y="1932065"/>
                  <a:pt x="167194" y="1967307"/>
                  <a:pt x="196721" y="2000645"/>
                </a:cubicBezTo>
                <a:cubicBezTo>
                  <a:pt x="226249" y="2033030"/>
                  <a:pt x="264349" y="2060652"/>
                  <a:pt x="299591" y="2085417"/>
                </a:cubicBezTo>
                <a:cubicBezTo>
                  <a:pt x="337691" y="2113040"/>
                  <a:pt x="383411" y="2129232"/>
                  <a:pt x="425321" y="2146377"/>
                </a:cubicBezTo>
                <a:cubicBezTo>
                  <a:pt x="448181" y="2155902"/>
                  <a:pt x="471994" y="2162570"/>
                  <a:pt x="496759" y="2165427"/>
                </a:cubicBezTo>
                <a:cubicBezTo>
                  <a:pt x="545336" y="2173047"/>
                  <a:pt x="594866" y="2180667"/>
                  <a:pt x="643444" y="2179715"/>
                </a:cubicBezTo>
                <a:cubicBezTo>
                  <a:pt x="692021" y="2178762"/>
                  <a:pt x="741551" y="2170190"/>
                  <a:pt x="790129" y="2162570"/>
                </a:cubicBezTo>
                <a:cubicBezTo>
                  <a:pt x="838706" y="2154950"/>
                  <a:pt x="885379" y="2140662"/>
                  <a:pt x="932051" y="2124470"/>
                </a:cubicBezTo>
                <a:cubicBezTo>
                  <a:pt x="959674" y="2134947"/>
                  <a:pt x="987296" y="2143520"/>
                  <a:pt x="1016824" y="2149235"/>
                </a:cubicBezTo>
                <a:cubicBezTo>
                  <a:pt x="1103501" y="2166380"/>
                  <a:pt x="1192084" y="2174952"/>
                  <a:pt x="1280666" y="2173047"/>
                </a:cubicBezTo>
                <a:cubicBezTo>
                  <a:pt x="1347341" y="2171142"/>
                  <a:pt x="1414969" y="2165427"/>
                  <a:pt x="1481644" y="2158760"/>
                </a:cubicBezTo>
                <a:cubicBezTo>
                  <a:pt x="1574989" y="2150187"/>
                  <a:pt x="1668334" y="2137805"/>
                  <a:pt x="1760726" y="2122565"/>
                </a:cubicBezTo>
                <a:cubicBezTo>
                  <a:pt x="1829306" y="2111135"/>
                  <a:pt x="1896934" y="2095895"/>
                  <a:pt x="1963609" y="2076845"/>
                </a:cubicBezTo>
                <a:cubicBezTo>
                  <a:pt x="2050286" y="2051127"/>
                  <a:pt x="2135059" y="2017790"/>
                  <a:pt x="2216974" y="1978737"/>
                </a:cubicBezTo>
                <a:cubicBezTo>
                  <a:pt x="2270314" y="1953972"/>
                  <a:pt x="2320796" y="1924445"/>
                  <a:pt x="2368421" y="1891107"/>
                </a:cubicBezTo>
                <a:cubicBezTo>
                  <a:pt x="2435096" y="1845387"/>
                  <a:pt x="2499866" y="1794905"/>
                  <a:pt x="2557016" y="1736802"/>
                </a:cubicBezTo>
                <a:cubicBezTo>
                  <a:pt x="2577019" y="1716800"/>
                  <a:pt x="2595116" y="1695845"/>
                  <a:pt x="2613214" y="1672985"/>
                </a:cubicBezTo>
                <a:cubicBezTo>
                  <a:pt x="2644646" y="1632980"/>
                  <a:pt x="2677031" y="1592975"/>
                  <a:pt x="2704654" y="1549160"/>
                </a:cubicBezTo>
                <a:cubicBezTo>
                  <a:pt x="2719894" y="1524395"/>
                  <a:pt x="2734181" y="1499630"/>
                  <a:pt x="2745611" y="1472960"/>
                </a:cubicBezTo>
                <a:cubicBezTo>
                  <a:pt x="2768471" y="1422477"/>
                  <a:pt x="2791331" y="1371042"/>
                  <a:pt x="2807524" y="1317702"/>
                </a:cubicBezTo>
                <a:cubicBezTo>
                  <a:pt x="2818001" y="1284365"/>
                  <a:pt x="2825621" y="1250075"/>
                  <a:pt x="2831336" y="1215785"/>
                </a:cubicBezTo>
                <a:cubicBezTo>
                  <a:pt x="2841814" y="1157682"/>
                  <a:pt x="2849434" y="1098627"/>
                  <a:pt x="2854196" y="1040525"/>
                </a:cubicBezTo>
                <a:cubicBezTo>
                  <a:pt x="2859911" y="970992"/>
                  <a:pt x="2859911" y="901460"/>
                  <a:pt x="2858959" y="83097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 name="Google Shape;98;p5"/>
          <p:cNvSpPr/>
          <p:nvPr/>
        </p:nvSpPr>
        <p:spPr>
          <a:xfrm rot="-1572350">
            <a:off x="10032422" y="316717"/>
            <a:ext cx="873413" cy="1206558"/>
          </a:xfrm>
          <a:custGeom>
            <a:avLst/>
            <a:gdLst/>
            <a:ahLst/>
            <a:cxnLst/>
            <a:rect l="l" t="t" r="r" b="b"/>
            <a:pathLst>
              <a:path w="2448868" h="2774200" extrusionOk="0">
                <a:moveTo>
                  <a:pt x="2446590" y="1287780"/>
                </a:moveTo>
                <a:cubicBezTo>
                  <a:pt x="2440875" y="1228725"/>
                  <a:pt x="2432302" y="1170623"/>
                  <a:pt x="2422777" y="1111568"/>
                </a:cubicBezTo>
                <a:cubicBezTo>
                  <a:pt x="2420872" y="1101090"/>
                  <a:pt x="2418967" y="1089660"/>
                  <a:pt x="2417062" y="1079183"/>
                </a:cubicBezTo>
                <a:cubicBezTo>
                  <a:pt x="2408490" y="1040130"/>
                  <a:pt x="2396107" y="1002030"/>
                  <a:pt x="2381820" y="964883"/>
                </a:cubicBezTo>
                <a:cubicBezTo>
                  <a:pt x="2357055" y="902018"/>
                  <a:pt x="2330385" y="839153"/>
                  <a:pt x="2303715" y="777240"/>
                </a:cubicBezTo>
                <a:cubicBezTo>
                  <a:pt x="2297047" y="762953"/>
                  <a:pt x="2290380" y="748665"/>
                  <a:pt x="2283712" y="734378"/>
                </a:cubicBezTo>
                <a:cubicBezTo>
                  <a:pt x="2269425" y="704850"/>
                  <a:pt x="2253232" y="676275"/>
                  <a:pt x="2237040" y="647700"/>
                </a:cubicBezTo>
                <a:cubicBezTo>
                  <a:pt x="2219895" y="620078"/>
                  <a:pt x="2202750" y="593408"/>
                  <a:pt x="2183700" y="566738"/>
                </a:cubicBezTo>
                <a:cubicBezTo>
                  <a:pt x="2145600" y="515303"/>
                  <a:pt x="2107500" y="464820"/>
                  <a:pt x="2066542" y="415290"/>
                </a:cubicBezTo>
                <a:cubicBezTo>
                  <a:pt x="2056065" y="402908"/>
                  <a:pt x="2045587" y="390525"/>
                  <a:pt x="2035110" y="379095"/>
                </a:cubicBezTo>
                <a:cubicBezTo>
                  <a:pt x="2013202" y="355283"/>
                  <a:pt x="1990342" y="332423"/>
                  <a:pt x="1965577" y="311468"/>
                </a:cubicBezTo>
                <a:cubicBezTo>
                  <a:pt x="1917952" y="270510"/>
                  <a:pt x="1866517" y="232410"/>
                  <a:pt x="1816035" y="194310"/>
                </a:cubicBezTo>
                <a:cubicBezTo>
                  <a:pt x="1803652" y="184785"/>
                  <a:pt x="1791270" y="176213"/>
                  <a:pt x="1777935" y="167640"/>
                </a:cubicBezTo>
                <a:cubicBezTo>
                  <a:pt x="1752217" y="150495"/>
                  <a:pt x="1725547" y="135255"/>
                  <a:pt x="1696972" y="122873"/>
                </a:cubicBezTo>
                <a:cubicBezTo>
                  <a:pt x="1645537" y="100013"/>
                  <a:pt x="1594102" y="78105"/>
                  <a:pt x="1541715" y="57150"/>
                </a:cubicBezTo>
                <a:cubicBezTo>
                  <a:pt x="1534095" y="54293"/>
                  <a:pt x="1527427" y="51435"/>
                  <a:pt x="1519807" y="48578"/>
                </a:cubicBezTo>
                <a:cubicBezTo>
                  <a:pt x="1505520" y="43815"/>
                  <a:pt x="1490280" y="39053"/>
                  <a:pt x="1475992" y="35243"/>
                </a:cubicBezTo>
                <a:cubicBezTo>
                  <a:pt x="1461705" y="31433"/>
                  <a:pt x="1447417" y="28575"/>
                  <a:pt x="1432177" y="25718"/>
                </a:cubicBezTo>
                <a:cubicBezTo>
                  <a:pt x="1375980" y="16193"/>
                  <a:pt x="1317877" y="9525"/>
                  <a:pt x="1261680" y="2858"/>
                </a:cubicBezTo>
                <a:cubicBezTo>
                  <a:pt x="1254060" y="1905"/>
                  <a:pt x="1245487" y="953"/>
                  <a:pt x="1236915" y="0"/>
                </a:cubicBezTo>
                <a:cubicBezTo>
                  <a:pt x="1186432" y="6668"/>
                  <a:pt x="1135950" y="13335"/>
                  <a:pt x="1084515" y="20003"/>
                </a:cubicBezTo>
                <a:cubicBezTo>
                  <a:pt x="1012125" y="40005"/>
                  <a:pt x="947355" y="74295"/>
                  <a:pt x="892110" y="124778"/>
                </a:cubicBezTo>
                <a:cubicBezTo>
                  <a:pt x="886395" y="128588"/>
                  <a:pt x="880680" y="131445"/>
                  <a:pt x="874965" y="135255"/>
                </a:cubicBezTo>
                <a:cubicBezTo>
                  <a:pt x="774000" y="136208"/>
                  <a:pt x="679702" y="161925"/>
                  <a:pt x="592072" y="213360"/>
                </a:cubicBezTo>
                <a:cubicBezTo>
                  <a:pt x="585405" y="217170"/>
                  <a:pt x="577785" y="221933"/>
                  <a:pt x="571117" y="226695"/>
                </a:cubicBezTo>
                <a:cubicBezTo>
                  <a:pt x="525397" y="259080"/>
                  <a:pt x="481582" y="294323"/>
                  <a:pt x="437767" y="329565"/>
                </a:cubicBezTo>
                <a:cubicBezTo>
                  <a:pt x="424432" y="340043"/>
                  <a:pt x="412050" y="351473"/>
                  <a:pt x="399667" y="362903"/>
                </a:cubicBezTo>
                <a:cubicBezTo>
                  <a:pt x="387285" y="375285"/>
                  <a:pt x="375855" y="388620"/>
                  <a:pt x="364425" y="401955"/>
                </a:cubicBezTo>
                <a:cubicBezTo>
                  <a:pt x="329182" y="444818"/>
                  <a:pt x="295845" y="489585"/>
                  <a:pt x="262507" y="534353"/>
                </a:cubicBezTo>
                <a:cubicBezTo>
                  <a:pt x="256792" y="541020"/>
                  <a:pt x="252030" y="548640"/>
                  <a:pt x="247267" y="556260"/>
                </a:cubicBezTo>
                <a:cubicBezTo>
                  <a:pt x="228217" y="584835"/>
                  <a:pt x="211072" y="614363"/>
                  <a:pt x="194880" y="644843"/>
                </a:cubicBezTo>
                <a:cubicBezTo>
                  <a:pt x="187260" y="660083"/>
                  <a:pt x="179640" y="675323"/>
                  <a:pt x="172972" y="691515"/>
                </a:cubicBezTo>
                <a:cubicBezTo>
                  <a:pt x="145350" y="752475"/>
                  <a:pt x="117727" y="815340"/>
                  <a:pt x="93915" y="878205"/>
                </a:cubicBezTo>
                <a:cubicBezTo>
                  <a:pt x="66292" y="950595"/>
                  <a:pt x="47242" y="1024890"/>
                  <a:pt x="34860" y="1101090"/>
                </a:cubicBezTo>
                <a:cubicBezTo>
                  <a:pt x="23430" y="1169670"/>
                  <a:pt x="14857" y="1239203"/>
                  <a:pt x="7237" y="1307783"/>
                </a:cubicBezTo>
                <a:cubicBezTo>
                  <a:pt x="5332" y="1326833"/>
                  <a:pt x="3427" y="1345883"/>
                  <a:pt x="2475" y="1364933"/>
                </a:cubicBezTo>
                <a:cubicBezTo>
                  <a:pt x="-383" y="1403033"/>
                  <a:pt x="-383" y="1442085"/>
                  <a:pt x="570" y="1480185"/>
                </a:cubicBezTo>
                <a:cubicBezTo>
                  <a:pt x="1522" y="1518285"/>
                  <a:pt x="5332" y="1557338"/>
                  <a:pt x="10095" y="1595438"/>
                </a:cubicBezTo>
                <a:cubicBezTo>
                  <a:pt x="21525" y="1679258"/>
                  <a:pt x="29145" y="1766888"/>
                  <a:pt x="49147" y="1850708"/>
                </a:cubicBezTo>
                <a:cubicBezTo>
                  <a:pt x="56767" y="1881188"/>
                  <a:pt x="65340" y="1910715"/>
                  <a:pt x="75817" y="1940243"/>
                </a:cubicBezTo>
                <a:cubicBezTo>
                  <a:pt x="80580" y="1955483"/>
                  <a:pt x="86295" y="1969770"/>
                  <a:pt x="92962" y="1984058"/>
                </a:cubicBezTo>
                <a:cubicBezTo>
                  <a:pt x="117727" y="2043113"/>
                  <a:pt x="140587" y="2103120"/>
                  <a:pt x="168210" y="2160270"/>
                </a:cubicBezTo>
                <a:cubicBezTo>
                  <a:pt x="181545" y="2188845"/>
                  <a:pt x="196785" y="2216468"/>
                  <a:pt x="213930" y="2243138"/>
                </a:cubicBezTo>
                <a:cubicBezTo>
                  <a:pt x="222502" y="2256473"/>
                  <a:pt x="231075" y="2268855"/>
                  <a:pt x="239647" y="2281238"/>
                </a:cubicBezTo>
                <a:cubicBezTo>
                  <a:pt x="272032" y="2325053"/>
                  <a:pt x="306322" y="2368868"/>
                  <a:pt x="340612" y="2411730"/>
                </a:cubicBezTo>
                <a:cubicBezTo>
                  <a:pt x="345375" y="2418398"/>
                  <a:pt x="350137" y="2424113"/>
                  <a:pt x="355852" y="2429828"/>
                </a:cubicBezTo>
                <a:cubicBezTo>
                  <a:pt x="375855" y="2453640"/>
                  <a:pt x="396810" y="2475548"/>
                  <a:pt x="420622" y="2495550"/>
                </a:cubicBezTo>
                <a:cubicBezTo>
                  <a:pt x="426337" y="2500313"/>
                  <a:pt x="432052" y="2505075"/>
                  <a:pt x="436815" y="2508885"/>
                </a:cubicBezTo>
                <a:cubicBezTo>
                  <a:pt x="479677" y="2543175"/>
                  <a:pt x="523492" y="2577465"/>
                  <a:pt x="568260" y="2609850"/>
                </a:cubicBezTo>
                <a:cubicBezTo>
                  <a:pt x="580642" y="2618423"/>
                  <a:pt x="593025" y="2626995"/>
                  <a:pt x="605407" y="2634615"/>
                </a:cubicBezTo>
                <a:cubicBezTo>
                  <a:pt x="617790" y="2642235"/>
                  <a:pt x="631125" y="2648903"/>
                  <a:pt x="644460" y="2655570"/>
                </a:cubicBezTo>
                <a:cubicBezTo>
                  <a:pt x="694942" y="2679383"/>
                  <a:pt x="746377" y="2699385"/>
                  <a:pt x="797812" y="2720340"/>
                </a:cubicBezTo>
                <a:cubicBezTo>
                  <a:pt x="805432" y="2723198"/>
                  <a:pt x="812100" y="2726055"/>
                  <a:pt x="819720" y="2728913"/>
                </a:cubicBezTo>
                <a:cubicBezTo>
                  <a:pt x="834007" y="2734628"/>
                  <a:pt x="849247" y="2738438"/>
                  <a:pt x="864487" y="2742248"/>
                </a:cubicBezTo>
                <a:cubicBezTo>
                  <a:pt x="928305" y="2757488"/>
                  <a:pt x="1003552" y="2764155"/>
                  <a:pt x="1062607" y="2770823"/>
                </a:cubicBezTo>
                <a:cubicBezTo>
                  <a:pt x="1096897" y="2774633"/>
                  <a:pt x="1131187" y="2775585"/>
                  <a:pt x="1165477" y="2771775"/>
                </a:cubicBezTo>
                <a:cubicBezTo>
                  <a:pt x="1223580" y="2766060"/>
                  <a:pt x="1280730" y="2757488"/>
                  <a:pt x="1337880" y="2748915"/>
                </a:cubicBezTo>
                <a:cubicBezTo>
                  <a:pt x="1346452" y="2747963"/>
                  <a:pt x="1355977" y="2746058"/>
                  <a:pt x="1364550" y="2744153"/>
                </a:cubicBezTo>
                <a:cubicBezTo>
                  <a:pt x="1381695" y="2740343"/>
                  <a:pt x="1398840" y="2736533"/>
                  <a:pt x="1415032" y="2731770"/>
                </a:cubicBezTo>
                <a:cubicBezTo>
                  <a:pt x="1432177" y="2727008"/>
                  <a:pt x="1449322" y="2720340"/>
                  <a:pt x="1466467" y="2713673"/>
                </a:cubicBezTo>
                <a:cubicBezTo>
                  <a:pt x="1518855" y="2692718"/>
                  <a:pt x="1571242" y="2670810"/>
                  <a:pt x="1622677" y="2647950"/>
                </a:cubicBezTo>
                <a:cubicBezTo>
                  <a:pt x="1631250" y="2644140"/>
                  <a:pt x="1638870" y="2640330"/>
                  <a:pt x="1647442" y="2636520"/>
                </a:cubicBezTo>
                <a:cubicBezTo>
                  <a:pt x="1678875" y="2620328"/>
                  <a:pt x="1709355" y="2602230"/>
                  <a:pt x="1737930" y="2582228"/>
                </a:cubicBezTo>
                <a:cubicBezTo>
                  <a:pt x="1763647" y="2563178"/>
                  <a:pt x="1789365" y="2543175"/>
                  <a:pt x="1814130" y="2523173"/>
                </a:cubicBezTo>
                <a:cubicBezTo>
                  <a:pt x="1839847" y="2503170"/>
                  <a:pt x="1866517" y="2484120"/>
                  <a:pt x="1891282" y="2462213"/>
                </a:cubicBezTo>
                <a:cubicBezTo>
                  <a:pt x="1905570" y="2449830"/>
                  <a:pt x="1919857" y="2437448"/>
                  <a:pt x="1933192" y="2425065"/>
                </a:cubicBezTo>
                <a:cubicBezTo>
                  <a:pt x="1958910" y="2400300"/>
                  <a:pt x="1983675" y="2373630"/>
                  <a:pt x="2006535" y="2345055"/>
                </a:cubicBezTo>
                <a:cubicBezTo>
                  <a:pt x="2047492" y="2294573"/>
                  <a:pt x="2087497" y="2242185"/>
                  <a:pt x="2126550" y="2189798"/>
                </a:cubicBezTo>
                <a:cubicBezTo>
                  <a:pt x="2137027" y="2175510"/>
                  <a:pt x="2147505" y="2160270"/>
                  <a:pt x="2157982" y="2145030"/>
                </a:cubicBezTo>
                <a:cubicBezTo>
                  <a:pt x="2178937" y="2114550"/>
                  <a:pt x="2197987" y="2083118"/>
                  <a:pt x="2216085" y="2050733"/>
                </a:cubicBezTo>
                <a:cubicBezTo>
                  <a:pt x="2253232" y="1985963"/>
                  <a:pt x="2287522" y="1919288"/>
                  <a:pt x="2317050" y="1850708"/>
                </a:cubicBezTo>
                <a:cubicBezTo>
                  <a:pt x="2351340" y="1771650"/>
                  <a:pt x="2390392" y="1690688"/>
                  <a:pt x="2412300" y="1606868"/>
                </a:cubicBezTo>
                <a:cubicBezTo>
                  <a:pt x="2417062" y="1588770"/>
                  <a:pt x="2420872" y="1569720"/>
                  <a:pt x="2423730" y="1550670"/>
                </a:cubicBezTo>
                <a:cubicBezTo>
                  <a:pt x="2432302" y="1492568"/>
                  <a:pt x="2440875" y="1433513"/>
                  <a:pt x="2446590" y="1375410"/>
                </a:cubicBezTo>
                <a:cubicBezTo>
                  <a:pt x="2447542" y="1365885"/>
                  <a:pt x="2448495" y="1355408"/>
                  <a:pt x="2448495" y="1345883"/>
                </a:cubicBezTo>
                <a:cubicBezTo>
                  <a:pt x="2449447" y="1327785"/>
                  <a:pt x="2448495" y="1307783"/>
                  <a:pt x="2446590" y="1287780"/>
                </a:cubicBez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rot="2529953">
            <a:off x="11069102" y="61350"/>
            <a:ext cx="875535" cy="1070227"/>
          </a:xfrm>
          <a:custGeom>
            <a:avLst/>
            <a:gdLst/>
            <a:ahLst/>
            <a:cxnLst/>
            <a:rect l="l" t="t" r="r" b="b"/>
            <a:pathLst>
              <a:path w="2448868" h="2774200" extrusionOk="0">
                <a:moveTo>
                  <a:pt x="2446590" y="1287780"/>
                </a:moveTo>
                <a:cubicBezTo>
                  <a:pt x="2440875" y="1228725"/>
                  <a:pt x="2432302" y="1170623"/>
                  <a:pt x="2422777" y="1111568"/>
                </a:cubicBezTo>
                <a:cubicBezTo>
                  <a:pt x="2420872" y="1101090"/>
                  <a:pt x="2418967" y="1089660"/>
                  <a:pt x="2417062" y="1079183"/>
                </a:cubicBezTo>
                <a:cubicBezTo>
                  <a:pt x="2408490" y="1040130"/>
                  <a:pt x="2396107" y="1002030"/>
                  <a:pt x="2381820" y="964883"/>
                </a:cubicBezTo>
                <a:cubicBezTo>
                  <a:pt x="2357055" y="902018"/>
                  <a:pt x="2330385" y="839153"/>
                  <a:pt x="2303715" y="777240"/>
                </a:cubicBezTo>
                <a:cubicBezTo>
                  <a:pt x="2297047" y="762953"/>
                  <a:pt x="2290380" y="748665"/>
                  <a:pt x="2283712" y="734378"/>
                </a:cubicBezTo>
                <a:cubicBezTo>
                  <a:pt x="2269425" y="704850"/>
                  <a:pt x="2253232" y="676275"/>
                  <a:pt x="2237040" y="647700"/>
                </a:cubicBezTo>
                <a:cubicBezTo>
                  <a:pt x="2219895" y="620078"/>
                  <a:pt x="2202750" y="593408"/>
                  <a:pt x="2183700" y="566738"/>
                </a:cubicBezTo>
                <a:cubicBezTo>
                  <a:pt x="2145600" y="515303"/>
                  <a:pt x="2107500" y="464820"/>
                  <a:pt x="2066542" y="415290"/>
                </a:cubicBezTo>
                <a:cubicBezTo>
                  <a:pt x="2056065" y="402908"/>
                  <a:pt x="2045587" y="390525"/>
                  <a:pt x="2035110" y="379095"/>
                </a:cubicBezTo>
                <a:cubicBezTo>
                  <a:pt x="2013202" y="355283"/>
                  <a:pt x="1990342" y="332423"/>
                  <a:pt x="1965577" y="311468"/>
                </a:cubicBezTo>
                <a:cubicBezTo>
                  <a:pt x="1917952" y="270510"/>
                  <a:pt x="1866517" y="232410"/>
                  <a:pt x="1816035" y="194310"/>
                </a:cubicBezTo>
                <a:cubicBezTo>
                  <a:pt x="1803652" y="184785"/>
                  <a:pt x="1791270" y="176213"/>
                  <a:pt x="1777935" y="167640"/>
                </a:cubicBezTo>
                <a:cubicBezTo>
                  <a:pt x="1752217" y="150495"/>
                  <a:pt x="1725547" y="135255"/>
                  <a:pt x="1696972" y="122873"/>
                </a:cubicBezTo>
                <a:cubicBezTo>
                  <a:pt x="1645537" y="100013"/>
                  <a:pt x="1594102" y="78105"/>
                  <a:pt x="1541715" y="57150"/>
                </a:cubicBezTo>
                <a:cubicBezTo>
                  <a:pt x="1534095" y="54293"/>
                  <a:pt x="1527427" y="51435"/>
                  <a:pt x="1519807" y="48578"/>
                </a:cubicBezTo>
                <a:cubicBezTo>
                  <a:pt x="1505520" y="43815"/>
                  <a:pt x="1490280" y="39053"/>
                  <a:pt x="1475992" y="35243"/>
                </a:cubicBezTo>
                <a:cubicBezTo>
                  <a:pt x="1461705" y="31433"/>
                  <a:pt x="1447417" y="28575"/>
                  <a:pt x="1432177" y="25718"/>
                </a:cubicBezTo>
                <a:cubicBezTo>
                  <a:pt x="1375980" y="16193"/>
                  <a:pt x="1317877" y="9525"/>
                  <a:pt x="1261680" y="2858"/>
                </a:cubicBezTo>
                <a:cubicBezTo>
                  <a:pt x="1254060" y="1905"/>
                  <a:pt x="1245487" y="953"/>
                  <a:pt x="1236915" y="0"/>
                </a:cubicBezTo>
                <a:cubicBezTo>
                  <a:pt x="1186432" y="6668"/>
                  <a:pt x="1135950" y="13335"/>
                  <a:pt x="1084515" y="20003"/>
                </a:cubicBezTo>
                <a:cubicBezTo>
                  <a:pt x="1012125" y="40005"/>
                  <a:pt x="947355" y="74295"/>
                  <a:pt x="892110" y="124778"/>
                </a:cubicBezTo>
                <a:cubicBezTo>
                  <a:pt x="886395" y="128588"/>
                  <a:pt x="880680" y="131445"/>
                  <a:pt x="874965" y="135255"/>
                </a:cubicBezTo>
                <a:cubicBezTo>
                  <a:pt x="774000" y="136208"/>
                  <a:pt x="679702" y="161925"/>
                  <a:pt x="592072" y="213360"/>
                </a:cubicBezTo>
                <a:cubicBezTo>
                  <a:pt x="585405" y="217170"/>
                  <a:pt x="577785" y="221933"/>
                  <a:pt x="571117" y="226695"/>
                </a:cubicBezTo>
                <a:cubicBezTo>
                  <a:pt x="525397" y="259080"/>
                  <a:pt x="481582" y="294323"/>
                  <a:pt x="437767" y="329565"/>
                </a:cubicBezTo>
                <a:cubicBezTo>
                  <a:pt x="424432" y="340043"/>
                  <a:pt x="412050" y="351473"/>
                  <a:pt x="399667" y="362903"/>
                </a:cubicBezTo>
                <a:cubicBezTo>
                  <a:pt x="387285" y="375285"/>
                  <a:pt x="375855" y="388620"/>
                  <a:pt x="364425" y="401955"/>
                </a:cubicBezTo>
                <a:cubicBezTo>
                  <a:pt x="329182" y="444818"/>
                  <a:pt x="295845" y="489585"/>
                  <a:pt x="262507" y="534353"/>
                </a:cubicBezTo>
                <a:cubicBezTo>
                  <a:pt x="256792" y="541020"/>
                  <a:pt x="252030" y="548640"/>
                  <a:pt x="247267" y="556260"/>
                </a:cubicBezTo>
                <a:cubicBezTo>
                  <a:pt x="228217" y="584835"/>
                  <a:pt x="211072" y="614363"/>
                  <a:pt x="194880" y="644843"/>
                </a:cubicBezTo>
                <a:cubicBezTo>
                  <a:pt x="187260" y="660083"/>
                  <a:pt x="179640" y="675323"/>
                  <a:pt x="172972" y="691515"/>
                </a:cubicBezTo>
                <a:cubicBezTo>
                  <a:pt x="145350" y="752475"/>
                  <a:pt x="117727" y="815340"/>
                  <a:pt x="93915" y="878205"/>
                </a:cubicBezTo>
                <a:cubicBezTo>
                  <a:pt x="66292" y="950595"/>
                  <a:pt x="47242" y="1024890"/>
                  <a:pt x="34860" y="1101090"/>
                </a:cubicBezTo>
                <a:cubicBezTo>
                  <a:pt x="23430" y="1169670"/>
                  <a:pt x="14857" y="1239203"/>
                  <a:pt x="7237" y="1307783"/>
                </a:cubicBezTo>
                <a:cubicBezTo>
                  <a:pt x="5332" y="1326833"/>
                  <a:pt x="3427" y="1345883"/>
                  <a:pt x="2475" y="1364933"/>
                </a:cubicBezTo>
                <a:cubicBezTo>
                  <a:pt x="-383" y="1403033"/>
                  <a:pt x="-383" y="1442085"/>
                  <a:pt x="570" y="1480185"/>
                </a:cubicBezTo>
                <a:cubicBezTo>
                  <a:pt x="1522" y="1518285"/>
                  <a:pt x="5332" y="1557338"/>
                  <a:pt x="10095" y="1595438"/>
                </a:cubicBezTo>
                <a:cubicBezTo>
                  <a:pt x="21525" y="1679258"/>
                  <a:pt x="29145" y="1766888"/>
                  <a:pt x="49147" y="1850708"/>
                </a:cubicBezTo>
                <a:cubicBezTo>
                  <a:pt x="56767" y="1881188"/>
                  <a:pt x="65340" y="1910715"/>
                  <a:pt x="75817" y="1940243"/>
                </a:cubicBezTo>
                <a:cubicBezTo>
                  <a:pt x="80580" y="1955483"/>
                  <a:pt x="86295" y="1969770"/>
                  <a:pt x="92962" y="1984058"/>
                </a:cubicBezTo>
                <a:cubicBezTo>
                  <a:pt x="117727" y="2043113"/>
                  <a:pt x="140587" y="2103120"/>
                  <a:pt x="168210" y="2160270"/>
                </a:cubicBezTo>
                <a:cubicBezTo>
                  <a:pt x="181545" y="2188845"/>
                  <a:pt x="196785" y="2216468"/>
                  <a:pt x="213930" y="2243138"/>
                </a:cubicBezTo>
                <a:cubicBezTo>
                  <a:pt x="222502" y="2256473"/>
                  <a:pt x="231075" y="2268855"/>
                  <a:pt x="239647" y="2281238"/>
                </a:cubicBezTo>
                <a:cubicBezTo>
                  <a:pt x="272032" y="2325053"/>
                  <a:pt x="306322" y="2368868"/>
                  <a:pt x="340612" y="2411730"/>
                </a:cubicBezTo>
                <a:cubicBezTo>
                  <a:pt x="345375" y="2418398"/>
                  <a:pt x="350137" y="2424113"/>
                  <a:pt x="355852" y="2429828"/>
                </a:cubicBezTo>
                <a:cubicBezTo>
                  <a:pt x="375855" y="2453640"/>
                  <a:pt x="396810" y="2475548"/>
                  <a:pt x="420622" y="2495550"/>
                </a:cubicBezTo>
                <a:cubicBezTo>
                  <a:pt x="426337" y="2500313"/>
                  <a:pt x="432052" y="2505075"/>
                  <a:pt x="436815" y="2508885"/>
                </a:cubicBezTo>
                <a:cubicBezTo>
                  <a:pt x="479677" y="2543175"/>
                  <a:pt x="523492" y="2577465"/>
                  <a:pt x="568260" y="2609850"/>
                </a:cubicBezTo>
                <a:cubicBezTo>
                  <a:pt x="580642" y="2618423"/>
                  <a:pt x="593025" y="2626995"/>
                  <a:pt x="605407" y="2634615"/>
                </a:cubicBezTo>
                <a:cubicBezTo>
                  <a:pt x="617790" y="2642235"/>
                  <a:pt x="631125" y="2648903"/>
                  <a:pt x="644460" y="2655570"/>
                </a:cubicBezTo>
                <a:cubicBezTo>
                  <a:pt x="694942" y="2679383"/>
                  <a:pt x="746377" y="2699385"/>
                  <a:pt x="797812" y="2720340"/>
                </a:cubicBezTo>
                <a:cubicBezTo>
                  <a:pt x="805432" y="2723198"/>
                  <a:pt x="812100" y="2726055"/>
                  <a:pt x="819720" y="2728913"/>
                </a:cubicBezTo>
                <a:cubicBezTo>
                  <a:pt x="834007" y="2734628"/>
                  <a:pt x="849247" y="2738438"/>
                  <a:pt x="864487" y="2742248"/>
                </a:cubicBezTo>
                <a:cubicBezTo>
                  <a:pt x="928305" y="2757488"/>
                  <a:pt x="1003552" y="2764155"/>
                  <a:pt x="1062607" y="2770823"/>
                </a:cubicBezTo>
                <a:cubicBezTo>
                  <a:pt x="1096897" y="2774633"/>
                  <a:pt x="1131187" y="2775585"/>
                  <a:pt x="1165477" y="2771775"/>
                </a:cubicBezTo>
                <a:cubicBezTo>
                  <a:pt x="1223580" y="2766060"/>
                  <a:pt x="1280730" y="2757488"/>
                  <a:pt x="1337880" y="2748915"/>
                </a:cubicBezTo>
                <a:cubicBezTo>
                  <a:pt x="1346452" y="2747963"/>
                  <a:pt x="1355977" y="2746058"/>
                  <a:pt x="1364550" y="2744153"/>
                </a:cubicBezTo>
                <a:cubicBezTo>
                  <a:pt x="1381695" y="2740343"/>
                  <a:pt x="1398840" y="2736533"/>
                  <a:pt x="1415032" y="2731770"/>
                </a:cubicBezTo>
                <a:cubicBezTo>
                  <a:pt x="1432177" y="2727008"/>
                  <a:pt x="1449322" y="2720340"/>
                  <a:pt x="1466467" y="2713673"/>
                </a:cubicBezTo>
                <a:cubicBezTo>
                  <a:pt x="1518855" y="2692718"/>
                  <a:pt x="1571242" y="2670810"/>
                  <a:pt x="1622677" y="2647950"/>
                </a:cubicBezTo>
                <a:cubicBezTo>
                  <a:pt x="1631250" y="2644140"/>
                  <a:pt x="1638870" y="2640330"/>
                  <a:pt x="1647442" y="2636520"/>
                </a:cubicBezTo>
                <a:cubicBezTo>
                  <a:pt x="1678875" y="2620328"/>
                  <a:pt x="1709355" y="2602230"/>
                  <a:pt x="1737930" y="2582228"/>
                </a:cubicBezTo>
                <a:cubicBezTo>
                  <a:pt x="1763647" y="2563178"/>
                  <a:pt x="1789365" y="2543175"/>
                  <a:pt x="1814130" y="2523173"/>
                </a:cubicBezTo>
                <a:cubicBezTo>
                  <a:pt x="1839847" y="2503170"/>
                  <a:pt x="1866517" y="2484120"/>
                  <a:pt x="1891282" y="2462213"/>
                </a:cubicBezTo>
                <a:cubicBezTo>
                  <a:pt x="1905570" y="2449830"/>
                  <a:pt x="1919857" y="2437448"/>
                  <a:pt x="1933192" y="2425065"/>
                </a:cubicBezTo>
                <a:cubicBezTo>
                  <a:pt x="1958910" y="2400300"/>
                  <a:pt x="1983675" y="2373630"/>
                  <a:pt x="2006535" y="2345055"/>
                </a:cubicBezTo>
                <a:cubicBezTo>
                  <a:pt x="2047492" y="2294573"/>
                  <a:pt x="2087497" y="2242185"/>
                  <a:pt x="2126550" y="2189798"/>
                </a:cubicBezTo>
                <a:cubicBezTo>
                  <a:pt x="2137027" y="2175510"/>
                  <a:pt x="2147505" y="2160270"/>
                  <a:pt x="2157982" y="2145030"/>
                </a:cubicBezTo>
                <a:cubicBezTo>
                  <a:pt x="2178937" y="2114550"/>
                  <a:pt x="2197987" y="2083118"/>
                  <a:pt x="2216085" y="2050733"/>
                </a:cubicBezTo>
                <a:cubicBezTo>
                  <a:pt x="2253232" y="1985963"/>
                  <a:pt x="2287522" y="1919288"/>
                  <a:pt x="2317050" y="1850708"/>
                </a:cubicBezTo>
                <a:cubicBezTo>
                  <a:pt x="2351340" y="1771650"/>
                  <a:pt x="2390392" y="1690688"/>
                  <a:pt x="2412300" y="1606868"/>
                </a:cubicBezTo>
                <a:cubicBezTo>
                  <a:pt x="2417062" y="1588770"/>
                  <a:pt x="2420872" y="1569720"/>
                  <a:pt x="2423730" y="1550670"/>
                </a:cubicBezTo>
                <a:cubicBezTo>
                  <a:pt x="2432302" y="1492568"/>
                  <a:pt x="2440875" y="1433513"/>
                  <a:pt x="2446590" y="1375410"/>
                </a:cubicBezTo>
                <a:cubicBezTo>
                  <a:pt x="2447542" y="1365885"/>
                  <a:pt x="2448495" y="1355408"/>
                  <a:pt x="2448495" y="1345883"/>
                </a:cubicBezTo>
                <a:cubicBezTo>
                  <a:pt x="2449447" y="1327785"/>
                  <a:pt x="2448495" y="1307783"/>
                  <a:pt x="2446590" y="1287780"/>
                </a:cubicBez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00" name="Google Shape;100;p5"/>
          <p:cNvSpPr/>
          <p:nvPr/>
        </p:nvSpPr>
        <p:spPr>
          <a:xfrm>
            <a:off x="11001468" y="1194937"/>
            <a:ext cx="1007949" cy="768378"/>
          </a:xfrm>
          <a:custGeom>
            <a:avLst/>
            <a:gdLst/>
            <a:ahLst/>
            <a:cxnLst/>
            <a:rect l="l" t="t" r="r" b="b"/>
            <a:pathLst>
              <a:path w="2859430" h="2179795" extrusionOk="0">
                <a:moveTo>
                  <a:pt x="2858959" y="830975"/>
                </a:moveTo>
                <a:cubicBezTo>
                  <a:pt x="2857054" y="739535"/>
                  <a:pt x="2848481" y="647142"/>
                  <a:pt x="2830384" y="556655"/>
                </a:cubicBezTo>
                <a:cubicBezTo>
                  <a:pt x="2823716" y="524270"/>
                  <a:pt x="2815144" y="491885"/>
                  <a:pt x="2803714" y="460452"/>
                </a:cubicBezTo>
                <a:cubicBezTo>
                  <a:pt x="2784664" y="410922"/>
                  <a:pt x="2764661" y="359487"/>
                  <a:pt x="2737039" y="313767"/>
                </a:cubicBezTo>
                <a:cubicBezTo>
                  <a:pt x="2710369" y="269952"/>
                  <a:pt x="2677984" y="228995"/>
                  <a:pt x="2643694" y="190895"/>
                </a:cubicBezTo>
                <a:cubicBezTo>
                  <a:pt x="2609404" y="153747"/>
                  <a:pt x="2566541" y="121362"/>
                  <a:pt x="2525584" y="92787"/>
                </a:cubicBezTo>
                <a:cubicBezTo>
                  <a:pt x="2483674" y="64212"/>
                  <a:pt x="2434144" y="44210"/>
                  <a:pt x="2387471" y="27065"/>
                </a:cubicBezTo>
                <a:cubicBezTo>
                  <a:pt x="2376041" y="22302"/>
                  <a:pt x="2363659" y="19445"/>
                  <a:pt x="2351276" y="16587"/>
                </a:cubicBezTo>
                <a:cubicBezTo>
                  <a:pt x="2312224" y="8015"/>
                  <a:pt x="2273171" y="3252"/>
                  <a:pt x="2233166" y="395"/>
                </a:cubicBezTo>
                <a:cubicBezTo>
                  <a:pt x="2219831" y="-558"/>
                  <a:pt x="2205544" y="395"/>
                  <a:pt x="2192209" y="1347"/>
                </a:cubicBezTo>
                <a:cubicBezTo>
                  <a:pt x="2152204" y="5157"/>
                  <a:pt x="2112199" y="9920"/>
                  <a:pt x="2072194" y="18492"/>
                </a:cubicBezTo>
                <a:cubicBezTo>
                  <a:pt x="2037904" y="27065"/>
                  <a:pt x="2003614" y="40400"/>
                  <a:pt x="1970276" y="54687"/>
                </a:cubicBezTo>
                <a:cubicBezTo>
                  <a:pt x="1968371" y="55640"/>
                  <a:pt x="1966466" y="55640"/>
                  <a:pt x="1963609" y="56592"/>
                </a:cubicBezTo>
                <a:cubicBezTo>
                  <a:pt x="1920746" y="72785"/>
                  <a:pt x="1878836" y="89930"/>
                  <a:pt x="1840736" y="114695"/>
                </a:cubicBezTo>
                <a:cubicBezTo>
                  <a:pt x="1827401" y="117552"/>
                  <a:pt x="1815019" y="120410"/>
                  <a:pt x="1801684" y="123267"/>
                </a:cubicBezTo>
                <a:cubicBezTo>
                  <a:pt x="1778824" y="128982"/>
                  <a:pt x="1755964" y="132792"/>
                  <a:pt x="1733104" y="137555"/>
                </a:cubicBezTo>
                <a:cubicBezTo>
                  <a:pt x="1725484" y="135650"/>
                  <a:pt x="1717864" y="132792"/>
                  <a:pt x="1710244" y="130887"/>
                </a:cubicBezTo>
                <a:cubicBezTo>
                  <a:pt x="1682621" y="123267"/>
                  <a:pt x="1654046" y="117552"/>
                  <a:pt x="1625471" y="113742"/>
                </a:cubicBezTo>
                <a:cubicBezTo>
                  <a:pt x="1574989" y="107075"/>
                  <a:pt x="1524506" y="98502"/>
                  <a:pt x="1473071" y="98502"/>
                </a:cubicBezTo>
                <a:cubicBezTo>
                  <a:pt x="1445449" y="98502"/>
                  <a:pt x="1416874" y="99455"/>
                  <a:pt x="1389251" y="103265"/>
                </a:cubicBezTo>
                <a:cubicBezTo>
                  <a:pt x="1357819" y="107075"/>
                  <a:pt x="1326386" y="110885"/>
                  <a:pt x="1294954" y="115647"/>
                </a:cubicBezTo>
                <a:cubicBezTo>
                  <a:pt x="1250186" y="108027"/>
                  <a:pt x="1204466" y="102312"/>
                  <a:pt x="1158746" y="98502"/>
                </a:cubicBezTo>
                <a:cubicBezTo>
                  <a:pt x="1092071" y="93740"/>
                  <a:pt x="1028254" y="101360"/>
                  <a:pt x="961579" y="112790"/>
                </a:cubicBezTo>
                <a:cubicBezTo>
                  <a:pt x="901571" y="122315"/>
                  <a:pt x="847279" y="148032"/>
                  <a:pt x="792034" y="171845"/>
                </a:cubicBezTo>
                <a:cubicBezTo>
                  <a:pt x="758696" y="186132"/>
                  <a:pt x="727264" y="205182"/>
                  <a:pt x="696784" y="226137"/>
                </a:cubicBezTo>
                <a:cubicBezTo>
                  <a:pt x="647254" y="260427"/>
                  <a:pt x="599629" y="297575"/>
                  <a:pt x="555814" y="337580"/>
                </a:cubicBezTo>
                <a:cubicBezTo>
                  <a:pt x="497711" y="389967"/>
                  <a:pt x="444371" y="447117"/>
                  <a:pt x="393889" y="507125"/>
                </a:cubicBezTo>
                <a:cubicBezTo>
                  <a:pt x="321499" y="593802"/>
                  <a:pt x="252919" y="685242"/>
                  <a:pt x="192911" y="781445"/>
                </a:cubicBezTo>
                <a:cubicBezTo>
                  <a:pt x="171956" y="813830"/>
                  <a:pt x="160526" y="850025"/>
                  <a:pt x="158621" y="888125"/>
                </a:cubicBezTo>
                <a:cubicBezTo>
                  <a:pt x="157669" y="894792"/>
                  <a:pt x="155764" y="900507"/>
                  <a:pt x="155764" y="907175"/>
                </a:cubicBezTo>
                <a:cubicBezTo>
                  <a:pt x="155764" y="907175"/>
                  <a:pt x="155764" y="907175"/>
                  <a:pt x="155764" y="907175"/>
                </a:cubicBezTo>
                <a:cubicBezTo>
                  <a:pt x="111949" y="967182"/>
                  <a:pt x="83374" y="1031952"/>
                  <a:pt x="54799" y="1101485"/>
                </a:cubicBezTo>
                <a:cubicBezTo>
                  <a:pt x="24319" y="1175780"/>
                  <a:pt x="14794" y="1252932"/>
                  <a:pt x="5269" y="1331990"/>
                </a:cubicBezTo>
                <a:cubicBezTo>
                  <a:pt x="-1399" y="1388187"/>
                  <a:pt x="-1399" y="1444385"/>
                  <a:pt x="3364" y="1500582"/>
                </a:cubicBezTo>
                <a:cubicBezTo>
                  <a:pt x="9079" y="1568210"/>
                  <a:pt x="17651" y="1638695"/>
                  <a:pt x="35749" y="1704417"/>
                </a:cubicBezTo>
                <a:cubicBezTo>
                  <a:pt x="45274" y="1737755"/>
                  <a:pt x="58609" y="1769187"/>
                  <a:pt x="71944" y="1801572"/>
                </a:cubicBezTo>
                <a:cubicBezTo>
                  <a:pt x="85279" y="1833005"/>
                  <a:pt x="97661" y="1864437"/>
                  <a:pt x="115759" y="1893965"/>
                </a:cubicBezTo>
                <a:cubicBezTo>
                  <a:pt x="139571" y="1932065"/>
                  <a:pt x="167194" y="1967307"/>
                  <a:pt x="196721" y="2000645"/>
                </a:cubicBezTo>
                <a:cubicBezTo>
                  <a:pt x="226249" y="2033030"/>
                  <a:pt x="264349" y="2060652"/>
                  <a:pt x="299591" y="2085417"/>
                </a:cubicBezTo>
                <a:cubicBezTo>
                  <a:pt x="337691" y="2113040"/>
                  <a:pt x="383411" y="2129232"/>
                  <a:pt x="425321" y="2146377"/>
                </a:cubicBezTo>
                <a:cubicBezTo>
                  <a:pt x="448181" y="2155902"/>
                  <a:pt x="471994" y="2162570"/>
                  <a:pt x="496759" y="2165427"/>
                </a:cubicBezTo>
                <a:cubicBezTo>
                  <a:pt x="545336" y="2173047"/>
                  <a:pt x="594866" y="2180667"/>
                  <a:pt x="643444" y="2179715"/>
                </a:cubicBezTo>
                <a:cubicBezTo>
                  <a:pt x="692021" y="2178762"/>
                  <a:pt x="741551" y="2170190"/>
                  <a:pt x="790129" y="2162570"/>
                </a:cubicBezTo>
                <a:cubicBezTo>
                  <a:pt x="838706" y="2154950"/>
                  <a:pt x="885379" y="2140662"/>
                  <a:pt x="932051" y="2124470"/>
                </a:cubicBezTo>
                <a:cubicBezTo>
                  <a:pt x="959674" y="2134947"/>
                  <a:pt x="987296" y="2143520"/>
                  <a:pt x="1016824" y="2149235"/>
                </a:cubicBezTo>
                <a:cubicBezTo>
                  <a:pt x="1103501" y="2166380"/>
                  <a:pt x="1192084" y="2174952"/>
                  <a:pt x="1280666" y="2173047"/>
                </a:cubicBezTo>
                <a:cubicBezTo>
                  <a:pt x="1347341" y="2171142"/>
                  <a:pt x="1414969" y="2165427"/>
                  <a:pt x="1481644" y="2158760"/>
                </a:cubicBezTo>
                <a:cubicBezTo>
                  <a:pt x="1574989" y="2150187"/>
                  <a:pt x="1668334" y="2137805"/>
                  <a:pt x="1760726" y="2122565"/>
                </a:cubicBezTo>
                <a:cubicBezTo>
                  <a:pt x="1829306" y="2111135"/>
                  <a:pt x="1896934" y="2095895"/>
                  <a:pt x="1963609" y="2076845"/>
                </a:cubicBezTo>
                <a:cubicBezTo>
                  <a:pt x="2050286" y="2051127"/>
                  <a:pt x="2135059" y="2017790"/>
                  <a:pt x="2216974" y="1978737"/>
                </a:cubicBezTo>
                <a:cubicBezTo>
                  <a:pt x="2270314" y="1953972"/>
                  <a:pt x="2320796" y="1924445"/>
                  <a:pt x="2368421" y="1891107"/>
                </a:cubicBezTo>
                <a:cubicBezTo>
                  <a:pt x="2435096" y="1845387"/>
                  <a:pt x="2499866" y="1794905"/>
                  <a:pt x="2557016" y="1736802"/>
                </a:cubicBezTo>
                <a:cubicBezTo>
                  <a:pt x="2577019" y="1716800"/>
                  <a:pt x="2595116" y="1695845"/>
                  <a:pt x="2613214" y="1672985"/>
                </a:cubicBezTo>
                <a:cubicBezTo>
                  <a:pt x="2644646" y="1632980"/>
                  <a:pt x="2677031" y="1592975"/>
                  <a:pt x="2704654" y="1549160"/>
                </a:cubicBezTo>
                <a:cubicBezTo>
                  <a:pt x="2719894" y="1524395"/>
                  <a:pt x="2734181" y="1499630"/>
                  <a:pt x="2745611" y="1472960"/>
                </a:cubicBezTo>
                <a:cubicBezTo>
                  <a:pt x="2768471" y="1422477"/>
                  <a:pt x="2791331" y="1371042"/>
                  <a:pt x="2807524" y="1317702"/>
                </a:cubicBezTo>
                <a:cubicBezTo>
                  <a:pt x="2818001" y="1284365"/>
                  <a:pt x="2825621" y="1250075"/>
                  <a:pt x="2831336" y="1215785"/>
                </a:cubicBezTo>
                <a:cubicBezTo>
                  <a:pt x="2841814" y="1157682"/>
                  <a:pt x="2849434" y="1098627"/>
                  <a:pt x="2854196" y="1040525"/>
                </a:cubicBezTo>
                <a:cubicBezTo>
                  <a:pt x="2859911" y="970992"/>
                  <a:pt x="2859911" y="901460"/>
                  <a:pt x="2858959" y="830975"/>
                </a:cubicBez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101" name="Google Shape;101;p5"/>
          <p:cNvSpPr txBox="1">
            <a:spLocks noGrp="1"/>
          </p:cNvSpPr>
          <p:nvPr>
            <p:ph type="title"/>
          </p:nvPr>
        </p:nvSpPr>
        <p:spPr>
          <a:xfrm>
            <a:off x="6072725" y="1583975"/>
            <a:ext cx="5322600" cy="13248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102" name="Google Shape;102;p5"/>
          <p:cNvSpPr txBox="1">
            <a:spLocks noGrp="1"/>
          </p:cNvSpPr>
          <p:nvPr>
            <p:ph type="body" idx="1"/>
          </p:nvPr>
        </p:nvSpPr>
        <p:spPr>
          <a:xfrm>
            <a:off x="6072700" y="2988275"/>
            <a:ext cx="5322600" cy="2235900"/>
          </a:xfrm>
          <a:prstGeom prst="rect">
            <a:avLst/>
          </a:prstGeom>
        </p:spPr>
        <p:txBody>
          <a:bodyPr spcFirstLastPara="1" wrap="square" lIns="121900" tIns="121900" rIns="121900" bIns="121900" anchor="t" anchorCtr="0">
            <a:noAutofit/>
          </a:bodyPr>
          <a:lstStyle>
            <a:lvl1pPr marL="457200" lvl="0" indent="-342900" algn="r">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103"/>
        <p:cNvGrpSpPr/>
        <p:nvPr/>
      </p:nvGrpSpPr>
      <p:grpSpPr>
        <a:xfrm>
          <a:off x="0" y="0"/>
          <a:ext cx="0" cy="0"/>
          <a:chOff x="0" y="0"/>
          <a:chExt cx="0" cy="0"/>
        </a:xfrm>
      </p:grpSpPr>
      <p:sp>
        <p:nvSpPr>
          <p:cNvPr id="104" name="Google Shape;104;p6"/>
          <p:cNvSpPr txBox="1">
            <a:spLocks noGrp="1"/>
          </p:cNvSpPr>
          <p:nvPr>
            <p:ph type="title"/>
          </p:nvPr>
        </p:nvSpPr>
        <p:spPr>
          <a:xfrm>
            <a:off x="415600" y="10505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05" name="Google Shape;105;p6"/>
          <p:cNvSpPr txBox="1">
            <a:spLocks noGrp="1"/>
          </p:cNvSpPr>
          <p:nvPr>
            <p:ph type="body" idx="1"/>
          </p:nvPr>
        </p:nvSpPr>
        <p:spPr>
          <a:xfrm>
            <a:off x="415600" y="2354650"/>
            <a:ext cx="5391600" cy="2883300"/>
          </a:xfrm>
          <a:prstGeom prst="rect">
            <a:avLst/>
          </a:prstGeom>
        </p:spPr>
        <p:txBody>
          <a:bodyPr spcFirstLastPara="1" wrap="square" lIns="121900" tIns="121900" rIns="121900" bIns="121900" anchor="t" anchorCtr="0">
            <a:noAutofit/>
          </a:bodyPr>
          <a:lstStyle>
            <a:lvl1pPr marL="457200" lvl="0" indent="-342900" rtl="0">
              <a:spcBef>
                <a:spcPts val="0"/>
              </a:spcBef>
              <a:spcAft>
                <a:spcPts val="0"/>
              </a:spcAft>
              <a:buSzPts val="1800"/>
              <a:buChar char="●"/>
              <a:defRPr/>
            </a:lvl1pPr>
            <a:lvl2pPr marL="914400" lvl="1" indent="-342900" rtl="0">
              <a:spcBef>
                <a:spcPts val="2100"/>
              </a:spcBef>
              <a:spcAft>
                <a:spcPts val="0"/>
              </a:spcAft>
              <a:buSzPts val="1800"/>
              <a:buChar char="○"/>
              <a:defRPr/>
            </a:lvl2pPr>
            <a:lvl3pPr marL="1371600" lvl="2" indent="-342900" rtl="0">
              <a:spcBef>
                <a:spcPts val="2100"/>
              </a:spcBef>
              <a:spcAft>
                <a:spcPts val="0"/>
              </a:spcAft>
              <a:buSzPts val="1800"/>
              <a:buChar char="■"/>
              <a:defRPr/>
            </a:lvl3pPr>
            <a:lvl4pPr marL="1828800" lvl="3" indent="-342900" rtl="0">
              <a:spcBef>
                <a:spcPts val="2100"/>
              </a:spcBef>
              <a:spcAft>
                <a:spcPts val="0"/>
              </a:spcAft>
              <a:buSzPts val="1800"/>
              <a:buChar char="●"/>
              <a:defRPr/>
            </a:lvl4pPr>
            <a:lvl5pPr marL="2286000" lvl="4" indent="-342900" rtl="0">
              <a:spcBef>
                <a:spcPts val="2100"/>
              </a:spcBef>
              <a:spcAft>
                <a:spcPts val="0"/>
              </a:spcAft>
              <a:buSzPts val="1800"/>
              <a:buChar char="○"/>
              <a:defRPr/>
            </a:lvl5pPr>
            <a:lvl6pPr marL="2743200" lvl="5" indent="-342900" rtl="0">
              <a:spcBef>
                <a:spcPts val="2100"/>
              </a:spcBef>
              <a:spcAft>
                <a:spcPts val="0"/>
              </a:spcAft>
              <a:buSzPts val="1800"/>
              <a:buChar char="■"/>
              <a:defRPr/>
            </a:lvl6pPr>
            <a:lvl7pPr marL="3200400" lvl="6" indent="-342900" rtl="0">
              <a:spcBef>
                <a:spcPts val="2100"/>
              </a:spcBef>
              <a:spcAft>
                <a:spcPts val="0"/>
              </a:spcAft>
              <a:buSzPts val="1800"/>
              <a:buChar char="●"/>
              <a:defRPr/>
            </a:lvl7pPr>
            <a:lvl8pPr marL="3657600" lvl="7" indent="-342900" rtl="0">
              <a:spcBef>
                <a:spcPts val="2100"/>
              </a:spcBef>
              <a:spcAft>
                <a:spcPts val="0"/>
              </a:spcAft>
              <a:buSzPts val="1800"/>
              <a:buChar char="○"/>
              <a:defRPr/>
            </a:lvl8pPr>
            <a:lvl9pPr marL="4114800" lvl="8" indent="-342900" rtl="0">
              <a:spcBef>
                <a:spcPts val="2100"/>
              </a:spcBef>
              <a:spcAft>
                <a:spcPts val="2100"/>
              </a:spcAft>
              <a:buSzPts val="1800"/>
              <a:buChar char="■"/>
              <a:defRPr/>
            </a:lvl9pPr>
          </a:lstStyle>
          <a:p>
            <a:endParaRPr/>
          </a:p>
        </p:txBody>
      </p:sp>
      <p:sp>
        <p:nvSpPr>
          <p:cNvPr id="106" name="Google Shape;106;p6"/>
          <p:cNvSpPr txBox="1">
            <a:spLocks noGrp="1"/>
          </p:cNvSpPr>
          <p:nvPr>
            <p:ph type="body" idx="2"/>
          </p:nvPr>
        </p:nvSpPr>
        <p:spPr>
          <a:xfrm>
            <a:off x="6384700" y="2354650"/>
            <a:ext cx="5391600" cy="2883300"/>
          </a:xfrm>
          <a:prstGeom prst="rect">
            <a:avLst/>
          </a:prstGeom>
        </p:spPr>
        <p:txBody>
          <a:bodyPr spcFirstLastPara="1" wrap="square" lIns="121900" tIns="121900" rIns="121900" bIns="121900" anchor="t" anchorCtr="0">
            <a:noAutofit/>
          </a:bodyPr>
          <a:lstStyle>
            <a:lvl1pPr marL="457200" lvl="0" indent="-342900" rtl="0">
              <a:spcBef>
                <a:spcPts val="0"/>
              </a:spcBef>
              <a:spcAft>
                <a:spcPts val="0"/>
              </a:spcAft>
              <a:buSzPts val="1800"/>
              <a:buChar char="●"/>
              <a:defRPr/>
            </a:lvl1pPr>
            <a:lvl2pPr marL="914400" lvl="1" indent="-342900" rtl="0">
              <a:spcBef>
                <a:spcPts val="2100"/>
              </a:spcBef>
              <a:spcAft>
                <a:spcPts val="0"/>
              </a:spcAft>
              <a:buSzPts val="1800"/>
              <a:buChar char="○"/>
              <a:defRPr/>
            </a:lvl2pPr>
            <a:lvl3pPr marL="1371600" lvl="2" indent="-342900" rtl="0">
              <a:spcBef>
                <a:spcPts val="2100"/>
              </a:spcBef>
              <a:spcAft>
                <a:spcPts val="0"/>
              </a:spcAft>
              <a:buSzPts val="1800"/>
              <a:buChar char="■"/>
              <a:defRPr/>
            </a:lvl3pPr>
            <a:lvl4pPr marL="1828800" lvl="3" indent="-342900" rtl="0">
              <a:spcBef>
                <a:spcPts val="2100"/>
              </a:spcBef>
              <a:spcAft>
                <a:spcPts val="0"/>
              </a:spcAft>
              <a:buSzPts val="1800"/>
              <a:buChar char="●"/>
              <a:defRPr/>
            </a:lvl4pPr>
            <a:lvl5pPr marL="2286000" lvl="4" indent="-342900" rtl="0">
              <a:spcBef>
                <a:spcPts val="2100"/>
              </a:spcBef>
              <a:spcAft>
                <a:spcPts val="0"/>
              </a:spcAft>
              <a:buSzPts val="1800"/>
              <a:buChar char="○"/>
              <a:defRPr/>
            </a:lvl5pPr>
            <a:lvl6pPr marL="2743200" lvl="5" indent="-342900" rtl="0">
              <a:spcBef>
                <a:spcPts val="2100"/>
              </a:spcBef>
              <a:spcAft>
                <a:spcPts val="0"/>
              </a:spcAft>
              <a:buSzPts val="1800"/>
              <a:buChar char="■"/>
              <a:defRPr/>
            </a:lvl6pPr>
            <a:lvl7pPr marL="3200400" lvl="6" indent="-342900" rtl="0">
              <a:spcBef>
                <a:spcPts val="2100"/>
              </a:spcBef>
              <a:spcAft>
                <a:spcPts val="0"/>
              </a:spcAft>
              <a:buSzPts val="1800"/>
              <a:buChar char="●"/>
              <a:defRPr/>
            </a:lvl7pPr>
            <a:lvl8pPr marL="3657600" lvl="7" indent="-342900" rtl="0">
              <a:spcBef>
                <a:spcPts val="2100"/>
              </a:spcBef>
              <a:spcAft>
                <a:spcPts val="0"/>
              </a:spcAft>
              <a:buSzPts val="1800"/>
              <a:buChar char="○"/>
              <a:defRPr/>
            </a:lvl8pPr>
            <a:lvl9pPr marL="4114800" lvl="8" indent="-342900" rtl="0">
              <a:spcBef>
                <a:spcPts val="2100"/>
              </a:spcBef>
              <a:spcAft>
                <a:spcPts val="2100"/>
              </a:spcAft>
              <a:buSzPts val="1800"/>
              <a:buChar char="■"/>
              <a:defRPr/>
            </a:lvl9pPr>
          </a:lstStyle>
          <a:p>
            <a:endParaRPr/>
          </a:p>
        </p:txBody>
      </p:sp>
      <p:sp>
        <p:nvSpPr>
          <p:cNvPr id="107" name="Google Shape;107;p6"/>
          <p:cNvSpPr/>
          <p:nvPr/>
        </p:nvSpPr>
        <p:spPr>
          <a:xfrm rot="3935937">
            <a:off x="1037136" y="3413747"/>
            <a:ext cx="2823031" cy="4329947"/>
          </a:xfrm>
          <a:custGeom>
            <a:avLst/>
            <a:gdLst/>
            <a:ahLst/>
            <a:cxnLst/>
            <a:rect l="l" t="t" r="r" b="b"/>
            <a:pathLst>
              <a:path w="3405122" h="5222754" extrusionOk="0">
                <a:moveTo>
                  <a:pt x="1683436" y="4638871"/>
                </a:moveTo>
                <a:cubicBezTo>
                  <a:pt x="1701534" y="4740788"/>
                  <a:pt x="1720584" y="4843659"/>
                  <a:pt x="1739634" y="4947481"/>
                </a:cubicBezTo>
                <a:lnTo>
                  <a:pt x="1739633" y="4947482"/>
                </a:lnTo>
                <a:lnTo>
                  <a:pt x="1753802" y="4995582"/>
                </a:lnTo>
                <a:cubicBezTo>
                  <a:pt x="1758684" y="5011537"/>
                  <a:pt x="1764399" y="5027015"/>
                  <a:pt x="1772971" y="5040826"/>
                </a:cubicBezTo>
                <a:cubicBezTo>
                  <a:pt x="1798689" y="5082736"/>
                  <a:pt x="1831073" y="5119883"/>
                  <a:pt x="1860601" y="5159888"/>
                </a:cubicBezTo>
                <a:cubicBezTo>
                  <a:pt x="1869173" y="5171319"/>
                  <a:pt x="1880603" y="5184654"/>
                  <a:pt x="1881556" y="5197988"/>
                </a:cubicBezTo>
                <a:cubicBezTo>
                  <a:pt x="1882508" y="5205608"/>
                  <a:pt x="1867268" y="5222754"/>
                  <a:pt x="1858696" y="5222754"/>
                </a:cubicBezTo>
                <a:cubicBezTo>
                  <a:pt x="1845361" y="5222754"/>
                  <a:pt x="1827264" y="5217038"/>
                  <a:pt x="1818691" y="5206561"/>
                </a:cubicBezTo>
                <a:cubicBezTo>
                  <a:pt x="1771542" y="5155126"/>
                  <a:pt x="1753861" y="5091369"/>
                  <a:pt x="1740333" y="5026539"/>
                </a:cubicBezTo>
                <a:lnTo>
                  <a:pt x="1727405" y="4962532"/>
                </a:lnTo>
                <a:lnTo>
                  <a:pt x="1727251" y="4962721"/>
                </a:lnTo>
                <a:cubicBezTo>
                  <a:pt x="1698676" y="4856993"/>
                  <a:pt x="1677721" y="4749361"/>
                  <a:pt x="1683436" y="4638871"/>
                </a:cubicBezTo>
                <a:close/>
                <a:moveTo>
                  <a:pt x="1617714" y="4041653"/>
                </a:moveTo>
                <a:cubicBezTo>
                  <a:pt x="1623429" y="4041653"/>
                  <a:pt x="1630096" y="4041653"/>
                  <a:pt x="1635811" y="4041653"/>
                </a:cubicBezTo>
                <a:cubicBezTo>
                  <a:pt x="1643431" y="4176908"/>
                  <a:pt x="1652004" y="4313116"/>
                  <a:pt x="1659624" y="4448371"/>
                </a:cubicBezTo>
                <a:cubicBezTo>
                  <a:pt x="1653909" y="4448371"/>
                  <a:pt x="1648194" y="4449323"/>
                  <a:pt x="1642479" y="4449323"/>
                </a:cubicBezTo>
                <a:cubicBezTo>
                  <a:pt x="1633906" y="4313116"/>
                  <a:pt x="1625334" y="4177861"/>
                  <a:pt x="1617714" y="4041653"/>
                </a:cubicBezTo>
                <a:close/>
                <a:moveTo>
                  <a:pt x="2640698" y="3343471"/>
                </a:moveTo>
                <a:cubicBezTo>
                  <a:pt x="2645461" y="3348234"/>
                  <a:pt x="2651176" y="3352996"/>
                  <a:pt x="2655939" y="3357759"/>
                </a:cubicBezTo>
                <a:cubicBezTo>
                  <a:pt x="2534971" y="3450151"/>
                  <a:pt x="2397811" y="3504443"/>
                  <a:pt x="2247316" y="3525399"/>
                </a:cubicBezTo>
                <a:cubicBezTo>
                  <a:pt x="2231123" y="3527303"/>
                  <a:pt x="2213026" y="3514921"/>
                  <a:pt x="2195881" y="3509206"/>
                </a:cubicBezTo>
                <a:cubicBezTo>
                  <a:pt x="2211121" y="3500634"/>
                  <a:pt x="2226361" y="3484441"/>
                  <a:pt x="2241601" y="3484441"/>
                </a:cubicBezTo>
                <a:cubicBezTo>
                  <a:pt x="2389239" y="3477774"/>
                  <a:pt x="2517826" y="3419671"/>
                  <a:pt x="2640698" y="3343471"/>
                </a:cubicBezTo>
                <a:close/>
                <a:moveTo>
                  <a:pt x="1655814" y="3060578"/>
                </a:moveTo>
                <a:cubicBezTo>
                  <a:pt x="1653908" y="3101536"/>
                  <a:pt x="1653908" y="3143446"/>
                  <a:pt x="1652956" y="3184403"/>
                </a:cubicBezTo>
                <a:lnTo>
                  <a:pt x="1652939" y="3184403"/>
                </a:lnTo>
                <a:lnTo>
                  <a:pt x="1652956" y="3184404"/>
                </a:lnTo>
                <a:cubicBezTo>
                  <a:pt x="1647241" y="3443484"/>
                  <a:pt x="1640573" y="3702564"/>
                  <a:pt x="1634858" y="3961644"/>
                </a:cubicBezTo>
                <a:cubicBezTo>
                  <a:pt x="1634858" y="3981646"/>
                  <a:pt x="1636763" y="4002601"/>
                  <a:pt x="1637716" y="4022604"/>
                </a:cubicBezTo>
                <a:cubicBezTo>
                  <a:pt x="1636763" y="4028319"/>
                  <a:pt x="1635811" y="4034986"/>
                  <a:pt x="1635811" y="4040701"/>
                </a:cubicBezTo>
                <a:cubicBezTo>
                  <a:pt x="1630096" y="4040701"/>
                  <a:pt x="1623428" y="4040701"/>
                  <a:pt x="1617713" y="4040701"/>
                </a:cubicBezTo>
                <a:cubicBezTo>
                  <a:pt x="1617713" y="4040701"/>
                  <a:pt x="1615808" y="4041654"/>
                  <a:pt x="1615808" y="4041654"/>
                </a:cubicBezTo>
                <a:cubicBezTo>
                  <a:pt x="1619618" y="3794956"/>
                  <a:pt x="1622476" y="3548259"/>
                  <a:pt x="1627238" y="3301561"/>
                </a:cubicBezTo>
                <a:lnTo>
                  <a:pt x="1636686" y="3184403"/>
                </a:lnTo>
                <a:lnTo>
                  <a:pt x="1635811" y="3184403"/>
                </a:lnTo>
                <a:cubicBezTo>
                  <a:pt x="1637716" y="3144398"/>
                  <a:pt x="1638669" y="3104393"/>
                  <a:pt x="1640574" y="3063436"/>
                </a:cubicBezTo>
                <a:cubicBezTo>
                  <a:pt x="1645336" y="3062483"/>
                  <a:pt x="1650099" y="3061531"/>
                  <a:pt x="1655814" y="3060578"/>
                </a:cubicBezTo>
                <a:close/>
                <a:moveTo>
                  <a:pt x="887266" y="3041171"/>
                </a:moveTo>
                <a:cubicBezTo>
                  <a:pt x="895243" y="3041052"/>
                  <a:pt x="902863" y="3041529"/>
                  <a:pt x="909054" y="3044386"/>
                </a:cubicBezTo>
                <a:cubicBezTo>
                  <a:pt x="992874" y="3085344"/>
                  <a:pt x="1075741" y="3128206"/>
                  <a:pt x="1158609" y="3170116"/>
                </a:cubicBezTo>
                <a:cubicBezTo>
                  <a:pt x="1237666" y="3205359"/>
                  <a:pt x="1313866" y="3248221"/>
                  <a:pt x="1406259" y="3224409"/>
                </a:cubicBezTo>
                <a:cubicBezTo>
                  <a:pt x="1417689" y="3221551"/>
                  <a:pt x="1435787" y="3243459"/>
                  <a:pt x="1450074" y="3253936"/>
                </a:cubicBezTo>
                <a:cubicBezTo>
                  <a:pt x="1437691" y="3266319"/>
                  <a:pt x="1428166" y="3285369"/>
                  <a:pt x="1413879" y="3289178"/>
                </a:cubicBezTo>
                <a:cubicBezTo>
                  <a:pt x="1370064" y="3300609"/>
                  <a:pt x="1329107" y="3296799"/>
                  <a:pt x="1287196" y="3272034"/>
                </a:cubicBezTo>
                <a:cubicBezTo>
                  <a:pt x="1234809" y="3241553"/>
                  <a:pt x="1176707" y="3217741"/>
                  <a:pt x="1121461" y="3191071"/>
                </a:cubicBezTo>
                <a:cubicBezTo>
                  <a:pt x="1036689" y="3142494"/>
                  <a:pt x="950011" y="3092011"/>
                  <a:pt x="863334" y="3041528"/>
                </a:cubicBezTo>
                <a:cubicBezTo>
                  <a:pt x="870954" y="3042005"/>
                  <a:pt x="879288" y="3041290"/>
                  <a:pt x="887266" y="3041171"/>
                </a:cubicBezTo>
                <a:close/>
                <a:moveTo>
                  <a:pt x="857619" y="3013906"/>
                </a:moveTo>
                <a:cubicBezTo>
                  <a:pt x="857619" y="3013906"/>
                  <a:pt x="858571" y="3013906"/>
                  <a:pt x="859524" y="3013906"/>
                </a:cubicBezTo>
                <a:cubicBezTo>
                  <a:pt x="858571" y="3014859"/>
                  <a:pt x="857619" y="3015811"/>
                  <a:pt x="857619" y="3016763"/>
                </a:cubicBezTo>
                <a:cubicBezTo>
                  <a:pt x="856666" y="3016763"/>
                  <a:pt x="855713" y="3015811"/>
                  <a:pt x="854761" y="3015811"/>
                </a:cubicBezTo>
                <a:cubicBezTo>
                  <a:pt x="855713" y="3014859"/>
                  <a:pt x="856666" y="3013906"/>
                  <a:pt x="857619" y="3013906"/>
                </a:cubicBezTo>
                <a:close/>
                <a:moveTo>
                  <a:pt x="612826" y="2809119"/>
                </a:moveTo>
                <a:cubicBezTo>
                  <a:pt x="615684" y="2811976"/>
                  <a:pt x="618541" y="2814834"/>
                  <a:pt x="621399" y="2817691"/>
                </a:cubicBezTo>
                <a:lnTo>
                  <a:pt x="621398" y="2817692"/>
                </a:lnTo>
                <a:lnTo>
                  <a:pt x="650851" y="2846194"/>
                </a:lnTo>
                <a:lnTo>
                  <a:pt x="651879" y="2845313"/>
                </a:lnTo>
                <a:cubicBezTo>
                  <a:pt x="660451" y="2851981"/>
                  <a:pt x="669976" y="2857696"/>
                  <a:pt x="678549" y="2864363"/>
                </a:cubicBezTo>
                <a:lnTo>
                  <a:pt x="680454" y="2865316"/>
                </a:lnTo>
                <a:cubicBezTo>
                  <a:pt x="706171" y="2887223"/>
                  <a:pt x="732841" y="2909131"/>
                  <a:pt x="758559" y="2931991"/>
                </a:cubicBezTo>
                <a:cubicBezTo>
                  <a:pt x="767132" y="2939611"/>
                  <a:pt x="775704" y="2946278"/>
                  <a:pt x="785229" y="2953898"/>
                </a:cubicBezTo>
                <a:cubicBezTo>
                  <a:pt x="799516" y="2969138"/>
                  <a:pt x="813804" y="2985331"/>
                  <a:pt x="828091" y="2999618"/>
                </a:cubicBezTo>
                <a:cubicBezTo>
                  <a:pt x="812851" y="2994856"/>
                  <a:pt x="797611" y="2991046"/>
                  <a:pt x="782371" y="2986283"/>
                </a:cubicBezTo>
                <a:cubicBezTo>
                  <a:pt x="734746" y="2943421"/>
                  <a:pt x="686169" y="2900558"/>
                  <a:pt x="638544" y="2856743"/>
                </a:cubicBezTo>
                <a:lnTo>
                  <a:pt x="649021" y="2847763"/>
                </a:lnTo>
                <a:lnTo>
                  <a:pt x="637590" y="2856744"/>
                </a:lnTo>
                <a:cubicBezTo>
                  <a:pt x="628065" y="2847219"/>
                  <a:pt x="617588" y="2836741"/>
                  <a:pt x="608063" y="2827216"/>
                </a:cubicBezTo>
                <a:lnTo>
                  <a:pt x="608063" y="2827216"/>
                </a:lnTo>
                <a:lnTo>
                  <a:pt x="603301" y="2822454"/>
                </a:lnTo>
                <a:cubicBezTo>
                  <a:pt x="606159" y="2817691"/>
                  <a:pt x="609969" y="2813882"/>
                  <a:pt x="612826" y="2809119"/>
                </a:cubicBezTo>
                <a:close/>
                <a:moveTo>
                  <a:pt x="1938707" y="2784353"/>
                </a:moveTo>
                <a:cubicBezTo>
                  <a:pt x="1939659" y="2787211"/>
                  <a:pt x="1939659" y="2790068"/>
                  <a:pt x="1938707" y="2792925"/>
                </a:cubicBezTo>
                <a:cubicBezTo>
                  <a:pt x="1937754" y="2791021"/>
                  <a:pt x="1936802" y="2789116"/>
                  <a:pt x="1935849" y="2786258"/>
                </a:cubicBezTo>
                <a:cubicBezTo>
                  <a:pt x="1935849" y="2786258"/>
                  <a:pt x="1937754" y="2785306"/>
                  <a:pt x="1938707" y="2784353"/>
                </a:cubicBezTo>
                <a:close/>
                <a:moveTo>
                  <a:pt x="1097649" y="2572899"/>
                </a:moveTo>
                <a:cubicBezTo>
                  <a:pt x="1138607" y="2609094"/>
                  <a:pt x="1180516" y="2645289"/>
                  <a:pt x="1221474" y="2681484"/>
                </a:cubicBezTo>
                <a:cubicBezTo>
                  <a:pt x="1228141" y="2688151"/>
                  <a:pt x="1235761" y="2694819"/>
                  <a:pt x="1242429" y="2701487"/>
                </a:cubicBezTo>
                <a:cubicBezTo>
                  <a:pt x="1251002" y="2711012"/>
                  <a:pt x="1259574" y="2719584"/>
                  <a:pt x="1268146" y="2729109"/>
                </a:cubicBezTo>
                <a:cubicBezTo>
                  <a:pt x="1289102" y="2751969"/>
                  <a:pt x="1309104" y="2773876"/>
                  <a:pt x="1330059" y="2796737"/>
                </a:cubicBezTo>
                <a:cubicBezTo>
                  <a:pt x="1337679" y="2806262"/>
                  <a:pt x="1344346" y="2815787"/>
                  <a:pt x="1351966" y="2824359"/>
                </a:cubicBezTo>
                <a:cubicBezTo>
                  <a:pt x="1372921" y="2858649"/>
                  <a:pt x="1393877" y="2892939"/>
                  <a:pt x="1415784" y="2927229"/>
                </a:cubicBezTo>
                <a:cubicBezTo>
                  <a:pt x="1424357" y="2950089"/>
                  <a:pt x="1432929" y="2972949"/>
                  <a:pt x="1441502" y="2995809"/>
                </a:cubicBezTo>
                <a:cubicBezTo>
                  <a:pt x="1442454" y="3047244"/>
                  <a:pt x="1446264" y="3098679"/>
                  <a:pt x="1443407" y="3150114"/>
                </a:cubicBezTo>
                <a:cubicBezTo>
                  <a:pt x="1442454" y="3163449"/>
                  <a:pt x="1424357" y="3175831"/>
                  <a:pt x="1413879" y="3189166"/>
                </a:cubicBezTo>
                <a:cubicBezTo>
                  <a:pt x="1409116" y="3173926"/>
                  <a:pt x="1400544" y="3158687"/>
                  <a:pt x="1399591" y="3142494"/>
                </a:cubicBezTo>
                <a:cubicBezTo>
                  <a:pt x="1397687" y="3095821"/>
                  <a:pt x="1398639" y="3049149"/>
                  <a:pt x="1397687" y="3003429"/>
                </a:cubicBezTo>
                <a:cubicBezTo>
                  <a:pt x="1387209" y="2919609"/>
                  <a:pt x="1338632" y="2854839"/>
                  <a:pt x="1286244" y="2794831"/>
                </a:cubicBezTo>
                <a:cubicBezTo>
                  <a:pt x="1222427" y="2721489"/>
                  <a:pt x="1150989" y="2654814"/>
                  <a:pt x="1082409" y="2585281"/>
                </a:cubicBezTo>
                <a:cubicBezTo>
                  <a:pt x="1088124" y="2580519"/>
                  <a:pt x="1092886" y="2576709"/>
                  <a:pt x="1097649" y="2572899"/>
                </a:cubicBezTo>
                <a:close/>
                <a:moveTo>
                  <a:pt x="1736776" y="2320486"/>
                </a:moveTo>
                <a:cubicBezTo>
                  <a:pt x="1736776" y="2354776"/>
                  <a:pt x="1735823" y="2389066"/>
                  <a:pt x="1735823" y="2422403"/>
                </a:cubicBezTo>
                <a:cubicBezTo>
                  <a:pt x="1716773" y="2583376"/>
                  <a:pt x="1697723" y="2745301"/>
                  <a:pt x="1677721" y="2906274"/>
                </a:cubicBezTo>
                <a:cubicBezTo>
                  <a:pt x="1672958" y="2940563"/>
                  <a:pt x="1668196" y="2974854"/>
                  <a:pt x="1663433" y="3009144"/>
                </a:cubicBezTo>
                <a:cubicBezTo>
                  <a:pt x="1660576" y="3009144"/>
                  <a:pt x="1656766" y="3009144"/>
                  <a:pt x="1653908" y="3008191"/>
                </a:cubicBezTo>
                <a:cubicBezTo>
                  <a:pt x="1653908" y="2974854"/>
                  <a:pt x="1653908" y="2941516"/>
                  <a:pt x="1653908" y="2908179"/>
                </a:cubicBezTo>
                <a:cubicBezTo>
                  <a:pt x="1658671" y="2864363"/>
                  <a:pt x="1664386" y="2820549"/>
                  <a:pt x="1669148" y="2776734"/>
                </a:cubicBezTo>
                <a:cubicBezTo>
                  <a:pt x="1669148" y="2770066"/>
                  <a:pt x="1670101" y="2763399"/>
                  <a:pt x="1670101" y="2755778"/>
                </a:cubicBezTo>
                <a:cubicBezTo>
                  <a:pt x="1671053" y="2746253"/>
                  <a:pt x="1671053" y="2736728"/>
                  <a:pt x="1672006" y="2727203"/>
                </a:cubicBezTo>
                <a:cubicBezTo>
                  <a:pt x="1676768" y="2691961"/>
                  <a:pt x="1680578" y="2657671"/>
                  <a:pt x="1685341" y="2622428"/>
                </a:cubicBezTo>
                <a:cubicBezTo>
                  <a:pt x="1694866" y="2552896"/>
                  <a:pt x="1703438" y="2482411"/>
                  <a:pt x="1712963" y="2412878"/>
                </a:cubicBezTo>
                <a:cubicBezTo>
                  <a:pt x="1717726" y="2385256"/>
                  <a:pt x="1722488" y="2356681"/>
                  <a:pt x="1727251" y="2329059"/>
                </a:cubicBezTo>
                <a:cubicBezTo>
                  <a:pt x="1727251" y="2329059"/>
                  <a:pt x="1727251" y="2328106"/>
                  <a:pt x="1727251" y="2328106"/>
                </a:cubicBezTo>
                <a:cubicBezTo>
                  <a:pt x="1729156" y="2326201"/>
                  <a:pt x="1731061" y="2323344"/>
                  <a:pt x="1732966" y="2321439"/>
                </a:cubicBezTo>
                <a:cubicBezTo>
                  <a:pt x="1733918" y="2320486"/>
                  <a:pt x="1735823" y="2320486"/>
                  <a:pt x="1736776" y="2320486"/>
                </a:cubicBezTo>
                <a:close/>
                <a:moveTo>
                  <a:pt x="3149333" y="2058548"/>
                </a:moveTo>
                <a:cubicBezTo>
                  <a:pt x="3154096" y="2063311"/>
                  <a:pt x="3158858" y="2067121"/>
                  <a:pt x="3162668" y="2071883"/>
                </a:cubicBezTo>
                <a:cubicBezTo>
                  <a:pt x="3110281" y="2115698"/>
                  <a:pt x="3058846" y="2159513"/>
                  <a:pt x="3006458" y="2203328"/>
                </a:cubicBezTo>
                <a:cubicBezTo>
                  <a:pt x="3006458" y="2203328"/>
                  <a:pt x="3001696" y="2203328"/>
                  <a:pt x="3001696" y="2203328"/>
                </a:cubicBezTo>
                <a:cubicBezTo>
                  <a:pt x="3001696" y="2203328"/>
                  <a:pt x="2996933" y="2204281"/>
                  <a:pt x="2996933" y="2204281"/>
                </a:cubicBezTo>
                <a:lnTo>
                  <a:pt x="2995605" y="2204281"/>
                </a:lnTo>
                <a:lnTo>
                  <a:pt x="2666416" y="2440500"/>
                </a:lnTo>
                <a:cubicBezTo>
                  <a:pt x="2521636" y="2547181"/>
                  <a:pt x="2379714" y="2656718"/>
                  <a:pt x="2235886" y="2765303"/>
                </a:cubicBezTo>
                <a:lnTo>
                  <a:pt x="2235421" y="2764877"/>
                </a:lnTo>
                <a:lnTo>
                  <a:pt x="2015859" y="3012954"/>
                </a:lnTo>
                <a:cubicBezTo>
                  <a:pt x="2003476" y="3027241"/>
                  <a:pt x="1996809" y="3045339"/>
                  <a:pt x="1988236" y="3061531"/>
                </a:cubicBezTo>
                <a:cubicBezTo>
                  <a:pt x="1961566" y="3112014"/>
                  <a:pt x="1934896" y="3161544"/>
                  <a:pt x="1908226" y="3212026"/>
                </a:cubicBezTo>
                <a:cubicBezTo>
                  <a:pt x="1896796" y="3243459"/>
                  <a:pt x="1884414" y="3273939"/>
                  <a:pt x="1875841" y="3305371"/>
                </a:cubicBezTo>
                <a:cubicBezTo>
                  <a:pt x="1852029" y="3386334"/>
                  <a:pt x="1857744" y="3465391"/>
                  <a:pt x="1904416" y="3537781"/>
                </a:cubicBezTo>
                <a:cubicBezTo>
                  <a:pt x="1919656" y="3560641"/>
                  <a:pt x="1928229" y="3582549"/>
                  <a:pt x="1898701" y="3596837"/>
                </a:cubicBezTo>
                <a:cubicBezTo>
                  <a:pt x="1869174" y="3611124"/>
                  <a:pt x="1860601" y="3588264"/>
                  <a:pt x="1848219" y="3565404"/>
                </a:cubicBezTo>
                <a:cubicBezTo>
                  <a:pt x="1775829" y="3436816"/>
                  <a:pt x="1833931" y="3320612"/>
                  <a:pt x="1878699" y="3203454"/>
                </a:cubicBezTo>
                <a:cubicBezTo>
                  <a:pt x="1880604" y="3193929"/>
                  <a:pt x="1883461" y="3185356"/>
                  <a:pt x="1887271" y="3176784"/>
                </a:cubicBezTo>
                <a:cubicBezTo>
                  <a:pt x="1918704" y="3122491"/>
                  <a:pt x="1949184" y="3068199"/>
                  <a:pt x="1980616" y="3012954"/>
                </a:cubicBezTo>
                <a:cubicBezTo>
                  <a:pt x="2052054" y="2934849"/>
                  <a:pt x="2123491" y="2855791"/>
                  <a:pt x="2195881" y="2777687"/>
                </a:cubicBezTo>
                <a:cubicBezTo>
                  <a:pt x="2204454" y="2769114"/>
                  <a:pt x="2214931" y="2762446"/>
                  <a:pt x="2224456" y="2753874"/>
                </a:cubicBezTo>
                <a:lnTo>
                  <a:pt x="2225012" y="2754383"/>
                </a:lnTo>
                <a:lnTo>
                  <a:pt x="2516873" y="2522416"/>
                </a:lnTo>
                <a:cubicBezTo>
                  <a:pt x="2665464" y="2412878"/>
                  <a:pt x="2817864" y="2309056"/>
                  <a:pt x="2969311" y="2203328"/>
                </a:cubicBezTo>
                <a:lnTo>
                  <a:pt x="2969447" y="2203328"/>
                </a:lnTo>
                <a:lnTo>
                  <a:pt x="2970264" y="2197613"/>
                </a:lnTo>
                <a:cubicBezTo>
                  <a:pt x="3029318" y="2149988"/>
                  <a:pt x="3089326" y="2104268"/>
                  <a:pt x="3149333" y="2058548"/>
                </a:cubicBezTo>
                <a:close/>
                <a:moveTo>
                  <a:pt x="484238" y="2056644"/>
                </a:moveTo>
                <a:cubicBezTo>
                  <a:pt x="493763" y="2061407"/>
                  <a:pt x="503288" y="2067122"/>
                  <a:pt x="512813" y="2071884"/>
                </a:cubicBezTo>
                <a:cubicBezTo>
                  <a:pt x="592824" y="2143322"/>
                  <a:pt x="672834" y="2214759"/>
                  <a:pt x="753796" y="2284291"/>
                </a:cubicBezTo>
                <a:cubicBezTo>
                  <a:pt x="858571" y="2373827"/>
                  <a:pt x="965251" y="2461457"/>
                  <a:pt x="1071931" y="2549087"/>
                </a:cubicBezTo>
                <a:cubicBezTo>
                  <a:pt x="1076694" y="2552897"/>
                  <a:pt x="1083361" y="2553849"/>
                  <a:pt x="1089076" y="2555754"/>
                </a:cubicBezTo>
                <a:cubicBezTo>
                  <a:pt x="1091934" y="2561469"/>
                  <a:pt x="1094791" y="2566232"/>
                  <a:pt x="1096696" y="2571947"/>
                </a:cubicBezTo>
                <a:cubicBezTo>
                  <a:pt x="1091934" y="2575757"/>
                  <a:pt x="1087171" y="2580519"/>
                  <a:pt x="1082409" y="2584329"/>
                </a:cubicBezTo>
                <a:cubicBezTo>
                  <a:pt x="1067169" y="2574804"/>
                  <a:pt x="1051929" y="2566232"/>
                  <a:pt x="1036689" y="2556707"/>
                </a:cubicBezTo>
                <a:cubicBezTo>
                  <a:pt x="1034784" y="2552897"/>
                  <a:pt x="1034784" y="2547182"/>
                  <a:pt x="1031926" y="2544324"/>
                </a:cubicBezTo>
                <a:cubicBezTo>
                  <a:pt x="869049" y="2409069"/>
                  <a:pt x="705219" y="2272861"/>
                  <a:pt x="540436" y="2136654"/>
                </a:cubicBezTo>
                <a:cubicBezTo>
                  <a:pt x="521386" y="2117604"/>
                  <a:pt x="502336" y="2097602"/>
                  <a:pt x="483286" y="2078552"/>
                </a:cubicBezTo>
                <a:cubicBezTo>
                  <a:pt x="483286" y="2070932"/>
                  <a:pt x="484238" y="2064264"/>
                  <a:pt x="484238" y="2056644"/>
                </a:cubicBezTo>
                <a:close/>
                <a:moveTo>
                  <a:pt x="3381743" y="1711839"/>
                </a:moveTo>
                <a:cubicBezTo>
                  <a:pt x="3390316" y="1731841"/>
                  <a:pt x="3408413" y="1754702"/>
                  <a:pt x="3404603" y="1771847"/>
                </a:cubicBezTo>
                <a:cubicBezTo>
                  <a:pt x="3397936" y="1803279"/>
                  <a:pt x="3376980" y="1830902"/>
                  <a:pt x="3363646" y="1861381"/>
                </a:cubicBezTo>
                <a:cubicBezTo>
                  <a:pt x="3346501" y="1899481"/>
                  <a:pt x="3325546" y="1937581"/>
                  <a:pt x="3316021" y="1977586"/>
                </a:cubicBezTo>
                <a:cubicBezTo>
                  <a:pt x="3282683" y="2115699"/>
                  <a:pt x="3253155" y="2254764"/>
                  <a:pt x="3222676" y="2392877"/>
                </a:cubicBezTo>
                <a:cubicBezTo>
                  <a:pt x="3220771" y="2402402"/>
                  <a:pt x="3220771" y="2411927"/>
                  <a:pt x="3219818" y="2421452"/>
                </a:cubicBezTo>
                <a:lnTo>
                  <a:pt x="3207443" y="2385276"/>
                </a:lnTo>
                <a:lnTo>
                  <a:pt x="3219818" y="2423356"/>
                </a:lnTo>
                <a:cubicBezTo>
                  <a:pt x="3221724" y="2425261"/>
                  <a:pt x="3222676" y="2428119"/>
                  <a:pt x="3221724" y="2430976"/>
                </a:cubicBezTo>
                <a:cubicBezTo>
                  <a:pt x="3165526" y="2575756"/>
                  <a:pt x="3115996" y="2722441"/>
                  <a:pt x="3052179" y="2863411"/>
                </a:cubicBezTo>
                <a:cubicBezTo>
                  <a:pt x="2974074" y="3036766"/>
                  <a:pt x="2864536" y="3190119"/>
                  <a:pt x="2715946" y="3312038"/>
                </a:cubicBezTo>
                <a:cubicBezTo>
                  <a:pt x="2696896" y="3328231"/>
                  <a:pt x="2674989" y="3341566"/>
                  <a:pt x="2654986" y="3356806"/>
                </a:cubicBezTo>
                <a:cubicBezTo>
                  <a:pt x="2650224" y="3352044"/>
                  <a:pt x="2644509" y="3347281"/>
                  <a:pt x="2639746" y="3342519"/>
                </a:cubicBezTo>
                <a:cubicBezTo>
                  <a:pt x="2951214" y="3112966"/>
                  <a:pt x="3092184" y="2780544"/>
                  <a:pt x="3194101" y="2425261"/>
                </a:cubicBezTo>
                <a:lnTo>
                  <a:pt x="3207436" y="2385256"/>
                </a:lnTo>
                <a:lnTo>
                  <a:pt x="3205530" y="2373827"/>
                </a:lnTo>
                <a:cubicBezTo>
                  <a:pt x="3246488" y="2244286"/>
                  <a:pt x="3261728" y="2109984"/>
                  <a:pt x="3281730" y="1968061"/>
                </a:cubicBezTo>
                <a:cubicBezTo>
                  <a:pt x="3236011" y="2007114"/>
                  <a:pt x="3199816" y="2039499"/>
                  <a:pt x="3162668" y="2070931"/>
                </a:cubicBezTo>
                <a:cubicBezTo>
                  <a:pt x="3157905" y="2066169"/>
                  <a:pt x="3153143" y="2062359"/>
                  <a:pt x="3149333" y="2057597"/>
                </a:cubicBezTo>
                <a:cubicBezTo>
                  <a:pt x="3165526" y="2040452"/>
                  <a:pt x="3180766" y="2022354"/>
                  <a:pt x="3197911" y="2006161"/>
                </a:cubicBezTo>
                <a:cubicBezTo>
                  <a:pt x="3256966" y="1954727"/>
                  <a:pt x="3300780" y="1896624"/>
                  <a:pt x="3301733" y="1812804"/>
                </a:cubicBezTo>
                <a:cubicBezTo>
                  <a:pt x="3301733" y="1788991"/>
                  <a:pt x="3311258" y="1761369"/>
                  <a:pt x="3325546" y="1742319"/>
                </a:cubicBezTo>
                <a:cubicBezTo>
                  <a:pt x="3336976" y="1727079"/>
                  <a:pt x="3362693" y="1722316"/>
                  <a:pt x="3381743" y="1711839"/>
                </a:cubicBezTo>
                <a:close/>
                <a:moveTo>
                  <a:pt x="2396693" y="1583883"/>
                </a:moveTo>
                <a:lnTo>
                  <a:pt x="2376380" y="1664809"/>
                </a:lnTo>
                <a:cubicBezTo>
                  <a:pt x="2368760" y="1694455"/>
                  <a:pt x="2360187" y="1723745"/>
                  <a:pt x="2348281" y="1751844"/>
                </a:cubicBezTo>
                <a:cubicBezTo>
                  <a:pt x="2262556" y="1951869"/>
                  <a:pt x="2122539" y="2105221"/>
                  <a:pt x="1935848" y="2215711"/>
                </a:cubicBezTo>
                <a:cubicBezTo>
                  <a:pt x="1927276" y="2220474"/>
                  <a:pt x="1919656" y="2228094"/>
                  <a:pt x="1911083" y="2229046"/>
                </a:cubicBezTo>
                <a:cubicBezTo>
                  <a:pt x="1897748" y="2230951"/>
                  <a:pt x="1883461" y="2229046"/>
                  <a:pt x="1870126" y="2228094"/>
                </a:cubicBezTo>
                <a:cubicBezTo>
                  <a:pt x="1877746" y="2217616"/>
                  <a:pt x="1883461" y="2203328"/>
                  <a:pt x="1894891" y="2195709"/>
                </a:cubicBezTo>
                <a:cubicBezTo>
                  <a:pt x="1952041" y="2158561"/>
                  <a:pt x="2013953" y="2129034"/>
                  <a:pt x="2067293" y="2088076"/>
                </a:cubicBezTo>
                <a:cubicBezTo>
                  <a:pt x="2217789" y="1971871"/>
                  <a:pt x="2311133" y="1816614"/>
                  <a:pt x="2370189" y="1638496"/>
                </a:cubicBezTo>
                <a:cubicBezTo>
                  <a:pt x="2373522" y="1627542"/>
                  <a:pt x="2378523" y="1617303"/>
                  <a:pt x="2384000" y="1607183"/>
                </a:cubicBezTo>
                <a:close/>
                <a:moveTo>
                  <a:pt x="2398904" y="1574930"/>
                </a:moveTo>
                <a:lnTo>
                  <a:pt x="2398841" y="1575670"/>
                </a:lnTo>
                <a:lnTo>
                  <a:pt x="2400669" y="1576584"/>
                </a:lnTo>
                <a:lnTo>
                  <a:pt x="2396693" y="1583883"/>
                </a:lnTo>
                <a:lnTo>
                  <a:pt x="2398764" y="1575631"/>
                </a:lnTo>
                <a:close/>
                <a:moveTo>
                  <a:pt x="65139" y="1539436"/>
                </a:moveTo>
                <a:cubicBezTo>
                  <a:pt x="86094" y="1637543"/>
                  <a:pt x="156579" y="1704218"/>
                  <a:pt x="213729" y="1781371"/>
                </a:cubicBezTo>
                <a:cubicBezTo>
                  <a:pt x="223254" y="1663261"/>
                  <a:pt x="140386" y="1528006"/>
                  <a:pt x="65139" y="1539436"/>
                </a:cubicBezTo>
                <a:close/>
                <a:moveTo>
                  <a:pt x="79545" y="1470142"/>
                </a:moveTo>
                <a:cubicBezTo>
                  <a:pt x="101810" y="1473713"/>
                  <a:pt x="125146" y="1486096"/>
                  <a:pt x="144196" y="1508956"/>
                </a:cubicBezTo>
                <a:cubicBezTo>
                  <a:pt x="181344" y="1553723"/>
                  <a:pt x="207061" y="1609921"/>
                  <a:pt x="231826" y="1663261"/>
                </a:cubicBezTo>
                <a:cubicBezTo>
                  <a:pt x="244209" y="1689931"/>
                  <a:pt x="249924" y="1721363"/>
                  <a:pt x="249924" y="1750891"/>
                </a:cubicBezTo>
                <a:cubicBezTo>
                  <a:pt x="251829" y="1816613"/>
                  <a:pt x="283261" y="1862333"/>
                  <a:pt x="329934" y="1904243"/>
                </a:cubicBezTo>
                <a:cubicBezTo>
                  <a:pt x="382321" y="1951868"/>
                  <a:pt x="431851" y="2004256"/>
                  <a:pt x="481381" y="2054738"/>
                </a:cubicBezTo>
                <a:cubicBezTo>
                  <a:pt x="484239" y="2063311"/>
                  <a:pt x="484239" y="2070931"/>
                  <a:pt x="483286" y="2078551"/>
                </a:cubicBezTo>
                <a:cubicBezTo>
                  <a:pt x="414706" y="2015686"/>
                  <a:pt x="346126" y="1952821"/>
                  <a:pt x="277546" y="1889956"/>
                </a:cubicBezTo>
                <a:cubicBezTo>
                  <a:pt x="273736" y="1890908"/>
                  <a:pt x="269926" y="1890908"/>
                  <a:pt x="266116" y="1891861"/>
                </a:cubicBezTo>
                <a:cubicBezTo>
                  <a:pt x="277546" y="1983301"/>
                  <a:pt x="288976" y="2073788"/>
                  <a:pt x="300406" y="2165228"/>
                </a:cubicBezTo>
                <a:cubicBezTo>
                  <a:pt x="305169" y="2194756"/>
                  <a:pt x="309931" y="2223331"/>
                  <a:pt x="313741" y="2252858"/>
                </a:cubicBezTo>
                <a:cubicBezTo>
                  <a:pt x="325171" y="2299531"/>
                  <a:pt x="336601" y="2347156"/>
                  <a:pt x="348031" y="2393828"/>
                </a:cubicBezTo>
                <a:lnTo>
                  <a:pt x="350888" y="2393828"/>
                </a:lnTo>
                <a:cubicBezTo>
                  <a:pt x="355651" y="2400496"/>
                  <a:pt x="359461" y="2408116"/>
                  <a:pt x="364224" y="2414783"/>
                </a:cubicBezTo>
                <a:cubicBezTo>
                  <a:pt x="371843" y="2432881"/>
                  <a:pt x="378511" y="2451931"/>
                  <a:pt x="386131" y="2470028"/>
                </a:cubicBezTo>
                <a:cubicBezTo>
                  <a:pt x="404229" y="2505271"/>
                  <a:pt x="422326" y="2541466"/>
                  <a:pt x="440424" y="2576708"/>
                </a:cubicBezTo>
                <a:cubicBezTo>
                  <a:pt x="452806" y="2595758"/>
                  <a:pt x="465188" y="2615761"/>
                  <a:pt x="477571" y="2634811"/>
                </a:cubicBezTo>
                <a:cubicBezTo>
                  <a:pt x="493763" y="2656718"/>
                  <a:pt x="509956" y="2678625"/>
                  <a:pt x="525196" y="2700533"/>
                </a:cubicBezTo>
                <a:cubicBezTo>
                  <a:pt x="533769" y="2710058"/>
                  <a:pt x="542341" y="2719583"/>
                  <a:pt x="550913" y="2729108"/>
                </a:cubicBezTo>
                <a:cubicBezTo>
                  <a:pt x="567106" y="2750063"/>
                  <a:pt x="583299" y="2771018"/>
                  <a:pt x="599491" y="2792925"/>
                </a:cubicBezTo>
                <a:lnTo>
                  <a:pt x="598507" y="2793909"/>
                </a:lnTo>
                <a:lnTo>
                  <a:pt x="611874" y="2808166"/>
                </a:lnTo>
                <a:cubicBezTo>
                  <a:pt x="609016" y="2812929"/>
                  <a:pt x="605206" y="2816739"/>
                  <a:pt x="602349" y="2821501"/>
                </a:cubicBezTo>
                <a:cubicBezTo>
                  <a:pt x="597586" y="2815786"/>
                  <a:pt x="591871" y="2810071"/>
                  <a:pt x="586156" y="2804356"/>
                </a:cubicBezTo>
                <a:lnTo>
                  <a:pt x="587145" y="2803367"/>
                </a:lnTo>
                <a:lnTo>
                  <a:pt x="504077" y="2713689"/>
                </a:lnTo>
                <a:cubicBezTo>
                  <a:pt x="426255" y="2619392"/>
                  <a:pt x="367319" y="2513843"/>
                  <a:pt x="330886" y="2393828"/>
                </a:cubicBezTo>
                <a:lnTo>
                  <a:pt x="328029" y="2393828"/>
                </a:lnTo>
                <a:cubicBezTo>
                  <a:pt x="303264" y="2270003"/>
                  <a:pt x="267069" y="2147131"/>
                  <a:pt x="256591" y="2021401"/>
                </a:cubicBezTo>
                <a:cubicBezTo>
                  <a:pt x="246114" y="1898528"/>
                  <a:pt x="213729" y="1796611"/>
                  <a:pt x="113716" y="1717553"/>
                </a:cubicBezTo>
                <a:cubicBezTo>
                  <a:pt x="77521" y="1688978"/>
                  <a:pt x="50851" y="1646116"/>
                  <a:pt x="25134" y="1606111"/>
                </a:cubicBezTo>
                <a:cubicBezTo>
                  <a:pt x="-8204" y="1555628"/>
                  <a:pt x="-7251" y="1508003"/>
                  <a:pt x="21324" y="1484191"/>
                </a:cubicBezTo>
                <a:cubicBezTo>
                  <a:pt x="36087" y="1471808"/>
                  <a:pt x="57280" y="1466570"/>
                  <a:pt x="79545" y="1470142"/>
                </a:cubicBezTo>
                <a:close/>
                <a:moveTo>
                  <a:pt x="1952041" y="1261306"/>
                </a:moveTo>
                <a:cubicBezTo>
                  <a:pt x="1957756" y="1265116"/>
                  <a:pt x="1964424" y="1267973"/>
                  <a:pt x="1970139" y="1271784"/>
                </a:cubicBezTo>
                <a:cubicBezTo>
                  <a:pt x="1968233" y="1284166"/>
                  <a:pt x="1966328" y="1296548"/>
                  <a:pt x="1964424" y="1309884"/>
                </a:cubicBezTo>
                <a:cubicBezTo>
                  <a:pt x="1909178" y="1553723"/>
                  <a:pt x="1852981" y="1796611"/>
                  <a:pt x="1797736" y="2040451"/>
                </a:cubicBezTo>
                <a:cubicBezTo>
                  <a:pt x="1791069" y="2069026"/>
                  <a:pt x="1790116" y="2097601"/>
                  <a:pt x="1786306" y="2127128"/>
                </a:cubicBezTo>
                <a:cubicBezTo>
                  <a:pt x="1780591" y="2129986"/>
                  <a:pt x="1774876" y="2134749"/>
                  <a:pt x="1769161" y="2140464"/>
                </a:cubicBezTo>
                <a:cubicBezTo>
                  <a:pt x="1770114" y="2109031"/>
                  <a:pt x="1768208" y="2077599"/>
                  <a:pt x="1773924" y="2047119"/>
                </a:cubicBezTo>
                <a:cubicBezTo>
                  <a:pt x="1794878" y="1934724"/>
                  <a:pt x="1818691" y="1822328"/>
                  <a:pt x="1841551" y="1709934"/>
                </a:cubicBezTo>
                <a:cubicBezTo>
                  <a:pt x="1876794" y="1568011"/>
                  <a:pt x="1912036" y="1426089"/>
                  <a:pt x="1946326" y="1284166"/>
                </a:cubicBezTo>
                <a:cubicBezTo>
                  <a:pt x="1948231" y="1276546"/>
                  <a:pt x="1950136" y="1268926"/>
                  <a:pt x="1952041" y="1261306"/>
                </a:cubicBezTo>
                <a:close/>
                <a:moveTo>
                  <a:pt x="2365427" y="834587"/>
                </a:moveTo>
                <a:cubicBezTo>
                  <a:pt x="2414956" y="1004133"/>
                  <a:pt x="2444484" y="1176534"/>
                  <a:pt x="2435911" y="1352746"/>
                </a:cubicBezTo>
                <a:cubicBezTo>
                  <a:pt x="2434007" y="1390370"/>
                  <a:pt x="2428054" y="1427517"/>
                  <a:pt x="2420910" y="1464546"/>
                </a:cubicBezTo>
                <a:lnTo>
                  <a:pt x="2398904" y="1574930"/>
                </a:lnTo>
                <a:lnTo>
                  <a:pt x="2414227" y="1393525"/>
                </a:lnTo>
                <a:cubicBezTo>
                  <a:pt x="2420255" y="1211002"/>
                  <a:pt x="2398288" y="1030089"/>
                  <a:pt x="2351139" y="850781"/>
                </a:cubicBezTo>
                <a:cubicBezTo>
                  <a:pt x="2355902" y="845065"/>
                  <a:pt x="2360664" y="839351"/>
                  <a:pt x="2365427" y="834587"/>
                </a:cubicBezTo>
                <a:close/>
                <a:moveTo>
                  <a:pt x="2132064" y="712668"/>
                </a:moveTo>
                <a:cubicBezTo>
                  <a:pt x="2135874" y="714572"/>
                  <a:pt x="2140636" y="716477"/>
                  <a:pt x="2144446" y="717430"/>
                </a:cubicBezTo>
                <a:cubicBezTo>
                  <a:pt x="2086344" y="902215"/>
                  <a:pt x="2028241" y="1086046"/>
                  <a:pt x="1969186" y="1270831"/>
                </a:cubicBezTo>
                <a:cubicBezTo>
                  <a:pt x="1963471" y="1267021"/>
                  <a:pt x="1956804" y="1264164"/>
                  <a:pt x="1951089" y="1260353"/>
                </a:cubicBezTo>
                <a:cubicBezTo>
                  <a:pt x="2001571" y="1105096"/>
                  <a:pt x="2051102" y="948888"/>
                  <a:pt x="2101584" y="793630"/>
                </a:cubicBezTo>
                <a:cubicBezTo>
                  <a:pt x="2110156" y="766007"/>
                  <a:pt x="2121586" y="740290"/>
                  <a:pt x="2132064" y="712668"/>
                </a:cubicBezTo>
                <a:close/>
                <a:moveTo>
                  <a:pt x="2162544" y="197"/>
                </a:moveTo>
                <a:cubicBezTo>
                  <a:pt x="2203501" y="-2659"/>
                  <a:pt x="2227314" y="25916"/>
                  <a:pt x="2226361" y="61158"/>
                </a:cubicBezTo>
                <a:cubicBezTo>
                  <a:pt x="2224456" y="107830"/>
                  <a:pt x="2210169" y="153551"/>
                  <a:pt x="2202549" y="199271"/>
                </a:cubicBezTo>
                <a:cubicBezTo>
                  <a:pt x="2198739" y="224035"/>
                  <a:pt x="2191119" y="252611"/>
                  <a:pt x="2197786" y="275471"/>
                </a:cubicBezTo>
                <a:cubicBezTo>
                  <a:pt x="2246364" y="437396"/>
                  <a:pt x="2297799" y="599321"/>
                  <a:pt x="2347329" y="760293"/>
                </a:cubicBezTo>
                <a:cubicBezTo>
                  <a:pt x="2354949" y="784106"/>
                  <a:pt x="2359711" y="808871"/>
                  <a:pt x="2365426" y="833635"/>
                </a:cubicBezTo>
                <a:cubicBezTo>
                  <a:pt x="2360664" y="839351"/>
                  <a:pt x="2355901" y="845065"/>
                  <a:pt x="2351139" y="849828"/>
                </a:cubicBezTo>
                <a:cubicBezTo>
                  <a:pt x="2320659" y="754577"/>
                  <a:pt x="2292084" y="659328"/>
                  <a:pt x="2260651" y="564078"/>
                </a:cubicBezTo>
                <a:cubicBezTo>
                  <a:pt x="2229219" y="470733"/>
                  <a:pt x="2194929" y="379293"/>
                  <a:pt x="2159686" y="282138"/>
                </a:cubicBezTo>
                <a:cubicBezTo>
                  <a:pt x="2115871" y="328811"/>
                  <a:pt x="2076819" y="372626"/>
                  <a:pt x="2034908" y="414536"/>
                </a:cubicBezTo>
                <a:cubicBezTo>
                  <a:pt x="1936801" y="513595"/>
                  <a:pt x="1832026" y="606941"/>
                  <a:pt x="1741539" y="712668"/>
                </a:cubicBezTo>
                <a:cubicBezTo>
                  <a:pt x="1711535" y="747434"/>
                  <a:pt x="1686294" y="786487"/>
                  <a:pt x="1662481" y="826730"/>
                </a:cubicBezTo>
                <a:lnTo>
                  <a:pt x="1592569" y="946950"/>
                </a:lnTo>
                <a:lnTo>
                  <a:pt x="1592948" y="946983"/>
                </a:lnTo>
                <a:cubicBezTo>
                  <a:pt x="1585328" y="975557"/>
                  <a:pt x="1577708" y="1004133"/>
                  <a:pt x="1569136" y="1031755"/>
                </a:cubicBezTo>
                <a:cubicBezTo>
                  <a:pt x="1551038" y="1138433"/>
                  <a:pt x="1521511" y="1245114"/>
                  <a:pt x="1516748" y="1351793"/>
                </a:cubicBezTo>
                <a:cubicBezTo>
                  <a:pt x="1508176" y="1530864"/>
                  <a:pt x="1532941" y="1708981"/>
                  <a:pt x="1598663" y="1877573"/>
                </a:cubicBezTo>
                <a:cubicBezTo>
                  <a:pt x="1617713" y="1928056"/>
                  <a:pt x="1657718" y="1969966"/>
                  <a:pt x="1687246" y="2015686"/>
                </a:cubicBezTo>
                <a:cubicBezTo>
                  <a:pt x="1703438" y="2036641"/>
                  <a:pt x="1712011" y="2060453"/>
                  <a:pt x="1683436" y="2075694"/>
                </a:cubicBezTo>
                <a:cubicBezTo>
                  <a:pt x="1655813" y="2090934"/>
                  <a:pt x="1640573" y="2070931"/>
                  <a:pt x="1627238" y="2048071"/>
                </a:cubicBezTo>
                <a:cubicBezTo>
                  <a:pt x="1554848" y="1925198"/>
                  <a:pt x="1532941" y="1787086"/>
                  <a:pt x="1511033" y="1648973"/>
                </a:cubicBezTo>
                <a:cubicBezTo>
                  <a:pt x="1503413" y="1598491"/>
                  <a:pt x="1498651" y="1548009"/>
                  <a:pt x="1492936" y="1497526"/>
                </a:cubicBezTo>
                <a:cubicBezTo>
                  <a:pt x="1487221" y="1324171"/>
                  <a:pt x="1495793" y="1152721"/>
                  <a:pt x="1551991" y="986034"/>
                </a:cubicBezTo>
                <a:cubicBezTo>
                  <a:pt x="1558658" y="972700"/>
                  <a:pt x="1564373" y="958412"/>
                  <a:pt x="1571041" y="945078"/>
                </a:cubicBezTo>
                <a:lnTo>
                  <a:pt x="1571460" y="945114"/>
                </a:lnTo>
                <a:lnTo>
                  <a:pt x="1618160" y="842922"/>
                </a:lnTo>
                <a:cubicBezTo>
                  <a:pt x="1672542" y="744874"/>
                  <a:pt x="1747015" y="660757"/>
                  <a:pt x="1826311" y="579318"/>
                </a:cubicBezTo>
                <a:cubicBezTo>
                  <a:pt x="1920608" y="481211"/>
                  <a:pt x="2013954" y="382151"/>
                  <a:pt x="2106346" y="283090"/>
                </a:cubicBezTo>
                <a:cubicBezTo>
                  <a:pt x="2133969" y="253562"/>
                  <a:pt x="2141589" y="221177"/>
                  <a:pt x="2127301" y="180221"/>
                </a:cubicBezTo>
                <a:cubicBezTo>
                  <a:pt x="2114919" y="144977"/>
                  <a:pt x="2113014" y="105926"/>
                  <a:pt x="2111109" y="67825"/>
                </a:cubicBezTo>
                <a:cubicBezTo>
                  <a:pt x="2109204" y="32583"/>
                  <a:pt x="2123491" y="3055"/>
                  <a:pt x="2162544" y="1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108" name="Google Shape;108;p6"/>
          <p:cNvGrpSpPr/>
          <p:nvPr/>
        </p:nvGrpSpPr>
        <p:grpSpPr>
          <a:xfrm rot="2531672" flipH="1">
            <a:off x="370661" y="1379935"/>
            <a:ext cx="1974446" cy="4915533"/>
            <a:chOff x="2609450" y="479865"/>
            <a:chExt cx="2385138" cy="5937981"/>
          </a:xfrm>
        </p:grpSpPr>
        <p:sp>
          <p:nvSpPr>
            <p:cNvPr id="109" name="Google Shape;109;p6"/>
            <p:cNvSpPr/>
            <p:nvPr/>
          </p:nvSpPr>
          <p:spPr>
            <a:xfrm>
              <a:off x="4108598" y="479865"/>
              <a:ext cx="885990" cy="2753774"/>
            </a:xfrm>
            <a:custGeom>
              <a:avLst/>
              <a:gdLst/>
              <a:ahLst/>
              <a:cxnLst/>
              <a:rect l="l" t="t" r="r" b="b"/>
              <a:pathLst>
                <a:path w="885990" h="2753774" extrusionOk="0">
                  <a:moveTo>
                    <a:pt x="733425" y="2738535"/>
                  </a:moveTo>
                  <a:cubicBezTo>
                    <a:pt x="728663" y="2743297"/>
                    <a:pt x="723900" y="2749012"/>
                    <a:pt x="719138" y="2753775"/>
                  </a:cubicBezTo>
                  <a:cubicBezTo>
                    <a:pt x="713422" y="2753775"/>
                    <a:pt x="707708" y="2753775"/>
                    <a:pt x="701040" y="2753775"/>
                  </a:cubicBezTo>
                  <a:cubicBezTo>
                    <a:pt x="717233" y="2675670"/>
                    <a:pt x="733425" y="2597565"/>
                    <a:pt x="751522" y="2507077"/>
                  </a:cubicBezTo>
                  <a:cubicBezTo>
                    <a:pt x="693420" y="2521365"/>
                    <a:pt x="644843" y="2534700"/>
                    <a:pt x="596265" y="2544225"/>
                  </a:cubicBezTo>
                  <a:cubicBezTo>
                    <a:pt x="573405" y="2548987"/>
                    <a:pt x="549593" y="2548035"/>
                    <a:pt x="526733" y="2548987"/>
                  </a:cubicBezTo>
                  <a:cubicBezTo>
                    <a:pt x="541020" y="2528985"/>
                    <a:pt x="551497" y="2503267"/>
                    <a:pt x="570547" y="2488980"/>
                  </a:cubicBezTo>
                  <a:cubicBezTo>
                    <a:pt x="619125" y="2451832"/>
                    <a:pt x="674370" y="2421352"/>
                    <a:pt x="721995" y="2383252"/>
                  </a:cubicBezTo>
                  <a:cubicBezTo>
                    <a:pt x="744855" y="2365155"/>
                    <a:pt x="765810" y="2336580"/>
                    <a:pt x="774383" y="2308957"/>
                  </a:cubicBezTo>
                  <a:cubicBezTo>
                    <a:pt x="799147" y="2225137"/>
                    <a:pt x="816293" y="2140365"/>
                    <a:pt x="836295" y="2055592"/>
                  </a:cubicBezTo>
                  <a:cubicBezTo>
                    <a:pt x="842963" y="2027017"/>
                    <a:pt x="846772" y="1998442"/>
                    <a:pt x="854393" y="1962247"/>
                  </a:cubicBezTo>
                  <a:cubicBezTo>
                    <a:pt x="786765" y="1978440"/>
                    <a:pt x="728663" y="1992727"/>
                    <a:pt x="669608" y="2006062"/>
                  </a:cubicBezTo>
                  <a:cubicBezTo>
                    <a:pt x="634365" y="2013682"/>
                    <a:pt x="598170" y="2025112"/>
                    <a:pt x="562928" y="2026065"/>
                  </a:cubicBezTo>
                  <a:cubicBezTo>
                    <a:pt x="542925" y="2026065"/>
                    <a:pt x="517208" y="2011777"/>
                    <a:pt x="504825" y="1995585"/>
                  </a:cubicBezTo>
                  <a:cubicBezTo>
                    <a:pt x="497205" y="1985107"/>
                    <a:pt x="508635" y="1957485"/>
                    <a:pt x="517208" y="1941292"/>
                  </a:cubicBezTo>
                  <a:cubicBezTo>
                    <a:pt x="527685" y="1922242"/>
                    <a:pt x="544830" y="1906050"/>
                    <a:pt x="561022" y="1891762"/>
                  </a:cubicBezTo>
                  <a:cubicBezTo>
                    <a:pt x="626745" y="1836517"/>
                    <a:pt x="692468" y="1782225"/>
                    <a:pt x="760095" y="1729837"/>
                  </a:cubicBezTo>
                  <a:cubicBezTo>
                    <a:pt x="818197" y="1685070"/>
                    <a:pt x="842010" y="1626015"/>
                    <a:pt x="838200" y="1555530"/>
                  </a:cubicBezTo>
                  <a:cubicBezTo>
                    <a:pt x="834390" y="1488855"/>
                    <a:pt x="827722" y="1423132"/>
                    <a:pt x="817245" y="1357410"/>
                  </a:cubicBezTo>
                  <a:cubicBezTo>
                    <a:pt x="793433" y="1207867"/>
                    <a:pt x="777240" y="1059277"/>
                    <a:pt x="790575" y="907830"/>
                  </a:cubicBezTo>
                  <a:cubicBezTo>
                    <a:pt x="805815" y="737332"/>
                    <a:pt x="819150" y="566835"/>
                    <a:pt x="822960" y="395385"/>
                  </a:cubicBezTo>
                  <a:cubicBezTo>
                    <a:pt x="826770" y="216315"/>
                    <a:pt x="707708" y="22005"/>
                    <a:pt x="451485" y="53437"/>
                  </a:cubicBezTo>
                  <a:cubicBezTo>
                    <a:pt x="308610" y="24862"/>
                    <a:pt x="169545" y="21052"/>
                    <a:pt x="43815" y="113445"/>
                  </a:cubicBezTo>
                  <a:cubicBezTo>
                    <a:pt x="29528" y="112492"/>
                    <a:pt x="14288" y="111540"/>
                    <a:pt x="0" y="111540"/>
                  </a:cubicBezTo>
                  <a:cubicBezTo>
                    <a:pt x="86678" y="23910"/>
                    <a:pt x="196215" y="-1808"/>
                    <a:pt x="313372" y="97"/>
                  </a:cubicBezTo>
                  <a:cubicBezTo>
                    <a:pt x="399097" y="2002"/>
                    <a:pt x="483870" y="10575"/>
                    <a:pt x="569595" y="20100"/>
                  </a:cubicBezTo>
                  <a:cubicBezTo>
                    <a:pt x="709613" y="36292"/>
                    <a:pt x="793433" y="126780"/>
                    <a:pt x="830580" y="251557"/>
                  </a:cubicBezTo>
                  <a:cubicBezTo>
                    <a:pt x="855345" y="334425"/>
                    <a:pt x="858203" y="426817"/>
                    <a:pt x="856297" y="514447"/>
                  </a:cubicBezTo>
                  <a:cubicBezTo>
                    <a:pt x="853440" y="639225"/>
                    <a:pt x="837247" y="764002"/>
                    <a:pt x="824865" y="888780"/>
                  </a:cubicBezTo>
                  <a:cubicBezTo>
                    <a:pt x="808672" y="1051657"/>
                    <a:pt x="826770" y="1210725"/>
                    <a:pt x="853440" y="1370745"/>
                  </a:cubicBezTo>
                  <a:cubicBezTo>
                    <a:pt x="863918" y="1432657"/>
                    <a:pt x="868680" y="1496475"/>
                    <a:pt x="871538" y="1560292"/>
                  </a:cubicBezTo>
                  <a:cubicBezTo>
                    <a:pt x="874395" y="1635540"/>
                    <a:pt x="849630" y="1700310"/>
                    <a:pt x="787718" y="1747935"/>
                  </a:cubicBezTo>
                  <a:cubicBezTo>
                    <a:pt x="736283" y="1787940"/>
                    <a:pt x="685800" y="1827945"/>
                    <a:pt x="636270" y="1869855"/>
                  </a:cubicBezTo>
                  <a:cubicBezTo>
                    <a:pt x="598170" y="1902240"/>
                    <a:pt x="563880" y="1937482"/>
                    <a:pt x="527685" y="1971772"/>
                  </a:cubicBezTo>
                  <a:cubicBezTo>
                    <a:pt x="530543" y="1977487"/>
                    <a:pt x="532447" y="1984155"/>
                    <a:pt x="535305" y="1989870"/>
                  </a:cubicBezTo>
                  <a:cubicBezTo>
                    <a:pt x="559118" y="1988917"/>
                    <a:pt x="582930" y="1990822"/>
                    <a:pt x="605790" y="1986060"/>
                  </a:cubicBezTo>
                  <a:cubicBezTo>
                    <a:pt x="682943" y="1969867"/>
                    <a:pt x="760095" y="1952722"/>
                    <a:pt x="837247" y="1933672"/>
                  </a:cubicBezTo>
                  <a:cubicBezTo>
                    <a:pt x="880110" y="1923195"/>
                    <a:pt x="892493" y="1939387"/>
                    <a:pt x="882968" y="1980345"/>
                  </a:cubicBezTo>
                  <a:cubicBezTo>
                    <a:pt x="859155" y="2089882"/>
                    <a:pt x="839153" y="2201325"/>
                    <a:pt x="813435" y="2310862"/>
                  </a:cubicBezTo>
                  <a:cubicBezTo>
                    <a:pt x="802958" y="2356582"/>
                    <a:pt x="775335" y="2392777"/>
                    <a:pt x="732472" y="2417542"/>
                  </a:cubicBezTo>
                  <a:cubicBezTo>
                    <a:pt x="697230" y="2437545"/>
                    <a:pt x="664845" y="2461357"/>
                    <a:pt x="631508" y="2483265"/>
                  </a:cubicBezTo>
                  <a:cubicBezTo>
                    <a:pt x="632460" y="2488027"/>
                    <a:pt x="634365" y="2491837"/>
                    <a:pt x="635318" y="2496600"/>
                  </a:cubicBezTo>
                  <a:cubicBezTo>
                    <a:pt x="671513" y="2492790"/>
                    <a:pt x="706755" y="2488027"/>
                    <a:pt x="742950" y="2487075"/>
                  </a:cubicBezTo>
                  <a:cubicBezTo>
                    <a:pt x="767715" y="2486122"/>
                    <a:pt x="789622" y="2491837"/>
                    <a:pt x="775335" y="2525175"/>
                  </a:cubicBezTo>
                  <a:cubicBezTo>
                    <a:pt x="772478" y="2534700"/>
                    <a:pt x="769620" y="2543272"/>
                    <a:pt x="766763" y="2552797"/>
                  </a:cubicBezTo>
                  <a:cubicBezTo>
                    <a:pt x="766763" y="2555655"/>
                    <a:pt x="766763" y="2559465"/>
                    <a:pt x="766763" y="2562322"/>
                  </a:cubicBezTo>
                  <a:cubicBezTo>
                    <a:pt x="763905" y="2574705"/>
                    <a:pt x="760095" y="2588040"/>
                    <a:pt x="757238" y="2600422"/>
                  </a:cubicBezTo>
                  <a:cubicBezTo>
                    <a:pt x="751522" y="2620425"/>
                    <a:pt x="746760" y="2641380"/>
                    <a:pt x="741997" y="2661382"/>
                  </a:cubicBezTo>
                  <a:cubicBezTo>
                    <a:pt x="741045" y="2669955"/>
                    <a:pt x="740093" y="2678527"/>
                    <a:pt x="739140" y="2687100"/>
                  </a:cubicBezTo>
                  <a:cubicBezTo>
                    <a:pt x="740093" y="2689957"/>
                    <a:pt x="740093" y="2692815"/>
                    <a:pt x="739140" y="2695672"/>
                  </a:cubicBezTo>
                  <a:cubicBezTo>
                    <a:pt x="735330" y="2705197"/>
                    <a:pt x="732472" y="2714722"/>
                    <a:pt x="728663" y="2724247"/>
                  </a:cubicBezTo>
                  <a:cubicBezTo>
                    <a:pt x="730568" y="2729010"/>
                    <a:pt x="732472" y="2733772"/>
                    <a:pt x="733425" y="2738535"/>
                  </a:cubicBezTo>
                  <a:close/>
                  <a:moveTo>
                    <a:pt x="625793" y="2503267"/>
                  </a:moveTo>
                  <a:cubicBezTo>
                    <a:pt x="625793" y="2501362"/>
                    <a:pt x="625793" y="2498505"/>
                    <a:pt x="624840" y="2496600"/>
                  </a:cubicBezTo>
                  <a:cubicBezTo>
                    <a:pt x="619125" y="2497552"/>
                    <a:pt x="612458" y="2498505"/>
                    <a:pt x="606743" y="2499457"/>
                  </a:cubicBezTo>
                  <a:cubicBezTo>
                    <a:pt x="606743" y="2501362"/>
                    <a:pt x="606743" y="2502315"/>
                    <a:pt x="606743" y="2504220"/>
                  </a:cubicBezTo>
                  <a:cubicBezTo>
                    <a:pt x="614363" y="2503267"/>
                    <a:pt x="620078" y="2503267"/>
                    <a:pt x="625793" y="250326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0" name="Google Shape;110;p6"/>
            <p:cNvSpPr/>
            <p:nvPr/>
          </p:nvSpPr>
          <p:spPr>
            <a:xfrm>
              <a:off x="3223726" y="593309"/>
              <a:ext cx="930592" cy="1235392"/>
            </a:xfrm>
            <a:custGeom>
              <a:avLst/>
              <a:gdLst/>
              <a:ahLst/>
              <a:cxnLst/>
              <a:rect l="l" t="t" r="r" b="b"/>
              <a:pathLst>
                <a:path w="930592" h="1235392" extrusionOk="0">
                  <a:moveTo>
                    <a:pt x="886778" y="0"/>
                  </a:moveTo>
                  <a:cubicBezTo>
                    <a:pt x="901065" y="953"/>
                    <a:pt x="916305" y="1905"/>
                    <a:pt x="930593" y="1905"/>
                  </a:cubicBezTo>
                  <a:cubicBezTo>
                    <a:pt x="929640" y="4763"/>
                    <a:pt x="928688" y="7620"/>
                    <a:pt x="927735" y="10478"/>
                  </a:cubicBezTo>
                  <a:cubicBezTo>
                    <a:pt x="927735" y="10478"/>
                    <a:pt x="929640" y="9525"/>
                    <a:pt x="929640" y="9525"/>
                  </a:cubicBezTo>
                  <a:cubicBezTo>
                    <a:pt x="925830" y="13335"/>
                    <a:pt x="921068" y="16193"/>
                    <a:pt x="917257" y="20003"/>
                  </a:cubicBezTo>
                  <a:cubicBezTo>
                    <a:pt x="898207" y="33338"/>
                    <a:pt x="880110" y="48578"/>
                    <a:pt x="860107" y="60960"/>
                  </a:cubicBezTo>
                  <a:cubicBezTo>
                    <a:pt x="825818" y="83820"/>
                    <a:pt x="825818" y="113348"/>
                    <a:pt x="838200" y="148590"/>
                  </a:cubicBezTo>
                  <a:cubicBezTo>
                    <a:pt x="857250" y="200978"/>
                    <a:pt x="876300" y="252413"/>
                    <a:pt x="890588" y="305753"/>
                  </a:cubicBezTo>
                  <a:cubicBezTo>
                    <a:pt x="895350" y="322897"/>
                    <a:pt x="884872" y="342900"/>
                    <a:pt x="882015" y="361950"/>
                  </a:cubicBezTo>
                  <a:cubicBezTo>
                    <a:pt x="864870" y="357188"/>
                    <a:pt x="845820" y="356235"/>
                    <a:pt x="830580" y="346710"/>
                  </a:cubicBezTo>
                  <a:cubicBezTo>
                    <a:pt x="797243" y="325755"/>
                    <a:pt x="766763" y="299085"/>
                    <a:pt x="734378" y="278130"/>
                  </a:cubicBezTo>
                  <a:cubicBezTo>
                    <a:pt x="702945" y="258128"/>
                    <a:pt x="675322" y="260033"/>
                    <a:pt x="644843" y="286703"/>
                  </a:cubicBezTo>
                  <a:cubicBezTo>
                    <a:pt x="494347" y="419100"/>
                    <a:pt x="375285" y="573405"/>
                    <a:pt x="275272" y="745808"/>
                  </a:cubicBezTo>
                  <a:cubicBezTo>
                    <a:pt x="203835" y="867727"/>
                    <a:pt x="142875" y="993458"/>
                    <a:pt x="97155" y="1126808"/>
                  </a:cubicBezTo>
                  <a:cubicBezTo>
                    <a:pt x="83820" y="1166813"/>
                    <a:pt x="48578" y="1199198"/>
                    <a:pt x="22860" y="1235393"/>
                  </a:cubicBezTo>
                  <a:cubicBezTo>
                    <a:pt x="15240" y="1232535"/>
                    <a:pt x="7620" y="1229678"/>
                    <a:pt x="0" y="1226820"/>
                  </a:cubicBezTo>
                  <a:cubicBezTo>
                    <a:pt x="86678" y="1127760"/>
                    <a:pt x="100965" y="995363"/>
                    <a:pt x="160020" y="883920"/>
                  </a:cubicBezTo>
                  <a:cubicBezTo>
                    <a:pt x="285750" y="647700"/>
                    <a:pt x="425767" y="422910"/>
                    <a:pt x="638175" y="250508"/>
                  </a:cubicBezTo>
                  <a:cubicBezTo>
                    <a:pt x="667703" y="226695"/>
                    <a:pt x="699135" y="222885"/>
                    <a:pt x="730568" y="240983"/>
                  </a:cubicBezTo>
                  <a:cubicBezTo>
                    <a:pt x="768668" y="263843"/>
                    <a:pt x="803910" y="291465"/>
                    <a:pt x="847725" y="321945"/>
                  </a:cubicBezTo>
                  <a:cubicBezTo>
                    <a:pt x="848678" y="305753"/>
                    <a:pt x="853440" y="290513"/>
                    <a:pt x="849630" y="276225"/>
                  </a:cubicBezTo>
                  <a:cubicBezTo>
                    <a:pt x="833438" y="207645"/>
                    <a:pt x="814388" y="140018"/>
                    <a:pt x="797243" y="71438"/>
                  </a:cubicBezTo>
                  <a:cubicBezTo>
                    <a:pt x="826770" y="50482"/>
                    <a:pt x="856297" y="24765"/>
                    <a:pt x="88677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1" name="Google Shape;111;p6"/>
            <p:cNvSpPr/>
            <p:nvPr/>
          </p:nvSpPr>
          <p:spPr>
            <a:xfrm>
              <a:off x="2618889" y="5794912"/>
              <a:ext cx="237172" cy="622934"/>
            </a:xfrm>
            <a:custGeom>
              <a:avLst/>
              <a:gdLst/>
              <a:ahLst/>
              <a:cxnLst/>
              <a:rect l="l" t="t" r="r" b="b"/>
              <a:pathLst>
                <a:path w="237172" h="622934" extrusionOk="0">
                  <a:moveTo>
                    <a:pt x="206692" y="1905"/>
                  </a:moveTo>
                  <a:cubicBezTo>
                    <a:pt x="206692" y="1905"/>
                    <a:pt x="210503" y="0"/>
                    <a:pt x="210503" y="0"/>
                  </a:cubicBezTo>
                  <a:cubicBezTo>
                    <a:pt x="219075" y="0"/>
                    <a:pt x="227647" y="0"/>
                    <a:pt x="236220" y="0"/>
                  </a:cubicBezTo>
                  <a:cubicBezTo>
                    <a:pt x="236220" y="2857"/>
                    <a:pt x="236220" y="6667"/>
                    <a:pt x="237172" y="9525"/>
                  </a:cubicBezTo>
                  <a:cubicBezTo>
                    <a:pt x="220980" y="51435"/>
                    <a:pt x="201930" y="92392"/>
                    <a:pt x="187642" y="135255"/>
                  </a:cubicBezTo>
                  <a:cubicBezTo>
                    <a:pt x="141923" y="266700"/>
                    <a:pt x="99060" y="399097"/>
                    <a:pt x="53340" y="530542"/>
                  </a:cubicBezTo>
                  <a:cubicBezTo>
                    <a:pt x="42863" y="559117"/>
                    <a:pt x="22860" y="584835"/>
                    <a:pt x="0" y="622935"/>
                  </a:cubicBezTo>
                  <a:cubicBezTo>
                    <a:pt x="71438" y="408622"/>
                    <a:pt x="139065" y="205740"/>
                    <a:pt x="206692" y="190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2" name="Google Shape;112;p6"/>
            <p:cNvSpPr/>
            <p:nvPr/>
          </p:nvSpPr>
          <p:spPr>
            <a:xfrm>
              <a:off x="4876314" y="3005040"/>
              <a:ext cx="8572" cy="27622"/>
            </a:xfrm>
            <a:custGeom>
              <a:avLst/>
              <a:gdLst/>
              <a:ahLst/>
              <a:cxnLst/>
              <a:rect l="l" t="t" r="r" b="b"/>
              <a:pathLst>
                <a:path w="8572" h="27622" extrusionOk="0">
                  <a:moveTo>
                    <a:pt x="0" y="27622"/>
                  </a:moveTo>
                  <a:cubicBezTo>
                    <a:pt x="2857" y="18097"/>
                    <a:pt x="5715" y="9525"/>
                    <a:pt x="8572" y="0"/>
                  </a:cubicBezTo>
                  <a:cubicBezTo>
                    <a:pt x="5715" y="9525"/>
                    <a:pt x="2857" y="19050"/>
                    <a:pt x="0" y="276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3" name="Google Shape;113;p6"/>
            <p:cNvSpPr/>
            <p:nvPr/>
          </p:nvSpPr>
          <p:spPr>
            <a:xfrm>
              <a:off x="4847739" y="3141247"/>
              <a:ext cx="2857" cy="25717"/>
            </a:xfrm>
            <a:custGeom>
              <a:avLst/>
              <a:gdLst/>
              <a:ahLst/>
              <a:cxnLst/>
              <a:rect l="l" t="t" r="r" b="b"/>
              <a:pathLst>
                <a:path w="2857" h="25717" extrusionOk="0">
                  <a:moveTo>
                    <a:pt x="0" y="25718"/>
                  </a:moveTo>
                  <a:cubicBezTo>
                    <a:pt x="953" y="17145"/>
                    <a:pt x="1905" y="8573"/>
                    <a:pt x="2857" y="0"/>
                  </a:cubicBezTo>
                  <a:cubicBezTo>
                    <a:pt x="1905" y="8573"/>
                    <a:pt x="953" y="17145"/>
                    <a:pt x="0" y="257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4" name="Google Shape;114;p6"/>
            <p:cNvSpPr/>
            <p:nvPr/>
          </p:nvSpPr>
          <p:spPr>
            <a:xfrm>
              <a:off x="2648416" y="2633565"/>
              <a:ext cx="6667" cy="31432"/>
            </a:xfrm>
            <a:custGeom>
              <a:avLst/>
              <a:gdLst/>
              <a:ahLst/>
              <a:cxnLst/>
              <a:rect l="l" t="t" r="r" b="b"/>
              <a:pathLst>
                <a:path w="6667" h="31432" extrusionOk="0">
                  <a:moveTo>
                    <a:pt x="6668" y="0"/>
                  </a:moveTo>
                  <a:cubicBezTo>
                    <a:pt x="4763" y="10478"/>
                    <a:pt x="2858" y="20955"/>
                    <a:pt x="0" y="31433"/>
                  </a:cubicBezTo>
                  <a:cubicBezTo>
                    <a:pt x="2858" y="20955"/>
                    <a:pt x="4763" y="10478"/>
                    <a:pt x="666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5" name="Google Shape;115;p6"/>
            <p:cNvSpPr/>
            <p:nvPr/>
          </p:nvSpPr>
          <p:spPr>
            <a:xfrm>
              <a:off x="3589486" y="3233640"/>
              <a:ext cx="1238250" cy="1870049"/>
            </a:xfrm>
            <a:custGeom>
              <a:avLst/>
              <a:gdLst/>
              <a:ahLst/>
              <a:cxnLst/>
              <a:rect l="l" t="t" r="r" b="b"/>
              <a:pathLst>
                <a:path w="1238250" h="1870049" extrusionOk="0">
                  <a:moveTo>
                    <a:pt x="591503" y="845820"/>
                  </a:moveTo>
                  <a:cubicBezTo>
                    <a:pt x="731520" y="853440"/>
                    <a:pt x="871538" y="861060"/>
                    <a:pt x="999172" y="867728"/>
                  </a:cubicBezTo>
                  <a:cubicBezTo>
                    <a:pt x="1067753" y="607695"/>
                    <a:pt x="1133475" y="357188"/>
                    <a:pt x="1198245" y="107632"/>
                  </a:cubicBezTo>
                  <a:cubicBezTo>
                    <a:pt x="1203008" y="87630"/>
                    <a:pt x="1205865" y="67628"/>
                    <a:pt x="1209675" y="47625"/>
                  </a:cubicBezTo>
                  <a:cubicBezTo>
                    <a:pt x="1213485" y="31432"/>
                    <a:pt x="1217295" y="15240"/>
                    <a:pt x="1220153" y="0"/>
                  </a:cubicBezTo>
                  <a:cubicBezTo>
                    <a:pt x="1225868" y="0"/>
                    <a:pt x="1231583" y="0"/>
                    <a:pt x="1238250" y="0"/>
                  </a:cubicBezTo>
                  <a:cubicBezTo>
                    <a:pt x="1233488" y="41910"/>
                    <a:pt x="1233488" y="84772"/>
                    <a:pt x="1223963" y="125730"/>
                  </a:cubicBezTo>
                  <a:cubicBezTo>
                    <a:pt x="1165860" y="367665"/>
                    <a:pt x="1103948" y="609600"/>
                    <a:pt x="1045845" y="851535"/>
                  </a:cubicBezTo>
                  <a:cubicBezTo>
                    <a:pt x="1038225" y="882968"/>
                    <a:pt x="1023938" y="898207"/>
                    <a:pt x="991553" y="896303"/>
                  </a:cubicBezTo>
                  <a:cubicBezTo>
                    <a:pt x="972503" y="895350"/>
                    <a:pt x="953453" y="896303"/>
                    <a:pt x="934403" y="897255"/>
                  </a:cubicBezTo>
                  <a:cubicBezTo>
                    <a:pt x="868680" y="894397"/>
                    <a:pt x="802958" y="891540"/>
                    <a:pt x="736283" y="889635"/>
                  </a:cubicBezTo>
                  <a:cubicBezTo>
                    <a:pt x="687705" y="885825"/>
                    <a:pt x="640080" y="882968"/>
                    <a:pt x="591503" y="879157"/>
                  </a:cubicBezTo>
                  <a:cubicBezTo>
                    <a:pt x="543878" y="876300"/>
                    <a:pt x="496253" y="874395"/>
                    <a:pt x="449580" y="871538"/>
                  </a:cubicBezTo>
                  <a:cubicBezTo>
                    <a:pt x="314325" y="860107"/>
                    <a:pt x="186690" y="882968"/>
                    <a:pt x="65723" y="946785"/>
                  </a:cubicBezTo>
                  <a:cubicBezTo>
                    <a:pt x="94298" y="960120"/>
                    <a:pt x="122873" y="970597"/>
                    <a:pt x="151448" y="971550"/>
                  </a:cubicBezTo>
                  <a:cubicBezTo>
                    <a:pt x="240983" y="973455"/>
                    <a:pt x="330518" y="972503"/>
                    <a:pt x="420053" y="972503"/>
                  </a:cubicBezTo>
                  <a:cubicBezTo>
                    <a:pt x="477203" y="982028"/>
                    <a:pt x="534353" y="991553"/>
                    <a:pt x="591503" y="1001078"/>
                  </a:cubicBezTo>
                  <a:cubicBezTo>
                    <a:pt x="707708" y="1017270"/>
                    <a:pt x="822960" y="1032510"/>
                    <a:pt x="939165" y="1050607"/>
                  </a:cubicBezTo>
                  <a:cubicBezTo>
                    <a:pt x="1021080" y="1062990"/>
                    <a:pt x="1031558" y="1082993"/>
                    <a:pt x="1012508" y="1163003"/>
                  </a:cubicBezTo>
                  <a:cubicBezTo>
                    <a:pt x="988695" y="1260157"/>
                    <a:pt x="927735" y="1335405"/>
                    <a:pt x="866775" y="1409700"/>
                  </a:cubicBezTo>
                  <a:cubicBezTo>
                    <a:pt x="834390" y="1450657"/>
                    <a:pt x="794385" y="1484948"/>
                    <a:pt x="762000" y="1525905"/>
                  </a:cubicBezTo>
                  <a:cubicBezTo>
                    <a:pt x="724853" y="1572578"/>
                    <a:pt x="680085" y="1586865"/>
                    <a:pt x="623888" y="1570673"/>
                  </a:cubicBezTo>
                  <a:cubicBezTo>
                    <a:pt x="610553" y="1565910"/>
                    <a:pt x="598170" y="1562100"/>
                    <a:pt x="584835" y="1557338"/>
                  </a:cubicBezTo>
                  <a:cubicBezTo>
                    <a:pt x="573405" y="1553528"/>
                    <a:pt x="561022" y="1549718"/>
                    <a:pt x="549593" y="1545907"/>
                  </a:cubicBezTo>
                  <a:cubicBezTo>
                    <a:pt x="485775" y="1520190"/>
                    <a:pt x="420053" y="1499235"/>
                    <a:pt x="344805" y="1507807"/>
                  </a:cubicBezTo>
                  <a:cubicBezTo>
                    <a:pt x="421005" y="1542098"/>
                    <a:pt x="490538" y="1572578"/>
                    <a:pt x="560070" y="1604010"/>
                  </a:cubicBezTo>
                  <a:cubicBezTo>
                    <a:pt x="560070" y="1604010"/>
                    <a:pt x="561022" y="1604963"/>
                    <a:pt x="561022" y="1604963"/>
                  </a:cubicBezTo>
                  <a:cubicBezTo>
                    <a:pt x="566738" y="1610678"/>
                    <a:pt x="571500" y="1616393"/>
                    <a:pt x="578168" y="1621155"/>
                  </a:cubicBezTo>
                  <a:cubicBezTo>
                    <a:pt x="629603" y="1664018"/>
                    <a:pt x="629603" y="1667828"/>
                    <a:pt x="580072" y="1713548"/>
                  </a:cubicBezTo>
                  <a:cubicBezTo>
                    <a:pt x="576263" y="1716405"/>
                    <a:pt x="573405" y="1720215"/>
                    <a:pt x="570547" y="1723073"/>
                  </a:cubicBezTo>
                  <a:cubicBezTo>
                    <a:pt x="507683" y="1764030"/>
                    <a:pt x="445770" y="1805940"/>
                    <a:pt x="382905" y="1846898"/>
                  </a:cubicBezTo>
                  <a:cubicBezTo>
                    <a:pt x="315278" y="1854518"/>
                    <a:pt x="248603" y="1864043"/>
                    <a:pt x="180975" y="1869757"/>
                  </a:cubicBezTo>
                  <a:cubicBezTo>
                    <a:pt x="157163" y="1871663"/>
                    <a:pt x="133350" y="1864043"/>
                    <a:pt x="108585" y="1852613"/>
                  </a:cubicBezTo>
                  <a:cubicBezTo>
                    <a:pt x="295275" y="1858328"/>
                    <a:pt x="456247" y="1803082"/>
                    <a:pt x="585788" y="1664970"/>
                  </a:cubicBezTo>
                  <a:cubicBezTo>
                    <a:pt x="545783" y="1613535"/>
                    <a:pt x="485775" y="1590675"/>
                    <a:pt x="424815" y="1570673"/>
                  </a:cubicBezTo>
                  <a:cubicBezTo>
                    <a:pt x="383858" y="1557338"/>
                    <a:pt x="342900" y="1544955"/>
                    <a:pt x="302895" y="1529715"/>
                  </a:cubicBezTo>
                  <a:cubicBezTo>
                    <a:pt x="292418" y="1525905"/>
                    <a:pt x="284798" y="1515428"/>
                    <a:pt x="276225" y="1507807"/>
                  </a:cubicBezTo>
                  <a:cubicBezTo>
                    <a:pt x="284798" y="1500188"/>
                    <a:pt x="293370" y="1484948"/>
                    <a:pt x="301943" y="1484948"/>
                  </a:cubicBezTo>
                  <a:cubicBezTo>
                    <a:pt x="360045" y="1484948"/>
                    <a:pt x="418148" y="1486853"/>
                    <a:pt x="475297" y="1489710"/>
                  </a:cubicBezTo>
                  <a:cubicBezTo>
                    <a:pt x="490538" y="1490663"/>
                    <a:pt x="505778" y="1494473"/>
                    <a:pt x="520065" y="1496378"/>
                  </a:cubicBezTo>
                  <a:cubicBezTo>
                    <a:pt x="524828" y="1499235"/>
                    <a:pt x="530543" y="1501140"/>
                    <a:pt x="535305" y="1503998"/>
                  </a:cubicBezTo>
                  <a:cubicBezTo>
                    <a:pt x="540068" y="1505903"/>
                    <a:pt x="545783" y="1508760"/>
                    <a:pt x="550545" y="1510665"/>
                  </a:cubicBezTo>
                  <a:cubicBezTo>
                    <a:pt x="575310" y="1520190"/>
                    <a:pt x="601028" y="1528763"/>
                    <a:pt x="625793" y="1539240"/>
                  </a:cubicBezTo>
                  <a:cubicBezTo>
                    <a:pt x="675322" y="1561148"/>
                    <a:pt x="711518" y="1547813"/>
                    <a:pt x="744855" y="1505903"/>
                  </a:cubicBezTo>
                  <a:cubicBezTo>
                    <a:pt x="795338" y="1441132"/>
                    <a:pt x="856297" y="1383982"/>
                    <a:pt x="902018" y="1317307"/>
                  </a:cubicBezTo>
                  <a:cubicBezTo>
                    <a:pt x="940118" y="1262063"/>
                    <a:pt x="963930" y="1198245"/>
                    <a:pt x="990600" y="1136332"/>
                  </a:cubicBezTo>
                  <a:cubicBezTo>
                    <a:pt x="1002030" y="1109663"/>
                    <a:pt x="992505" y="1087755"/>
                    <a:pt x="957263" y="1083945"/>
                  </a:cubicBezTo>
                  <a:cubicBezTo>
                    <a:pt x="828675" y="1068705"/>
                    <a:pt x="700088" y="1052513"/>
                    <a:pt x="571500" y="1037272"/>
                  </a:cubicBezTo>
                  <a:cubicBezTo>
                    <a:pt x="566738" y="1037272"/>
                    <a:pt x="562928" y="1037272"/>
                    <a:pt x="558165" y="1037272"/>
                  </a:cubicBezTo>
                  <a:lnTo>
                    <a:pt x="555308" y="1034415"/>
                  </a:lnTo>
                  <a:cubicBezTo>
                    <a:pt x="494347" y="1023938"/>
                    <a:pt x="433388" y="1013460"/>
                    <a:pt x="373380" y="1003935"/>
                  </a:cubicBezTo>
                  <a:cubicBezTo>
                    <a:pt x="300990" y="1002982"/>
                    <a:pt x="228600" y="1000125"/>
                    <a:pt x="155258" y="1002030"/>
                  </a:cubicBezTo>
                  <a:cubicBezTo>
                    <a:pt x="100965" y="1002982"/>
                    <a:pt x="53340" y="989647"/>
                    <a:pt x="0" y="951547"/>
                  </a:cubicBezTo>
                  <a:cubicBezTo>
                    <a:pt x="22860" y="934403"/>
                    <a:pt x="40005" y="918210"/>
                    <a:pt x="59055" y="908685"/>
                  </a:cubicBezTo>
                  <a:cubicBezTo>
                    <a:pt x="174308" y="851535"/>
                    <a:pt x="298133" y="839153"/>
                    <a:pt x="424815" y="838200"/>
                  </a:cubicBezTo>
                  <a:cubicBezTo>
                    <a:pt x="448628" y="838200"/>
                    <a:pt x="472440" y="839153"/>
                    <a:pt x="496253" y="839153"/>
                  </a:cubicBezTo>
                  <a:cubicBezTo>
                    <a:pt x="502920" y="840105"/>
                    <a:pt x="510540" y="841057"/>
                    <a:pt x="517208" y="841057"/>
                  </a:cubicBezTo>
                  <a:cubicBezTo>
                    <a:pt x="522922" y="842963"/>
                    <a:pt x="528638" y="844868"/>
                    <a:pt x="534353" y="846772"/>
                  </a:cubicBezTo>
                  <a:cubicBezTo>
                    <a:pt x="553403" y="846772"/>
                    <a:pt x="572453" y="845820"/>
                    <a:pt x="591503" y="8458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6" name="Google Shape;116;p6"/>
            <p:cNvSpPr/>
            <p:nvPr/>
          </p:nvSpPr>
          <p:spPr>
            <a:xfrm>
              <a:off x="2609450" y="3035520"/>
              <a:ext cx="778105" cy="2759392"/>
            </a:xfrm>
            <a:custGeom>
              <a:avLst/>
              <a:gdLst/>
              <a:ahLst/>
              <a:cxnLst/>
              <a:rect l="l" t="t" r="r" b="b"/>
              <a:pathLst>
                <a:path w="778105" h="2759392" extrusionOk="0">
                  <a:moveTo>
                    <a:pt x="246611" y="2759393"/>
                  </a:moveTo>
                  <a:cubicBezTo>
                    <a:pt x="238038" y="2759393"/>
                    <a:pt x="229466" y="2759393"/>
                    <a:pt x="220893" y="2759393"/>
                  </a:cubicBezTo>
                  <a:cubicBezTo>
                    <a:pt x="327573" y="2504122"/>
                    <a:pt x="435206" y="2249805"/>
                    <a:pt x="544743" y="1987867"/>
                  </a:cubicBezTo>
                  <a:cubicBezTo>
                    <a:pt x="527598" y="1994535"/>
                    <a:pt x="516168" y="2000250"/>
                    <a:pt x="502833" y="2004060"/>
                  </a:cubicBezTo>
                  <a:cubicBezTo>
                    <a:pt x="440921" y="2025015"/>
                    <a:pt x="379961" y="2020252"/>
                    <a:pt x="334241" y="1973580"/>
                  </a:cubicBezTo>
                  <a:cubicBezTo>
                    <a:pt x="247563" y="1885950"/>
                    <a:pt x="160886" y="1797367"/>
                    <a:pt x="82781" y="1702117"/>
                  </a:cubicBezTo>
                  <a:cubicBezTo>
                    <a:pt x="-14374" y="1584960"/>
                    <a:pt x="-21994" y="1451610"/>
                    <a:pt x="38966" y="1313498"/>
                  </a:cubicBezTo>
                  <a:cubicBezTo>
                    <a:pt x="46586" y="1302067"/>
                    <a:pt x="54206" y="1289685"/>
                    <a:pt x="60873" y="1278255"/>
                  </a:cubicBezTo>
                  <a:cubicBezTo>
                    <a:pt x="60873" y="1278255"/>
                    <a:pt x="60873" y="1277302"/>
                    <a:pt x="60873" y="1277302"/>
                  </a:cubicBezTo>
                  <a:cubicBezTo>
                    <a:pt x="63731" y="1273492"/>
                    <a:pt x="66588" y="1270635"/>
                    <a:pt x="69446" y="1266825"/>
                  </a:cubicBezTo>
                  <a:cubicBezTo>
                    <a:pt x="69446" y="1266825"/>
                    <a:pt x="69446" y="1266825"/>
                    <a:pt x="69446" y="1266825"/>
                  </a:cubicBezTo>
                  <a:cubicBezTo>
                    <a:pt x="75161" y="1260157"/>
                    <a:pt x="81828" y="1253490"/>
                    <a:pt x="87543" y="1246823"/>
                  </a:cubicBezTo>
                  <a:cubicBezTo>
                    <a:pt x="87543" y="1246823"/>
                    <a:pt x="87543" y="1246823"/>
                    <a:pt x="87543" y="1246823"/>
                  </a:cubicBezTo>
                  <a:cubicBezTo>
                    <a:pt x="149456" y="1190625"/>
                    <a:pt x="210416" y="1133475"/>
                    <a:pt x="272328" y="1077277"/>
                  </a:cubicBezTo>
                  <a:cubicBezTo>
                    <a:pt x="270423" y="1072515"/>
                    <a:pt x="267566" y="1067752"/>
                    <a:pt x="265661" y="1062990"/>
                  </a:cubicBezTo>
                  <a:cubicBezTo>
                    <a:pt x="215178" y="1084898"/>
                    <a:pt x="164696" y="1107757"/>
                    <a:pt x="114213" y="1129665"/>
                  </a:cubicBezTo>
                  <a:cubicBezTo>
                    <a:pt x="114213" y="1129665"/>
                    <a:pt x="114213" y="1129665"/>
                    <a:pt x="114213" y="1129665"/>
                  </a:cubicBezTo>
                  <a:cubicBezTo>
                    <a:pt x="111356" y="1132523"/>
                    <a:pt x="108498" y="1136332"/>
                    <a:pt x="104688" y="1139190"/>
                  </a:cubicBezTo>
                  <a:cubicBezTo>
                    <a:pt x="104688" y="1139190"/>
                    <a:pt x="104688" y="1139190"/>
                    <a:pt x="104688" y="1139190"/>
                  </a:cubicBezTo>
                  <a:cubicBezTo>
                    <a:pt x="98021" y="1145857"/>
                    <a:pt x="92306" y="1151573"/>
                    <a:pt x="85638" y="1158240"/>
                  </a:cubicBezTo>
                  <a:cubicBezTo>
                    <a:pt x="74208" y="1147763"/>
                    <a:pt x="53253" y="1139190"/>
                    <a:pt x="51348" y="1127760"/>
                  </a:cubicBezTo>
                  <a:cubicBezTo>
                    <a:pt x="34203" y="1038225"/>
                    <a:pt x="7533" y="947738"/>
                    <a:pt x="7533" y="857250"/>
                  </a:cubicBezTo>
                  <a:cubicBezTo>
                    <a:pt x="7533" y="710565"/>
                    <a:pt x="11343" y="561022"/>
                    <a:pt x="41823" y="419100"/>
                  </a:cubicBezTo>
                  <a:cubicBezTo>
                    <a:pt x="71351" y="283845"/>
                    <a:pt x="136121" y="155257"/>
                    <a:pt x="188508" y="25717"/>
                  </a:cubicBezTo>
                  <a:cubicBezTo>
                    <a:pt x="193271" y="12382"/>
                    <a:pt x="219941" y="8572"/>
                    <a:pt x="237086" y="0"/>
                  </a:cubicBezTo>
                  <a:cubicBezTo>
                    <a:pt x="246611" y="5715"/>
                    <a:pt x="257088" y="10477"/>
                    <a:pt x="266613" y="16192"/>
                  </a:cubicBezTo>
                  <a:cubicBezTo>
                    <a:pt x="266613" y="16192"/>
                    <a:pt x="266613" y="16192"/>
                    <a:pt x="266613" y="16192"/>
                  </a:cubicBezTo>
                  <a:cubicBezTo>
                    <a:pt x="317096" y="38100"/>
                    <a:pt x="368531" y="60960"/>
                    <a:pt x="419013" y="82867"/>
                  </a:cubicBezTo>
                  <a:cubicBezTo>
                    <a:pt x="428538" y="86677"/>
                    <a:pt x="438063" y="89535"/>
                    <a:pt x="446636" y="93345"/>
                  </a:cubicBezTo>
                  <a:cubicBezTo>
                    <a:pt x="494261" y="108585"/>
                    <a:pt x="542838" y="123825"/>
                    <a:pt x="590463" y="139065"/>
                  </a:cubicBezTo>
                  <a:cubicBezTo>
                    <a:pt x="590463" y="148590"/>
                    <a:pt x="590463" y="158115"/>
                    <a:pt x="590463" y="166688"/>
                  </a:cubicBezTo>
                  <a:cubicBezTo>
                    <a:pt x="461876" y="138113"/>
                    <a:pt x="336146" y="100013"/>
                    <a:pt x="219941" y="23813"/>
                  </a:cubicBezTo>
                  <a:cubicBezTo>
                    <a:pt x="27536" y="372427"/>
                    <a:pt x="-12469" y="735330"/>
                    <a:pt x="76113" y="1122045"/>
                  </a:cubicBezTo>
                  <a:cubicBezTo>
                    <a:pt x="136121" y="1062990"/>
                    <a:pt x="207558" y="1053465"/>
                    <a:pt x="279948" y="1042035"/>
                  </a:cubicBezTo>
                  <a:cubicBezTo>
                    <a:pt x="324716" y="1034415"/>
                    <a:pt x="366626" y="1016317"/>
                    <a:pt x="409488" y="1002030"/>
                  </a:cubicBezTo>
                  <a:cubicBezTo>
                    <a:pt x="424728" y="997267"/>
                    <a:pt x="438063" y="983932"/>
                    <a:pt x="452351" y="982980"/>
                  </a:cubicBezTo>
                  <a:cubicBezTo>
                    <a:pt x="470448" y="982027"/>
                    <a:pt x="488546" y="989647"/>
                    <a:pt x="506643" y="993457"/>
                  </a:cubicBezTo>
                  <a:cubicBezTo>
                    <a:pt x="495213" y="1009650"/>
                    <a:pt x="484736" y="1025842"/>
                    <a:pt x="471401" y="1041082"/>
                  </a:cubicBezTo>
                  <a:cubicBezTo>
                    <a:pt x="466638" y="1045845"/>
                    <a:pt x="457113" y="1047750"/>
                    <a:pt x="449493" y="1048702"/>
                  </a:cubicBezTo>
                  <a:cubicBezTo>
                    <a:pt x="301856" y="1057275"/>
                    <a:pt x="214226" y="1161098"/>
                    <a:pt x="120881" y="1255395"/>
                  </a:cubicBezTo>
                  <a:cubicBezTo>
                    <a:pt x="6581" y="1369695"/>
                    <a:pt x="-4849" y="1544002"/>
                    <a:pt x="94211" y="1666875"/>
                  </a:cubicBezTo>
                  <a:cubicBezTo>
                    <a:pt x="171363" y="1763077"/>
                    <a:pt x="254231" y="1854517"/>
                    <a:pt x="341861" y="1942148"/>
                  </a:cubicBezTo>
                  <a:cubicBezTo>
                    <a:pt x="402821" y="2003107"/>
                    <a:pt x="479021" y="2002155"/>
                    <a:pt x="549506" y="1951673"/>
                  </a:cubicBezTo>
                  <a:cubicBezTo>
                    <a:pt x="564746" y="1941195"/>
                    <a:pt x="576176" y="1920240"/>
                    <a:pt x="582843" y="1902142"/>
                  </a:cubicBezTo>
                  <a:cubicBezTo>
                    <a:pt x="618086" y="1806892"/>
                    <a:pt x="652376" y="1711642"/>
                    <a:pt x="686666" y="1616392"/>
                  </a:cubicBezTo>
                  <a:cubicBezTo>
                    <a:pt x="694286" y="1617345"/>
                    <a:pt x="701906" y="1618298"/>
                    <a:pt x="709526" y="1618298"/>
                  </a:cubicBezTo>
                  <a:cubicBezTo>
                    <a:pt x="695238" y="1660207"/>
                    <a:pt x="680951" y="1702117"/>
                    <a:pt x="666663" y="1744027"/>
                  </a:cubicBezTo>
                  <a:cubicBezTo>
                    <a:pt x="652376" y="1784985"/>
                    <a:pt x="638088" y="1825942"/>
                    <a:pt x="623801" y="1866900"/>
                  </a:cubicBezTo>
                  <a:cubicBezTo>
                    <a:pt x="704763" y="1775460"/>
                    <a:pt x="725718" y="1661160"/>
                    <a:pt x="752388" y="1549717"/>
                  </a:cubicBezTo>
                  <a:cubicBezTo>
                    <a:pt x="760961" y="1549717"/>
                    <a:pt x="769533" y="1549717"/>
                    <a:pt x="778106" y="1549717"/>
                  </a:cubicBezTo>
                  <a:cubicBezTo>
                    <a:pt x="753341" y="1656398"/>
                    <a:pt x="739053" y="1769745"/>
                    <a:pt x="671426" y="1856423"/>
                  </a:cubicBezTo>
                  <a:cubicBezTo>
                    <a:pt x="524741" y="2043113"/>
                    <a:pt x="462828" y="2269808"/>
                    <a:pt x="362816" y="2478405"/>
                  </a:cubicBezTo>
                  <a:cubicBezTo>
                    <a:pt x="319953" y="2570797"/>
                    <a:pt x="284711" y="2666047"/>
                    <a:pt x="246611" y="275939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	</a:t>
              </a:r>
              <a:endParaRPr/>
            </a:p>
          </p:txBody>
        </p:sp>
        <p:sp>
          <p:nvSpPr>
            <p:cNvPr id="117" name="Google Shape;117;p6"/>
            <p:cNvSpPr/>
            <p:nvPr/>
          </p:nvSpPr>
          <p:spPr>
            <a:xfrm>
              <a:off x="3297068" y="2052540"/>
              <a:ext cx="911542" cy="2602230"/>
            </a:xfrm>
            <a:custGeom>
              <a:avLst/>
              <a:gdLst/>
              <a:ahLst/>
              <a:cxnLst/>
              <a:rect l="l" t="t" r="r" b="b"/>
              <a:pathLst>
                <a:path w="911542" h="2602230" extrusionOk="0">
                  <a:moveTo>
                    <a:pt x="22860" y="2602230"/>
                  </a:moveTo>
                  <a:cubicBezTo>
                    <a:pt x="15240" y="2601278"/>
                    <a:pt x="7620" y="2600325"/>
                    <a:pt x="0" y="2600325"/>
                  </a:cubicBezTo>
                  <a:cubicBezTo>
                    <a:pt x="22860" y="2536508"/>
                    <a:pt x="44767" y="2471738"/>
                    <a:pt x="67628" y="2407920"/>
                  </a:cubicBezTo>
                  <a:cubicBezTo>
                    <a:pt x="184785" y="2082165"/>
                    <a:pt x="292417" y="1752600"/>
                    <a:pt x="432435" y="1434465"/>
                  </a:cubicBezTo>
                  <a:cubicBezTo>
                    <a:pt x="519113" y="1237298"/>
                    <a:pt x="589598" y="1033463"/>
                    <a:pt x="664845" y="831532"/>
                  </a:cubicBezTo>
                  <a:cubicBezTo>
                    <a:pt x="759143" y="575310"/>
                    <a:pt x="822008" y="310515"/>
                    <a:pt x="864870" y="40958"/>
                  </a:cubicBezTo>
                  <a:cubicBezTo>
                    <a:pt x="866775" y="26670"/>
                    <a:pt x="871538" y="13335"/>
                    <a:pt x="875348" y="0"/>
                  </a:cubicBezTo>
                  <a:cubicBezTo>
                    <a:pt x="881063" y="0"/>
                    <a:pt x="885825" y="0"/>
                    <a:pt x="891540" y="0"/>
                  </a:cubicBezTo>
                  <a:cubicBezTo>
                    <a:pt x="887730" y="19050"/>
                    <a:pt x="881063" y="38100"/>
                    <a:pt x="880110" y="57150"/>
                  </a:cubicBezTo>
                  <a:cubicBezTo>
                    <a:pt x="879158" y="65722"/>
                    <a:pt x="887730" y="75247"/>
                    <a:pt x="892493" y="84772"/>
                  </a:cubicBezTo>
                  <a:cubicBezTo>
                    <a:pt x="899160" y="84772"/>
                    <a:pt x="904875" y="85725"/>
                    <a:pt x="911543" y="85725"/>
                  </a:cubicBezTo>
                  <a:cubicBezTo>
                    <a:pt x="855345" y="330517"/>
                    <a:pt x="811530" y="579120"/>
                    <a:pt x="738188" y="818197"/>
                  </a:cubicBezTo>
                  <a:cubicBezTo>
                    <a:pt x="680085" y="1007745"/>
                    <a:pt x="585788" y="1185863"/>
                    <a:pt x="502920" y="1367790"/>
                  </a:cubicBezTo>
                  <a:cubicBezTo>
                    <a:pt x="335280" y="1735455"/>
                    <a:pt x="186690" y="2109788"/>
                    <a:pt x="101917" y="2506980"/>
                  </a:cubicBezTo>
                  <a:cubicBezTo>
                    <a:pt x="100013" y="2516505"/>
                    <a:pt x="96203" y="2525078"/>
                    <a:pt x="93345" y="2533650"/>
                  </a:cubicBezTo>
                  <a:cubicBezTo>
                    <a:pt x="84773" y="2533650"/>
                    <a:pt x="76200" y="2533650"/>
                    <a:pt x="67628" y="2533650"/>
                  </a:cubicBezTo>
                  <a:cubicBezTo>
                    <a:pt x="67628" y="2526983"/>
                    <a:pt x="66675" y="2520315"/>
                    <a:pt x="66675" y="2514600"/>
                  </a:cubicBezTo>
                  <a:cubicBezTo>
                    <a:pt x="72390" y="2508885"/>
                    <a:pt x="77153" y="2502218"/>
                    <a:pt x="82867" y="2496503"/>
                  </a:cubicBezTo>
                  <a:cubicBezTo>
                    <a:pt x="80010" y="2494598"/>
                    <a:pt x="78105" y="2492693"/>
                    <a:pt x="75248" y="2489835"/>
                  </a:cubicBezTo>
                  <a:cubicBezTo>
                    <a:pt x="69533" y="2498408"/>
                    <a:pt x="62865" y="2506028"/>
                    <a:pt x="57150" y="2514600"/>
                  </a:cubicBezTo>
                  <a:cubicBezTo>
                    <a:pt x="44767" y="2543175"/>
                    <a:pt x="33338" y="2572703"/>
                    <a:pt x="22860" y="2602230"/>
                  </a:cubicBezTo>
                  <a:close/>
                  <a:moveTo>
                    <a:pt x="736283" y="751522"/>
                  </a:moveTo>
                  <a:cubicBezTo>
                    <a:pt x="732473" y="749618"/>
                    <a:pt x="727710" y="748665"/>
                    <a:pt x="723900" y="746760"/>
                  </a:cubicBezTo>
                  <a:cubicBezTo>
                    <a:pt x="670560" y="883920"/>
                    <a:pt x="617220" y="1021080"/>
                    <a:pt x="563880" y="1158240"/>
                  </a:cubicBezTo>
                  <a:cubicBezTo>
                    <a:pt x="567690" y="1160145"/>
                    <a:pt x="571500" y="1161098"/>
                    <a:pt x="576263" y="1163003"/>
                  </a:cubicBezTo>
                  <a:cubicBezTo>
                    <a:pt x="637223" y="1028700"/>
                    <a:pt x="698183" y="894397"/>
                    <a:pt x="736283" y="7515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	</a:t>
              </a:r>
              <a:endParaRPr/>
            </a:p>
          </p:txBody>
        </p:sp>
        <p:sp>
          <p:nvSpPr>
            <p:cNvPr id="118" name="Google Shape;118;p6"/>
            <p:cNvSpPr/>
            <p:nvPr/>
          </p:nvSpPr>
          <p:spPr>
            <a:xfrm>
              <a:off x="3158004" y="1822987"/>
              <a:ext cx="730567" cy="755332"/>
            </a:xfrm>
            <a:custGeom>
              <a:avLst/>
              <a:gdLst/>
              <a:ahLst/>
              <a:cxnLst/>
              <a:rect l="l" t="t" r="r" b="b"/>
              <a:pathLst>
                <a:path w="730567" h="755332" extrusionOk="0">
                  <a:moveTo>
                    <a:pt x="65722" y="0"/>
                  </a:moveTo>
                  <a:cubicBezTo>
                    <a:pt x="73342" y="2858"/>
                    <a:pt x="80963" y="5715"/>
                    <a:pt x="88582" y="8573"/>
                  </a:cubicBezTo>
                  <a:cubicBezTo>
                    <a:pt x="60007" y="52388"/>
                    <a:pt x="80010" y="79058"/>
                    <a:pt x="118110" y="104775"/>
                  </a:cubicBezTo>
                  <a:cubicBezTo>
                    <a:pt x="209550" y="167640"/>
                    <a:pt x="301942" y="229553"/>
                    <a:pt x="386715" y="300990"/>
                  </a:cubicBezTo>
                  <a:cubicBezTo>
                    <a:pt x="510540" y="405765"/>
                    <a:pt x="622935" y="521970"/>
                    <a:pt x="696277" y="669608"/>
                  </a:cubicBezTo>
                  <a:cubicBezTo>
                    <a:pt x="708660" y="694373"/>
                    <a:pt x="719138" y="720090"/>
                    <a:pt x="730568" y="745808"/>
                  </a:cubicBezTo>
                  <a:cubicBezTo>
                    <a:pt x="727710" y="748665"/>
                    <a:pt x="723900" y="752475"/>
                    <a:pt x="721043" y="755333"/>
                  </a:cubicBezTo>
                  <a:cubicBezTo>
                    <a:pt x="709613" y="747713"/>
                    <a:pt x="696277" y="741998"/>
                    <a:pt x="686752" y="732473"/>
                  </a:cubicBezTo>
                  <a:cubicBezTo>
                    <a:pt x="518160" y="551498"/>
                    <a:pt x="315277" y="418148"/>
                    <a:pt x="101917" y="298133"/>
                  </a:cubicBezTo>
                  <a:cubicBezTo>
                    <a:pt x="74295" y="282893"/>
                    <a:pt x="44767" y="268605"/>
                    <a:pt x="17145" y="254318"/>
                  </a:cubicBezTo>
                  <a:cubicBezTo>
                    <a:pt x="11430" y="249555"/>
                    <a:pt x="5715" y="243840"/>
                    <a:pt x="0" y="239078"/>
                  </a:cubicBezTo>
                  <a:cubicBezTo>
                    <a:pt x="1905" y="233363"/>
                    <a:pt x="4763" y="228600"/>
                    <a:pt x="6667" y="222885"/>
                  </a:cubicBezTo>
                  <a:cubicBezTo>
                    <a:pt x="6667" y="222885"/>
                    <a:pt x="6667" y="223838"/>
                    <a:pt x="6667" y="222885"/>
                  </a:cubicBezTo>
                  <a:cubicBezTo>
                    <a:pt x="37147" y="235268"/>
                    <a:pt x="67627" y="248603"/>
                    <a:pt x="98107" y="261938"/>
                  </a:cubicBezTo>
                  <a:cubicBezTo>
                    <a:pt x="98107" y="261938"/>
                    <a:pt x="98107" y="261938"/>
                    <a:pt x="98107" y="261938"/>
                  </a:cubicBezTo>
                  <a:cubicBezTo>
                    <a:pt x="126682" y="278130"/>
                    <a:pt x="155257" y="295275"/>
                    <a:pt x="183832" y="311468"/>
                  </a:cubicBezTo>
                  <a:cubicBezTo>
                    <a:pt x="187642" y="313373"/>
                    <a:pt x="191452" y="315278"/>
                    <a:pt x="195263" y="317183"/>
                  </a:cubicBezTo>
                  <a:cubicBezTo>
                    <a:pt x="207645" y="323850"/>
                    <a:pt x="219075" y="331470"/>
                    <a:pt x="231457" y="338138"/>
                  </a:cubicBezTo>
                  <a:cubicBezTo>
                    <a:pt x="231457" y="338138"/>
                    <a:pt x="231457" y="338138"/>
                    <a:pt x="231457" y="338138"/>
                  </a:cubicBezTo>
                  <a:cubicBezTo>
                    <a:pt x="240982" y="344805"/>
                    <a:pt x="250507" y="350520"/>
                    <a:pt x="260032" y="357188"/>
                  </a:cubicBezTo>
                  <a:cubicBezTo>
                    <a:pt x="260032" y="357188"/>
                    <a:pt x="260032" y="357188"/>
                    <a:pt x="260032" y="357188"/>
                  </a:cubicBezTo>
                  <a:cubicBezTo>
                    <a:pt x="279082" y="369570"/>
                    <a:pt x="298132" y="382905"/>
                    <a:pt x="318135" y="395288"/>
                  </a:cubicBezTo>
                  <a:cubicBezTo>
                    <a:pt x="318135" y="395288"/>
                    <a:pt x="318135" y="395288"/>
                    <a:pt x="318135" y="395288"/>
                  </a:cubicBezTo>
                  <a:cubicBezTo>
                    <a:pt x="324802" y="399098"/>
                    <a:pt x="330517" y="402908"/>
                    <a:pt x="337185" y="406718"/>
                  </a:cubicBezTo>
                  <a:cubicBezTo>
                    <a:pt x="340995" y="408623"/>
                    <a:pt x="344805" y="410528"/>
                    <a:pt x="348615" y="412433"/>
                  </a:cubicBezTo>
                  <a:cubicBezTo>
                    <a:pt x="354330" y="416243"/>
                    <a:pt x="360997" y="420053"/>
                    <a:pt x="366713" y="422910"/>
                  </a:cubicBezTo>
                  <a:cubicBezTo>
                    <a:pt x="366713" y="422910"/>
                    <a:pt x="365760" y="421958"/>
                    <a:pt x="365760" y="421958"/>
                  </a:cubicBezTo>
                  <a:cubicBezTo>
                    <a:pt x="369570" y="424815"/>
                    <a:pt x="372427" y="428625"/>
                    <a:pt x="376238" y="431483"/>
                  </a:cubicBezTo>
                  <a:cubicBezTo>
                    <a:pt x="376238" y="431483"/>
                    <a:pt x="376238" y="431483"/>
                    <a:pt x="376238" y="431483"/>
                  </a:cubicBezTo>
                  <a:cubicBezTo>
                    <a:pt x="463867" y="501015"/>
                    <a:pt x="551497" y="569595"/>
                    <a:pt x="639127" y="639128"/>
                  </a:cubicBezTo>
                  <a:cubicBezTo>
                    <a:pt x="607695" y="550545"/>
                    <a:pt x="549593" y="481965"/>
                    <a:pt x="481013" y="421958"/>
                  </a:cubicBezTo>
                  <a:cubicBezTo>
                    <a:pt x="481013" y="421958"/>
                    <a:pt x="481013" y="421958"/>
                    <a:pt x="481013" y="421958"/>
                  </a:cubicBezTo>
                  <a:cubicBezTo>
                    <a:pt x="462915" y="405765"/>
                    <a:pt x="444817" y="388620"/>
                    <a:pt x="425767" y="372428"/>
                  </a:cubicBezTo>
                  <a:cubicBezTo>
                    <a:pt x="425767" y="372428"/>
                    <a:pt x="425767" y="372428"/>
                    <a:pt x="425767" y="372428"/>
                  </a:cubicBezTo>
                  <a:cubicBezTo>
                    <a:pt x="421957" y="368618"/>
                    <a:pt x="419100" y="365760"/>
                    <a:pt x="415290" y="361950"/>
                  </a:cubicBezTo>
                  <a:cubicBezTo>
                    <a:pt x="415290" y="361950"/>
                    <a:pt x="416242" y="362903"/>
                    <a:pt x="416242" y="362903"/>
                  </a:cubicBezTo>
                  <a:cubicBezTo>
                    <a:pt x="412432" y="358140"/>
                    <a:pt x="409575" y="354330"/>
                    <a:pt x="405765" y="349568"/>
                  </a:cubicBezTo>
                  <a:cubicBezTo>
                    <a:pt x="315277" y="280988"/>
                    <a:pt x="223838" y="212408"/>
                    <a:pt x="132397" y="144780"/>
                  </a:cubicBezTo>
                  <a:cubicBezTo>
                    <a:pt x="118110" y="134303"/>
                    <a:pt x="103822" y="124778"/>
                    <a:pt x="89535" y="114300"/>
                  </a:cubicBezTo>
                  <a:cubicBezTo>
                    <a:pt x="32385" y="68580"/>
                    <a:pt x="31432" y="64770"/>
                    <a:pt x="65722"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9" name="Google Shape;119;p6"/>
            <p:cNvSpPr/>
            <p:nvPr/>
          </p:nvSpPr>
          <p:spPr>
            <a:xfrm>
              <a:off x="2873276" y="2060160"/>
              <a:ext cx="536187" cy="1144904"/>
            </a:xfrm>
            <a:custGeom>
              <a:avLst/>
              <a:gdLst/>
              <a:ahLst/>
              <a:cxnLst/>
              <a:rect l="l" t="t" r="r" b="b"/>
              <a:pathLst>
                <a:path w="536187" h="1144904" extrusionOk="0">
                  <a:moveTo>
                    <a:pt x="283775" y="0"/>
                  </a:moveTo>
                  <a:cubicBezTo>
                    <a:pt x="289490" y="4763"/>
                    <a:pt x="295205" y="10477"/>
                    <a:pt x="300920" y="15240"/>
                  </a:cubicBezTo>
                  <a:cubicBezTo>
                    <a:pt x="260915" y="202883"/>
                    <a:pt x="206623" y="384810"/>
                    <a:pt x="112325" y="554355"/>
                  </a:cubicBezTo>
                  <a:cubicBezTo>
                    <a:pt x="78035" y="615315"/>
                    <a:pt x="60890" y="686752"/>
                    <a:pt x="36125" y="753427"/>
                  </a:cubicBezTo>
                  <a:cubicBezTo>
                    <a:pt x="21838" y="790575"/>
                    <a:pt x="38030" y="815340"/>
                    <a:pt x="67558" y="839152"/>
                  </a:cubicBezTo>
                  <a:cubicBezTo>
                    <a:pt x="197098" y="940118"/>
                    <a:pt x="338068" y="1020127"/>
                    <a:pt x="485705" y="1090612"/>
                  </a:cubicBezTo>
                  <a:cubicBezTo>
                    <a:pt x="502850" y="1099185"/>
                    <a:pt x="519043" y="1107758"/>
                    <a:pt x="536188" y="1116330"/>
                  </a:cubicBezTo>
                  <a:cubicBezTo>
                    <a:pt x="522853" y="1125855"/>
                    <a:pt x="510470" y="1135380"/>
                    <a:pt x="497135" y="1144905"/>
                  </a:cubicBezTo>
                  <a:cubicBezTo>
                    <a:pt x="495230" y="1138237"/>
                    <a:pt x="494278" y="1127760"/>
                    <a:pt x="489515" y="1125855"/>
                  </a:cubicBezTo>
                  <a:cubicBezTo>
                    <a:pt x="425698" y="1093470"/>
                    <a:pt x="361880" y="1062037"/>
                    <a:pt x="298063" y="1029652"/>
                  </a:cubicBezTo>
                  <a:cubicBezTo>
                    <a:pt x="298063" y="1029652"/>
                    <a:pt x="298063" y="1029652"/>
                    <a:pt x="298063" y="1029652"/>
                  </a:cubicBezTo>
                  <a:cubicBezTo>
                    <a:pt x="291395" y="1025843"/>
                    <a:pt x="284728" y="1022985"/>
                    <a:pt x="279013" y="1019175"/>
                  </a:cubicBezTo>
                  <a:cubicBezTo>
                    <a:pt x="279013" y="1019175"/>
                    <a:pt x="279965" y="1020127"/>
                    <a:pt x="279965" y="1020127"/>
                  </a:cubicBezTo>
                  <a:cubicBezTo>
                    <a:pt x="273298" y="1016318"/>
                    <a:pt x="267583" y="1012508"/>
                    <a:pt x="260915" y="1008698"/>
                  </a:cubicBezTo>
                  <a:cubicBezTo>
                    <a:pt x="260915" y="1008698"/>
                    <a:pt x="261868" y="1009650"/>
                    <a:pt x="261868" y="1009650"/>
                  </a:cubicBezTo>
                  <a:cubicBezTo>
                    <a:pt x="252343" y="1002983"/>
                    <a:pt x="241865" y="996315"/>
                    <a:pt x="232340" y="989648"/>
                  </a:cubicBezTo>
                  <a:cubicBezTo>
                    <a:pt x="171380" y="947737"/>
                    <a:pt x="110420" y="904875"/>
                    <a:pt x="49460" y="862965"/>
                  </a:cubicBezTo>
                  <a:cubicBezTo>
                    <a:pt x="6598" y="833437"/>
                    <a:pt x="-11500" y="792480"/>
                    <a:pt x="7550" y="743902"/>
                  </a:cubicBezTo>
                  <a:cubicBezTo>
                    <a:pt x="47555" y="642937"/>
                    <a:pt x="91370" y="543877"/>
                    <a:pt x="134233" y="443865"/>
                  </a:cubicBezTo>
                  <a:cubicBezTo>
                    <a:pt x="140900" y="427672"/>
                    <a:pt x="148520" y="412433"/>
                    <a:pt x="156140" y="397192"/>
                  </a:cubicBezTo>
                  <a:cubicBezTo>
                    <a:pt x="163760" y="381000"/>
                    <a:pt x="170428" y="364808"/>
                    <a:pt x="178048" y="348615"/>
                  </a:cubicBezTo>
                  <a:cubicBezTo>
                    <a:pt x="178048" y="348615"/>
                    <a:pt x="178048" y="348615"/>
                    <a:pt x="178048" y="347663"/>
                  </a:cubicBezTo>
                  <a:cubicBezTo>
                    <a:pt x="180905" y="340995"/>
                    <a:pt x="183763" y="334327"/>
                    <a:pt x="186620" y="327660"/>
                  </a:cubicBezTo>
                  <a:cubicBezTo>
                    <a:pt x="186620" y="327660"/>
                    <a:pt x="185668" y="327660"/>
                    <a:pt x="185668" y="327660"/>
                  </a:cubicBezTo>
                  <a:cubicBezTo>
                    <a:pt x="204718" y="266700"/>
                    <a:pt x="223768" y="205740"/>
                    <a:pt x="242818" y="144780"/>
                  </a:cubicBezTo>
                  <a:cubicBezTo>
                    <a:pt x="256153" y="96202"/>
                    <a:pt x="270440" y="47625"/>
                    <a:pt x="283775"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0" name="Google Shape;120;p6"/>
            <p:cNvSpPr/>
            <p:nvPr/>
          </p:nvSpPr>
          <p:spPr>
            <a:xfrm>
              <a:off x="4172416" y="909540"/>
              <a:ext cx="265747" cy="1143000"/>
            </a:xfrm>
            <a:custGeom>
              <a:avLst/>
              <a:gdLst/>
              <a:ahLst/>
              <a:cxnLst/>
              <a:rect l="l" t="t" r="r" b="b"/>
              <a:pathLst>
                <a:path w="265747" h="1143000" extrusionOk="0">
                  <a:moveTo>
                    <a:pt x="102870" y="704850"/>
                  </a:moveTo>
                  <a:cubicBezTo>
                    <a:pt x="101917" y="710565"/>
                    <a:pt x="100013" y="716280"/>
                    <a:pt x="99060" y="721995"/>
                  </a:cubicBezTo>
                  <a:cubicBezTo>
                    <a:pt x="79057" y="833438"/>
                    <a:pt x="58103" y="944880"/>
                    <a:pt x="38100" y="1057275"/>
                  </a:cubicBezTo>
                  <a:cubicBezTo>
                    <a:pt x="30480" y="1085850"/>
                    <a:pt x="23813" y="1114425"/>
                    <a:pt x="16192" y="1143000"/>
                  </a:cubicBezTo>
                  <a:cubicBezTo>
                    <a:pt x="10478" y="1143000"/>
                    <a:pt x="5715" y="1143000"/>
                    <a:pt x="0" y="1143000"/>
                  </a:cubicBezTo>
                  <a:cubicBezTo>
                    <a:pt x="19050" y="1038225"/>
                    <a:pt x="38100" y="933450"/>
                    <a:pt x="56197" y="828675"/>
                  </a:cubicBezTo>
                  <a:cubicBezTo>
                    <a:pt x="85725" y="676275"/>
                    <a:pt x="115253" y="522923"/>
                    <a:pt x="144780" y="370523"/>
                  </a:cubicBezTo>
                  <a:cubicBezTo>
                    <a:pt x="147638" y="360045"/>
                    <a:pt x="149542" y="348615"/>
                    <a:pt x="152400" y="338138"/>
                  </a:cubicBezTo>
                  <a:cubicBezTo>
                    <a:pt x="173355" y="262890"/>
                    <a:pt x="193357" y="187642"/>
                    <a:pt x="217170" y="113348"/>
                  </a:cubicBezTo>
                  <a:cubicBezTo>
                    <a:pt x="229553" y="74295"/>
                    <a:pt x="249555" y="38100"/>
                    <a:pt x="265747" y="0"/>
                  </a:cubicBezTo>
                  <a:cubicBezTo>
                    <a:pt x="242888" y="83820"/>
                    <a:pt x="217170" y="167640"/>
                    <a:pt x="197167" y="252413"/>
                  </a:cubicBezTo>
                  <a:cubicBezTo>
                    <a:pt x="172403" y="356235"/>
                    <a:pt x="152400" y="461963"/>
                    <a:pt x="130492" y="565785"/>
                  </a:cubicBezTo>
                  <a:cubicBezTo>
                    <a:pt x="125730" y="582930"/>
                    <a:pt x="120967" y="600075"/>
                    <a:pt x="116205" y="618172"/>
                  </a:cubicBezTo>
                  <a:cubicBezTo>
                    <a:pt x="114300" y="630555"/>
                    <a:pt x="111442" y="643890"/>
                    <a:pt x="109538" y="656272"/>
                  </a:cubicBezTo>
                  <a:cubicBezTo>
                    <a:pt x="108585" y="660083"/>
                    <a:pt x="107632" y="663893"/>
                    <a:pt x="106680" y="666750"/>
                  </a:cubicBezTo>
                  <a:cubicBezTo>
                    <a:pt x="105728" y="673418"/>
                    <a:pt x="105728" y="679133"/>
                    <a:pt x="104775" y="685800"/>
                  </a:cubicBezTo>
                  <a:cubicBezTo>
                    <a:pt x="104775" y="692468"/>
                    <a:pt x="103822" y="699135"/>
                    <a:pt x="102870" y="7048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1" name="Google Shape;121;p6"/>
            <p:cNvSpPr/>
            <p:nvPr/>
          </p:nvSpPr>
          <p:spPr>
            <a:xfrm>
              <a:off x="3198961" y="3176490"/>
              <a:ext cx="460254" cy="132425"/>
            </a:xfrm>
            <a:custGeom>
              <a:avLst/>
              <a:gdLst/>
              <a:ahLst/>
              <a:cxnLst/>
              <a:rect l="l" t="t" r="r" b="b"/>
              <a:pathLst>
                <a:path w="460254" h="132425" extrusionOk="0">
                  <a:moveTo>
                    <a:pt x="171450" y="28575"/>
                  </a:moveTo>
                  <a:cubicBezTo>
                    <a:pt x="184785" y="19050"/>
                    <a:pt x="197168" y="9525"/>
                    <a:pt x="210503" y="0"/>
                  </a:cubicBezTo>
                  <a:cubicBezTo>
                    <a:pt x="274320" y="20955"/>
                    <a:pt x="338138" y="42863"/>
                    <a:pt x="401955" y="63818"/>
                  </a:cubicBezTo>
                  <a:cubicBezTo>
                    <a:pt x="403860" y="64770"/>
                    <a:pt x="404813" y="64770"/>
                    <a:pt x="406718" y="65722"/>
                  </a:cubicBezTo>
                  <a:cubicBezTo>
                    <a:pt x="424815" y="80010"/>
                    <a:pt x="442913" y="93345"/>
                    <a:pt x="460058" y="108585"/>
                  </a:cubicBezTo>
                  <a:cubicBezTo>
                    <a:pt x="461963" y="109538"/>
                    <a:pt x="449580" y="133350"/>
                    <a:pt x="443865" y="132397"/>
                  </a:cubicBezTo>
                  <a:cubicBezTo>
                    <a:pt x="421005" y="131445"/>
                    <a:pt x="398145" y="128588"/>
                    <a:pt x="377190" y="121920"/>
                  </a:cubicBezTo>
                  <a:cubicBezTo>
                    <a:pt x="338138" y="108585"/>
                    <a:pt x="300990" y="85725"/>
                    <a:pt x="260985" y="76200"/>
                  </a:cubicBezTo>
                  <a:cubicBezTo>
                    <a:pt x="175260" y="57150"/>
                    <a:pt x="87630" y="43815"/>
                    <a:pt x="0" y="27622"/>
                  </a:cubicBezTo>
                  <a:cubicBezTo>
                    <a:pt x="0" y="18097"/>
                    <a:pt x="0" y="8572"/>
                    <a:pt x="0" y="0"/>
                  </a:cubicBezTo>
                  <a:cubicBezTo>
                    <a:pt x="58103" y="9525"/>
                    <a:pt x="115253" y="19050"/>
                    <a:pt x="171450" y="2857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2" name="Google Shape;122;p6"/>
            <p:cNvSpPr/>
            <p:nvPr/>
          </p:nvSpPr>
          <p:spPr>
            <a:xfrm>
              <a:off x="4278144" y="1077179"/>
              <a:ext cx="173354" cy="700087"/>
            </a:xfrm>
            <a:custGeom>
              <a:avLst/>
              <a:gdLst/>
              <a:ahLst/>
              <a:cxnLst/>
              <a:rect l="l" t="t" r="r" b="b"/>
              <a:pathLst>
                <a:path w="173354" h="700087" extrusionOk="0">
                  <a:moveTo>
                    <a:pt x="31432" y="567690"/>
                  </a:moveTo>
                  <a:cubicBezTo>
                    <a:pt x="32385" y="563880"/>
                    <a:pt x="34290" y="560070"/>
                    <a:pt x="35242" y="556260"/>
                  </a:cubicBezTo>
                  <a:cubicBezTo>
                    <a:pt x="36195" y="550545"/>
                    <a:pt x="38100" y="544830"/>
                    <a:pt x="39052" y="539115"/>
                  </a:cubicBezTo>
                  <a:cubicBezTo>
                    <a:pt x="39052" y="539115"/>
                    <a:pt x="38100" y="539115"/>
                    <a:pt x="38100" y="539115"/>
                  </a:cubicBezTo>
                  <a:cubicBezTo>
                    <a:pt x="40005" y="535305"/>
                    <a:pt x="41910" y="531495"/>
                    <a:pt x="43815" y="527685"/>
                  </a:cubicBezTo>
                  <a:cubicBezTo>
                    <a:pt x="86677" y="351473"/>
                    <a:pt x="130492" y="176213"/>
                    <a:pt x="173355" y="0"/>
                  </a:cubicBezTo>
                  <a:cubicBezTo>
                    <a:pt x="152400" y="192405"/>
                    <a:pt x="104775" y="379095"/>
                    <a:pt x="54292" y="564832"/>
                  </a:cubicBezTo>
                  <a:cubicBezTo>
                    <a:pt x="40005" y="609600"/>
                    <a:pt x="25717" y="654368"/>
                    <a:pt x="11430" y="700088"/>
                  </a:cubicBezTo>
                  <a:cubicBezTo>
                    <a:pt x="7620" y="700088"/>
                    <a:pt x="3810" y="699135"/>
                    <a:pt x="0" y="699135"/>
                  </a:cubicBezTo>
                  <a:cubicBezTo>
                    <a:pt x="9525" y="655320"/>
                    <a:pt x="20955" y="611505"/>
                    <a:pt x="31432" y="56769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3" name="Google Shape;123;p6"/>
            <p:cNvSpPr/>
            <p:nvPr/>
          </p:nvSpPr>
          <p:spPr>
            <a:xfrm>
              <a:off x="4187656" y="1776315"/>
              <a:ext cx="100964" cy="361950"/>
            </a:xfrm>
            <a:custGeom>
              <a:avLst/>
              <a:gdLst/>
              <a:ahLst/>
              <a:cxnLst/>
              <a:rect l="l" t="t" r="r" b="b"/>
              <a:pathLst>
                <a:path w="100964" h="361950" extrusionOk="0">
                  <a:moveTo>
                    <a:pt x="89535" y="0"/>
                  </a:moveTo>
                  <a:cubicBezTo>
                    <a:pt x="93345" y="0"/>
                    <a:pt x="97155" y="953"/>
                    <a:pt x="100965" y="953"/>
                  </a:cubicBezTo>
                  <a:cubicBezTo>
                    <a:pt x="73342" y="120967"/>
                    <a:pt x="46672" y="241935"/>
                    <a:pt x="19050" y="361950"/>
                  </a:cubicBezTo>
                  <a:cubicBezTo>
                    <a:pt x="12382" y="361950"/>
                    <a:pt x="6667" y="360997"/>
                    <a:pt x="0" y="360997"/>
                  </a:cubicBezTo>
                  <a:cubicBezTo>
                    <a:pt x="12382" y="304800"/>
                    <a:pt x="24765" y="248603"/>
                    <a:pt x="37147" y="192405"/>
                  </a:cubicBezTo>
                  <a:cubicBezTo>
                    <a:pt x="55245" y="128588"/>
                    <a:pt x="72390" y="63817"/>
                    <a:pt x="89535"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4" name="Google Shape;124;p6"/>
            <p:cNvSpPr/>
            <p:nvPr/>
          </p:nvSpPr>
          <p:spPr>
            <a:xfrm>
              <a:off x="4438164" y="852390"/>
              <a:ext cx="48577" cy="198120"/>
            </a:xfrm>
            <a:custGeom>
              <a:avLst/>
              <a:gdLst/>
              <a:ahLst/>
              <a:cxnLst/>
              <a:rect l="l" t="t" r="r" b="b"/>
              <a:pathLst>
                <a:path w="48577" h="198120" extrusionOk="0">
                  <a:moveTo>
                    <a:pt x="0" y="57150"/>
                  </a:moveTo>
                  <a:cubicBezTo>
                    <a:pt x="9525" y="38100"/>
                    <a:pt x="19050" y="19050"/>
                    <a:pt x="29528" y="0"/>
                  </a:cubicBezTo>
                  <a:cubicBezTo>
                    <a:pt x="36195" y="1905"/>
                    <a:pt x="42863" y="2858"/>
                    <a:pt x="48578" y="4763"/>
                  </a:cubicBezTo>
                  <a:cubicBezTo>
                    <a:pt x="45720" y="38100"/>
                    <a:pt x="42863" y="71438"/>
                    <a:pt x="40005" y="104775"/>
                  </a:cubicBezTo>
                  <a:cubicBezTo>
                    <a:pt x="38100" y="114300"/>
                    <a:pt x="37147" y="122873"/>
                    <a:pt x="35243" y="132398"/>
                  </a:cubicBezTo>
                  <a:cubicBezTo>
                    <a:pt x="30480" y="154305"/>
                    <a:pt x="25718" y="176213"/>
                    <a:pt x="20003" y="198120"/>
                  </a:cubicBezTo>
                  <a:cubicBezTo>
                    <a:pt x="15240" y="197167"/>
                    <a:pt x="11430" y="196215"/>
                    <a:pt x="6668" y="195263"/>
                  </a:cubicBezTo>
                  <a:cubicBezTo>
                    <a:pt x="12382" y="160020"/>
                    <a:pt x="18097" y="123825"/>
                    <a:pt x="25718" y="88583"/>
                  </a:cubicBezTo>
                  <a:cubicBezTo>
                    <a:pt x="31432" y="64770"/>
                    <a:pt x="24765" y="54292"/>
                    <a:pt x="0" y="571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5" name="Google Shape;125;p6"/>
            <p:cNvSpPr/>
            <p:nvPr/>
          </p:nvSpPr>
          <p:spPr>
            <a:xfrm>
              <a:off x="4085739" y="4072792"/>
              <a:ext cx="20955" cy="1904"/>
            </a:xfrm>
            <a:custGeom>
              <a:avLst/>
              <a:gdLst/>
              <a:ahLst/>
              <a:cxnLst/>
              <a:rect l="l" t="t" r="r" b="b"/>
              <a:pathLst>
                <a:path w="20955" h="1904" extrusionOk="0">
                  <a:moveTo>
                    <a:pt x="20955" y="1905"/>
                  </a:moveTo>
                  <a:cubicBezTo>
                    <a:pt x="14288" y="953"/>
                    <a:pt x="6668" y="0"/>
                    <a:pt x="0" y="0"/>
                  </a:cubicBezTo>
                  <a:cubicBezTo>
                    <a:pt x="6668" y="0"/>
                    <a:pt x="14288" y="953"/>
                    <a:pt x="20955" y="190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6" name="Google Shape;126;p6"/>
            <p:cNvSpPr/>
            <p:nvPr/>
          </p:nvSpPr>
          <p:spPr>
            <a:xfrm>
              <a:off x="4325769" y="4122322"/>
              <a:ext cx="198119" cy="13335"/>
            </a:xfrm>
            <a:custGeom>
              <a:avLst/>
              <a:gdLst/>
              <a:ahLst/>
              <a:cxnLst/>
              <a:rect l="l" t="t" r="r" b="b"/>
              <a:pathLst>
                <a:path w="198119" h="13335" extrusionOk="0">
                  <a:moveTo>
                    <a:pt x="0" y="0"/>
                  </a:moveTo>
                  <a:cubicBezTo>
                    <a:pt x="65722" y="2858"/>
                    <a:pt x="131445" y="5715"/>
                    <a:pt x="198120" y="7620"/>
                  </a:cubicBezTo>
                  <a:cubicBezTo>
                    <a:pt x="135255" y="9525"/>
                    <a:pt x="73342" y="12383"/>
                    <a:pt x="10477" y="13335"/>
                  </a:cubicBezTo>
                  <a:cubicBezTo>
                    <a:pt x="7620" y="13335"/>
                    <a:pt x="3810" y="4763"/>
                    <a:pt x="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7" name="Google Shape;127;p6"/>
            <p:cNvSpPr/>
            <p:nvPr/>
          </p:nvSpPr>
          <p:spPr>
            <a:xfrm>
              <a:off x="4174321" y="4790024"/>
              <a:ext cx="39052" cy="13334"/>
            </a:xfrm>
            <a:custGeom>
              <a:avLst/>
              <a:gdLst/>
              <a:ahLst/>
              <a:cxnLst/>
              <a:rect l="l" t="t" r="r" b="b"/>
              <a:pathLst>
                <a:path w="39052" h="13334" extrusionOk="0">
                  <a:moveTo>
                    <a:pt x="0" y="0"/>
                  </a:moveTo>
                  <a:cubicBezTo>
                    <a:pt x="13335" y="4763"/>
                    <a:pt x="25718" y="8572"/>
                    <a:pt x="39053" y="13335"/>
                  </a:cubicBezTo>
                  <a:cubicBezTo>
                    <a:pt x="25718" y="9525"/>
                    <a:pt x="12383" y="4763"/>
                    <a:pt x="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8" name="Google Shape;128;p6"/>
            <p:cNvSpPr/>
            <p:nvPr/>
          </p:nvSpPr>
          <p:spPr>
            <a:xfrm>
              <a:off x="4838214" y="3200302"/>
              <a:ext cx="17144" cy="19050"/>
            </a:xfrm>
            <a:custGeom>
              <a:avLst/>
              <a:gdLst/>
              <a:ahLst/>
              <a:cxnLst/>
              <a:rect l="l" t="t" r="r" b="b"/>
              <a:pathLst>
                <a:path w="17144" h="19050" extrusionOk="0">
                  <a:moveTo>
                    <a:pt x="0" y="3810"/>
                  </a:moveTo>
                  <a:cubicBezTo>
                    <a:pt x="5715" y="2857"/>
                    <a:pt x="11430" y="953"/>
                    <a:pt x="17145" y="0"/>
                  </a:cubicBezTo>
                  <a:cubicBezTo>
                    <a:pt x="12382" y="5715"/>
                    <a:pt x="8572" y="12382"/>
                    <a:pt x="3810" y="19050"/>
                  </a:cubicBezTo>
                  <a:cubicBezTo>
                    <a:pt x="2857" y="13335"/>
                    <a:pt x="953" y="8572"/>
                    <a:pt x="0" y="381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9" name="Google Shape;129;p6"/>
            <p:cNvSpPr/>
            <p:nvPr/>
          </p:nvSpPr>
          <p:spPr>
            <a:xfrm>
              <a:off x="2714139" y="4167090"/>
              <a:ext cx="9525" cy="9525"/>
            </a:xfrm>
            <a:custGeom>
              <a:avLst/>
              <a:gdLst/>
              <a:ahLst/>
              <a:cxnLst/>
              <a:rect l="l" t="t" r="r" b="b"/>
              <a:pathLst>
                <a:path w="9525" h="9525" extrusionOk="0">
                  <a:moveTo>
                    <a:pt x="0" y="9525"/>
                  </a:moveTo>
                  <a:cubicBezTo>
                    <a:pt x="2858" y="6668"/>
                    <a:pt x="5715" y="2857"/>
                    <a:pt x="9525" y="0"/>
                  </a:cubicBezTo>
                  <a:cubicBezTo>
                    <a:pt x="6667" y="2857"/>
                    <a:pt x="3810" y="6668"/>
                    <a:pt x="0" y="95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0" name="Google Shape;130;p6"/>
            <p:cNvSpPr/>
            <p:nvPr/>
          </p:nvSpPr>
          <p:spPr>
            <a:xfrm>
              <a:off x="4716294" y="2975512"/>
              <a:ext cx="18097" cy="7620"/>
            </a:xfrm>
            <a:custGeom>
              <a:avLst/>
              <a:gdLst/>
              <a:ahLst/>
              <a:cxnLst/>
              <a:rect l="l" t="t" r="r" b="b"/>
              <a:pathLst>
                <a:path w="18097" h="7620" extrusionOk="0">
                  <a:moveTo>
                    <a:pt x="18097" y="7620"/>
                  </a:moveTo>
                  <a:cubicBezTo>
                    <a:pt x="12382" y="7620"/>
                    <a:pt x="5715" y="7620"/>
                    <a:pt x="0" y="7620"/>
                  </a:cubicBezTo>
                  <a:cubicBezTo>
                    <a:pt x="0" y="5715"/>
                    <a:pt x="0" y="4763"/>
                    <a:pt x="0" y="2858"/>
                  </a:cubicBezTo>
                  <a:cubicBezTo>
                    <a:pt x="5715" y="1905"/>
                    <a:pt x="12382" y="953"/>
                    <a:pt x="18097" y="0"/>
                  </a:cubicBezTo>
                  <a:cubicBezTo>
                    <a:pt x="18097" y="2858"/>
                    <a:pt x="18097" y="4763"/>
                    <a:pt x="18097" y="76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1" name="Google Shape;131;p6"/>
            <p:cNvSpPr/>
            <p:nvPr/>
          </p:nvSpPr>
          <p:spPr>
            <a:xfrm>
              <a:off x="4140031" y="4267102"/>
              <a:ext cx="7619" cy="7619"/>
            </a:xfrm>
            <a:custGeom>
              <a:avLst/>
              <a:gdLst/>
              <a:ahLst/>
              <a:cxnLst/>
              <a:rect l="l" t="t" r="r" b="b"/>
              <a:pathLst>
                <a:path w="7619" h="7619" extrusionOk="0">
                  <a:moveTo>
                    <a:pt x="7620" y="2857"/>
                  </a:moveTo>
                  <a:cubicBezTo>
                    <a:pt x="5715" y="3810"/>
                    <a:pt x="2857" y="5715"/>
                    <a:pt x="0" y="7620"/>
                  </a:cubicBezTo>
                  <a:cubicBezTo>
                    <a:pt x="1905" y="4763"/>
                    <a:pt x="2857" y="2857"/>
                    <a:pt x="3810" y="0"/>
                  </a:cubicBezTo>
                  <a:cubicBezTo>
                    <a:pt x="4763" y="0"/>
                    <a:pt x="7620" y="2857"/>
                    <a:pt x="7620" y="285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2" name="Google Shape;132;p6"/>
            <p:cNvSpPr/>
            <p:nvPr/>
          </p:nvSpPr>
          <p:spPr>
            <a:xfrm>
              <a:off x="4108598" y="4730017"/>
              <a:ext cx="15240" cy="7619"/>
            </a:xfrm>
            <a:custGeom>
              <a:avLst/>
              <a:gdLst/>
              <a:ahLst/>
              <a:cxnLst/>
              <a:rect l="l" t="t" r="r" b="b"/>
              <a:pathLst>
                <a:path w="15240" h="7619" extrusionOk="0">
                  <a:moveTo>
                    <a:pt x="15240" y="7620"/>
                  </a:moveTo>
                  <a:cubicBezTo>
                    <a:pt x="10478" y="4763"/>
                    <a:pt x="4763" y="2857"/>
                    <a:pt x="0" y="0"/>
                  </a:cubicBezTo>
                  <a:cubicBezTo>
                    <a:pt x="4763" y="1905"/>
                    <a:pt x="10478" y="4763"/>
                    <a:pt x="15240" y="76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3" name="Google Shape;133;p6"/>
            <p:cNvSpPr/>
            <p:nvPr/>
          </p:nvSpPr>
          <p:spPr>
            <a:xfrm>
              <a:off x="3352314" y="4541422"/>
              <a:ext cx="25717" cy="24765"/>
            </a:xfrm>
            <a:custGeom>
              <a:avLst/>
              <a:gdLst/>
              <a:ahLst/>
              <a:cxnLst/>
              <a:rect l="l" t="t" r="r" b="b"/>
              <a:pathLst>
                <a:path w="25717" h="24765" extrusionOk="0">
                  <a:moveTo>
                    <a:pt x="9525" y="24765"/>
                  </a:moveTo>
                  <a:cubicBezTo>
                    <a:pt x="6667" y="24765"/>
                    <a:pt x="2858" y="24765"/>
                    <a:pt x="0" y="24765"/>
                  </a:cubicBezTo>
                  <a:cubicBezTo>
                    <a:pt x="5715" y="16193"/>
                    <a:pt x="12383" y="8573"/>
                    <a:pt x="18097" y="0"/>
                  </a:cubicBezTo>
                  <a:cubicBezTo>
                    <a:pt x="20955" y="1905"/>
                    <a:pt x="22860" y="3810"/>
                    <a:pt x="25717" y="6668"/>
                  </a:cubicBezTo>
                  <a:cubicBezTo>
                    <a:pt x="20003" y="13335"/>
                    <a:pt x="15240" y="19050"/>
                    <a:pt x="9525" y="2476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4" name="Google Shape;134;p6"/>
            <p:cNvSpPr/>
            <p:nvPr/>
          </p:nvSpPr>
          <p:spPr>
            <a:xfrm>
              <a:off x="4289573" y="1475324"/>
              <a:ext cx="14287" cy="52387"/>
            </a:xfrm>
            <a:custGeom>
              <a:avLst/>
              <a:gdLst/>
              <a:ahLst/>
              <a:cxnLst/>
              <a:rect l="l" t="t" r="r" b="b"/>
              <a:pathLst>
                <a:path w="14287" h="52387" extrusionOk="0">
                  <a:moveTo>
                    <a:pt x="0" y="52388"/>
                  </a:moveTo>
                  <a:cubicBezTo>
                    <a:pt x="4763" y="35243"/>
                    <a:pt x="9525" y="18098"/>
                    <a:pt x="14288" y="0"/>
                  </a:cubicBezTo>
                  <a:cubicBezTo>
                    <a:pt x="9525" y="18098"/>
                    <a:pt x="4763" y="35243"/>
                    <a:pt x="0" y="5238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5" name="Google Shape;135;p6"/>
            <p:cNvSpPr/>
            <p:nvPr/>
          </p:nvSpPr>
          <p:spPr>
            <a:xfrm>
              <a:off x="4313386" y="1616294"/>
              <a:ext cx="3809" cy="17145"/>
            </a:xfrm>
            <a:custGeom>
              <a:avLst/>
              <a:gdLst/>
              <a:ahLst/>
              <a:cxnLst/>
              <a:rect l="l" t="t" r="r" b="b"/>
              <a:pathLst>
                <a:path w="3809" h="17145" extrusionOk="0">
                  <a:moveTo>
                    <a:pt x="3810" y="0"/>
                  </a:moveTo>
                  <a:cubicBezTo>
                    <a:pt x="2858" y="5715"/>
                    <a:pt x="953" y="11430"/>
                    <a:pt x="0" y="17145"/>
                  </a:cubicBezTo>
                  <a:cubicBezTo>
                    <a:pt x="953" y="11430"/>
                    <a:pt x="2858" y="5715"/>
                    <a:pt x="381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6" name="Google Shape;136;p6"/>
            <p:cNvSpPr/>
            <p:nvPr/>
          </p:nvSpPr>
          <p:spPr>
            <a:xfrm>
              <a:off x="4275286" y="1595340"/>
              <a:ext cx="2857" cy="19050"/>
            </a:xfrm>
            <a:custGeom>
              <a:avLst/>
              <a:gdLst/>
              <a:ahLst/>
              <a:cxnLst/>
              <a:rect l="l" t="t" r="r" b="b"/>
              <a:pathLst>
                <a:path w="2857" h="19050" extrusionOk="0">
                  <a:moveTo>
                    <a:pt x="0" y="19050"/>
                  </a:moveTo>
                  <a:cubicBezTo>
                    <a:pt x="953" y="12383"/>
                    <a:pt x="1905" y="6667"/>
                    <a:pt x="2858" y="0"/>
                  </a:cubicBezTo>
                  <a:cubicBezTo>
                    <a:pt x="1905" y="6667"/>
                    <a:pt x="953" y="13335"/>
                    <a:pt x="0" y="190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7" name="Google Shape;137;p6"/>
            <p:cNvSpPr/>
            <p:nvPr/>
          </p:nvSpPr>
          <p:spPr>
            <a:xfrm>
              <a:off x="4280048" y="1565812"/>
              <a:ext cx="9525" cy="10477"/>
            </a:xfrm>
            <a:custGeom>
              <a:avLst/>
              <a:gdLst/>
              <a:ahLst/>
              <a:cxnLst/>
              <a:rect l="l" t="t" r="r" b="b"/>
              <a:pathLst>
                <a:path w="9525" h="10477" extrusionOk="0">
                  <a:moveTo>
                    <a:pt x="0" y="10478"/>
                  </a:moveTo>
                  <a:cubicBezTo>
                    <a:pt x="953" y="6668"/>
                    <a:pt x="1905" y="2858"/>
                    <a:pt x="2858" y="0"/>
                  </a:cubicBezTo>
                  <a:cubicBezTo>
                    <a:pt x="4763" y="1905"/>
                    <a:pt x="6668" y="2858"/>
                    <a:pt x="9525" y="4763"/>
                  </a:cubicBezTo>
                  <a:cubicBezTo>
                    <a:pt x="6668" y="6668"/>
                    <a:pt x="2858" y="8573"/>
                    <a:pt x="0" y="1047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8" name="Google Shape;138;p6"/>
            <p:cNvSpPr/>
            <p:nvPr/>
          </p:nvSpPr>
          <p:spPr>
            <a:xfrm>
              <a:off x="4316244" y="1604865"/>
              <a:ext cx="5714" cy="11429"/>
            </a:xfrm>
            <a:custGeom>
              <a:avLst/>
              <a:gdLst/>
              <a:ahLst/>
              <a:cxnLst/>
              <a:rect l="l" t="t" r="r" b="b"/>
              <a:pathLst>
                <a:path w="5714" h="11429" extrusionOk="0">
                  <a:moveTo>
                    <a:pt x="5715" y="0"/>
                  </a:moveTo>
                  <a:cubicBezTo>
                    <a:pt x="3810" y="3810"/>
                    <a:pt x="1905" y="7620"/>
                    <a:pt x="0" y="11430"/>
                  </a:cubicBezTo>
                  <a:cubicBezTo>
                    <a:pt x="1905" y="7620"/>
                    <a:pt x="3810" y="3810"/>
                    <a:pt x="5715"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39" name="Google Shape;139;p6"/>
          <p:cNvGrpSpPr/>
          <p:nvPr/>
        </p:nvGrpSpPr>
        <p:grpSpPr>
          <a:xfrm rot="-7692349" flipH="1">
            <a:off x="9515368" y="219142"/>
            <a:ext cx="1974477" cy="4915609"/>
            <a:chOff x="2609450" y="479865"/>
            <a:chExt cx="2385138" cy="5937981"/>
          </a:xfrm>
        </p:grpSpPr>
        <p:sp>
          <p:nvSpPr>
            <p:cNvPr id="140" name="Google Shape;140;p6"/>
            <p:cNvSpPr/>
            <p:nvPr/>
          </p:nvSpPr>
          <p:spPr>
            <a:xfrm>
              <a:off x="4108598" y="479865"/>
              <a:ext cx="885990" cy="2753774"/>
            </a:xfrm>
            <a:custGeom>
              <a:avLst/>
              <a:gdLst/>
              <a:ahLst/>
              <a:cxnLst/>
              <a:rect l="l" t="t" r="r" b="b"/>
              <a:pathLst>
                <a:path w="885990" h="2753774" extrusionOk="0">
                  <a:moveTo>
                    <a:pt x="733425" y="2738535"/>
                  </a:moveTo>
                  <a:cubicBezTo>
                    <a:pt x="728663" y="2743297"/>
                    <a:pt x="723900" y="2749012"/>
                    <a:pt x="719138" y="2753775"/>
                  </a:cubicBezTo>
                  <a:cubicBezTo>
                    <a:pt x="713422" y="2753775"/>
                    <a:pt x="707708" y="2753775"/>
                    <a:pt x="701040" y="2753775"/>
                  </a:cubicBezTo>
                  <a:cubicBezTo>
                    <a:pt x="717233" y="2675670"/>
                    <a:pt x="733425" y="2597565"/>
                    <a:pt x="751522" y="2507077"/>
                  </a:cubicBezTo>
                  <a:cubicBezTo>
                    <a:pt x="693420" y="2521365"/>
                    <a:pt x="644843" y="2534700"/>
                    <a:pt x="596265" y="2544225"/>
                  </a:cubicBezTo>
                  <a:cubicBezTo>
                    <a:pt x="573405" y="2548987"/>
                    <a:pt x="549593" y="2548035"/>
                    <a:pt x="526733" y="2548987"/>
                  </a:cubicBezTo>
                  <a:cubicBezTo>
                    <a:pt x="541020" y="2528985"/>
                    <a:pt x="551497" y="2503267"/>
                    <a:pt x="570547" y="2488980"/>
                  </a:cubicBezTo>
                  <a:cubicBezTo>
                    <a:pt x="619125" y="2451832"/>
                    <a:pt x="674370" y="2421352"/>
                    <a:pt x="721995" y="2383252"/>
                  </a:cubicBezTo>
                  <a:cubicBezTo>
                    <a:pt x="744855" y="2365155"/>
                    <a:pt x="765810" y="2336580"/>
                    <a:pt x="774383" y="2308957"/>
                  </a:cubicBezTo>
                  <a:cubicBezTo>
                    <a:pt x="799147" y="2225137"/>
                    <a:pt x="816293" y="2140365"/>
                    <a:pt x="836295" y="2055592"/>
                  </a:cubicBezTo>
                  <a:cubicBezTo>
                    <a:pt x="842963" y="2027017"/>
                    <a:pt x="846772" y="1998442"/>
                    <a:pt x="854393" y="1962247"/>
                  </a:cubicBezTo>
                  <a:cubicBezTo>
                    <a:pt x="786765" y="1978440"/>
                    <a:pt x="728663" y="1992727"/>
                    <a:pt x="669608" y="2006062"/>
                  </a:cubicBezTo>
                  <a:cubicBezTo>
                    <a:pt x="634365" y="2013682"/>
                    <a:pt x="598170" y="2025112"/>
                    <a:pt x="562928" y="2026065"/>
                  </a:cubicBezTo>
                  <a:cubicBezTo>
                    <a:pt x="542925" y="2026065"/>
                    <a:pt x="517208" y="2011777"/>
                    <a:pt x="504825" y="1995585"/>
                  </a:cubicBezTo>
                  <a:cubicBezTo>
                    <a:pt x="497205" y="1985107"/>
                    <a:pt x="508635" y="1957485"/>
                    <a:pt x="517208" y="1941292"/>
                  </a:cubicBezTo>
                  <a:cubicBezTo>
                    <a:pt x="527685" y="1922242"/>
                    <a:pt x="544830" y="1906050"/>
                    <a:pt x="561022" y="1891762"/>
                  </a:cubicBezTo>
                  <a:cubicBezTo>
                    <a:pt x="626745" y="1836517"/>
                    <a:pt x="692468" y="1782225"/>
                    <a:pt x="760095" y="1729837"/>
                  </a:cubicBezTo>
                  <a:cubicBezTo>
                    <a:pt x="818197" y="1685070"/>
                    <a:pt x="842010" y="1626015"/>
                    <a:pt x="838200" y="1555530"/>
                  </a:cubicBezTo>
                  <a:cubicBezTo>
                    <a:pt x="834390" y="1488855"/>
                    <a:pt x="827722" y="1423132"/>
                    <a:pt x="817245" y="1357410"/>
                  </a:cubicBezTo>
                  <a:cubicBezTo>
                    <a:pt x="793433" y="1207867"/>
                    <a:pt x="777240" y="1059277"/>
                    <a:pt x="790575" y="907830"/>
                  </a:cubicBezTo>
                  <a:cubicBezTo>
                    <a:pt x="805815" y="737332"/>
                    <a:pt x="819150" y="566835"/>
                    <a:pt x="822960" y="395385"/>
                  </a:cubicBezTo>
                  <a:cubicBezTo>
                    <a:pt x="826770" y="216315"/>
                    <a:pt x="707708" y="22005"/>
                    <a:pt x="451485" y="53437"/>
                  </a:cubicBezTo>
                  <a:cubicBezTo>
                    <a:pt x="308610" y="24862"/>
                    <a:pt x="169545" y="21052"/>
                    <a:pt x="43815" y="113445"/>
                  </a:cubicBezTo>
                  <a:cubicBezTo>
                    <a:pt x="29528" y="112492"/>
                    <a:pt x="14288" y="111540"/>
                    <a:pt x="0" y="111540"/>
                  </a:cubicBezTo>
                  <a:cubicBezTo>
                    <a:pt x="86678" y="23910"/>
                    <a:pt x="196215" y="-1808"/>
                    <a:pt x="313372" y="97"/>
                  </a:cubicBezTo>
                  <a:cubicBezTo>
                    <a:pt x="399097" y="2002"/>
                    <a:pt x="483870" y="10575"/>
                    <a:pt x="569595" y="20100"/>
                  </a:cubicBezTo>
                  <a:cubicBezTo>
                    <a:pt x="709613" y="36292"/>
                    <a:pt x="793433" y="126780"/>
                    <a:pt x="830580" y="251557"/>
                  </a:cubicBezTo>
                  <a:cubicBezTo>
                    <a:pt x="855345" y="334425"/>
                    <a:pt x="858203" y="426817"/>
                    <a:pt x="856297" y="514447"/>
                  </a:cubicBezTo>
                  <a:cubicBezTo>
                    <a:pt x="853440" y="639225"/>
                    <a:pt x="837247" y="764002"/>
                    <a:pt x="824865" y="888780"/>
                  </a:cubicBezTo>
                  <a:cubicBezTo>
                    <a:pt x="808672" y="1051657"/>
                    <a:pt x="826770" y="1210725"/>
                    <a:pt x="853440" y="1370745"/>
                  </a:cubicBezTo>
                  <a:cubicBezTo>
                    <a:pt x="863918" y="1432657"/>
                    <a:pt x="868680" y="1496475"/>
                    <a:pt x="871538" y="1560292"/>
                  </a:cubicBezTo>
                  <a:cubicBezTo>
                    <a:pt x="874395" y="1635540"/>
                    <a:pt x="849630" y="1700310"/>
                    <a:pt x="787718" y="1747935"/>
                  </a:cubicBezTo>
                  <a:cubicBezTo>
                    <a:pt x="736283" y="1787940"/>
                    <a:pt x="685800" y="1827945"/>
                    <a:pt x="636270" y="1869855"/>
                  </a:cubicBezTo>
                  <a:cubicBezTo>
                    <a:pt x="598170" y="1902240"/>
                    <a:pt x="563880" y="1937482"/>
                    <a:pt x="527685" y="1971772"/>
                  </a:cubicBezTo>
                  <a:cubicBezTo>
                    <a:pt x="530543" y="1977487"/>
                    <a:pt x="532447" y="1984155"/>
                    <a:pt x="535305" y="1989870"/>
                  </a:cubicBezTo>
                  <a:cubicBezTo>
                    <a:pt x="559118" y="1988917"/>
                    <a:pt x="582930" y="1990822"/>
                    <a:pt x="605790" y="1986060"/>
                  </a:cubicBezTo>
                  <a:cubicBezTo>
                    <a:pt x="682943" y="1969867"/>
                    <a:pt x="760095" y="1952722"/>
                    <a:pt x="837247" y="1933672"/>
                  </a:cubicBezTo>
                  <a:cubicBezTo>
                    <a:pt x="880110" y="1923195"/>
                    <a:pt x="892493" y="1939387"/>
                    <a:pt x="882968" y="1980345"/>
                  </a:cubicBezTo>
                  <a:cubicBezTo>
                    <a:pt x="859155" y="2089882"/>
                    <a:pt x="839153" y="2201325"/>
                    <a:pt x="813435" y="2310862"/>
                  </a:cubicBezTo>
                  <a:cubicBezTo>
                    <a:pt x="802958" y="2356582"/>
                    <a:pt x="775335" y="2392777"/>
                    <a:pt x="732472" y="2417542"/>
                  </a:cubicBezTo>
                  <a:cubicBezTo>
                    <a:pt x="697230" y="2437545"/>
                    <a:pt x="664845" y="2461357"/>
                    <a:pt x="631508" y="2483265"/>
                  </a:cubicBezTo>
                  <a:cubicBezTo>
                    <a:pt x="632460" y="2488027"/>
                    <a:pt x="634365" y="2491837"/>
                    <a:pt x="635318" y="2496600"/>
                  </a:cubicBezTo>
                  <a:cubicBezTo>
                    <a:pt x="671513" y="2492790"/>
                    <a:pt x="706755" y="2488027"/>
                    <a:pt x="742950" y="2487075"/>
                  </a:cubicBezTo>
                  <a:cubicBezTo>
                    <a:pt x="767715" y="2486122"/>
                    <a:pt x="789622" y="2491837"/>
                    <a:pt x="775335" y="2525175"/>
                  </a:cubicBezTo>
                  <a:cubicBezTo>
                    <a:pt x="772478" y="2534700"/>
                    <a:pt x="769620" y="2543272"/>
                    <a:pt x="766763" y="2552797"/>
                  </a:cubicBezTo>
                  <a:cubicBezTo>
                    <a:pt x="766763" y="2555655"/>
                    <a:pt x="766763" y="2559465"/>
                    <a:pt x="766763" y="2562322"/>
                  </a:cubicBezTo>
                  <a:cubicBezTo>
                    <a:pt x="763905" y="2574705"/>
                    <a:pt x="760095" y="2588040"/>
                    <a:pt x="757238" y="2600422"/>
                  </a:cubicBezTo>
                  <a:cubicBezTo>
                    <a:pt x="751522" y="2620425"/>
                    <a:pt x="746760" y="2641380"/>
                    <a:pt x="741997" y="2661382"/>
                  </a:cubicBezTo>
                  <a:cubicBezTo>
                    <a:pt x="741045" y="2669955"/>
                    <a:pt x="740093" y="2678527"/>
                    <a:pt x="739140" y="2687100"/>
                  </a:cubicBezTo>
                  <a:cubicBezTo>
                    <a:pt x="740093" y="2689957"/>
                    <a:pt x="740093" y="2692815"/>
                    <a:pt x="739140" y="2695672"/>
                  </a:cubicBezTo>
                  <a:cubicBezTo>
                    <a:pt x="735330" y="2705197"/>
                    <a:pt x="732472" y="2714722"/>
                    <a:pt x="728663" y="2724247"/>
                  </a:cubicBezTo>
                  <a:cubicBezTo>
                    <a:pt x="730568" y="2729010"/>
                    <a:pt x="732472" y="2733772"/>
                    <a:pt x="733425" y="2738535"/>
                  </a:cubicBezTo>
                  <a:close/>
                  <a:moveTo>
                    <a:pt x="625793" y="2503267"/>
                  </a:moveTo>
                  <a:cubicBezTo>
                    <a:pt x="625793" y="2501362"/>
                    <a:pt x="625793" y="2498505"/>
                    <a:pt x="624840" y="2496600"/>
                  </a:cubicBezTo>
                  <a:cubicBezTo>
                    <a:pt x="619125" y="2497552"/>
                    <a:pt x="612458" y="2498505"/>
                    <a:pt x="606743" y="2499457"/>
                  </a:cubicBezTo>
                  <a:cubicBezTo>
                    <a:pt x="606743" y="2501362"/>
                    <a:pt x="606743" y="2502315"/>
                    <a:pt x="606743" y="2504220"/>
                  </a:cubicBezTo>
                  <a:cubicBezTo>
                    <a:pt x="614363" y="2503267"/>
                    <a:pt x="620078" y="2503267"/>
                    <a:pt x="625793" y="250326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1" name="Google Shape;141;p6"/>
            <p:cNvSpPr/>
            <p:nvPr/>
          </p:nvSpPr>
          <p:spPr>
            <a:xfrm>
              <a:off x="3223726" y="593309"/>
              <a:ext cx="930592" cy="1235392"/>
            </a:xfrm>
            <a:custGeom>
              <a:avLst/>
              <a:gdLst/>
              <a:ahLst/>
              <a:cxnLst/>
              <a:rect l="l" t="t" r="r" b="b"/>
              <a:pathLst>
                <a:path w="930592" h="1235392" extrusionOk="0">
                  <a:moveTo>
                    <a:pt x="886778" y="0"/>
                  </a:moveTo>
                  <a:cubicBezTo>
                    <a:pt x="901065" y="953"/>
                    <a:pt x="916305" y="1905"/>
                    <a:pt x="930593" y="1905"/>
                  </a:cubicBezTo>
                  <a:cubicBezTo>
                    <a:pt x="929640" y="4763"/>
                    <a:pt x="928688" y="7620"/>
                    <a:pt x="927735" y="10478"/>
                  </a:cubicBezTo>
                  <a:cubicBezTo>
                    <a:pt x="927735" y="10478"/>
                    <a:pt x="929640" y="9525"/>
                    <a:pt x="929640" y="9525"/>
                  </a:cubicBezTo>
                  <a:cubicBezTo>
                    <a:pt x="925830" y="13335"/>
                    <a:pt x="921068" y="16193"/>
                    <a:pt x="917257" y="20003"/>
                  </a:cubicBezTo>
                  <a:cubicBezTo>
                    <a:pt x="898207" y="33338"/>
                    <a:pt x="880110" y="48578"/>
                    <a:pt x="860107" y="60960"/>
                  </a:cubicBezTo>
                  <a:cubicBezTo>
                    <a:pt x="825818" y="83820"/>
                    <a:pt x="825818" y="113348"/>
                    <a:pt x="838200" y="148590"/>
                  </a:cubicBezTo>
                  <a:cubicBezTo>
                    <a:pt x="857250" y="200978"/>
                    <a:pt x="876300" y="252413"/>
                    <a:pt x="890588" y="305753"/>
                  </a:cubicBezTo>
                  <a:cubicBezTo>
                    <a:pt x="895350" y="322897"/>
                    <a:pt x="884872" y="342900"/>
                    <a:pt x="882015" y="361950"/>
                  </a:cubicBezTo>
                  <a:cubicBezTo>
                    <a:pt x="864870" y="357188"/>
                    <a:pt x="845820" y="356235"/>
                    <a:pt x="830580" y="346710"/>
                  </a:cubicBezTo>
                  <a:cubicBezTo>
                    <a:pt x="797243" y="325755"/>
                    <a:pt x="766763" y="299085"/>
                    <a:pt x="734378" y="278130"/>
                  </a:cubicBezTo>
                  <a:cubicBezTo>
                    <a:pt x="702945" y="258128"/>
                    <a:pt x="675322" y="260033"/>
                    <a:pt x="644843" y="286703"/>
                  </a:cubicBezTo>
                  <a:cubicBezTo>
                    <a:pt x="494347" y="419100"/>
                    <a:pt x="375285" y="573405"/>
                    <a:pt x="275272" y="745808"/>
                  </a:cubicBezTo>
                  <a:cubicBezTo>
                    <a:pt x="203835" y="867727"/>
                    <a:pt x="142875" y="993458"/>
                    <a:pt x="97155" y="1126808"/>
                  </a:cubicBezTo>
                  <a:cubicBezTo>
                    <a:pt x="83820" y="1166813"/>
                    <a:pt x="48578" y="1199198"/>
                    <a:pt x="22860" y="1235393"/>
                  </a:cubicBezTo>
                  <a:cubicBezTo>
                    <a:pt x="15240" y="1232535"/>
                    <a:pt x="7620" y="1229678"/>
                    <a:pt x="0" y="1226820"/>
                  </a:cubicBezTo>
                  <a:cubicBezTo>
                    <a:pt x="86678" y="1127760"/>
                    <a:pt x="100965" y="995363"/>
                    <a:pt x="160020" y="883920"/>
                  </a:cubicBezTo>
                  <a:cubicBezTo>
                    <a:pt x="285750" y="647700"/>
                    <a:pt x="425767" y="422910"/>
                    <a:pt x="638175" y="250508"/>
                  </a:cubicBezTo>
                  <a:cubicBezTo>
                    <a:pt x="667703" y="226695"/>
                    <a:pt x="699135" y="222885"/>
                    <a:pt x="730568" y="240983"/>
                  </a:cubicBezTo>
                  <a:cubicBezTo>
                    <a:pt x="768668" y="263843"/>
                    <a:pt x="803910" y="291465"/>
                    <a:pt x="847725" y="321945"/>
                  </a:cubicBezTo>
                  <a:cubicBezTo>
                    <a:pt x="848678" y="305753"/>
                    <a:pt x="853440" y="290513"/>
                    <a:pt x="849630" y="276225"/>
                  </a:cubicBezTo>
                  <a:cubicBezTo>
                    <a:pt x="833438" y="207645"/>
                    <a:pt x="814388" y="140018"/>
                    <a:pt x="797243" y="71438"/>
                  </a:cubicBezTo>
                  <a:cubicBezTo>
                    <a:pt x="826770" y="50482"/>
                    <a:pt x="856297" y="24765"/>
                    <a:pt x="88677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2" name="Google Shape;142;p6"/>
            <p:cNvSpPr/>
            <p:nvPr/>
          </p:nvSpPr>
          <p:spPr>
            <a:xfrm>
              <a:off x="2618889" y="5794912"/>
              <a:ext cx="237172" cy="622934"/>
            </a:xfrm>
            <a:custGeom>
              <a:avLst/>
              <a:gdLst/>
              <a:ahLst/>
              <a:cxnLst/>
              <a:rect l="l" t="t" r="r" b="b"/>
              <a:pathLst>
                <a:path w="237172" h="622934" extrusionOk="0">
                  <a:moveTo>
                    <a:pt x="206692" y="1905"/>
                  </a:moveTo>
                  <a:cubicBezTo>
                    <a:pt x="206692" y="1905"/>
                    <a:pt x="210503" y="0"/>
                    <a:pt x="210503" y="0"/>
                  </a:cubicBezTo>
                  <a:cubicBezTo>
                    <a:pt x="219075" y="0"/>
                    <a:pt x="227647" y="0"/>
                    <a:pt x="236220" y="0"/>
                  </a:cubicBezTo>
                  <a:cubicBezTo>
                    <a:pt x="236220" y="2857"/>
                    <a:pt x="236220" y="6667"/>
                    <a:pt x="237172" y="9525"/>
                  </a:cubicBezTo>
                  <a:cubicBezTo>
                    <a:pt x="220980" y="51435"/>
                    <a:pt x="201930" y="92392"/>
                    <a:pt x="187642" y="135255"/>
                  </a:cubicBezTo>
                  <a:cubicBezTo>
                    <a:pt x="141923" y="266700"/>
                    <a:pt x="99060" y="399097"/>
                    <a:pt x="53340" y="530542"/>
                  </a:cubicBezTo>
                  <a:cubicBezTo>
                    <a:pt x="42863" y="559117"/>
                    <a:pt x="22860" y="584835"/>
                    <a:pt x="0" y="622935"/>
                  </a:cubicBezTo>
                  <a:cubicBezTo>
                    <a:pt x="71438" y="408622"/>
                    <a:pt x="139065" y="205740"/>
                    <a:pt x="206692" y="190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3" name="Google Shape;143;p6"/>
            <p:cNvSpPr/>
            <p:nvPr/>
          </p:nvSpPr>
          <p:spPr>
            <a:xfrm>
              <a:off x="4876314" y="3005040"/>
              <a:ext cx="8572" cy="27622"/>
            </a:xfrm>
            <a:custGeom>
              <a:avLst/>
              <a:gdLst/>
              <a:ahLst/>
              <a:cxnLst/>
              <a:rect l="l" t="t" r="r" b="b"/>
              <a:pathLst>
                <a:path w="8572" h="27622" extrusionOk="0">
                  <a:moveTo>
                    <a:pt x="0" y="27622"/>
                  </a:moveTo>
                  <a:cubicBezTo>
                    <a:pt x="2857" y="18097"/>
                    <a:pt x="5715" y="9525"/>
                    <a:pt x="8572" y="0"/>
                  </a:cubicBezTo>
                  <a:cubicBezTo>
                    <a:pt x="5715" y="9525"/>
                    <a:pt x="2857" y="19050"/>
                    <a:pt x="0" y="276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4" name="Google Shape;144;p6"/>
            <p:cNvSpPr/>
            <p:nvPr/>
          </p:nvSpPr>
          <p:spPr>
            <a:xfrm>
              <a:off x="4847739" y="3141247"/>
              <a:ext cx="2857" cy="25717"/>
            </a:xfrm>
            <a:custGeom>
              <a:avLst/>
              <a:gdLst/>
              <a:ahLst/>
              <a:cxnLst/>
              <a:rect l="l" t="t" r="r" b="b"/>
              <a:pathLst>
                <a:path w="2857" h="25717" extrusionOk="0">
                  <a:moveTo>
                    <a:pt x="0" y="25718"/>
                  </a:moveTo>
                  <a:cubicBezTo>
                    <a:pt x="953" y="17145"/>
                    <a:pt x="1905" y="8573"/>
                    <a:pt x="2857" y="0"/>
                  </a:cubicBezTo>
                  <a:cubicBezTo>
                    <a:pt x="1905" y="8573"/>
                    <a:pt x="953" y="17145"/>
                    <a:pt x="0" y="257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5" name="Google Shape;145;p6"/>
            <p:cNvSpPr/>
            <p:nvPr/>
          </p:nvSpPr>
          <p:spPr>
            <a:xfrm>
              <a:off x="2648416" y="2633565"/>
              <a:ext cx="6667" cy="31432"/>
            </a:xfrm>
            <a:custGeom>
              <a:avLst/>
              <a:gdLst/>
              <a:ahLst/>
              <a:cxnLst/>
              <a:rect l="l" t="t" r="r" b="b"/>
              <a:pathLst>
                <a:path w="6667" h="31432" extrusionOk="0">
                  <a:moveTo>
                    <a:pt x="6668" y="0"/>
                  </a:moveTo>
                  <a:cubicBezTo>
                    <a:pt x="4763" y="10478"/>
                    <a:pt x="2858" y="20955"/>
                    <a:pt x="0" y="31433"/>
                  </a:cubicBezTo>
                  <a:cubicBezTo>
                    <a:pt x="2858" y="20955"/>
                    <a:pt x="4763" y="10478"/>
                    <a:pt x="666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6" name="Google Shape;146;p6"/>
            <p:cNvSpPr/>
            <p:nvPr/>
          </p:nvSpPr>
          <p:spPr>
            <a:xfrm>
              <a:off x="3589486" y="3233640"/>
              <a:ext cx="1238250" cy="1870049"/>
            </a:xfrm>
            <a:custGeom>
              <a:avLst/>
              <a:gdLst/>
              <a:ahLst/>
              <a:cxnLst/>
              <a:rect l="l" t="t" r="r" b="b"/>
              <a:pathLst>
                <a:path w="1238250" h="1870049" extrusionOk="0">
                  <a:moveTo>
                    <a:pt x="591503" y="845820"/>
                  </a:moveTo>
                  <a:cubicBezTo>
                    <a:pt x="731520" y="853440"/>
                    <a:pt x="871538" y="861060"/>
                    <a:pt x="999172" y="867728"/>
                  </a:cubicBezTo>
                  <a:cubicBezTo>
                    <a:pt x="1067753" y="607695"/>
                    <a:pt x="1133475" y="357188"/>
                    <a:pt x="1198245" y="107632"/>
                  </a:cubicBezTo>
                  <a:cubicBezTo>
                    <a:pt x="1203008" y="87630"/>
                    <a:pt x="1205865" y="67628"/>
                    <a:pt x="1209675" y="47625"/>
                  </a:cubicBezTo>
                  <a:cubicBezTo>
                    <a:pt x="1213485" y="31432"/>
                    <a:pt x="1217295" y="15240"/>
                    <a:pt x="1220153" y="0"/>
                  </a:cubicBezTo>
                  <a:cubicBezTo>
                    <a:pt x="1225868" y="0"/>
                    <a:pt x="1231583" y="0"/>
                    <a:pt x="1238250" y="0"/>
                  </a:cubicBezTo>
                  <a:cubicBezTo>
                    <a:pt x="1233488" y="41910"/>
                    <a:pt x="1233488" y="84772"/>
                    <a:pt x="1223963" y="125730"/>
                  </a:cubicBezTo>
                  <a:cubicBezTo>
                    <a:pt x="1165860" y="367665"/>
                    <a:pt x="1103948" y="609600"/>
                    <a:pt x="1045845" y="851535"/>
                  </a:cubicBezTo>
                  <a:cubicBezTo>
                    <a:pt x="1038225" y="882968"/>
                    <a:pt x="1023938" y="898207"/>
                    <a:pt x="991553" y="896303"/>
                  </a:cubicBezTo>
                  <a:cubicBezTo>
                    <a:pt x="972503" y="895350"/>
                    <a:pt x="953453" y="896303"/>
                    <a:pt x="934403" y="897255"/>
                  </a:cubicBezTo>
                  <a:cubicBezTo>
                    <a:pt x="868680" y="894397"/>
                    <a:pt x="802958" y="891540"/>
                    <a:pt x="736283" y="889635"/>
                  </a:cubicBezTo>
                  <a:cubicBezTo>
                    <a:pt x="687705" y="885825"/>
                    <a:pt x="640080" y="882968"/>
                    <a:pt x="591503" y="879157"/>
                  </a:cubicBezTo>
                  <a:cubicBezTo>
                    <a:pt x="543878" y="876300"/>
                    <a:pt x="496253" y="874395"/>
                    <a:pt x="449580" y="871538"/>
                  </a:cubicBezTo>
                  <a:cubicBezTo>
                    <a:pt x="314325" y="860107"/>
                    <a:pt x="186690" y="882968"/>
                    <a:pt x="65723" y="946785"/>
                  </a:cubicBezTo>
                  <a:cubicBezTo>
                    <a:pt x="94298" y="960120"/>
                    <a:pt x="122873" y="970597"/>
                    <a:pt x="151448" y="971550"/>
                  </a:cubicBezTo>
                  <a:cubicBezTo>
                    <a:pt x="240983" y="973455"/>
                    <a:pt x="330518" y="972503"/>
                    <a:pt x="420053" y="972503"/>
                  </a:cubicBezTo>
                  <a:cubicBezTo>
                    <a:pt x="477203" y="982028"/>
                    <a:pt x="534353" y="991553"/>
                    <a:pt x="591503" y="1001078"/>
                  </a:cubicBezTo>
                  <a:cubicBezTo>
                    <a:pt x="707708" y="1017270"/>
                    <a:pt x="822960" y="1032510"/>
                    <a:pt x="939165" y="1050607"/>
                  </a:cubicBezTo>
                  <a:cubicBezTo>
                    <a:pt x="1021080" y="1062990"/>
                    <a:pt x="1031558" y="1082993"/>
                    <a:pt x="1012508" y="1163003"/>
                  </a:cubicBezTo>
                  <a:cubicBezTo>
                    <a:pt x="988695" y="1260157"/>
                    <a:pt x="927735" y="1335405"/>
                    <a:pt x="866775" y="1409700"/>
                  </a:cubicBezTo>
                  <a:cubicBezTo>
                    <a:pt x="834390" y="1450657"/>
                    <a:pt x="794385" y="1484948"/>
                    <a:pt x="762000" y="1525905"/>
                  </a:cubicBezTo>
                  <a:cubicBezTo>
                    <a:pt x="724853" y="1572578"/>
                    <a:pt x="680085" y="1586865"/>
                    <a:pt x="623888" y="1570673"/>
                  </a:cubicBezTo>
                  <a:cubicBezTo>
                    <a:pt x="610553" y="1565910"/>
                    <a:pt x="598170" y="1562100"/>
                    <a:pt x="584835" y="1557338"/>
                  </a:cubicBezTo>
                  <a:cubicBezTo>
                    <a:pt x="573405" y="1553528"/>
                    <a:pt x="561022" y="1549718"/>
                    <a:pt x="549593" y="1545907"/>
                  </a:cubicBezTo>
                  <a:cubicBezTo>
                    <a:pt x="485775" y="1520190"/>
                    <a:pt x="420053" y="1499235"/>
                    <a:pt x="344805" y="1507807"/>
                  </a:cubicBezTo>
                  <a:cubicBezTo>
                    <a:pt x="421005" y="1542098"/>
                    <a:pt x="490538" y="1572578"/>
                    <a:pt x="560070" y="1604010"/>
                  </a:cubicBezTo>
                  <a:cubicBezTo>
                    <a:pt x="560070" y="1604010"/>
                    <a:pt x="561022" y="1604963"/>
                    <a:pt x="561022" y="1604963"/>
                  </a:cubicBezTo>
                  <a:cubicBezTo>
                    <a:pt x="566738" y="1610678"/>
                    <a:pt x="571500" y="1616393"/>
                    <a:pt x="578168" y="1621155"/>
                  </a:cubicBezTo>
                  <a:cubicBezTo>
                    <a:pt x="629603" y="1664018"/>
                    <a:pt x="629603" y="1667828"/>
                    <a:pt x="580072" y="1713548"/>
                  </a:cubicBezTo>
                  <a:cubicBezTo>
                    <a:pt x="576263" y="1716405"/>
                    <a:pt x="573405" y="1720215"/>
                    <a:pt x="570547" y="1723073"/>
                  </a:cubicBezTo>
                  <a:cubicBezTo>
                    <a:pt x="507683" y="1764030"/>
                    <a:pt x="445770" y="1805940"/>
                    <a:pt x="382905" y="1846898"/>
                  </a:cubicBezTo>
                  <a:cubicBezTo>
                    <a:pt x="315278" y="1854518"/>
                    <a:pt x="248603" y="1864043"/>
                    <a:pt x="180975" y="1869757"/>
                  </a:cubicBezTo>
                  <a:cubicBezTo>
                    <a:pt x="157163" y="1871663"/>
                    <a:pt x="133350" y="1864043"/>
                    <a:pt x="108585" y="1852613"/>
                  </a:cubicBezTo>
                  <a:cubicBezTo>
                    <a:pt x="295275" y="1858328"/>
                    <a:pt x="456247" y="1803082"/>
                    <a:pt x="585788" y="1664970"/>
                  </a:cubicBezTo>
                  <a:cubicBezTo>
                    <a:pt x="545783" y="1613535"/>
                    <a:pt x="485775" y="1590675"/>
                    <a:pt x="424815" y="1570673"/>
                  </a:cubicBezTo>
                  <a:cubicBezTo>
                    <a:pt x="383858" y="1557338"/>
                    <a:pt x="342900" y="1544955"/>
                    <a:pt x="302895" y="1529715"/>
                  </a:cubicBezTo>
                  <a:cubicBezTo>
                    <a:pt x="292418" y="1525905"/>
                    <a:pt x="284798" y="1515428"/>
                    <a:pt x="276225" y="1507807"/>
                  </a:cubicBezTo>
                  <a:cubicBezTo>
                    <a:pt x="284798" y="1500188"/>
                    <a:pt x="293370" y="1484948"/>
                    <a:pt x="301943" y="1484948"/>
                  </a:cubicBezTo>
                  <a:cubicBezTo>
                    <a:pt x="360045" y="1484948"/>
                    <a:pt x="418148" y="1486853"/>
                    <a:pt x="475297" y="1489710"/>
                  </a:cubicBezTo>
                  <a:cubicBezTo>
                    <a:pt x="490538" y="1490663"/>
                    <a:pt x="505778" y="1494473"/>
                    <a:pt x="520065" y="1496378"/>
                  </a:cubicBezTo>
                  <a:cubicBezTo>
                    <a:pt x="524828" y="1499235"/>
                    <a:pt x="530543" y="1501140"/>
                    <a:pt x="535305" y="1503998"/>
                  </a:cubicBezTo>
                  <a:cubicBezTo>
                    <a:pt x="540068" y="1505903"/>
                    <a:pt x="545783" y="1508760"/>
                    <a:pt x="550545" y="1510665"/>
                  </a:cubicBezTo>
                  <a:cubicBezTo>
                    <a:pt x="575310" y="1520190"/>
                    <a:pt x="601028" y="1528763"/>
                    <a:pt x="625793" y="1539240"/>
                  </a:cubicBezTo>
                  <a:cubicBezTo>
                    <a:pt x="675322" y="1561148"/>
                    <a:pt x="711518" y="1547813"/>
                    <a:pt x="744855" y="1505903"/>
                  </a:cubicBezTo>
                  <a:cubicBezTo>
                    <a:pt x="795338" y="1441132"/>
                    <a:pt x="856297" y="1383982"/>
                    <a:pt x="902018" y="1317307"/>
                  </a:cubicBezTo>
                  <a:cubicBezTo>
                    <a:pt x="940118" y="1262063"/>
                    <a:pt x="963930" y="1198245"/>
                    <a:pt x="990600" y="1136332"/>
                  </a:cubicBezTo>
                  <a:cubicBezTo>
                    <a:pt x="1002030" y="1109663"/>
                    <a:pt x="992505" y="1087755"/>
                    <a:pt x="957263" y="1083945"/>
                  </a:cubicBezTo>
                  <a:cubicBezTo>
                    <a:pt x="828675" y="1068705"/>
                    <a:pt x="700088" y="1052513"/>
                    <a:pt x="571500" y="1037272"/>
                  </a:cubicBezTo>
                  <a:cubicBezTo>
                    <a:pt x="566738" y="1037272"/>
                    <a:pt x="562928" y="1037272"/>
                    <a:pt x="558165" y="1037272"/>
                  </a:cubicBezTo>
                  <a:lnTo>
                    <a:pt x="555308" y="1034415"/>
                  </a:lnTo>
                  <a:cubicBezTo>
                    <a:pt x="494347" y="1023938"/>
                    <a:pt x="433388" y="1013460"/>
                    <a:pt x="373380" y="1003935"/>
                  </a:cubicBezTo>
                  <a:cubicBezTo>
                    <a:pt x="300990" y="1002982"/>
                    <a:pt x="228600" y="1000125"/>
                    <a:pt x="155258" y="1002030"/>
                  </a:cubicBezTo>
                  <a:cubicBezTo>
                    <a:pt x="100965" y="1002982"/>
                    <a:pt x="53340" y="989647"/>
                    <a:pt x="0" y="951547"/>
                  </a:cubicBezTo>
                  <a:cubicBezTo>
                    <a:pt x="22860" y="934403"/>
                    <a:pt x="40005" y="918210"/>
                    <a:pt x="59055" y="908685"/>
                  </a:cubicBezTo>
                  <a:cubicBezTo>
                    <a:pt x="174308" y="851535"/>
                    <a:pt x="298133" y="839153"/>
                    <a:pt x="424815" y="838200"/>
                  </a:cubicBezTo>
                  <a:cubicBezTo>
                    <a:pt x="448628" y="838200"/>
                    <a:pt x="472440" y="839153"/>
                    <a:pt x="496253" y="839153"/>
                  </a:cubicBezTo>
                  <a:cubicBezTo>
                    <a:pt x="502920" y="840105"/>
                    <a:pt x="510540" y="841057"/>
                    <a:pt x="517208" y="841057"/>
                  </a:cubicBezTo>
                  <a:cubicBezTo>
                    <a:pt x="522922" y="842963"/>
                    <a:pt x="528638" y="844868"/>
                    <a:pt x="534353" y="846772"/>
                  </a:cubicBezTo>
                  <a:cubicBezTo>
                    <a:pt x="553403" y="846772"/>
                    <a:pt x="572453" y="845820"/>
                    <a:pt x="591503" y="8458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7" name="Google Shape;147;p6"/>
            <p:cNvSpPr/>
            <p:nvPr/>
          </p:nvSpPr>
          <p:spPr>
            <a:xfrm>
              <a:off x="2609450" y="3035520"/>
              <a:ext cx="778105" cy="2759392"/>
            </a:xfrm>
            <a:custGeom>
              <a:avLst/>
              <a:gdLst/>
              <a:ahLst/>
              <a:cxnLst/>
              <a:rect l="l" t="t" r="r" b="b"/>
              <a:pathLst>
                <a:path w="778105" h="2759392" extrusionOk="0">
                  <a:moveTo>
                    <a:pt x="246611" y="2759393"/>
                  </a:moveTo>
                  <a:cubicBezTo>
                    <a:pt x="238038" y="2759393"/>
                    <a:pt x="229466" y="2759393"/>
                    <a:pt x="220893" y="2759393"/>
                  </a:cubicBezTo>
                  <a:cubicBezTo>
                    <a:pt x="327573" y="2504122"/>
                    <a:pt x="435206" y="2249805"/>
                    <a:pt x="544743" y="1987867"/>
                  </a:cubicBezTo>
                  <a:cubicBezTo>
                    <a:pt x="527598" y="1994535"/>
                    <a:pt x="516168" y="2000250"/>
                    <a:pt x="502833" y="2004060"/>
                  </a:cubicBezTo>
                  <a:cubicBezTo>
                    <a:pt x="440921" y="2025015"/>
                    <a:pt x="379961" y="2020252"/>
                    <a:pt x="334241" y="1973580"/>
                  </a:cubicBezTo>
                  <a:cubicBezTo>
                    <a:pt x="247563" y="1885950"/>
                    <a:pt x="160886" y="1797367"/>
                    <a:pt x="82781" y="1702117"/>
                  </a:cubicBezTo>
                  <a:cubicBezTo>
                    <a:pt x="-14374" y="1584960"/>
                    <a:pt x="-21994" y="1451610"/>
                    <a:pt x="38966" y="1313498"/>
                  </a:cubicBezTo>
                  <a:cubicBezTo>
                    <a:pt x="46586" y="1302067"/>
                    <a:pt x="54206" y="1289685"/>
                    <a:pt x="60873" y="1278255"/>
                  </a:cubicBezTo>
                  <a:cubicBezTo>
                    <a:pt x="60873" y="1278255"/>
                    <a:pt x="60873" y="1277302"/>
                    <a:pt x="60873" y="1277302"/>
                  </a:cubicBezTo>
                  <a:cubicBezTo>
                    <a:pt x="63731" y="1273492"/>
                    <a:pt x="66588" y="1270635"/>
                    <a:pt x="69446" y="1266825"/>
                  </a:cubicBezTo>
                  <a:cubicBezTo>
                    <a:pt x="69446" y="1266825"/>
                    <a:pt x="69446" y="1266825"/>
                    <a:pt x="69446" y="1266825"/>
                  </a:cubicBezTo>
                  <a:cubicBezTo>
                    <a:pt x="75161" y="1260157"/>
                    <a:pt x="81828" y="1253490"/>
                    <a:pt x="87543" y="1246823"/>
                  </a:cubicBezTo>
                  <a:cubicBezTo>
                    <a:pt x="87543" y="1246823"/>
                    <a:pt x="87543" y="1246823"/>
                    <a:pt x="87543" y="1246823"/>
                  </a:cubicBezTo>
                  <a:cubicBezTo>
                    <a:pt x="149456" y="1190625"/>
                    <a:pt x="210416" y="1133475"/>
                    <a:pt x="272328" y="1077277"/>
                  </a:cubicBezTo>
                  <a:cubicBezTo>
                    <a:pt x="270423" y="1072515"/>
                    <a:pt x="267566" y="1067752"/>
                    <a:pt x="265661" y="1062990"/>
                  </a:cubicBezTo>
                  <a:cubicBezTo>
                    <a:pt x="215178" y="1084898"/>
                    <a:pt x="164696" y="1107757"/>
                    <a:pt x="114213" y="1129665"/>
                  </a:cubicBezTo>
                  <a:cubicBezTo>
                    <a:pt x="114213" y="1129665"/>
                    <a:pt x="114213" y="1129665"/>
                    <a:pt x="114213" y="1129665"/>
                  </a:cubicBezTo>
                  <a:cubicBezTo>
                    <a:pt x="111356" y="1132523"/>
                    <a:pt x="108498" y="1136332"/>
                    <a:pt x="104688" y="1139190"/>
                  </a:cubicBezTo>
                  <a:cubicBezTo>
                    <a:pt x="104688" y="1139190"/>
                    <a:pt x="104688" y="1139190"/>
                    <a:pt x="104688" y="1139190"/>
                  </a:cubicBezTo>
                  <a:cubicBezTo>
                    <a:pt x="98021" y="1145857"/>
                    <a:pt x="92306" y="1151573"/>
                    <a:pt x="85638" y="1158240"/>
                  </a:cubicBezTo>
                  <a:cubicBezTo>
                    <a:pt x="74208" y="1147763"/>
                    <a:pt x="53253" y="1139190"/>
                    <a:pt x="51348" y="1127760"/>
                  </a:cubicBezTo>
                  <a:cubicBezTo>
                    <a:pt x="34203" y="1038225"/>
                    <a:pt x="7533" y="947738"/>
                    <a:pt x="7533" y="857250"/>
                  </a:cubicBezTo>
                  <a:cubicBezTo>
                    <a:pt x="7533" y="710565"/>
                    <a:pt x="11343" y="561022"/>
                    <a:pt x="41823" y="419100"/>
                  </a:cubicBezTo>
                  <a:cubicBezTo>
                    <a:pt x="71351" y="283845"/>
                    <a:pt x="136121" y="155257"/>
                    <a:pt x="188508" y="25717"/>
                  </a:cubicBezTo>
                  <a:cubicBezTo>
                    <a:pt x="193271" y="12382"/>
                    <a:pt x="219941" y="8572"/>
                    <a:pt x="237086" y="0"/>
                  </a:cubicBezTo>
                  <a:cubicBezTo>
                    <a:pt x="246611" y="5715"/>
                    <a:pt x="257088" y="10477"/>
                    <a:pt x="266613" y="16192"/>
                  </a:cubicBezTo>
                  <a:cubicBezTo>
                    <a:pt x="266613" y="16192"/>
                    <a:pt x="266613" y="16192"/>
                    <a:pt x="266613" y="16192"/>
                  </a:cubicBezTo>
                  <a:cubicBezTo>
                    <a:pt x="317096" y="38100"/>
                    <a:pt x="368531" y="60960"/>
                    <a:pt x="419013" y="82867"/>
                  </a:cubicBezTo>
                  <a:cubicBezTo>
                    <a:pt x="428538" y="86677"/>
                    <a:pt x="438063" y="89535"/>
                    <a:pt x="446636" y="93345"/>
                  </a:cubicBezTo>
                  <a:cubicBezTo>
                    <a:pt x="494261" y="108585"/>
                    <a:pt x="542838" y="123825"/>
                    <a:pt x="590463" y="139065"/>
                  </a:cubicBezTo>
                  <a:cubicBezTo>
                    <a:pt x="590463" y="148590"/>
                    <a:pt x="590463" y="158115"/>
                    <a:pt x="590463" y="166688"/>
                  </a:cubicBezTo>
                  <a:cubicBezTo>
                    <a:pt x="461876" y="138113"/>
                    <a:pt x="336146" y="100013"/>
                    <a:pt x="219941" y="23813"/>
                  </a:cubicBezTo>
                  <a:cubicBezTo>
                    <a:pt x="27536" y="372427"/>
                    <a:pt x="-12469" y="735330"/>
                    <a:pt x="76113" y="1122045"/>
                  </a:cubicBezTo>
                  <a:cubicBezTo>
                    <a:pt x="136121" y="1062990"/>
                    <a:pt x="207558" y="1053465"/>
                    <a:pt x="279948" y="1042035"/>
                  </a:cubicBezTo>
                  <a:cubicBezTo>
                    <a:pt x="324716" y="1034415"/>
                    <a:pt x="366626" y="1016317"/>
                    <a:pt x="409488" y="1002030"/>
                  </a:cubicBezTo>
                  <a:cubicBezTo>
                    <a:pt x="424728" y="997267"/>
                    <a:pt x="438063" y="983932"/>
                    <a:pt x="452351" y="982980"/>
                  </a:cubicBezTo>
                  <a:cubicBezTo>
                    <a:pt x="470448" y="982027"/>
                    <a:pt x="488546" y="989647"/>
                    <a:pt x="506643" y="993457"/>
                  </a:cubicBezTo>
                  <a:cubicBezTo>
                    <a:pt x="495213" y="1009650"/>
                    <a:pt x="484736" y="1025842"/>
                    <a:pt x="471401" y="1041082"/>
                  </a:cubicBezTo>
                  <a:cubicBezTo>
                    <a:pt x="466638" y="1045845"/>
                    <a:pt x="457113" y="1047750"/>
                    <a:pt x="449493" y="1048702"/>
                  </a:cubicBezTo>
                  <a:cubicBezTo>
                    <a:pt x="301856" y="1057275"/>
                    <a:pt x="214226" y="1161098"/>
                    <a:pt x="120881" y="1255395"/>
                  </a:cubicBezTo>
                  <a:cubicBezTo>
                    <a:pt x="6581" y="1369695"/>
                    <a:pt x="-4849" y="1544002"/>
                    <a:pt x="94211" y="1666875"/>
                  </a:cubicBezTo>
                  <a:cubicBezTo>
                    <a:pt x="171363" y="1763077"/>
                    <a:pt x="254231" y="1854517"/>
                    <a:pt x="341861" y="1942148"/>
                  </a:cubicBezTo>
                  <a:cubicBezTo>
                    <a:pt x="402821" y="2003107"/>
                    <a:pt x="479021" y="2002155"/>
                    <a:pt x="549506" y="1951673"/>
                  </a:cubicBezTo>
                  <a:cubicBezTo>
                    <a:pt x="564746" y="1941195"/>
                    <a:pt x="576176" y="1920240"/>
                    <a:pt x="582843" y="1902142"/>
                  </a:cubicBezTo>
                  <a:cubicBezTo>
                    <a:pt x="618086" y="1806892"/>
                    <a:pt x="652376" y="1711642"/>
                    <a:pt x="686666" y="1616392"/>
                  </a:cubicBezTo>
                  <a:cubicBezTo>
                    <a:pt x="694286" y="1617345"/>
                    <a:pt x="701906" y="1618298"/>
                    <a:pt x="709526" y="1618298"/>
                  </a:cubicBezTo>
                  <a:cubicBezTo>
                    <a:pt x="695238" y="1660207"/>
                    <a:pt x="680951" y="1702117"/>
                    <a:pt x="666663" y="1744027"/>
                  </a:cubicBezTo>
                  <a:cubicBezTo>
                    <a:pt x="652376" y="1784985"/>
                    <a:pt x="638088" y="1825942"/>
                    <a:pt x="623801" y="1866900"/>
                  </a:cubicBezTo>
                  <a:cubicBezTo>
                    <a:pt x="704763" y="1775460"/>
                    <a:pt x="725718" y="1661160"/>
                    <a:pt x="752388" y="1549717"/>
                  </a:cubicBezTo>
                  <a:cubicBezTo>
                    <a:pt x="760961" y="1549717"/>
                    <a:pt x="769533" y="1549717"/>
                    <a:pt x="778106" y="1549717"/>
                  </a:cubicBezTo>
                  <a:cubicBezTo>
                    <a:pt x="753341" y="1656398"/>
                    <a:pt x="739053" y="1769745"/>
                    <a:pt x="671426" y="1856423"/>
                  </a:cubicBezTo>
                  <a:cubicBezTo>
                    <a:pt x="524741" y="2043113"/>
                    <a:pt x="462828" y="2269808"/>
                    <a:pt x="362816" y="2478405"/>
                  </a:cubicBezTo>
                  <a:cubicBezTo>
                    <a:pt x="319953" y="2570797"/>
                    <a:pt x="284711" y="2666047"/>
                    <a:pt x="246611" y="275939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	</a:t>
              </a:r>
              <a:endParaRPr/>
            </a:p>
          </p:txBody>
        </p:sp>
        <p:sp>
          <p:nvSpPr>
            <p:cNvPr id="148" name="Google Shape;148;p6"/>
            <p:cNvSpPr/>
            <p:nvPr/>
          </p:nvSpPr>
          <p:spPr>
            <a:xfrm>
              <a:off x="3297068" y="2052540"/>
              <a:ext cx="911542" cy="2602230"/>
            </a:xfrm>
            <a:custGeom>
              <a:avLst/>
              <a:gdLst/>
              <a:ahLst/>
              <a:cxnLst/>
              <a:rect l="l" t="t" r="r" b="b"/>
              <a:pathLst>
                <a:path w="911542" h="2602230" extrusionOk="0">
                  <a:moveTo>
                    <a:pt x="22860" y="2602230"/>
                  </a:moveTo>
                  <a:cubicBezTo>
                    <a:pt x="15240" y="2601278"/>
                    <a:pt x="7620" y="2600325"/>
                    <a:pt x="0" y="2600325"/>
                  </a:cubicBezTo>
                  <a:cubicBezTo>
                    <a:pt x="22860" y="2536508"/>
                    <a:pt x="44767" y="2471738"/>
                    <a:pt x="67628" y="2407920"/>
                  </a:cubicBezTo>
                  <a:cubicBezTo>
                    <a:pt x="184785" y="2082165"/>
                    <a:pt x="292417" y="1752600"/>
                    <a:pt x="432435" y="1434465"/>
                  </a:cubicBezTo>
                  <a:cubicBezTo>
                    <a:pt x="519113" y="1237298"/>
                    <a:pt x="589598" y="1033463"/>
                    <a:pt x="664845" y="831532"/>
                  </a:cubicBezTo>
                  <a:cubicBezTo>
                    <a:pt x="759143" y="575310"/>
                    <a:pt x="822008" y="310515"/>
                    <a:pt x="864870" y="40958"/>
                  </a:cubicBezTo>
                  <a:cubicBezTo>
                    <a:pt x="866775" y="26670"/>
                    <a:pt x="871538" y="13335"/>
                    <a:pt x="875348" y="0"/>
                  </a:cubicBezTo>
                  <a:cubicBezTo>
                    <a:pt x="881063" y="0"/>
                    <a:pt x="885825" y="0"/>
                    <a:pt x="891540" y="0"/>
                  </a:cubicBezTo>
                  <a:cubicBezTo>
                    <a:pt x="887730" y="19050"/>
                    <a:pt x="881063" y="38100"/>
                    <a:pt x="880110" y="57150"/>
                  </a:cubicBezTo>
                  <a:cubicBezTo>
                    <a:pt x="879158" y="65722"/>
                    <a:pt x="887730" y="75247"/>
                    <a:pt x="892493" y="84772"/>
                  </a:cubicBezTo>
                  <a:cubicBezTo>
                    <a:pt x="899160" y="84772"/>
                    <a:pt x="904875" y="85725"/>
                    <a:pt x="911543" y="85725"/>
                  </a:cubicBezTo>
                  <a:cubicBezTo>
                    <a:pt x="855345" y="330517"/>
                    <a:pt x="811530" y="579120"/>
                    <a:pt x="738188" y="818197"/>
                  </a:cubicBezTo>
                  <a:cubicBezTo>
                    <a:pt x="680085" y="1007745"/>
                    <a:pt x="585788" y="1185863"/>
                    <a:pt x="502920" y="1367790"/>
                  </a:cubicBezTo>
                  <a:cubicBezTo>
                    <a:pt x="335280" y="1735455"/>
                    <a:pt x="186690" y="2109788"/>
                    <a:pt x="101917" y="2506980"/>
                  </a:cubicBezTo>
                  <a:cubicBezTo>
                    <a:pt x="100013" y="2516505"/>
                    <a:pt x="96203" y="2525078"/>
                    <a:pt x="93345" y="2533650"/>
                  </a:cubicBezTo>
                  <a:cubicBezTo>
                    <a:pt x="84773" y="2533650"/>
                    <a:pt x="76200" y="2533650"/>
                    <a:pt x="67628" y="2533650"/>
                  </a:cubicBezTo>
                  <a:cubicBezTo>
                    <a:pt x="67628" y="2526983"/>
                    <a:pt x="66675" y="2520315"/>
                    <a:pt x="66675" y="2514600"/>
                  </a:cubicBezTo>
                  <a:cubicBezTo>
                    <a:pt x="72390" y="2508885"/>
                    <a:pt x="77153" y="2502218"/>
                    <a:pt x="82867" y="2496503"/>
                  </a:cubicBezTo>
                  <a:cubicBezTo>
                    <a:pt x="80010" y="2494598"/>
                    <a:pt x="78105" y="2492693"/>
                    <a:pt x="75248" y="2489835"/>
                  </a:cubicBezTo>
                  <a:cubicBezTo>
                    <a:pt x="69533" y="2498408"/>
                    <a:pt x="62865" y="2506028"/>
                    <a:pt x="57150" y="2514600"/>
                  </a:cubicBezTo>
                  <a:cubicBezTo>
                    <a:pt x="44767" y="2543175"/>
                    <a:pt x="33338" y="2572703"/>
                    <a:pt x="22860" y="2602230"/>
                  </a:cubicBezTo>
                  <a:close/>
                  <a:moveTo>
                    <a:pt x="736283" y="751522"/>
                  </a:moveTo>
                  <a:cubicBezTo>
                    <a:pt x="732473" y="749618"/>
                    <a:pt x="727710" y="748665"/>
                    <a:pt x="723900" y="746760"/>
                  </a:cubicBezTo>
                  <a:cubicBezTo>
                    <a:pt x="670560" y="883920"/>
                    <a:pt x="617220" y="1021080"/>
                    <a:pt x="563880" y="1158240"/>
                  </a:cubicBezTo>
                  <a:cubicBezTo>
                    <a:pt x="567690" y="1160145"/>
                    <a:pt x="571500" y="1161098"/>
                    <a:pt x="576263" y="1163003"/>
                  </a:cubicBezTo>
                  <a:cubicBezTo>
                    <a:pt x="637223" y="1028700"/>
                    <a:pt x="698183" y="894397"/>
                    <a:pt x="736283" y="7515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	</a:t>
              </a:r>
              <a:endParaRPr/>
            </a:p>
          </p:txBody>
        </p:sp>
        <p:sp>
          <p:nvSpPr>
            <p:cNvPr id="149" name="Google Shape;149;p6"/>
            <p:cNvSpPr/>
            <p:nvPr/>
          </p:nvSpPr>
          <p:spPr>
            <a:xfrm>
              <a:off x="3158004" y="1822987"/>
              <a:ext cx="730567" cy="755332"/>
            </a:xfrm>
            <a:custGeom>
              <a:avLst/>
              <a:gdLst/>
              <a:ahLst/>
              <a:cxnLst/>
              <a:rect l="l" t="t" r="r" b="b"/>
              <a:pathLst>
                <a:path w="730567" h="755332" extrusionOk="0">
                  <a:moveTo>
                    <a:pt x="65722" y="0"/>
                  </a:moveTo>
                  <a:cubicBezTo>
                    <a:pt x="73342" y="2858"/>
                    <a:pt x="80963" y="5715"/>
                    <a:pt x="88582" y="8573"/>
                  </a:cubicBezTo>
                  <a:cubicBezTo>
                    <a:pt x="60007" y="52388"/>
                    <a:pt x="80010" y="79058"/>
                    <a:pt x="118110" y="104775"/>
                  </a:cubicBezTo>
                  <a:cubicBezTo>
                    <a:pt x="209550" y="167640"/>
                    <a:pt x="301942" y="229553"/>
                    <a:pt x="386715" y="300990"/>
                  </a:cubicBezTo>
                  <a:cubicBezTo>
                    <a:pt x="510540" y="405765"/>
                    <a:pt x="622935" y="521970"/>
                    <a:pt x="696277" y="669608"/>
                  </a:cubicBezTo>
                  <a:cubicBezTo>
                    <a:pt x="708660" y="694373"/>
                    <a:pt x="719138" y="720090"/>
                    <a:pt x="730568" y="745808"/>
                  </a:cubicBezTo>
                  <a:cubicBezTo>
                    <a:pt x="727710" y="748665"/>
                    <a:pt x="723900" y="752475"/>
                    <a:pt x="721043" y="755333"/>
                  </a:cubicBezTo>
                  <a:cubicBezTo>
                    <a:pt x="709613" y="747713"/>
                    <a:pt x="696277" y="741998"/>
                    <a:pt x="686752" y="732473"/>
                  </a:cubicBezTo>
                  <a:cubicBezTo>
                    <a:pt x="518160" y="551498"/>
                    <a:pt x="315277" y="418148"/>
                    <a:pt x="101917" y="298133"/>
                  </a:cubicBezTo>
                  <a:cubicBezTo>
                    <a:pt x="74295" y="282893"/>
                    <a:pt x="44767" y="268605"/>
                    <a:pt x="17145" y="254318"/>
                  </a:cubicBezTo>
                  <a:cubicBezTo>
                    <a:pt x="11430" y="249555"/>
                    <a:pt x="5715" y="243840"/>
                    <a:pt x="0" y="239078"/>
                  </a:cubicBezTo>
                  <a:cubicBezTo>
                    <a:pt x="1905" y="233363"/>
                    <a:pt x="4763" y="228600"/>
                    <a:pt x="6667" y="222885"/>
                  </a:cubicBezTo>
                  <a:cubicBezTo>
                    <a:pt x="6667" y="222885"/>
                    <a:pt x="6667" y="223838"/>
                    <a:pt x="6667" y="222885"/>
                  </a:cubicBezTo>
                  <a:cubicBezTo>
                    <a:pt x="37147" y="235268"/>
                    <a:pt x="67627" y="248603"/>
                    <a:pt x="98107" y="261938"/>
                  </a:cubicBezTo>
                  <a:cubicBezTo>
                    <a:pt x="98107" y="261938"/>
                    <a:pt x="98107" y="261938"/>
                    <a:pt x="98107" y="261938"/>
                  </a:cubicBezTo>
                  <a:cubicBezTo>
                    <a:pt x="126682" y="278130"/>
                    <a:pt x="155257" y="295275"/>
                    <a:pt x="183832" y="311468"/>
                  </a:cubicBezTo>
                  <a:cubicBezTo>
                    <a:pt x="187642" y="313373"/>
                    <a:pt x="191452" y="315278"/>
                    <a:pt x="195263" y="317183"/>
                  </a:cubicBezTo>
                  <a:cubicBezTo>
                    <a:pt x="207645" y="323850"/>
                    <a:pt x="219075" y="331470"/>
                    <a:pt x="231457" y="338138"/>
                  </a:cubicBezTo>
                  <a:cubicBezTo>
                    <a:pt x="231457" y="338138"/>
                    <a:pt x="231457" y="338138"/>
                    <a:pt x="231457" y="338138"/>
                  </a:cubicBezTo>
                  <a:cubicBezTo>
                    <a:pt x="240982" y="344805"/>
                    <a:pt x="250507" y="350520"/>
                    <a:pt x="260032" y="357188"/>
                  </a:cubicBezTo>
                  <a:cubicBezTo>
                    <a:pt x="260032" y="357188"/>
                    <a:pt x="260032" y="357188"/>
                    <a:pt x="260032" y="357188"/>
                  </a:cubicBezTo>
                  <a:cubicBezTo>
                    <a:pt x="279082" y="369570"/>
                    <a:pt x="298132" y="382905"/>
                    <a:pt x="318135" y="395288"/>
                  </a:cubicBezTo>
                  <a:cubicBezTo>
                    <a:pt x="318135" y="395288"/>
                    <a:pt x="318135" y="395288"/>
                    <a:pt x="318135" y="395288"/>
                  </a:cubicBezTo>
                  <a:cubicBezTo>
                    <a:pt x="324802" y="399098"/>
                    <a:pt x="330517" y="402908"/>
                    <a:pt x="337185" y="406718"/>
                  </a:cubicBezTo>
                  <a:cubicBezTo>
                    <a:pt x="340995" y="408623"/>
                    <a:pt x="344805" y="410528"/>
                    <a:pt x="348615" y="412433"/>
                  </a:cubicBezTo>
                  <a:cubicBezTo>
                    <a:pt x="354330" y="416243"/>
                    <a:pt x="360997" y="420053"/>
                    <a:pt x="366713" y="422910"/>
                  </a:cubicBezTo>
                  <a:cubicBezTo>
                    <a:pt x="366713" y="422910"/>
                    <a:pt x="365760" y="421958"/>
                    <a:pt x="365760" y="421958"/>
                  </a:cubicBezTo>
                  <a:cubicBezTo>
                    <a:pt x="369570" y="424815"/>
                    <a:pt x="372427" y="428625"/>
                    <a:pt x="376238" y="431483"/>
                  </a:cubicBezTo>
                  <a:cubicBezTo>
                    <a:pt x="376238" y="431483"/>
                    <a:pt x="376238" y="431483"/>
                    <a:pt x="376238" y="431483"/>
                  </a:cubicBezTo>
                  <a:cubicBezTo>
                    <a:pt x="463867" y="501015"/>
                    <a:pt x="551497" y="569595"/>
                    <a:pt x="639127" y="639128"/>
                  </a:cubicBezTo>
                  <a:cubicBezTo>
                    <a:pt x="607695" y="550545"/>
                    <a:pt x="549593" y="481965"/>
                    <a:pt x="481013" y="421958"/>
                  </a:cubicBezTo>
                  <a:cubicBezTo>
                    <a:pt x="481013" y="421958"/>
                    <a:pt x="481013" y="421958"/>
                    <a:pt x="481013" y="421958"/>
                  </a:cubicBezTo>
                  <a:cubicBezTo>
                    <a:pt x="462915" y="405765"/>
                    <a:pt x="444817" y="388620"/>
                    <a:pt x="425767" y="372428"/>
                  </a:cubicBezTo>
                  <a:cubicBezTo>
                    <a:pt x="425767" y="372428"/>
                    <a:pt x="425767" y="372428"/>
                    <a:pt x="425767" y="372428"/>
                  </a:cubicBezTo>
                  <a:cubicBezTo>
                    <a:pt x="421957" y="368618"/>
                    <a:pt x="419100" y="365760"/>
                    <a:pt x="415290" y="361950"/>
                  </a:cubicBezTo>
                  <a:cubicBezTo>
                    <a:pt x="415290" y="361950"/>
                    <a:pt x="416242" y="362903"/>
                    <a:pt x="416242" y="362903"/>
                  </a:cubicBezTo>
                  <a:cubicBezTo>
                    <a:pt x="412432" y="358140"/>
                    <a:pt x="409575" y="354330"/>
                    <a:pt x="405765" y="349568"/>
                  </a:cubicBezTo>
                  <a:cubicBezTo>
                    <a:pt x="315277" y="280988"/>
                    <a:pt x="223838" y="212408"/>
                    <a:pt x="132397" y="144780"/>
                  </a:cubicBezTo>
                  <a:cubicBezTo>
                    <a:pt x="118110" y="134303"/>
                    <a:pt x="103822" y="124778"/>
                    <a:pt x="89535" y="114300"/>
                  </a:cubicBezTo>
                  <a:cubicBezTo>
                    <a:pt x="32385" y="68580"/>
                    <a:pt x="31432" y="64770"/>
                    <a:pt x="65722"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0" name="Google Shape;150;p6"/>
            <p:cNvSpPr/>
            <p:nvPr/>
          </p:nvSpPr>
          <p:spPr>
            <a:xfrm>
              <a:off x="2873276" y="2060160"/>
              <a:ext cx="536187" cy="1144904"/>
            </a:xfrm>
            <a:custGeom>
              <a:avLst/>
              <a:gdLst/>
              <a:ahLst/>
              <a:cxnLst/>
              <a:rect l="l" t="t" r="r" b="b"/>
              <a:pathLst>
                <a:path w="536187" h="1144904" extrusionOk="0">
                  <a:moveTo>
                    <a:pt x="283775" y="0"/>
                  </a:moveTo>
                  <a:cubicBezTo>
                    <a:pt x="289490" y="4763"/>
                    <a:pt x="295205" y="10477"/>
                    <a:pt x="300920" y="15240"/>
                  </a:cubicBezTo>
                  <a:cubicBezTo>
                    <a:pt x="260915" y="202883"/>
                    <a:pt x="206623" y="384810"/>
                    <a:pt x="112325" y="554355"/>
                  </a:cubicBezTo>
                  <a:cubicBezTo>
                    <a:pt x="78035" y="615315"/>
                    <a:pt x="60890" y="686752"/>
                    <a:pt x="36125" y="753427"/>
                  </a:cubicBezTo>
                  <a:cubicBezTo>
                    <a:pt x="21838" y="790575"/>
                    <a:pt x="38030" y="815340"/>
                    <a:pt x="67558" y="839152"/>
                  </a:cubicBezTo>
                  <a:cubicBezTo>
                    <a:pt x="197098" y="940118"/>
                    <a:pt x="338068" y="1020127"/>
                    <a:pt x="485705" y="1090612"/>
                  </a:cubicBezTo>
                  <a:cubicBezTo>
                    <a:pt x="502850" y="1099185"/>
                    <a:pt x="519043" y="1107758"/>
                    <a:pt x="536188" y="1116330"/>
                  </a:cubicBezTo>
                  <a:cubicBezTo>
                    <a:pt x="522853" y="1125855"/>
                    <a:pt x="510470" y="1135380"/>
                    <a:pt x="497135" y="1144905"/>
                  </a:cubicBezTo>
                  <a:cubicBezTo>
                    <a:pt x="495230" y="1138237"/>
                    <a:pt x="494278" y="1127760"/>
                    <a:pt x="489515" y="1125855"/>
                  </a:cubicBezTo>
                  <a:cubicBezTo>
                    <a:pt x="425698" y="1093470"/>
                    <a:pt x="361880" y="1062037"/>
                    <a:pt x="298063" y="1029652"/>
                  </a:cubicBezTo>
                  <a:cubicBezTo>
                    <a:pt x="298063" y="1029652"/>
                    <a:pt x="298063" y="1029652"/>
                    <a:pt x="298063" y="1029652"/>
                  </a:cubicBezTo>
                  <a:cubicBezTo>
                    <a:pt x="291395" y="1025843"/>
                    <a:pt x="284728" y="1022985"/>
                    <a:pt x="279013" y="1019175"/>
                  </a:cubicBezTo>
                  <a:cubicBezTo>
                    <a:pt x="279013" y="1019175"/>
                    <a:pt x="279965" y="1020127"/>
                    <a:pt x="279965" y="1020127"/>
                  </a:cubicBezTo>
                  <a:cubicBezTo>
                    <a:pt x="273298" y="1016318"/>
                    <a:pt x="267583" y="1012508"/>
                    <a:pt x="260915" y="1008698"/>
                  </a:cubicBezTo>
                  <a:cubicBezTo>
                    <a:pt x="260915" y="1008698"/>
                    <a:pt x="261868" y="1009650"/>
                    <a:pt x="261868" y="1009650"/>
                  </a:cubicBezTo>
                  <a:cubicBezTo>
                    <a:pt x="252343" y="1002983"/>
                    <a:pt x="241865" y="996315"/>
                    <a:pt x="232340" y="989648"/>
                  </a:cubicBezTo>
                  <a:cubicBezTo>
                    <a:pt x="171380" y="947737"/>
                    <a:pt x="110420" y="904875"/>
                    <a:pt x="49460" y="862965"/>
                  </a:cubicBezTo>
                  <a:cubicBezTo>
                    <a:pt x="6598" y="833437"/>
                    <a:pt x="-11500" y="792480"/>
                    <a:pt x="7550" y="743902"/>
                  </a:cubicBezTo>
                  <a:cubicBezTo>
                    <a:pt x="47555" y="642937"/>
                    <a:pt x="91370" y="543877"/>
                    <a:pt x="134233" y="443865"/>
                  </a:cubicBezTo>
                  <a:cubicBezTo>
                    <a:pt x="140900" y="427672"/>
                    <a:pt x="148520" y="412433"/>
                    <a:pt x="156140" y="397192"/>
                  </a:cubicBezTo>
                  <a:cubicBezTo>
                    <a:pt x="163760" y="381000"/>
                    <a:pt x="170428" y="364808"/>
                    <a:pt x="178048" y="348615"/>
                  </a:cubicBezTo>
                  <a:cubicBezTo>
                    <a:pt x="178048" y="348615"/>
                    <a:pt x="178048" y="348615"/>
                    <a:pt x="178048" y="347663"/>
                  </a:cubicBezTo>
                  <a:cubicBezTo>
                    <a:pt x="180905" y="340995"/>
                    <a:pt x="183763" y="334327"/>
                    <a:pt x="186620" y="327660"/>
                  </a:cubicBezTo>
                  <a:cubicBezTo>
                    <a:pt x="186620" y="327660"/>
                    <a:pt x="185668" y="327660"/>
                    <a:pt x="185668" y="327660"/>
                  </a:cubicBezTo>
                  <a:cubicBezTo>
                    <a:pt x="204718" y="266700"/>
                    <a:pt x="223768" y="205740"/>
                    <a:pt x="242818" y="144780"/>
                  </a:cubicBezTo>
                  <a:cubicBezTo>
                    <a:pt x="256153" y="96202"/>
                    <a:pt x="270440" y="47625"/>
                    <a:pt x="283775"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1" name="Google Shape;151;p6"/>
            <p:cNvSpPr/>
            <p:nvPr/>
          </p:nvSpPr>
          <p:spPr>
            <a:xfrm>
              <a:off x="4172416" y="909540"/>
              <a:ext cx="265747" cy="1143000"/>
            </a:xfrm>
            <a:custGeom>
              <a:avLst/>
              <a:gdLst/>
              <a:ahLst/>
              <a:cxnLst/>
              <a:rect l="l" t="t" r="r" b="b"/>
              <a:pathLst>
                <a:path w="265747" h="1143000" extrusionOk="0">
                  <a:moveTo>
                    <a:pt x="102870" y="704850"/>
                  </a:moveTo>
                  <a:cubicBezTo>
                    <a:pt x="101917" y="710565"/>
                    <a:pt x="100013" y="716280"/>
                    <a:pt x="99060" y="721995"/>
                  </a:cubicBezTo>
                  <a:cubicBezTo>
                    <a:pt x="79057" y="833438"/>
                    <a:pt x="58103" y="944880"/>
                    <a:pt x="38100" y="1057275"/>
                  </a:cubicBezTo>
                  <a:cubicBezTo>
                    <a:pt x="30480" y="1085850"/>
                    <a:pt x="23813" y="1114425"/>
                    <a:pt x="16192" y="1143000"/>
                  </a:cubicBezTo>
                  <a:cubicBezTo>
                    <a:pt x="10478" y="1143000"/>
                    <a:pt x="5715" y="1143000"/>
                    <a:pt x="0" y="1143000"/>
                  </a:cubicBezTo>
                  <a:cubicBezTo>
                    <a:pt x="19050" y="1038225"/>
                    <a:pt x="38100" y="933450"/>
                    <a:pt x="56197" y="828675"/>
                  </a:cubicBezTo>
                  <a:cubicBezTo>
                    <a:pt x="85725" y="676275"/>
                    <a:pt x="115253" y="522923"/>
                    <a:pt x="144780" y="370523"/>
                  </a:cubicBezTo>
                  <a:cubicBezTo>
                    <a:pt x="147638" y="360045"/>
                    <a:pt x="149542" y="348615"/>
                    <a:pt x="152400" y="338138"/>
                  </a:cubicBezTo>
                  <a:cubicBezTo>
                    <a:pt x="173355" y="262890"/>
                    <a:pt x="193357" y="187642"/>
                    <a:pt x="217170" y="113348"/>
                  </a:cubicBezTo>
                  <a:cubicBezTo>
                    <a:pt x="229553" y="74295"/>
                    <a:pt x="249555" y="38100"/>
                    <a:pt x="265747" y="0"/>
                  </a:cubicBezTo>
                  <a:cubicBezTo>
                    <a:pt x="242888" y="83820"/>
                    <a:pt x="217170" y="167640"/>
                    <a:pt x="197167" y="252413"/>
                  </a:cubicBezTo>
                  <a:cubicBezTo>
                    <a:pt x="172403" y="356235"/>
                    <a:pt x="152400" y="461963"/>
                    <a:pt x="130492" y="565785"/>
                  </a:cubicBezTo>
                  <a:cubicBezTo>
                    <a:pt x="125730" y="582930"/>
                    <a:pt x="120967" y="600075"/>
                    <a:pt x="116205" y="618172"/>
                  </a:cubicBezTo>
                  <a:cubicBezTo>
                    <a:pt x="114300" y="630555"/>
                    <a:pt x="111442" y="643890"/>
                    <a:pt x="109538" y="656272"/>
                  </a:cubicBezTo>
                  <a:cubicBezTo>
                    <a:pt x="108585" y="660083"/>
                    <a:pt x="107632" y="663893"/>
                    <a:pt x="106680" y="666750"/>
                  </a:cubicBezTo>
                  <a:cubicBezTo>
                    <a:pt x="105728" y="673418"/>
                    <a:pt x="105728" y="679133"/>
                    <a:pt x="104775" y="685800"/>
                  </a:cubicBezTo>
                  <a:cubicBezTo>
                    <a:pt x="104775" y="692468"/>
                    <a:pt x="103822" y="699135"/>
                    <a:pt x="102870" y="7048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2" name="Google Shape;152;p6"/>
            <p:cNvSpPr/>
            <p:nvPr/>
          </p:nvSpPr>
          <p:spPr>
            <a:xfrm>
              <a:off x="3198961" y="3176490"/>
              <a:ext cx="460254" cy="132425"/>
            </a:xfrm>
            <a:custGeom>
              <a:avLst/>
              <a:gdLst/>
              <a:ahLst/>
              <a:cxnLst/>
              <a:rect l="l" t="t" r="r" b="b"/>
              <a:pathLst>
                <a:path w="460254" h="132425" extrusionOk="0">
                  <a:moveTo>
                    <a:pt x="171450" y="28575"/>
                  </a:moveTo>
                  <a:cubicBezTo>
                    <a:pt x="184785" y="19050"/>
                    <a:pt x="197168" y="9525"/>
                    <a:pt x="210503" y="0"/>
                  </a:cubicBezTo>
                  <a:cubicBezTo>
                    <a:pt x="274320" y="20955"/>
                    <a:pt x="338138" y="42863"/>
                    <a:pt x="401955" y="63818"/>
                  </a:cubicBezTo>
                  <a:cubicBezTo>
                    <a:pt x="403860" y="64770"/>
                    <a:pt x="404813" y="64770"/>
                    <a:pt x="406718" y="65722"/>
                  </a:cubicBezTo>
                  <a:cubicBezTo>
                    <a:pt x="424815" y="80010"/>
                    <a:pt x="442913" y="93345"/>
                    <a:pt x="460058" y="108585"/>
                  </a:cubicBezTo>
                  <a:cubicBezTo>
                    <a:pt x="461963" y="109538"/>
                    <a:pt x="449580" y="133350"/>
                    <a:pt x="443865" y="132397"/>
                  </a:cubicBezTo>
                  <a:cubicBezTo>
                    <a:pt x="421005" y="131445"/>
                    <a:pt x="398145" y="128588"/>
                    <a:pt x="377190" y="121920"/>
                  </a:cubicBezTo>
                  <a:cubicBezTo>
                    <a:pt x="338138" y="108585"/>
                    <a:pt x="300990" y="85725"/>
                    <a:pt x="260985" y="76200"/>
                  </a:cubicBezTo>
                  <a:cubicBezTo>
                    <a:pt x="175260" y="57150"/>
                    <a:pt x="87630" y="43815"/>
                    <a:pt x="0" y="27622"/>
                  </a:cubicBezTo>
                  <a:cubicBezTo>
                    <a:pt x="0" y="18097"/>
                    <a:pt x="0" y="8572"/>
                    <a:pt x="0" y="0"/>
                  </a:cubicBezTo>
                  <a:cubicBezTo>
                    <a:pt x="58103" y="9525"/>
                    <a:pt x="115253" y="19050"/>
                    <a:pt x="171450" y="2857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3" name="Google Shape;153;p6"/>
            <p:cNvSpPr/>
            <p:nvPr/>
          </p:nvSpPr>
          <p:spPr>
            <a:xfrm>
              <a:off x="4278144" y="1077179"/>
              <a:ext cx="173354" cy="700087"/>
            </a:xfrm>
            <a:custGeom>
              <a:avLst/>
              <a:gdLst/>
              <a:ahLst/>
              <a:cxnLst/>
              <a:rect l="l" t="t" r="r" b="b"/>
              <a:pathLst>
                <a:path w="173354" h="700087" extrusionOk="0">
                  <a:moveTo>
                    <a:pt x="31432" y="567690"/>
                  </a:moveTo>
                  <a:cubicBezTo>
                    <a:pt x="32385" y="563880"/>
                    <a:pt x="34290" y="560070"/>
                    <a:pt x="35242" y="556260"/>
                  </a:cubicBezTo>
                  <a:cubicBezTo>
                    <a:pt x="36195" y="550545"/>
                    <a:pt x="38100" y="544830"/>
                    <a:pt x="39052" y="539115"/>
                  </a:cubicBezTo>
                  <a:cubicBezTo>
                    <a:pt x="39052" y="539115"/>
                    <a:pt x="38100" y="539115"/>
                    <a:pt x="38100" y="539115"/>
                  </a:cubicBezTo>
                  <a:cubicBezTo>
                    <a:pt x="40005" y="535305"/>
                    <a:pt x="41910" y="531495"/>
                    <a:pt x="43815" y="527685"/>
                  </a:cubicBezTo>
                  <a:cubicBezTo>
                    <a:pt x="86677" y="351473"/>
                    <a:pt x="130492" y="176213"/>
                    <a:pt x="173355" y="0"/>
                  </a:cubicBezTo>
                  <a:cubicBezTo>
                    <a:pt x="152400" y="192405"/>
                    <a:pt x="104775" y="379095"/>
                    <a:pt x="54292" y="564832"/>
                  </a:cubicBezTo>
                  <a:cubicBezTo>
                    <a:pt x="40005" y="609600"/>
                    <a:pt x="25717" y="654368"/>
                    <a:pt x="11430" y="700088"/>
                  </a:cubicBezTo>
                  <a:cubicBezTo>
                    <a:pt x="7620" y="700088"/>
                    <a:pt x="3810" y="699135"/>
                    <a:pt x="0" y="699135"/>
                  </a:cubicBezTo>
                  <a:cubicBezTo>
                    <a:pt x="9525" y="655320"/>
                    <a:pt x="20955" y="611505"/>
                    <a:pt x="31432" y="56769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4" name="Google Shape;154;p6"/>
            <p:cNvSpPr/>
            <p:nvPr/>
          </p:nvSpPr>
          <p:spPr>
            <a:xfrm>
              <a:off x="4187656" y="1776315"/>
              <a:ext cx="100964" cy="361950"/>
            </a:xfrm>
            <a:custGeom>
              <a:avLst/>
              <a:gdLst/>
              <a:ahLst/>
              <a:cxnLst/>
              <a:rect l="l" t="t" r="r" b="b"/>
              <a:pathLst>
                <a:path w="100964" h="361950" extrusionOk="0">
                  <a:moveTo>
                    <a:pt x="89535" y="0"/>
                  </a:moveTo>
                  <a:cubicBezTo>
                    <a:pt x="93345" y="0"/>
                    <a:pt x="97155" y="953"/>
                    <a:pt x="100965" y="953"/>
                  </a:cubicBezTo>
                  <a:cubicBezTo>
                    <a:pt x="73342" y="120967"/>
                    <a:pt x="46672" y="241935"/>
                    <a:pt x="19050" y="361950"/>
                  </a:cubicBezTo>
                  <a:cubicBezTo>
                    <a:pt x="12382" y="361950"/>
                    <a:pt x="6667" y="360997"/>
                    <a:pt x="0" y="360997"/>
                  </a:cubicBezTo>
                  <a:cubicBezTo>
                    <a:pt x="12382" y="304800"/>
                    <a:pt x="24765" y="248603"/>
                    <a:pt x="37147" y="192405"/>
                  </a:cubicBezTo>
                  <a:cubicBezTo>
                    <a:pt x="55245" y="128588"/>
                    <a:pt x="72390" y="63817"/>
                    <a:pt x="89535"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5" name="Google Shape;155;p6"/>
            <p:cNvSpPr/>
            <p:nvPr/>
          </p:nvSpPr>
          <p:spPr>
            <a:xfrm>
              <a:off x="4438164" y="852390"/>
              <a:ext cx="48577" cy="198120"/>
            </a:xfrm>
            <a:custGeom>
              <a:avLst/>
              <a:gdLst/>
              <a:ahLst/>
              <a:cxnLst/>
              <a:rect l="l" t="t" r="r" b="b"/>
              <a:pathLst>
                <a:path w="48577" h="198120" extrusionOk="0">
                  <a:moveTo>
                    <a:pt x="0" y="57150"/>
                  </a:moveTo>
                  <a:cubicBezTo>
                    <a:pt x="9525" y="38100"/>
                    <a:pt x="19050" y="19050"/>
                    <a:pt x="29528" y="0"/>
                  </a:cubicBezTo>
                  <a:cubicBezTo>
                    <a:pt x="36195" y="1905"/>
                    <a:pt x="42863" y="2858"/>
                    <a:pt x="48578" y="4763"/>
                  </a:cubicBezTo>
                  <a:cubicBezTo>
                    <a:pt x="45720" y="38100"/>
                    <a:pt x="42863" y="71438"/>
                    <a:pt x="40005" y="104775"/>
                  </a:cubicBezTo>
                  <a:cubicBezTo>
                    <a:pt x="38100" y="114300"/>
                    <a:pt x="37147" y="122873"/>
                    <a:pt x="35243" y="132398"/>
                  </a:cubicBezTo>
                  <a:cubicBezTo>
                    <a:pt x="30480" y="154305"/>
                    <a:pt x="25718" y="176213"/>
                    <a:pt x="20003" y="198120"/>
                  </a:cubicBezTo>
                  <a:cubicBezTo>
                    <a:pt x="15240" y="197167"/>
                    <a:pt x="11430" y="196215"/>
                    <a:pt x="6668" y="195263"/>
                  </a:cubicBezTo>
                  <a:cubicBezTo>
                    <a:pt x="12382" y="160020"/>
                    <a:pt x="18097" y="123825"/>
                    <a:pt x="25718" y="88583"/>
                  </a:cubicBezTo>
                  <a:cubicBezTo>
                    <a:pt x="31432" y="64770"/>
                    <a:pt x="24765" y="54292"/>
                    <a:pt x="0" y="571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6" name="Google Shape;156;p6"/>
            <p:cNvSpPr/>
            <p:nvPr/>
          </p:nvSpPr>
          <p:spPr>
            <a:xfrm>
              <a:off x="4085739" y="4072792"/>
              <a:ext cx="20955" cy="1904"/>
            </a:xfrm>
            <a:custGeom>
              <a:avLst/>
              <a:gdLst/>
              <a:ahLst/>
              <a:cxnLst/>
              <a:rect l="l" t="t" r="r" b="b"/>
              <a:pathLst>
                <a:path w="20955" h="1904" extrusionOk="0">
                  <a:moveTo>
                    <a:pt x="20955" y="1905"/>
                  </a:moveTo>
                  <a:cubicBezTo>
                    <a:pt x="14288" y="953"/>
                    <a:pt x="6668" y="0"/>
                    <a:pt x="0" y="0"/>
                  </a:cubicBezTo>
                  <a:cubicBezTo>
                    <a:pt x="6668" y="0"/>
                    <a:pt x="14288" y="953"/>
                    <a:pt x="20955" y="190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7" name="Google Shape;157;p6"/>
            <p:cNvSpPr/>
            <p:nvPr/>
          </p:nvSpPr>
          <p:spPr>
            <a:xfrm>
              <a:off x="4325769" y="4122322"/>
              <a:ext cx="198119" cy="13335"/>
            </a:xfrm>
            <a:custGeom>
              <a:avLst/>
              <a:gdLst/>
              <a:ahLst/>
              <a:cxnLst/>
              <a:rect l="l" t="t" r="r" b="b"/>
              <a:pathLst>
                <a:path w="198119" h="13335" extrusionOk="0">
                  <a:moveTo>
                    <a:pt x="0" y="0"/>
                  </a:moveTo>
                  <a:cubicBezTo>
                    <a:pt x="65722" y="2858"/>
                    <a:pt x="131445" y="5715"/>
                    <a:pt x="198120" y="7620"/>
                  </a:cubicBezTo>
                  <a:cubicBezTo>
                    <a:pt x="135255" y="9525"/>
                    <a:pt x="73342" y="12383"/>
                    <a:pt x="10477" y="13335"/>
                  </a:cubicBezTo>
                  <a:cubicBezTo>
                    <a:pt x="7620" y="13335"/>
                    <a:pt x="3810" y="4763"/>
                    <a:pt x="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8" name="Google Shape;158;p6"/>
            <p:cNvSpPr/>
            <p:nvPr/>
          </p:nvSpPr>
          <p:spPr>
            <a:xfrm>
              <a:off x="4174321" y="4790024"/>
              <a:ext cx="39052" cy="13334"/>
            </a:xfrm>
            <a:custGeom>
              <a:avLst/>
              <a:gdLst/>
              <a:ahLst/>
              <a:cxnLst/>
              <a:rect l="l" t="t" r="r" b="b"/>
              <a:pathLst>
                <a:path w="39052" h="13334" extrusionOk="0">
                  <a:moveTo>
                    <a:pt x="0" y="0"/>
                  </a:moveTo>
                  <a:cubicBezTo>
                    <a:pt x="13335" y="4763"/>
                    <a:pt x="25718" y="8572"/>
                    <a:pt x="39053" y="13335"/>
                  </a:cubicBezTo>
                  <a:cubicBezTo>
                    <a:pt x="25718" y="9525"/>
                    <a:pt x="12383" y="4763"/>
                    <a:pt x="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9" name="Google Shape;159;p6"/>
            <p:cNvSpPr/>
            <p:nvPr/>
          </p:nvSpPr>
          <p:spPr>
            <a:xfrm>
              <a:off x="4838214" y="3200302"/>
              <a:ext cx="17144" cy="19050"/>
            </a:xfrm>
            <a:custGeom>
              <a:avLst/>
              <a:gdLst/>
              <a:ahLst/>
              <a:cxnLst/>
              <a:rect l="l" t="t" r="r" b="b"/>
              <a:pathLst>
                <a:path w="17144" h="19050" extrusionOk="0">
                  <a:moveTo>
                    <a:pt x="0" y="3810"/>
                  </a:moveTo>
                  <a:cubicBezTo>
                    <a:pt x="5715" y="2857"/>
                    <a:pt x="11430" y="953"/>
                    <a:pt x="17145" y="0"/>
                  </a:cubicBezTo>
                  <a:cubicBezTo>
                    <a:pt x="12382" y="5715"/>
                    <a:pt x="8572" y="12382"/>
                    <a:pt x="3810" y="19050"/>
                  </a:cubicBezTo>
                  <a:cubicBezTo>
                    <a:pt x="2857" y="13335"/>
                    <a:pt x="953" y="8572"/>
                    <a:pt x="0" y="381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0" name="Google Shape;160;p6"/>
            <p:cNvSpPr/>
            <p:nvPr/>
          </p:nvSpPr>
          <p:spPr>
            <a:xfrm>
              <a:off x="2714139" y="4167090"/>
              <a:ext cx="9525" cy="9525"/>
            </a:xfrm>
            <a:custGeom>
              <a:avLst/>
              <a:gdLst/>
              <a:ahLst/>
              <a:cxnLst/>
              <a:rect l="l" t="t" r="r" b="b"/>
              <a:pathLst>
                <a:path w="9525" h="9525" extrusionOk="0">
                  <a:moveTo>
                    <a:pt x="0" y="9525"/>
                  </a:moveTo>
                  <a:cubicBezTo>
                    <a:pt x="2858" y="6668"/>
                    <a:pt x="5715" y="2857"/>
                    <a:pt x="9525" y="0"/>
                  </a:cubicBezTo>
                  <a:cubicBezTo>
                    <a:pt x="6667" y="2857"/>
                    <a:pt x="3810" y="6668"/>
                    <a:pt x="0" y="95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1" name="Google Shape;161;p6"/>
            <p:cNvSpPr/>
            <p:nvPr/>
          </p:nvSpPr>
          <p:spPr>
            <a:xfrm>
              <a:off x="4716294" y="2975512"/>
              <a:ext cx="18097" cy="7620"/>
            </a:xfrm>
            <a:custGeom>
              <a:avLst/>
              <a:gdLst/>
              <a:ahLst/>
              <a:cxnLst/>
              <a:rect l="l" t="t" r="r" b="b"/>
              <a:pathLst>
                <a:path w="18097" h="7620" extrusionOk="0">
                  <a:moveTo>
                    <a:pt x="18097" y="7620"/>
                  </a:moveTo>
                  <a:cubicBezTo>
                    <a:pt x="12382" y="7620"/>
                    <a:pt x="5715" y="7620"/>
                    <a:pt x="0" y="7620"/>
                  </a:cubicBezTo>
                  <a:cubicBezTo>
                    <a:pt x="0" y="5715"/>
                    <a:pt x="0" y="4763"/>
                    <a:pt x="0" y="2858"/>
                  </a:cubicBezTo>
                  <a:cubicBezTo>
                    <a:pt x="5715" y="1905"/>
                    <a:pt x="12382" y="953"/>
                    <a:pt x="18097" y="0"/>
                  </a:cubicBezTo>
                  <a:cubicBezTo>
                    <a:pt x="18097" y="2858"/>
                    <a:pt x="18097" y="4763"/>
                    <a:pt x="18097" y="76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2" name="Google Shape;162;p6"/>
            <p:cNvSpPr/>
            <p:nvPr/>
          </p:nvSpPr>
          <p:spPr>
            <a:xfrm>
              <a:off x="4140031" y="4267102"/>
              <a:ext cx="7619" cy="7619"/>
            </a:xfrm>
            <a:custGeom>
              <a:avLst/>
              <a:gdLst/>
              <a:ahLst/>
              <a:cxnLst/>
              <a:rect l="l" t="t" r="r" b="b"/>
              <a:pathLst>
                <a:path w="7619" h="7619" extrusionOk="0">
                  <a:moveTo>
                    <a:pt x="7620" y="2857"/>
                  </a:moveTo>
                  <a:cubicBezTo>
                    <a:pt x="5715" y="3810"/>
                    <a:pt x="2857" y="5715"/>
                    <a:pt x="0" y="7620"/>
                  </a:cubicBezTo>
                  <a:cubicBezTo>
                    <a:pt x="1905" y="4763"/>
                    <a:pt x="2857" y="2857"/>
                    <a:pt x="3810" y="0"/>
                  </a:cubicBezTo>
                  <a:cubicBezTo>
                    <a:pt x="4763" y="0"/>
                    <a:pt x="7620" y="2857"/>
                    <a:pt x="7620" y="285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3" name="Google Shape;163;p6"/>
            <p:cNvSpPr/>
            <p:nvPr/>
          </p:nvSpPr>
          <p:spPr>
            <a:xfrm>
              <a:off x="4108598" y="4730017"/>
              <a:ext cx="15240" cy="7619"/>
            </a:xfrm>
            <a:custGeom>
              <a:avLst/>
              <a:gdLst/>
              <a:ahLst/>
              <a:cxnLst/>
              <a:rect l="l" t="t" r="r" b="b"/>
              <a:pathLst>
                <a:path w="15240" h="7619" extrusionOk="0">
                  <a:moveTo>
                    <a:pt x="15240" y="7620"/>
                  </a:moveTo>
                  <a:cubicBezTo>
                    <a:pt x="10478" y="4763"/>
                    <a:pt x="4763" y="2857"/>
                    <a:pt x="0" y="0"/>
                  </a:cubicBezTo>
                  <a:cubicBezTo>
                    <a:pt x="4763" y="1905"/>
                    <a:pt x="10478" y="4763"/>
                    <a:pt x="15240" y="76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4" name="Google Shape;164;p6"/>
            <p:cNvSpPr/>
            <p:nvPr/>
          </p:nvSpPr>
          <p:spPr>
            <a:xfrm>
              <a:off x="3352314" y="4541422"/>
              <a:ext cx="25717" cy="24765"/>
            </a:xfrm>
            <a:custGeom>
              <a:avLst/>
              <a:gdLst/>
              <a:ahLst/>
              <a:cxnLst/>
              <a:rect l="l" t="t" r="r" b="b"/>
              <a:pathLst>
                <a:path w="25717" h="24765" extrusionOk="0">
                  <a:moveTo>
                    <a:pt x="9525" y="24765"/>
                  </a:moveTo>
                  <a:cubicBezTo>
                    <a:pt x="6667" y="24765"/>
                    <a:pt x="2858" y="24765"/>
                    <a:pt x="0" y="24765"/>
                  </a:cubicBezTo>
                  <a:cubicBezTo>
                    <a:pt x="5715" y="16193"/>
                    <a:pt x="12383" y="8573"/>
                    <a:pt x="18097" y="0"/>
                  </a:cubicBezTo>
                  <a:cubicBezTo>
                    <a:pt x="20955" y="1905"/>
                    <a:pt x="22860" y="3810"/>
                    <a:pt x="25717" y="6668"/>
                  </a:cubicBezTo>
                  <a:cubicBezTo>
                    <a:pt x="20003" y="13335"/>
                    <a:pt x="15240" y="19050"/>
                    <a:pt x="9525" y="2476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5" name="Google Shape;165;p6"/>
            <p:cNvSpPr/>
            <p:nvPr/>
          </p:nvSpPr>
          <p:spPr>
            <a:xfrm>
              <a:off x="4289573" y="1475324"/>
              <a:ext cx="14287" cy="52387"/>
            </a:xfrm>
            <a:custGeom>
              <a:avLst/>
              <a:gdLst/>
              <a:ahLst/>
              <a:cxnLst/>
              <a:rect l="l" t="t" r="r" b="b"/>
              <a:pathLst>
                <a:path w="14287" h="52387" extrusionOk="0">
                  <a:moveTo>
                    <a:pt x="0" y="52388"/>
                  </a:moveTo>
                  <a:cubicBezTo>
                    <a:pt x="4763" y="35243"/>
                    <a:pt x="9525" y="18098"/>
                    <a:pt x="14288" y="0"/>
                  </a:cubicBezTo>
                  <a:cubicBezTo>
                    <a:pt x="9525" y="18098"/>
                    <a:pt x="4763" y="35243"/>
                    <a:pt x="0" y="5238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6" name="Google Shape;166;p6"/>
            <p:cNvSpPr/>
            <p:nvPr/>
          </p:nvSpPr>
          <p:spPr>
            <a:xfrm>
              <a:off x="4313386" y="1616294"/>
              <a:ext cx="3809" cy="17145"/>
            </a:xfrm>
            <a:custGeom>
              <a:avLst/>
              <a:gdLst/>
              <a:ahLst/>
              <a:cxnLst/>
              <a:rect l="l" t="t" r="r" b="b"/>
              <a:pathLst>
                <a:path w="3809" h="17145" extrusionOk="0">
                  <a:moveTo>
                    <a:pt x="3810" y="0"/>
                  </a:moveTo>
                  <a:cubicBezTo>
                    <a:pt x="2858" y="5715"/>
                    <a:pt x="953" y="11430"/>
                    <a:pt x="0" y="17145"/>
                  </a:cubicBezTo>
                  <a:cubicBezTo>
                    <a:pt x="953" y="11430"/>
                    <a:pt x="2858" y="5715"/>
                    <a:pt x="381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7" name="Google Shape;167;p6"/>
            <p:cNvSpPr/>
            <p:nvPr/>
          </p:nvSpPr>
          <p:spPr>
            <a:xfrm>
              <a:off x="4275286" y="1595340"/>
              <a:ext cx="2857" cy="19050"/>
            </a:xfrm>
            <a:custGeom>
              <a:avLst/>
              <a:gdLst/>
              <a:ahLst/>
              <a:cxnLst/>
              <a:rect l="l" t="t" r="r" b="b"/>
              <a:pathLst>
                <a:path w="2857" h="19050" extrusionOk="0">
                  <a:moveTo>
                    <a:pt x="0" y="19050"/>
                  </a:moveTo>
                  <a:cubicBezTo>
                    <a:pt x="953" y="12383"/>
                    <a:pt x="1905" y="6667"/>
                    <a:pt x="2858" y="0"/>
                  </a:cubicBezTo>
                  <a:cubicBezTo>
                    <a:pt x="1905" y="6667"/>
                    <a:pt x="953" y="13335"/>
                    <a:pt x="0" y="190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8" name="Google Shape;168;p6"/>
            <p:cNvSpPr/>
            <p:nvPr/>
          </p:nvSpPr>
          <p:spPr>
            <a:xfrm>
              <a:off x="4280048" y="1565812"/>
              <a:ext cx="9525" cy="10477"/>
            </a:xfrm>
            <a:custGeom>
              <a:avLst/>
              <a:gdLst/>
              <a:ahLst/>
              <a:cxnLst/>
              <a:rect l="l" t="t" r="r" b="b"/>
              <a:pathLst>
                <a:path w="9525" h="10477" extrusionOk="0">
                  <a:moveTo>
                    <a:pt x="0" y="10478"/>
                  </a:moveTo>
                  <a:cubicBezTo>
                    <a:pt x="953" y="6668"/>
                    <a:pt x="1905" y="2858"/>
                    <a:pt x="2858" y="0"/>
                  </a:cubicBezTo>
                  <a:cubicBezTo>
                    <a:pt x="4763" y="1905"/>
                    <a:pt x="6668" y="2858"/>
                    <a:pt x="9525" y="4763"/>
                  </a:cubicBezTo>
                  <a:cubicBezTo>
                    <a:pt x="6668" y="6668"/>
                    <a:pt x="2858" y="8573"/>
                    <a:pt x="0" y="1047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9" name="Google Shape;169;p6"/>
            <p:cNvSpPr/>
            <p:nvPr/>
          </p:nvSpPr>
          <p:spPr>
            <a:xfrm>
              <a:off x="4316244" y="1604865"/>
              <a:ext cx="5714" cy="11429"/>
            </a:xfrm>
            <a:custGeom>
              <a:avLst/>
              <a:gdLst/>
              <a:ahLst/>
              <a:cxnLst/>
              <a:rect l="l" t="t" r="r" b="b"/>
              <a:pathLst>
                <a:path w="5714" h="11429" extrusionOk="0">
                  <a:moveTo>
                    <a:pt x="5715" y="0"/>
                  </a:moveTo>
                  <a:cubicBezTo>
                    <a:pt x="3810" y="3810"/>
                    <a:pt x="1905" y="7620"/>
                    <a:pt x="0" y="11430"/>
                  </a:cubicBezTo>
                  <a:cubicBezTo>
                    <a:pt x="1905" y="7620"/>
                    <a:pt x="3810" y="3810"/>
                    <a:pt x="5715"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70" name="Google Shape;170;p6"/>
          <p:cNvSpPr/>
          <p:nvPr/>
        </p:nvSpPr>
        <p:spPr>
          <a:xfrm rot="-6706160">
            <a:off x="8751232" y="-983121"/>
            <a:ext cx="2823288" cy="4330341"/>
          </a:xfrm>
          <a:custGeom>
            <a:avLst/>
            <a:gdLst/>
            <a:ahLst/>
            <a:cxnLst/>
            <a:rect l="l" t="t" r="r" b="b"/>
            <a:pathLst>
              <a:path w="3405122" h="5222754" extrusionOk="0">
                <a:moveTo>
                  <a:pt x="1683436" y="4638871"/>
                </a:moveTo>
                <a:cubicBezTo>
                  <a:pt x="1701534" y="4740788"/>
                  <a:pt x="1720584" y="4843659"/>
                  <a:pt x="1739634" y="4947481"/>
                </a:cubicBezTo>
                <a:lnTo>
                  <a:pt x="1739633" y="4947482"/>
                </a:lnTo>
                <a:lnTo>
                  <a:pt x="1753802" y="4995582"/>
                </a:lnTo>
                <a:cubicBezTo>
                  <a:pt x="1758684" y="5011537"/>
                  <a:pt x="1764399" y="5027015"/>
                  <a:pt x="1772971" y="5040826"/>
                </a:cubicBezTo>
                <a:cubicBezTo>
                  <a:pt x="1798689" y="5082736"/>
                  <a:pt x="1831073" y="5119883"/>
                  <a:pt x="1860601" y="5159888"/>
                </a:cubicBezTo>
                <a:cubicBezTo>
                  <a:pt x="1869173" y="5171319"/>
                  <a:pt x="1880603" y="5184654"/>
                  <a:pt x="1881556" y="5197988"/>
                </a:cubicBezTo>
                <a:cubicBezTo>
                  <a:pt x="1882508" y="5205608"/>
                  <a:pt x="1867268" y="5222754"/>
                  <a:pt x="1858696" y="5222754"/>
                </a:cubicBezTo>
                <a:cubicBezTo>
                  <a:pt x="1845361" y="5222754"/>
                  <a:pt x="1827264" y="5217038"/>
                  <a:pt x="1818691" y="5206561"/>
                </a:cubicBezTo>
                <a:cubicBezTo>
                  <a:pt x="1771542" y="5155126"/>
                  <a:pt x="1753861" y="5091369"/>
                  <a:pt x="1740333" y="5026539"/>
                </a:cubicBezTo>
                <a:lnTo>
                  <a:pt x="1727405" y="4962532"/>
                </a:lnTo>
                <a:lnTo>
                  <a:pt x="1727251" y="4962721"/>
                </a:lnTo>
                <a:cubicBezTo>
                  <a:pt x="1698676" y="4856993"/>
                  <a:pt x="1677721" y="4749361"/>
                  <a:pt x="1683436" y="4638871"/>
                </a:cubicBezTo>
                <a:close/>
                <a:moveTo>
                  <a:pt x="1617714" y="4041653"/>
                </a:moveTo>
                <a:cubicBezTo>
                  <a:pt x="1623429" y="4041653"/>
                  <a:pt x="1630096" y="4041653"/>
                  <a:pt x="1635811" y="4041653"/>
                </a:cubicBezTo>
                <a:cubicBezTo>
                  <a:pt x="1643431" y="4176908"/>
                  <a:pt x="1652004" y="4313116"/>
                  <a:pt x="1659624" y="4448371"/>
                </a:cubicBezTo>
                <a:cubicBezTo>
                  <a:pt x="1653909" y="4448371"/>
                  <a:pt x="1648194" y="4449323"/>
                  <a:pt x="1642479" y="4449323"/>
                </a:cubicBezTo>
                <a:cubicBezTo>
                  <a:pt x="1633906" y="4313116"/>
                  <a:pt x="1625334" y="4177861"/>
                  <a:pt x="1617714" y="4041653"/>
                </a:cubicBezTo>
                <a:close/>
                <a:moveTo>
                  <a:pt x="2640698" y="3343471"/>
                </a:moveTo>
                <a:cubicBezTo>
                  <a:pt x="2645461" y="3348234"/>
                  <a:pt x="2651176" y="3352996"/>
                  <a:pt x="2655939" y="3357759"/>
                </a:cubicBezTo>
                <a:cubicBezTo>
                  <a:pt x="2534971" y="3450151"/>
                  <a:pt x="2397811" y="3504443"/>
                  <a:pt x="2247316" y="3525399"/>
                </a:cubicBezTo>
                <a:cubicBezTo>
                  <a:pt x="2231123" y="3527303"/>
                  <a:pt x="2213026" y="3514921"/>
                  <a:pt x="2195881" y="3509206"/>
                </a:cubicBezTo>
                <a:cubicBezTo>
                  <a:pt x="2211121" y="3500634"/>
                  <a:pt x="2226361" y="3484441"/>
                  <a:pt x="2241601" y="3484441"/>
                </a:cubicBezTo>
                <a:cubicBezTo>
                  <a:pt x="2389239" y="3477774"/>
                  <a:pt x="2517826" y="3419671"/>
                  <a:pt x="2640698" y="3343471"/>
                </a:cubicBezTo>
                <a:close/>
                <a:moveTo>
                  <a:pt x="1655814" y="3060578"/>
                </a:moveTo>
                <a:cubicBezTo>
                  <a:pt x="1653908" y="3101536"/>
                  <a:pt x="1653908" y="3143446"/>
                  <a:pt x="1652956" y="3184403"/>
                </a:cubicBezTo>
                <a:lnTo>
                  <a:pt x="1652939" y="3184403"/>
                </a:lnTo>
                <a:lnTo>
                  <a:pt x="1652956" y="3184404"/>
                </a:lnTo>
                <a:cubicBezTo>
                  <a:pt x="1647241" y="3443484"/>
                  <a:pt x="1640573" y="3702564"/>
                  <a:pt x="1634858" y="3961644"/>
                </a:cubicBezTo>
                <a:cubicBezTo>
                  <a:pt x="1634858" y="3981646"/>
                  <a:pt x="1636763" y="4002601"/>
                  <a:pt x="1637716" y="4022604"/>
                </a:cubicBezTo>
                <a:cubicBezTo>
                  <a:pt x="1636763" y="4028319"/>
                  <a:pt x="1635811" y="4034986"/>
                  <a:pt x="1635811" y="4040701"/>
                </a:cubicBezTo>
                <a:cubicBezTo>
                  <a:pt x="1630096" y="4040701"/>
                  <a:pt x="1623428" y="4040701"/>
                  <a:pt x="1617713" y="4040701"/>
                </a:cubicBezTo>
                <a:cubicBezTo>
                  <a:pt x="1617713" y="4040701"/>
                  <a:pt x="1615808" y="4041654"/>
                  <a:pt x="1615808" y="4041654"/>
                </a:cubicBezTo>
                <a:cubicBezTo>
                  <a:pt x="1619618" y="3794956"/>
                  <a:pt x="1622476" y="3548259"/>
                  <a:pt x="1627238" y="3301561"/>
                </a:cubicBezTo>
                <a:lnTo>
                  <a:pt x="1636686" y="3184403"/>
                </a:lnTo>
                <a:lnTo>
                  <a:pt x="1635811" y="3184403"/>
                </a:lnTo>
                <a:cubicBezTo>
                  <a:pt x="1637716" y="3144398"/>
                  <a:pt x="1638669" y="3104393"/>
                  <a:pt x="1640574" y="3063436"/>
                </a:cubicBezTo>
                <a:cubicBezTo>
                  <a:pt x="1645336" y="3062483"/>
                  <a:pt x="1650099" y="3061531"/>
                  <a:pt x="1655814" y="3060578"/>
                </a:cubicBezTo>
                <a:close/>
                <a:moveTo>
                  <a:pt x="887266" y="3041171"/>
                </a:moveTo>
                <a:cubicBezTo>
                  <a:pt x="895243" y="3041052"/>
                  <a:pt x="902863" y="3041529"/>
                  <a:pt x="909054" y="3044386"/>
                </a:cubicBezTo>
                <a:cubicBezTo>
                  <a:pt x="992874" y="3085344"/>
                  <a:pt x="1075741" y="3128206"/>
                  <a:pt x="1158609" y="3170116"/>
                </a:cubicBezTo>
                <a:cubicBezTo>
                  <a:pt x="1237666" y="3205359"/>
                  <a:pt x="1313866" y="3248221"/>
                  <a:pt x="1406259" y="3224409"/>
                </a:cubicBezTo>
                <a:cubicBezTo>
                  <a:pt x="1417689" y="3221551"/>
                  <a:pt x="1435787" y="3243459"/>
                  <a:pt x="1450074" y="3253936"/>
                </a:cubicBezTo>
                <a:cubicBezTo>
                  <a:pt x="1437691" y="3266319"/>
                  <a:pt x="1428166" y="3285369"/>
                  <a:pt x="1413879" y="3289178"/>
                </a:cubicBezTo>
                <a:cubicBezTo>
                  <a:pt x="1370064" y="3300609"/>
                  <a:pt x="1329107" y="3296799"/>
                  <a:pt x="1287196" y="3272034"/>
                </a:cubicBezTo>
                <a:cubicBezTo>
                  <a:pt x="1234809" y="3241553"/>
                  <a:pt x="1176707" y="3217741"/>
                  <a:pt x="1121461" y="3191071"/>
                </a:cubicBezTo>
                <a:cubicBezTo>
                  <a:pt x="1036689" y="3142494"/>
                  <a:pt x="950011" y="3092011"/>
                  <a:pt x="863334" y="3041528"/>
                </a:cubicBezTo>
                <a:cubicBezTo>
                  <a:pt x="870954" y="3042005"/>
                  <a:pt x="879288" y="3041290"/>
                  <a:pt x="887266" y="3041171"/>
                </a:cubicBezTo>
                <a:close/>
                <a:moveTo>
                  <a:pt x="857619" y="3013906"/>
                </a:moveTo>
                <a:cubicBezTo>
                  <a:pt x="857619" y="3013906"/>
                  <a:pt x="858571" y="3013906"/>
                  <a:pt x="859524" y="3013906"/>
                </a:cubicBezTo>
                <a:cubicBezTo>
                  <a:pt x="858571" y="3014859"/>
                  <a:pt x="857619" y="3015811"/>
                  <a:pt x="857619" y="3016763"/>
                </a:cubicBezTo>
                <a:cubicBezTo>
                  <a:pt x="856666" y="3016763"/>
                  <a:pt x="855713" y="3015811"/>
                  <a:pt x="854761" y="3015811"/>
                </a:cubicBezTo>
                <a:cubicBezTo>
                  <a:pt x="855713" y="3014859"/>
                  <a:pt x="856666" y="3013906"/>
                  <a:pt x="857619" y="3013906"/>
                </a:cubicBezTo>
                <a:close/>
                <a:moveTo>
                  <a:pt x="612826" y="2809119"/>
                </a:moveTo>
                <a:cubicBezTo>
                  <a:pt x="615684" y="2811976"/>
                  <a:pt x="618541" y="2814834"/>
                  <a:pt x="621399" y="2817691"/>
                </a:cubicBezTo>
                <a:lnTo>
                  <a:pt x="621398" y="2817692"/>
                </a:lnTo>
                <a:lnTo>
                  <a:pt x="650851" y="2846194"/>
                </a:lnTo>
                <a:lnTo>
                  <a:pt x="651879" y="2845313"/>
                </a:lnTo>
                <a:cubicBezTo>
                  <a:pt x="660451" y="2851981"/>
                  <a:pt x="669976" y="2857696"/>
                  <a:pt x="678549" y="2864363"/>
                </a:cubicBezTo>
                <a:lnTo>
                  <a:pt x="680454" y="2865316"/>
                </a:lnTo>
                <a:cubicBezTo>
                  <a:pt x="706171" y="2887223"/>
                  <a:pt x="732841" y="2909131"/>
                  <a:pt x="758559" y="2931991"/>
                </a:cubicBezTo>
                <a:cubicBezTo>
                  <a:pt x="767132" y="2939611"/>
                  <a:pt x="775704" y="2946278"/>
                  <a:pt x="785229" y="2953898"/>
                </a:cubicBezTo>
                <a:cubicBezTo>
                  <a:pt x="799516" y="2969138"/>
                  <a:pt x="813804" y="2985331"/>
                  <a:pt x="828091" y="2999618"/>
                </a:cubicBezTo>
                <a:cubicBezTo>
                  <a:pt x="812851" y="2994856"/>
                  <a:pt x="797611" y="2991046"/>
                  <a:pt x="782371" y="2986283"/>
                </a:cubicBezTo>
                <a:cubicBezTo>
                  <a:pt x="734746" y="2943421"/>
                  <a:pt x="686169" y="2900558"/>
                  <a:pt x="638544" y="2856743"/>
                </a:cubicBezTo>
                <a:lnTo>
                  <a:pt x="649021" y="2847763"/>
                </a:lnTo>
                <a:lnTo>
                  <a:pt x="637590" y="2856744"/>
                </a:lnTo>
                <a:cubicBezTo>
                  <a:pt x="628065" y="2847219"/>
                  <a:pt x="617588" y="2836741"/>
                  <a:pt x="608063" y="2827216"/>
                </a:cubicBezTo>
                <a:lnTo>
                  <a:pt x="608063" y="2827216"/>
                </a:lnTo>
                <a:lnTo>
                  <a:pt x="603301" y="2822454"/>
                </a:lnTo>
                <a:cubicBezTo>
                  <a:pt x="606159" y="2817691"/>
                  <a:pt x="609969" y="2813882"/>
                  <a:pt x="612826" y="2809119"/>
                </a:cubicBezTo>
                <a:close/>
                <a:moveTo>
                  <a:pt x="1938707" y="2784353"/>
                </a:moveTo>
                <a:cubicBezTo>
                  <a:pt x="1939659" y="2787211"/>
                  <a:pt x="1939659" y="2790068"/>
                  <a:pt x="1938707" y="2792925"/>
                </a:cubicBezTo>
                <a:cubicBezTo>
                  <a:pt x="1937754" y="2791021"/>
                  <a:pt x="1936802" y="2789116"/>
                  <a:pt x="1935849" y="2786258"/>
                </a:cubicBezTo>
                <a:cubicBezTo>
                  <a:pt x="1935849" y="2786258"/>
                  <a:pt x="1937754" y="2785306"/>
                  <a:pt x="1938707" y="2784353"/>
                </a:cubicBezTo>
                <a:close/>
                <a:moveTo>
                  <a:pt x="1097649" y="2572899"/>
                </a:moveTo>
                <a:cubicBezTo>
                  <a:pt x="1138607" y="2609094"/>
                  <a:pt x="1180516" y="2645289"/>
                  <a:pt x="1221474" y="2681484"/>
                </a:cubicBezTo>
                <a:cubicBezTo>
                  <a:pt x="1228141" y="2688151"/>
                  <a:pt x="1235761" y="2694819"/>
                  <a:pt x="1242429" y="2701487"/>
                </a:cubicBezTo>
                <a:cubicBezTo>
                  <a:pt x="1251002" y="2711012"/>
                  <a:pt x="1259574" y="2719584"/>
                  <a:pt x="1268146" y="2729109"/>
                </a:cubicBezTo>
                <a:cubicBezTo>
                  <a:pt x="1289102" y="2751969"/>
                  <a:pt x="1309104" y="2773876"/>
                  <a:pt x="1330059" y="2796737"/>
                </a:cubicBezTo>
                <a:cubicBezTo>
                  <a:pt x="1337679" y="2806262"/>
                  <a:pt x="1344346" y="2815787"/>
                  <a:pt x="1351966" y="2824359"/>
                </a:cubicBezTo>
                <a:cubicBezTo>
                  <a:pt x="1372921" y="2858649"/>
                  <a:pt x="1393877" y="2892939"/>
                  <a:pt x="1415784" y="2927229"/>
                </a:cubicBezTo>
                <a:cubicBezTo>
                  <a:pt x="1424357" y="2950089"/>
                  <a:pt x="1432929" y="2972949"/>
                  <a:pt x="1441502" y="2995809"/>
                </a:cubicBezTo>
                <a:cubicBezTo>
                  <a:pt x="1442454" y="3047244"/>
                  <a:pt x="1446264" y="3098679"/>
                  <a:pt x="1443407" y="3150114"/>
                </a:cubicBezTo>
                <a:cubicBezTo>
                  <a:pt x="1442454" y="3163449"/>
                  <a:pt x="1424357" y="3175831"/>
                  <a:pt x="1413879" y="3189166"/>
                </a:cubicBezTo>
                <a:cubicBezTo>
                  <a:pt x="1409116" y="3173926"/>
                  <a:pt x="1400544" y="3158687"/>
                  <a:pt x="1399591" y="3142494"/>
                </a:cubicBezTo>
                <a:cubicBezTo>
                  <a:pt x="1397687" y="3095821"/>
                  <a:pt x="1398639" y="3049149"/>
                  <a:pt x="1397687" y="3003429"/>
                </a:cubicBezTo>
                <a:cubicBezTo>
                  <a:pt x="1387209" y="2919609"/>
                  <a:pt x="1338632" y="2854839"/>
                  <a:pt x="1286244" y="2794831"/>
                </a:cubicBezTo>
                <a:cubicBezTo>
                  <a:pt x="1222427" y="2721489"/>
                  <a:pt x="1150989" y="2654814"/>
                  <a:pt x="1082409" y="2585281"/>
                </a:cubicBezTo>
                <a:cubicBezTo>
                  <a:pt x="1088124" y="2580519"/>
                  <a:pt x="1092886" y="2576709"/>
                  <a:pt x="1097649" y="2572899"/>
                </a:cubicBezTo>
                <a:close/>
                <a:moveTo>
                  <a:pt x="1736776" y="2320486"/>
                </a:moveTo>
                <a:cubicBezTo>
                  <a:pt x="1736776" y="2354776"/>
                  <a:pt x="1735823" y="2389066"/>
                  <a:pt x="1735823" y="2422403"/>
                </a:cubicBezTo>
                <a:cubicBezTo>
                  <a:pt x="1716773" y="2583376"/>
                  <a:pt x="1697723" y="2745301"/>
                  <a:pt x="1677721" y="2906274"/>
                </a:cubicBezTo>
                <a:cubicBezTo>
                  <a:pt x="1672958" y="2940563"/>
                  <a:pt x="1668196" y="2974854"/>
                  <a:pt x="1663433" y="3009144"/>
                </a:cubicBezTo>
                <a:cubicBezTo>
                  <a:pt x="1660576" y="3009144"/>
                  <a:pt x="1656766" y="3009144"/>
                  <a:pt x="1653908" y="3008191"/>
                </a:cubicBezTo>
                <a:cubicBezTo>
                  <a:pt x="1653908" y="2974854"/>
                  <a:pt x="1653908" y="2941516"/>
                  <a:pt x="1653908" y="2908179"/>
                </a:cubicBezTo>
                <a:cubicBezTo>
                  <a:pt x="1658671" y="2864363"/>
                  <a:pt x="1664386" y="2820549"/>
                  <a:pt x="1669148" y="2776734"/>
                </a:cubicBezTo>
                <a:cubicBezTo>
                  <a:pt x="1669148" y="2770066"/>
                  <a:pt x="1670101" y="2763399"/>
                  <a:pt x="1670101" y="2755778"/>
                </a:cubicBezTo>
                <a:cubicBezTo>
                  <a:pt x="1671053" y="2746253"/>
                  <a:pt x="1671053" y="2736728"/>
                  <a:pt x="1672006" y="2727203"/>
                </a:cubicBezTo>
                <a:cubicBezTo>
                  <a:pt x="1676768" y="2691961"/>
                  <a:pt x="1680578" y="2657671"/>
                  <a:pt x="1685341" y="2622428"/>
                </a:cubicBezTo>
                <a:cubicBezTo>
                  <a:pt x="1694866" y="2552896"/>
                  <a:pt x="1703438" y="2482411"/>
                  <a:pt x="1712963" y="2412878"/>
                </a:cubicBezTo>
                <a:cubicBezTo>
                  <a:pt x="1717726" y="2385256"/>
                  <a:pt x="1722488" y="2356681"/>
                  <a:pt x="1727251" y="2329059"/>
                </a:cubicBezTo>
                <a:cubicBezTo>
                  <a:pt x="1727251" y="2329059"/>
                  <a:pt x="1727251" y="2328106"/>
                  <a:pt x="1727251" y="2328106"/>
                </a:cubicBezTo>
                <a:cubicBezTo>
                  <a:pt x="1729156" y="2326201"/>
                  <a:pt x="1731061" y="2323344"/>
                  <a:pt x="1732966" y="2321439"/>
                </a:cubicBezTo>
                <a:cubicBezTo>
                  <a:pt x="1733918" y="2320486"/>
                  <a:pt x="1735823" y="2320486"/>
                  <a:pt x="1736776" y="2320486"/>
                </a:cubicBezTo>
                <a:close/>
                <a:moveTo>
                  <a:pt x="3149333" y="2058548"/>
                </a:moveTo>
                <a:cubicBezTo>
                  <a:pt x="3154096" y="2063311"/>
                  <a:pt x="3158858" y="2067121"/>
                  <a:pt x="3162668" y="2071883"/>
                </a:cubicBezTo>
                <a:cubicBezTo>
                  <a:pt x="3110281" y="2115698"/>
                  <a:pt x="3058846" y="2159513"/>
                  <a:pt x="3006458" y="2203328"/>
                </a:cubicBezTo>
                <a:cubicBezTo>
                  <a:pt x="3006458" y="2203328"/>
                  <a:pt x="3001696" y="2203328"/>
                  <a:pt x="3001696" y="2203328"/>
                </a:cubicBezTo>
                <a:cubicBezTo>
                  <a:pt x="3001696" y="2203328"/>
                  <a:pt x="2996933" y="2204281"/>
                  <a:pt x="2996933" y="2204281"/>
                </a:cubicBezTo>
                <a:lnTo>
                  <a:pt x="2995605" y="2204281"/>
                </a:lnTo>
                <a:lnTo>
                  <a:pt x="2666416" y="2440500"/>
                </a:lnTo>
                <a:cubicBezTo>
                  <a:pt x="2521636" y="2547181"/>
                  <a:pt x="2379714" y="2656718"/>
                  <a:pt x="2235886" y="2765303"/>
                </a:cubicBezTo>
                <a:lnTo>
                  <a:pt x="2235421" y="2764877"/>
                </a:lnTo>
                <a:lnTo>
                  <a:pt x="2015859" y="3012954"/>
                </a:lnTo>
                <a:cubicBezTo>
                  <a:pt x="2003476" y="3027241"/>
                  <a:pt x="1996809" y="3045339"/>
                  <a:pt x="1988236" y="3061531"/>
                </a:cubicBezTo>
                <a:cubicBezTo>
                  <a:pt x="1961566" y="3112014"/>
                  <a:pt x="1934896" y="3161544"/>
                  <a:pt x="1908226" y="3212026"/>
                </a:cubicBezTo>
                <a:cubicBezTo>
                  <a:pt x="1896796" y="3243459"/>
                  <a:pt x="1884414" y="3273939"/>
                  <a:pt x="1875841" y="3305371"/>
                </a:cubicBezTo>
                <a:cubicBezTo>
                  <a:pt x="1852029" y="3386334"/>
                  <a:pt x="1857744" y="3465391"/>
                  <a:pt x="1904416" y="3537781"/>
                </a:cubicBezTo>
                <a:cubicBezTo>
                  <a:pt x="1919656" y="3560641"/>
                  <a:pt x="1928229" y="3582549"/>
                  <a:pt x="1898701" y="3596837"/>
                </a:cubicBezTo>
                <a:cubicBezTo>
                  <a:pt x="1869174" y="3611124"/>
                  <a:pt x="1860601" y="3588264"/>
                  <a:pt x="1848219" y="3565404"/>
                </a:cubicBezTo>
                <a:cubicBezTo>
                  <a:pt x="1775829" y="3436816"/>
                  <a:pt x="1833931" y="3320612"/>
                  <a:pt x="1878699" y="3203454"/>
                </a:cubicBezTo>
                <a:cubicBezTo>
                  <a:pt x="1880604" y="3193929"/>
                  <a:pt x="1883461" y="3185356"/>
                  <a:pt x="1887271" y="3176784"/>
                </a:cubicBezTo>
                <a:cubicBezTo>
                  <a:pt x="1918704" y="3122491"/>
                  <a:pt x="1949184" y="3068199"/>
                  <a:pt x="1980616" y="3012954"/>
                </a:cubicBezTo>
                <a:cubicBezTo>
                  <a:pt x="2052054" y="2934849"/>
                  <a:pt x="2123491" y="2855791"/>
                  <a:pt x="2195881" y="2777687"/>
                </a:cubicBezTo>
                <a:cubicBezTo>
                  <a:pt x="2204454" y="2769114"/>
                  <a:pt x="2214931" y="2762446"/>
                  <a:pt x="2224456" y="2753874"/>
                </a:cubicBezTo>
                <a:lnTo>
                  <a:pt x="2225012" y="2754383"/>
                </a:lnTo>
                <a:lnTo>
                  <a:pt x="2516873" y="2522416"/>
                </a:lnTo>
                <a:cubicBezTo>
                  <a:pt x="2665464" y="2412878"/>
                  <a:pt x="2817864" y="2309056"/>
                  <a:pt x="2969311" y="2203328"/>
                </a:cubicBezTo>
                <a:lnTo>
                  <a:pt x="2969447" y="2203328"/>
                </a:lnTo>
                <a:lnTo>
                  <a:pt x="2970264" y="2197613"/>
                </a:lnTo>
                <a:cubicBezTo>
                  <a:pt x="3029318" y="2149988"/>
                  <a:pt x="3089326" y="2104268"/>
                  <a:pt x="3149333" y="2058548"/>
                </a:cubicBezTo>
                <a:close/>
                <a:moveTo>
                  <a:pt x="484238" y="2056644"/>
                </a:moveTo>
                <a:cubicBezTo>
                  <a:pt x="493763" y="2061407"/>
                  <a:pt x="503288" y="2067122"/>
                  <a:pt x="512813" y="2071884"/>
                </a:cubicBezTo>
                <a:cubicBezTo>
                  <a:pt x="592824" y="2143322"/>
                  <a:pt x="672834" y="2214759"/>
                  <a:pt x="753796" y="2284291"/>
                </a:cubicBezTo>
                <a:cubicBezTo>
                  <a:pt x="858571" y="2373827"/>
                  <a:pt x="965251" y="2461457"/>
                  <a:pt x="1071931" y="2549087"/>
                </a:cubicBezTo>
                <a:cubicBezTo>
                  <a:pt x="1076694" y="2552897"/>
                  <a:pt x="1083361" y="2553849"/>
                  <a:pt x="1089076" y="2555754"/>
                </a:cubicBezTo>
                <a:cubicBezTo>
                  <a:pt x="1091934" y="2561469"/>
                  <a:pt x="1094791" y="2566232"/>
                  <a:pt x="1096696" y="2571947"/>
                </a:cubicBezTo>
                <a:cubicBezTo>
                  <a:pt x="1091934" y="2575757"/>
                  <a:pt x="1087171" y="2580519"/>
                  <a:pt x="1082409" y="2584329"/>
                </a:cubicBezTo>
                <a:cubicBezTo>
                  <a:pt x="1067169" y="2574804"/>
                  <a:pt x="1051929" y="2566232"/>
                  <a:pt x="1036689" y="2556707"/>
                </a:cubicBezTo>
                <a:cubicBezTo>
                  <a:pt x="1034784" y="2552897"/>
                  <a:pt x="1034784" y="2547182"/>
                  <a:pt x="1031926" y="2544324"/>
                </a:cubicBezTo>
                <a:cubicBezTo>
                  <a:pt x="869049" y="2409069"/>
                  <a:pt x="705219" y="2272861"/>
                  <a:pt x="540436" y="2136654"/>
                </a:cubicBezTo>
                <a:cubicBezTo>
                  <a:pt x="521386" y="2117604"/>
                  <a:pt x="502336" y="2097602"/>
                  <a:pt x="483286" y="2078552"/>
                </a:cubicBezTo>
                <a:cubicBezTo>
                  <a:pt x="483286" y="2070932"/>
                  <a:pt x="484238" y="2064264"/>
                  <a:pt x="484238" y="2056644"/>
                </a:cubicBezTo>
                <a:close/>
                <a:moveTo>
                  <a:pt x="3381743" y="1711839"/>
                </a:moveTo>
                <a:cubicBezTo>
                  <a:pt x="3390316" y="1731841"/>
                  <a:pt x="3408413" y="1754702"/>
                  <a:pt x="3404603" y="1771847"/>
                </a:cubicBezTo>
                <a:cubicBezTo>
                  <a:pt x="3397936" y="1803279"/>
                  <a:pt x="3376980" y="1830902"/>
                  <a:pt x="3363646" y="1861381"/>
                </a:cubicBezTo>
                <a:cubicBezTo>
                  <a:pt x="3346501" y="1899481"/>
                  <a:pt x="3325546" y="1937581"/>
                  <a:pt x="3316021" y="1977586"/>
                </a:cubicBezTo>
                <a:cubicBezTo>
                  <a:pt x="3282683" y="2115699"/>
                  <a:pt x="3253155" y="2254764"/>
                  <a:pt x="3222676" y="2392877"/>
                </a:cubicBezTo>
                <a:cubicBezTo>
                  <a:pt x="3220771" y="2402402"/>
                  <a:pt x="3220771" y="2411927"/>
                  <a:pt x="3219818" y="2421452"/>
                </a:cubicBezTo>
                <a:lnTo>
                  <a:pt x="3207443" y="2385276"/>
                </a:lnTo>
                <a:lnTo>
                  <a:pt x="3219818" y="2423356"/>
                </a:lnTo>
                <a:cubicBezTo>
                  <a:pt x="3221724" y="2425261"/>
                  <a:pt x="3222676" y="2428119"/>
                  <a:pt x="3221724" y="2430976"/>
                </a:cubicBezTo>
                <a:cubicBezTo>
                  <a:pt x="3165526" y="2575756"/>
                  <a:pt x="3115996" y="2722441"/>
                  <a:pt x="3052179" y="2863411"/>
                </a:cubicBezTo>
                <a:cubicBezTo>
                  <a:pt x="2974074" y="3036766"/>
                  <a:pt x="2864536" y="3190119"/>
                  <a:pt x="2715946" y="3312038"/>
                </a:cubicBezTo>
                <a:cubicBezTo>
                  <a:pt x="2696896" y="3328231"/>
                  <a:pt x="2674989" y="3341566"/>
                  <a:pt x="2654986" y="3356806"/>
                </a:cubicBezTo>
                <a:cubicBezTo>
                  <a:pt x="2650224" y="3352044"/>
                  <a:pt x="2644509" y="3347281"/>
                  <a:pt x="2639746" y="3342519"/>
                </a:cubicBezTo>
                <a:cubicBezTo>
                  <a:pt x="2951214" y="3112966"/>
                  <a:pt x="3092184" y="2780544"/>
                  <a:pt x="3194101" y="2425261"/>
                </a:cubicBezTo>
                <a:lnTo>
                  <a:pt x="3207436" y="2385256"/>
                </a:lnTo>
                <a:lnTo>
                  <a:pt x="3205530" y="2373827"/>
                </a:lnTo>
                <a:cubicBezTo>
                  <a:pt x="3246488" y="2244286"/>
                  <a:pt x="3261728" y="2109984"/>
                  <a:pt x="3281730" y="1968061"/>
                </a:cubicBezTo>
                <a:cubicBezTo>
                  <a:pt x="3236011" y="2007114"/>
                  <a:pt x="3199816" y="2039499"/>
                  <a:pt x="3162668" y="2070931"/>
                </a:cubicBezTo>
                <a:cubicBezTo>
                  <a:pt x="3157905" y="2066169"/>
                  <a:pt x="3153143" y="2062359"/>
                  <a:pt x="3149333" y="2057597"/>
                </a:cubicBezTo>
                <a:cubicBezTo>
                  <a:pt x="3165526" y="2040452"/>
                  <a:pt x="3180766" y="2022354"/>
                  <a:pt x="3197911" y="2006161"/>
                </a:cubicBezTo>
                <a:cubicBezTo>
                  <a:pt x="3256966" y="1954727"/>
                  <a:pt x="3300780" y="1896624"/>
                  <a:pt x="3301733" y="1812804"/>
                </a:cubicBezTo>
                <a:cubicBezTo>
                  <a:pt x="3301733" y="1788991"/>
                  <a:pt x="3311258" y="1761369"/>
                  <a:pt x="3325546" y="1742319"/>
                </a:cubicBezTo>
                <a:cubicBezTo>
                  <a:pt x="3336976" y="1727079"/>
                  <a:pt x="3362693" y="1722316"/>
                  <a:pt x="3381743" y="1711839"/>
                </a:cubicBezTo>
                <a:close/>
                <a:moveTo>
                  <a:pt x="2396693" y="1583883"/>
                </a:moveTo>
                <a:lnTo>
                  <a:pt x="2376380" y="1664809"/>
                </a:lnTo>
                <a:cubicBezTo>
                  <a:pt x="2368760" y="1694455"/>
                  <a:pt x="2360187" y="1723745"/>
                  <a:pt x="2348281" y="1751844"/>
                </a:cubicBezTo>
                <a:cubicBezTo>
                  <a:pt x="2262556" y="1951869"/>
                  <a:pt x="2122539" y="2105221"/>
                  <a:pt x="1935848" y="2215711"/>
                </a:cubicBezTo>
                <a:cubicBezTo>
                  <a:pt x="1927276" y="2220474"/>
                  <a:pt x="1919656" y="2228094"/>
                  <a:pt x="1911083" y="2229046"/>
                </a:cubicBezTo>
                <a:cubicBezTo>
                  <a:pt x="1897748" y="2230951"/>
                  <a:pt x="1883461" y="2229046"/>
                  <a:pt x="1870126" y="2228094"/>
                </a:cubicBezTo>
                <a:cubicBezTo>
                  <a:pt x="1877746" y="2217616"/>
                  <a:pt x="1883461" y="2203328"/>
                  <a:pt x="1894891" y="2195709"/>
                </a:cubicBezTo>
                <a:cubicBezTo>
                  <a:pt x="1952041" y="2158561"/>
                  <a:pt x="2013953" y="2129034"/>
                  <a:pt x="2067293" y="2088076"/>
                </a:cubicBezTo>
                <a:cubicBezTo>
                  <a:pt x="2217789" y="1971871"/>
                  <a:pt x="2311133" y="1816614"/>
                  <a:pt x="2370189" y="1638496"/>
                </a:cubicBezTo>
                <a:cubicBezTo>
                  <a:pt x="2373522" y="1627542"/>
                  <a:pt x="2378523" y="1617303"/>
                  <a:pt x="2384000" y="1607183"/>
                </a:cubicBezTo>
                <a:close/>
                <a:moveTo>
                  <a:pt x="2398904" y="1574930"/>
                </a:moveTo>
                <a:lnTo>
                  <a:pt x="2398841" y="1575670"/>
                </a:lnTo>
                <a:lnTo>
                  <a:pt x="2400669" y="1576584"/>
                </a:lnTo>
                <a:lnTo>
                  <a:pt x="2396693" y="1583883"/>
                </a:lnTo>
                <a:lnTo>
                  <a:pt x="2398764" y="1575631"/>
                </a:lnTo>
                <a:close/>
                <a:moveTo>
                  <a:pt x="65139" y="1539436"/>
                </a:moveTo>
                <a:cubicBezTo>
                  <a:pt x="86094" y="1637543"/>
                  <a:pt x="156579" y="1704218"/>
                  <a:pt x="213729" y="1781371"/>
                </a:cubicBezTo>
                <a:cubicBezTo>
                  <a:pt x="223254" y="1663261"/>
                  <a:pt x="140386" y="1528006"/>
                  <a:pt x="65139" y="1539436"/>
                </a:cubicBezTo>
                <a:close/>
                <a:moveTo>
                  <a:pt x="79545" y="1470142"/>
                </a:moveTo>
                <a:cubicBezTo>
                  <a:pt x="101810" y="1473713"/>
                  <a:pt x="125146" y="1486096"/>
                  <a:pt x="144196" y="1508956"/>
                </a:cubicBezTo>
                <a:cubicBezTo>
                  <a:pt x="181344" y="1553723"/>
                  <a:pt x="207061" y="1609921"/>
                  <a:pt x="231826" y="1663261"/>
                </a:cubicBezTo>
                <a:cubicBezTo>
                  <a:pt x="244209" y="1689931"/>
                  <a:pt x="249924" y="1721363"/>
                  <a:pt x="249924" y="1750891"/>
                </a:cubicBezTo>
                <a:cubicBezTo>
                  <a:pt x="251829" y="1816613"/>
                  <a:pt x="283261" y="1862333"/>
                  <a:pt x="329934" y="1904243"/>
                </a:cubicBezTo>
                <a:cubicBezTo>
                  <a:pt x="382321" y="1951868"/>
                  <a:pt x="431851" y="2004256"/>
                  <a:pt x="481381" y="2054738"/>
                </a:cubicBezTo>
                <a:cubicBezTo>
                  <a:pt x="484239" y="2063311"/>
                  <a:pt x="484239" y="2070931"/>
                  <a:pt x="483286" y="2078551"/>
                </a:cubicBezTo>
                <a:cubicBezTo>
                  <a:pt x="414706" y="2015686"/>
                  <a:pt x="346126" y="1952821"/>
                  <a:pt x="277546" y="1889956"/>
                </a:cubicBezTo>
                <a:cubicBezTo>
                  <a:pt x="273736" y="1890908"/>
                  <a:pt x="269926" y="1890908"/>
                  <a:pt x="266116" y="1891861"/>
                </a:cubicBezTo>
                <a:cubicBezTo>
                  <a:pt x="277546" y="1983301"/>
                  <a:pt x="288976" y="2073788"/>
                  <a:pt x="300406" y="2165228"/>
                </a:cubicBezTo>
                <a:cubicBezTo>
                  <a:pt x="305169" y="2194756"/>
                  <a:pt x="309931" y="2223331"/>
                  <a:pt x="313741" y="2252858"/>
                </a:cubicBezTo>
                <a:cubicBezTo>
                  <a:pt x="325171" y="2299531"/>
                  <a:pt x="336601" y="2347156"/>
                  <a:pt x="348031" y="2393828"/>
                </a:cubicBezTo>
                <a:lnTo>
                  <a:pt x="350888" y="2393828"/>
                </a:lnTo>
                <a:cubicBezTo>
                  <a:pt x="355651" y="2400496"/>
                  <a:pt x="359461" y="2408116"/>
                  <a:pt x="364224" y="2414783"/>
                </a:cubicBezTo>
                <a:cubicBezTo>
                  <a:pt x="371843" y="2432881"/>
                  <a:pt x="378511" y="2451931"/>
                  <a:pt x="386131" y="2470028"/>
                </a:cubicBezTo>
                <a:cubicBezTo>
                  <a:pt x="404229" y="2505271"/>
                  <a:pt x="422326" y="2541466"/>
                  <a:pt x="440424" y="2576708"/>
                </a:cubicBezTo>
                <a:cubicBezTo>
                  <a:pt x="452806" y="2595758"/>
                  <a:pt x="465188" y="2615761"/>
                  <a:pt x="477571" y="2634811"/>
                </a:cubicBezTo>
                <a:cubicBezTo>
                  <a:pt x="493763" y="2656718"/>
                  <a:pt x="509956" y="2678625"/>
                  <a:pt x="525196" y="2700533"/>
                </a:cubicBezTo>
                <a:cubicBezTo>
                  <a:pt x="533769" y="2710058"/>
                  <a:pt x="542341" y="2719583"/>
                  <a:pt x="550913" y="2729108"/>
                </a:cubicBezTo>
                <a:cubicBezTo>
                  <a:pt x="567106" y="2750063"/>
                  <a:pt x="583299" y="2771018"/>
                  <a:pt x="599491" y="2792925"/>
                </a:cubicBezTo>
                <a:lnTo>
                  <a:pt x="598507" y="2793909"/>
                </a:lnTo>
                <a:lnTo>
                  <a:pt x="611874" y="2808166"/>
                </a:lnTo>
                <a:cubicBezTo>
                  <a:pt x="609016" y="2812929"/>
                  <a:pt x="605206" y="2816739"/>
                  <a:pt x="602349" y="2821501"/>
                </a:cubicBezTo>
                <a:cubicBezTo>
                  <a:pt x="597586" y="2815786"/>
                  <a:pt x="591871" y="2810071"/>
                  <a:pt x="586156" y="2804356"/>
                </a:cubicBezTo>
                <a:lnTo>
                  <a:pt x="587145" y="2803367"/>
                </a:lnTo>
                <a:lnTo>
                  <a:pt x="504077" y="2713689"/>
                </a:lnTo>
                <a:cubicBezTo>
                  <a:pt x="426255" y="2619392"/>
                  <a:pt x="367319" y="2513843"/>
                  <a:pt x="330886" y="2393828"/>
                </a:cubicBezTo>
                <a:lnTo>
                  <a:pt x="328029" y="2393828"/>
                </a:lnTo>
                <a:cubicBezTo>
                  <a:pt x="303264" y="2270003"/>
                  <a:pt x="267069" y="2147131"/>
                  <a:pt x="256591" y="2021401"/>
                </a:cubicBezTo>
                <a:cubicBezTo>
                  <a:pt x="246114" y="1898528"/>
                  <a:pt x="213729" y="1796611"/>
                  <a:pt x="113716" y="1717553"/>
                </a:cubicBezTo>
                <a:cubicBezTo>
                  <a:pt x="77521" y="1688978"/>
                  <a:pt x="50851" y="1646116"/>
                  <a:pt x="25134" y="1606111"/>
                </a:cubicBezTo>
                <a:cubicBezTo>
                  <a:pt x="-8204" y="1555628"/>
                  <a:pt x="-7251" y="1508003"/>
                  <a:pt x="21324" y="1484191"/>
                </a:cubicBezTo>
                <a:cubicBezTo>
                  <a:pt x="36087" y="1471808"/>
                  <a:pt x="57280" y="1466570"/>
                  <a:pt x="79545" y="1470142"/>
                </a:cubicBezTo>
                <a:close/>
                <a:moveTo>
                  <a:pt x="1952041" y="1261306"/>
                </a:moveTo>
                <a:cubicBezTo>
                  <a:pt x="1957756" y="1265116"/>
                  <a:pt x="1964424" y="1267973"/>
                  <a:pt x="1970139" y="1271784"/>
                </a:cubicBezTo>
                <a:cubicBezTo>
                  <a:pt x="1968233" y="1284166"/>
                  <a:pt x="1966328" y="1296548"/>
                  <a:pt x="1964424" y="1309884"/>
                </a:cubicBezTo>
                <a:cubicBezTo>
                  <a:pt x="1909178" y="1553723"/>
                  <a:pt x="1852981" y="1796611"/>
                  <a:pt x="1797736" y="2040451"/>
                </a:cubicBezTo>
                <a:cubicBezTo>
                  <a:pt x="1791069" y="2069026"/>
                  <a:pt x="1790116" y="2097601"/>
                  <a:pt x="1786306" y="2127128"/>
                </a:cubicBezTo>
                <a:cubicBezTo>
                  <a:pt x="1780591" y="2129986"/>
                  <a:pt x="1774876" y="2134749"/>
                  <a:pt x="1769161" y="2140464"/>
                </a:cubicBezTo>
                <a:cubicBezTo>
                  <a:pt x="1770114" y="2109031"/>
                  <a:pt x="1768208" y="2077599"/>
                  <a:pt x="1773924" y="2047119"/>
                </a:cubicBezTo>
                <a:cubicBezTo>
                  <a:pt x="1794878" y="1934724"/>
                  <a:pt x="1818691" y="1822328"/>
                  <a:pt x="1841551" y="1709934"/>
                </a:cubicBezTo>
                <a:cubicBezTo>
                  <a:pt x="1876794" y="1568011"/>
                  <a:pt x="1912036" y="1426089"/>
                  <a:pt x="1946326" y="1284166"/>
                </a:cubicBezTo>
                <a:cubicBezTo>
                  <a:pt x="1948231" y="1276546"/>
                  <a:pt x="1950136" y="1268926"/>
                  <a:pt x="1952041" y="1261306"/>
                </a:cubicBezTo>
                <a:close/>
                <a:moveTo>
                  <a:pt x="2365427" y="834587"/>
                </a:moveTo>
                <a:cubicBezTo>
                  <a:pt x="2414956" y="1004133"/>
                  <a:pt x="2444484" y="1176534"/>
                  <a:pt x="2435911" y="1352746"/>
                </a:cubicBezTo>
                <a:cubicBezTo>
                  <a:pt x="2434007" y="1390370"/>
                  <a:pt x="2428054" y="1427517"/>
                  <a:pt x="2420910" y="1464546"/>
                </a:cubicBezTo>
                <a:lnTo>
                  <a:pt x="2398904" y="1574930"/>
                </a:lnTo>
                <a:lnTo>
                  <a:pt x="2414227" y="1393525"/>
                </a:lnTo>
                <a:cubicBezTo>
                  <a:pt x="2420255" y="1211002"/>
                  <a:pt x="2398288" y="1030089"/>
                  <a:pt x="2351139" y="850781"/>
                </a:cubicBezTo>
                <a:cubicBezTo>
                  <a:pt x="2355902" y="845065"/>
                  <a:pt x="2360664" y="839351"/>
                  <a:pt x="2365427" y="834587"/>
                </a:cubicBezTo>
                <a:close/>
                <a:moveTo>
                  <a:pt x="2132064" y="712668"/>
                </a:moveTo>
                <a:cubicBezTo>
                  <a:pt x="2135874" y="714572"/>
                  <a:pt x="2140636" y="716477"/>
                  <a:pt x="2144446" y="717430"/>
                </a:cubicBezTo>
                <a:cubicBezTo>
                  <a:pt x="2086344" y="902215"/>
                  <a:pt x="2028241" y="1086046"/>
                  <a:pt x="1969186" y="1270831"/>
                </a:cubicBezTo>
                <a:cubicBezTo>
                  <a:pt x="1963471" y="1267021"/>
                  <a:pt x="1956804" y="1264164"/>
                  <a:pt x="1951089" y="1260353"/>
                </a:cubicBezTo>
                <a:cubicBezTo>
                  <a:pt x="2001571" y="1105096"/>
                  <a:pt x="2051102" y="948888"/>
                  <a:pt x="2101584" y="793630"/>
                </a:cubicBezTo>
                <a:cubicBezTo>
                  <a:pt x="2110156" y="766007"/>
                  <a:pt x="2121586" y="740290"/>
                  <a:pt x="2132064" y="712668"/>
                </a:cubicBezTo>
                <a:close/>
                <a:moveTo>
                  <a:pt x="2162544" y="197"/>
                </a:moveTo>
                <a:cubicBezTo>
                  <a:pt x="2203501" y="-2659"/>
                  <a:pt x="2227314" y="25916"/>
                  <a:pt x="2226361" y="61158"/>
                </a:cubicBezTo>
                <a:cubicBezTo>
                  <a:pt x="2224456" y="107830"/>
                  <a:pt x="2210169" y="153551"/>
                  <a:pt x="2202549" y="199271"/>
                </a:cubicBezTo>
                <a:cubicBezTo>
                  <a:pt x="2198739" y="224035"/>
                  <a:pt x="2191119" y="252611"/>
                  <a:pt x="2197786" y="275471"/>
                </a:cubicBezTo>
                <a:cubicBezTo>
                  <a:pt x="2246364" y="437396"/>
                  <a:pt x="2297799" y="599321"/>
                  <a:pt x="2347329" y="760293"/>
                </a:cubicBezTo>
                <a:cubicBezTo>
                  <a:pt x="2354949" y="784106"/>
                  <a:pt x="2359711" y="808871"/>
                  <a:pt x="2365426" y="833635"/>
                </a:cubicBezTo>
                <a:cubicBezTo>
                  <a:pt x="2360664" y="839351"/>
                  <a:pt x="2355901" y="845065"/>
                  <a:pt x="2351139" y="849828"/>
                </a:cubicBezTo>
                <a:cubicBezTo>
                  <a:pt x="2320659" y="754577"/>
                  <a:pt x="2292084" y="659328"/>
                  <a:pt x="2260651" y="564078"/>
                </a:cubicBezTo>
                <a:cubicBezTo>
                  <a:pt x="2229219" y="470733"/>
                  <a:pt x="2194929" y="379293"/>
                  <a:pt x="2159686" y="282138"/>
                </a:cubicBezTo>
                <a:cubicBezTo>
                  <a:pt x="2115871" y="328811"/>
                  <a:pt x="2076819" y="372626"/>
                  <a:pt x="2034908" y="414536"/>
                </a:cubicBezTo>
                <a:cubicBezTo>
                  <a:pt x="1936801" y="513595"/>
                  <a:pt x="1832026" y="606941"/>
                  <a:pt x="1741539" y="712668"/>
                </a:cubicBezTo>
                <a:cubicBezTo>
                  <a:pt x="1711535" y="747434"/>
                  <a:pt x="1686294" y="786487"/>
                  <a:pt x="1662481" y="826730"/>
                </a:cubicBezTo>
                <a:lnTo>
                  <a:pt x="1592569" y="946950"/>
                </a:lnTo>
                <a:lnTo>
                  <a:pt x="1592948" y="946983"/>
                </a:lnTo>
                <a:cubicBezTo>
                  <a:pt x="1585328" y="975557"/>
                  <a:pt x="1577708" y="1004133"/>
                  <a:pt x="1569136" y="1031755"/>
                </a:cubicBezTo>
                <a:cubicBezTo>
                  <a:pt x="1551038" y="1138433"/>
                  <a:pt x="1521511" y="1245114"/>
                  <a:pt x="1516748" y="1351793"/>
                </a:cubicBezTo>
                <a:cubicBezTo>
                  <a:pt x="1508176" y="1530864"/>
                  <a:pt x="1532941" y="1708981"/>
                  <a:pt x="1598663" y="1877573"/>
                </a:cubicBezTo>
                <a:cubicBezTo>
                  <a:pt x="1617713" y="1928056"/>
                  <a:pt x="1657718" y="1969966"/>
                  <a:pt x="1687246" y="2015686"/>
                </a:cubicBezTo>
                <a:cubicBezTo>
                  <a:pt x="1703438" y="2036641"/>
                  <a:pt x="1712011" y="2060453"/>
                  <a:pt x="1683436" y="2075694"/>
                </a:cubicBezTo>
                <a:cubicBezTo>
                  <a:pt x="1655813" y="2090934"/>
                  <a:pt x="1640573" y="2070931"/>
                  <a:pt x="1627238" y="2048071"/>
                </a:cubicBezTo>
                <a:cubicBezTo>
                  <a:pt x="1554848" y="1925198"/>
                  <a:pt x="1532941" y="1787086"/>
                  <a:pt x="1511033" y="1648973"/>
                </a:cubicBezTo>
                <a:cubicBezTo>
                  <a:pt x="1503413" y="1598491"/>
                  <a:pt x="1498651" y="1548009"/>
                  <a:pt x="1492936" y="1497526"/>
                </a:cubicBezTo>
                <a:cubicBezTo>
                  <a:pt x="1487221" y="1324171"/>
                  <a:pt x="1495793" y="1152721"/>
                  <a:pt x="1551991" y="986034"/>
                </a:cubicBezTo>
                <a:cubicBezTo>
                  <a:pt x="1558658" y="972700"/>
                  <a:pt x="1564373" y="958412"/>
                  <a:pt x="1571041" y="945078"/>
                </a:cubicBezTo>
                <a:lnTo>
                  <a:pt x="1571460" y="945114"/>
                </a:lnTo>
                <a:lnTo>
                  <a:pt x="1618160" y="842922"/>
                </a:lnTo>
                <a:cubicBezTo>
                  <a:pt x="1672542" y="744874"/>
                  <a:pt x="1747015" y="660757"/>
                  <a:pt x="1826311" y="579318"/>
                </a:cubicBezTo>
                <a:cubicBezTo>
                  <a:pt x="1920608" y="481211"/>
                  <a:pt x="2013954" y="382151"/>
                  <a:pt x="2106346" y="283090"/>
                </a:cubicBezTo>
                <a:cubicBezTo>
                  <a:pt x="2133969" y="253562"/>
                  <a:pt x="2141589" y="221177"/>
                  <a:pt x="2127301" y="180221"/>
                </a:cubicBezTo>
                <a:cubicBezTo>
                  <a:pt x="2114919" y="144977"/>
                  <a:pt x="2113014" y="105926"/>
                  <a:pt x="2111109" y="67825"/>
                </a:cubicBezTo>
                <a:cubicBezTo>
                  <a:pt x="2109204" y="32583"/>
                  <a:pt x="2123491" y="3055"/>
                  <a:pt x="2162544" y="1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71"/>
        <p:cNvGrpSpPr/>
        <p:nvPr/>
      </p:nvGrpSpPr>
      <p:grpSpPr>
        <a:xfrm>
          <a:off x="0" y="0"/>
          <a:ext cx="0" cy="0"/>
          <a:chOff x="0" y="0"/>
          <a:chExt cx="0" cy="0"/>
        </a:xfrm>
      </p:grpSpPr>
      <p:grpSp>
        <p:nvGrpSpPr>
          <p:cNvPr id="172" name="Google Shape;172;p7"/>
          <p:cNvGrpSpPr/>
          <p:nvPr/>
        </p:nvGrpSpPr>
        <p:grpSpPr>
          <a:xfrm rot="-1236582" flipH="1">
            <a:off x="7836818" y="1224533"/>
            <a:ext cx="2385138" cy="5937981"/>
            <a:chOff x="2609450" y="479865"/>
            <a:chExt cx="2385138" cy="5937981"/>
          </a:xfrm>
        </p:grpSpPr>
        <p:sp>
          <p:nvSpPr>
            <p:cNvPr id="173" name="Google Shape;173;p7"/>
            <p:cNvSpPr/>
            <p:nvPr/>
          </p:nvSpPr>
          <p:spPr>
            <a:xfrm>
              <a:off x="4108598" y="479865"/>
              <a:ext cx="885990" cy="2753774"/>
            </a:xfrm>
            <a:custGeom>
              <a:avLst/>
              <a:gdLst/>
              <a:ahLst/>
              <a:cxnLst/>
              <a:rect l="l" t="t" r="r" b="b"/>
              <a:pathLst>
                <a:path w="885990" h="2753774" extrusionOk="0">
                  <a:moveTo>
                    <a:pt x="733425" y="2738535"/>
                  </a:moveTo>
                  <a:cubicBezTo>
                    <a:pt x="728663" y="2743297"/>
                    <a:pt x="723900" y="2749012"/>
                    <a:pt x="719138" y="2753775"/>
                  </a:cubicBezTo>
                  <a:cubicBezTo>
                    <a:pt x="713422" y="2753775"/>
                    <a:pt x="707708" y="2753775"/>
                    <a:pt x="701040" y="2753775"/>
                  </a:cubicBezTo>
                  <a:cubicBezTo>
                    <a:pt x="717233" y="2675670"/>
                    <a:pt x="733425" y="2597565"/>
                    <a:pt x="751522" y="2507077"/>
                  </a:cubicBezTo>
                  <a:cubicBezTo>
                    <a:pt x="693420" y="2521365"/>
                    <a:pt x="644843" y="2534700"/>
                    <a:pt x="596265" y="2544225"/>
                  </a:cubicBezTo>
                  <a:cubicBezTo>
                    <a:pt x="573405" y="2548987"/>
                    <a:pt x="549593" y="2548035"/>
                    <a:pt x="526733" y="2548987"/>
                  </a:cubicBezTo>
                  <a:cubicBezTo>
                    <a:pt x="541020" y="2528985"/>
                    <a:pt x="551497" y="2503267"/>
                    <a:pt x="570547" y="2488980"/>
                  </a:cubicBezTo>
                  <a:cubicBezTo>
                    <a:pt x="619125" y="2451832"/>
                    <a:pt x="674370" y="2421352"/>
                    <a:pt x="721995" y="2383252"/>
                  </a:cubicBezTo>
                  <a:cubicBezTo>
                    <a:pt x="744855" y="2365155"/>
                    <a:pt x="765810" y="2336580"/>
                    <a:pt x="774383" y="2308957"/>
                  </a:cubicBezTo>
                  <a:cubicBezTo>
                    <a:pt x="799147" y="2225137"/>
                    <a:pt x="816293" y="2140365"/>
                    <a:pt x="836295" y="2055592"/>
                  </a:cubicBezTo>
                  <a:cubicBezTo>
                    <a:pt x="842963" y="2027017"/>
                    <a:pt x="846772" y="1998442"/>
                    <a:pt x="854393" y="1962247"/>
                  </a:cubicBezTo>
                  <a:cubicBezTo>
                    <a:pt x="786765" y="1978440"/>
                    <a:pt x="728663" y="1992727"/>
                    <a:pt x="669608" y="2006062"/>
                  </a:cubicBezTo>
                  <a:cubicBezTo>
                    <a:pt x="634365" y="2013682"/>
                    <a:pt x="598170" y="2025112"/>
                    <a:pt x="562928" y="2026065"/>
                  </a:cubicBezTo>
                  <a:cubicBezTo>
                    <a:pt x="542925" y="2026065"/>
                    <a:pt x="517208" y="2011777"/>
                    <a:pt x="504825" y="1995585"/>
                  </a:cubicBezTo>
                  <a:cubicBezTo>
                    <a:pt x="497205" y="1985107"/>
                    <a:pt x="508635" y="1957485"/>
                    <a:pt x="517208" y="1941292"/>
                  </a:cubicBezTo>
                  <a:cubicBezTo>
                    <a:pt x="527685" y="1922242"/>
                    <a:pt x="544830" y="1906050"/>
                    <a:pt x="561022" y="1891762"/>
                  </a:cubicBezTo>
                  <a:cubicBezTo>
                    <a:pt x="626745" y="1836517"/>
                    <a:pt x="692468" y="1782225"/>
                    <a:pt x="760095" y="1729837"/>
                  </a:cubicBezTo>
                  <a:cubicBezTo>
                    <a:pt x="818197" y="1685070"/>
                    <a:pt x="842010" y="1626015"/>
                    <a:pt x="838200" y="1555530"/>
                  </a:cubicBezTo>
                  <a:cubicBezTo>
                    <a:pt x="834390" y="1488855"/>
                    <a:pt x="827722" y="1423132"/>
                    <a:pt x="817245" y="1357410"/>
                  </a:cubicBezTo>
                  <a:cubicBezTo>
                    <a:pt x="793433" y="1207867"/>
                    <a:pt x="777240" y="1059277"/>
                    <a:pt x="790575" y="907830"/>
                  </a:cubicBezTo>
                  <a:cubicBezTo>
                    <a:pt x="805815" y="737332"/>
                    <a:pt x="819150" y="566835"/>
                    <a:pt x="822960" y="395385"/>
                  </a:cubicBezTo>
                  <a:cubicBezTo>
                    <a:pt x="826770" y="216315"/>
                    <a:pt x="707708" y="22005"/>
                    <a:pt x="451485" y="53437"/>
                  </a:cubicBezTo>
                  <a:cubicBezTo>
                    <a:pt x="308610" y="24862"/>
                    <a:pt x="169545" y="21052"/>
                    <a:pt x="43815" y="113445"/>
                  </a:cubicBezTo>
                  <a:cubicBezTo>
                    <a:pt x="29528" y="112492"/>
                    <a:pt x="14288" y="111540"/>
                    <a:pt x="0" y="111540"/>
                  </a:cubicBezTo>
                  <a:cubicBezTo>
                    <a:pt x="86678" y="23910"/>
                    <a:pt x="196215" y="-1808"/>
                    <a:pt x="313372" y="97"/>
                  </a:cubicBezTo>
                  <a:cubicBezTo>
                    <a:pt x="399097" y="2002"/>
                    <a:pt x="483870" y="10575"/>
                    <a:pt x="569595" y="20100"/>
                  </a:cubicBezTo>
                  <a:cubicBezTo>
                    <a:pt x="709613" y="36292"/>
                    <a:pt x="793433" y="126780"/>
                    <a:pt x="830580" y="251557"/>
                  </a:cubicBezTo>
                  <a:cubicBezTo>
                    <a:pt x="855345" y="334425"/>
                    <a:pt x="858203" y="426817"/>
                    <a:pt x="856297" y="514447"/>
                  </a:cubicBezTo>
                  <a:cubicBezTo>
                    <a:pt x="853440" y="639225"/>
                    <a:pt x="837247" y="764002"/>
                    <a:pt x="824865" y="888780"/>
                  </a:cubicBezTo>
                  <a:cubicBezTo>
                    <a:pt x="808672" y="1051657"/>
                    <a:pt x="826770" y="1210725"/>
                    <a:pt x="853440" y="1370745"/>
                  </a:cubicBezTo>
                  <a:cubicBezTo>
                    <a:pt x="863918" y="1432657"/>
                    <a:pt x="868680" y="1496475"/>
                    <a:pt x="871538" y="1560292"/>
                  </a:cubicBezTo>
                  <a:cubicBezTo>
                    <a:pt x="874395" y="1635540"/>
                    <a:pt x="849630" y="1700310"/>
                    <a:pt x="787718" y="1747935"/>
                  </a:cubicBezTo>
                  <a:cubicBezTo>
                    <a:pt x="736283" y="1787940"/>
                    <a:pt x="685800" y="1827945"/>
                    <a:pt x="636270" y="1869855"/>
                  </a:cubicBezTo>
                  <a:cubicBezTo>
                    <a:pt x="598170" y="1902240"/>
                    <a:pt x="563880" y="1937482"/>
                    <a:pt x="527685" y="1971772"/>
                  </a:cubicBezTo>
                  <a:cubicBezTo>
                    <a:pt x="530543" y="1977487"/>
                    <a:pt x="532447" y="1984155"/>
                    <a:pt x="535305" y="1989870"/>
                  </a:cubicBezTo>
                  <a:cubicBezTo>
                    <a:pt x="559118" y="1988917"/>
                    <a:pt x="582930" y="1990822"/>
                    <a:pt x="605790" y="1986060"/>
                  </a:cubicBezTo>
                  <a:cubicBezTo>
                    <a:pt x="682943" y="1969867"/>
                    <a:pt x="760095" y="1952722"/>
                    <a:pt x="837247" y="1933672"/>
                  </a:cubicBezTo>
                  <a:cubicBezTo>
                    <a:pt x="880110" y="1923195"/>
                    <a:pt x="892493" y="1939387"/>
                    <a:pt x="882968" y="1980345"/>
                  </a:cubicBezTo>
                  <a:cubicBezTo>
                    <a:pt x="859155" y="2089882"/>
                    <a:pt x="839153" y="2201325"/>
                    <a:pt x="813435" y="2310862"/>
                  </a:cubicBezTo>
                  <a:cubicBezTo>
                    <a:pt x="802958" y="2356582"/>
                    <a:pt x="775335" y="2392777"/>
                    <a:pt x="732472" y="2417542"/>
                  </a:cubicBezTo>
                  <a:cubicBezTo>
                    <a:pt x="697230" y="2437545"/>
                    <a:pt x="664845" y="2461357"/>
                    <a:pt x="631508" y="2483265"/>
                  </a:cubicBezTo>
                  <a:cubicBezTo>
                    <a:pt x="632460" y="2488027"/>
                    <a:pt x="634365" y="2491837"/>
                    <a:pt x="635318" y="2496600"/>
                  </a:cubicBezTo>
                  <a:cubicBezTo>
                    <a:pt x="671513" y="2492790"/>
                    <a:pt x="706755" y="2488027"/>
                    <a:pt x="742950" y="2487075"/>
                  </a:cubicBezTo>
                  <a:cubicBezTo>
                    <a:pt x="767715" y="2486122"/>
                    <a:pt x="789622" y="2491837"/>
                    <a:pt x="775335" y="2525175"/>
                  </a:cubicBezTo>
                  <a:cubicBezTo>
                    <a:pt x="772478" y="2534700"/>
                    <a:pt x="769620" y="2543272"/>
                    <a:pt x="766763" y="2552797"/>
                  </a:cubicBezTo>
                  <a:cubicBezTo>
                    <a:pt x="766763" y="2555655"/>
                    <a:pt x="766763" y="2559465"/>
                    <a:pt x="766763" y="2562322"/>
                  </a:cubicBezTo>
                  <a:cubicBezTo>
                    <a:pt x="763905" y="2574705"/>
                    <a:pt x="760095" y="2588040"/>
                    <a:pt x="757238" y="2600422"/>
                  </a:cubicBezTo>
                  <a:cubicBezTo>
                    <a:pt x="751522" y="2620425"/>
                    <a:pt x="746760" y="2641380"/>
                    <a:pt x="741997" y="2661382"/>
                  </a:cubicBezTo>
                  <a:cubicBezTo>
                    <a:pt x="741045" y="2669955"/>
                    <a:pt x="740093" y="2678527"/>
                    <a:pt x="739140" y="2687100"/>
                  </a:cubicBezTo>
                  <a:cubicBezTo>
                    <a:pt x="740093" y="2689957"/>
                    <a:pt x="740093" y="2692815"/>
                    <a:pt x="739140" y="2695672"/>
                  </a:cubicBezTo>
                  <a:cubicBezTo>
                    <a:pt x="735330" y="2705197"/>
                    <a:pt x="732472" y="2714722"/>
                    <a:pt x="728663" y="2724247"/>
                  </a:cubicBezTo>
                  <a:cubicBezTo>
                    <a:pt x="730568" y="2729010"/>
                    <a:pt x="732472" y="2733772"/>
                    <a:pt x="733425" y="2738535"/>
                  </a:cubicBezTo>
                  <a:close/>
                  <a:moveTo>
                    <a:pt x="625793" y="2503267"/>
                  </a:moveTo>
                  <a:cubicBezTo>
                    <a:pt x="625793" y="2501362"/>
                    <a:pt x="625793" y="2498505"/>
                    <a:pt x="624840" y="2496600"/>
                  </a:cubicBezTo>
                  <a:cubicBezTo>
                    <a:pt x="619125" y="2497552"/>
                    <a:pt x="612458" y="2498505"/>
                    <a:pt x="606743" y="2499457"/>
                  </a:cubicBezTo>
                  <a:cubicBezTo>
                    <a:pt x="606743" y="2501362"/>
                    <a:pt x="606743" y="2502315"/>
                    <a:pt x="606743" y="2504220"/>
                  </a:cubicBezTo>
                  <a:cubicBezTo>
                    <a:pt x="614363" y="2503267"/>
                    <a:pt x="620078" y="2503267"/>
                    <a:pt x="625793" y="250326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4" name="Google Shape;174;p7"/>
            <p:cNvSpPr/>
            <p:nvPr/>
          </p:nvSpPr>
          <p:spPr>
            <a:xfrm>
              <a:off x="3223726" y="593309"/>
              <a:ext cx="930592" cy="1235392"/>
            </a:xfrm>
            <a:custGeom>
              <a:avLst/>
              <a:gdLst/>
              <a:ahLst/>
              <a:cxnLst/>
              <a:rect l="l" t="t" r="r" b="b"/>
              <a:pathLst>
                <a:path w="930592" h="1235392" extrusionOk="0">
                  <a:moveTo>
                    <a:pt x="886778" y="0"/>
                  </a:moveTo>
                  <a:cubicBezTo>
                    <a:pt x="901065" y="953"/>
                    <a:pt x="916305" y="1905"/>
                    <a:pt x="930593" y="1905"/>
                  </a:cubicBezTo>
                  <a:cubicBezTo>
                    <a:pt x="929640" y="4763"/>
                    <a:pt x="928688" y="7620"/>
                    <a:pt x="927735" y="10478"/>
                  </a:cubicBezTo>
                  <a:cubicBezTo>
                    <a:pt x="927735" y="10478"/>
                    <a:pt x="929640" y="9525"/>
                    <a:pt x="929640" y="9525"/>
                  </a:cubicBezTo>
                  <a:cubicBezTo>
                    <a:pt x="925830" y="13335"/>
                    <a:pt x="921068" y="16193"/>
                    <a:pt x="917257" y="20003"/>
                  </a:cubicBezTo>
                  <a:cubicBezTo>
                    <a:pt x="898207" y="33338"/>
                    <a:pt x="880110" y="48578"/>
                    <a:pt x="860107" y="60960"/>
                  </a:cubicBezTo>
                  <a:cubicBezTo>
                    <a:pt x="825818" y="83820"/>
                    <a:pt x="825818" y="113348"/>
                    <a:pt x="838200" y="148590"/>
                  </a:cubicBezTo>
                  <a:cubicBezTo>
                    <a:pt x="857250" y="200978"/>
                    <a:pt x="876300" y="252413"/>
                    <a:pt x="890588" y="305753"/>
                  </a:cubicBezTo>
                  <a:cubicBezTo>
                    <a:pt x="895350" y="322897"/>
                    <a:pt x="884872" y="342900"/>
                    <a:pt x="882015" y="361950"/>
                  </a:cubicBezTo>
                  <a:cubicBezTo>
                    <a:pt x="864870" y="357188"/>
                    <a:pt x="845820" y="356235"/>
                    <a:pt x="830580" y="346710"/>
                  </a:cubicBezTo>
                  <a:cubicBezTo>
                    <a:pt x="797243" y="325755"/>
                    <a:pt x="766763" y="299085"/>
                    <a:pt x="734378" y="278130"/>
                  </a:cubicBezTo>
                  <a:cubicBezTo>
                    <a:pt x="702945" y="258128"/>
                    <a:pt x="675322" y="260033"/>
                    <a:pt x="644843" y="286703"/>
                  </a:cubicBezTo>
                  <a:cubicBezTo>
                    <a:pt x="494347" y="419100"/>
                    <a:pt x="375285" y="573405"/>
                    <a:pt x="275272" y="745808"/>
                  </a:cubicBezTo>
                  <a:cubicBezTo>
                    <a:pt x="203835" y="867727"/>
                    <a:pt x="142875" y="993458"/>
                    <a:pt x="97155" y="1126808"/>
                  </a:cubicBezTo>
                  <a:cubicBezTo>
                    <a:pt x="83820" y="1166813"/>
                    <a:pt x="48578" y="1199198"/>
                    <a:pt x="22860" y="1235393"/>
                  </a:cubicBezTo>
                  <a:cubicBezTo>
                    <a:pt x="15240" y="1232535"/>
                    <a:pt x="7620" y="1229678"/>
                    <a:pt x="0" y="1226820"/>
                  </a:cubicBezTo>
                  <a:cubicBezTo>
                    <a:pt x="86678" y="1127760"/>
                    <a:pt x="100965" y="995363"/>
                    <a:pt x="160020" y="883920"/>
                  </a:cubicBezTo>
                  <a:cubicBezTo>
                    <a:pt x="285750" y="647700"/>
                    <a:pt x="425767" y="422910"/>
                    <a:pt x="638175" y="250508"/>
                  </a:cubicBezTo>
                  <a:cubicBezTo>
                    <a:pt x="667703" y="226695"/>
                    <a:pt x="699135" y="222885"/>
                    <a:pt x="730568" y="240983"/>
                  </a:cubicBezTo>
                  <a:cubicBezTo>
                    <a:pt x="768668" y="263843"/>
                    <a:pt x="803910" y="291465"/>
                    <a:pt x="847725" y="321945"/>
                  </a:cubicBezTo>
                  <a:cubicBezTo>
                    <a:pt x="848678" y="305753"/>
                    <a:pt x="853440" y="290513"/>
                    <a:pt x="849630" y="276225"/>
                  </a:cubicBezTo>
                  <a:cubicBezTo>
                    <a:pt x="833438" y="207645"/>
                    <a:pt x="814388" y="140018"/>
                    <a:pt x="797243" y="71438"/>
                  </a:cubicBezTo>
                  <a:cubicBezTo>
                    <a:pt x="826770" y="50482"/>
                    <a:pt x="856297" y="24765"/>
                    <a:pt x="88677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5" name="Google Shape;175;p7"/>
            <p:cNvSpPr/>
            <p:nvPr/>
          </p:nvSpPr>
          <p:spPr>
            <a:xfrm>
              <a:off x="2618889" y="5794912"/>
              <a:ext cx="237172" cy="622934"/>
            </a:xfrm>
            <a:custGeom>
              <a:avLst/>
              <a:gdLst/>
              <a:ahLst/>
              <a:cxnLst/>
              <a:rect l="l" t="t" r="r" b="b"/>
              <a:pathLst>
                <a:path w="237172" h="622934" extrusionOk="0">
                  <a:moveTo>
                    <a:pt x="206692" y="1905"/>
                  </a:moveTo>
                  <a:cubicBezTo>
                    <a:pt x="206692" y="1905"/>
                    <a:pt x="210503" y="0"/>
                    <a:pt x="210503" y="0"/>
                  </a:cubicBezTo>
                  <a:cubicBezTo>
                    <a:pt x="219075" y="0"/>
                    <a:pt x="227647" y="0"/>
                    <a:pt x="236220" y="0"/>
                  </a:cubicBezTo>
                  <a:cubicBezTo>
                    <a:pt x="236220" y="2857"/>
                    <a:pt x="236220" y="6667"/>
                    <a:pt x="237172" y="9525"/>
                  </a:cubicBezTo>
                  <a:cubicBezTo>
                    <a:pt x="220980" y="51435"/>
                    <a:pt x="201930" y="92392"/>
                    <a:pt x="187642" y="135255"/>
                  </a:cubicBezTo>
                  <a:cubicBezTo>
                    <a:pt x="141923" y="266700"/>
                    <a:pt x="99060" y="399097"/>
                    <a:pt x="53340" y="530542"/>
                  </a:cubicBezTo>
                  <a:cubicBezTo>
                    <a:pt x="42863" y="559117"/>
                    <a:pt x="22860" y="584835"/>
                    <a:pt x="0" y="622935"/>
                  </a:cubicBezTo>
                  <a:cubicBezTo>
                    <a:pt x="71438" y="408622"/>
                    <a:pt x="139065" y="205740"/>
                    <a:pt x="206692" y="190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6" name="Google Shape;176;p7"/>
            <p:cNvSpPr/>
            <p:nvPr/>
          </p:nvSpPr>
          <p:spPr>
            <a:xfrm>
              <a:off x="4876314" y="3005040"/>
              <a:ext cx="8572" cy="27622"/>
            </a:xfrm>
            <a:custGeom>
              <a:avLst/>
              <a:gdLst/>
              <a:ahLst/>
              <a:cxnLst/>
              <a:rect l="l" t="t" r="r" b="b"/>
              <a:pathLst>
                <a:path w="8572" h="27622" extrusionOk="0">
                  <a:moveTo>
                    <a:pt x="0" y="27622"/>
                  </a:moveTo>
                  <a:cubicBezTo>
                    <a:pt x="2857" y="18097"/>
                    <a:pt x="5715" y="9525"/>
                    <a:pt x="8572" y="0"/>
                  </a:cubicBezTo>
                  <a:cubicBezTo>
                    <a:pt x="5715" y="9525"/>
                    <a:pt x="2857" y="19050"/>
                    <a:pt x="0" y="276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7" name="Google Shape;177;p7"/>
            <p:cNvSpPr/>
            <p:nvPr/>
          </p:nvSpPr>
          <p:spPr>
            <a:xfrm>
              <a:off x="4847739" y="3141247"/>
              <a:ext cx="2857" cy="25717"/>
            </a:xfrm>
            <a:custGeom>
              <a:avLst/>
              <a:gdLst/>
              <a:ahLst/>
              <a:cxnLst/>
              <a:rect l="l" t="t" r="r" b="b"/>
              <a:pathLst>
                <a:path w="2857" h="25717" extrusionOk="0">
                  <a:moveTo>
                    <a:pt x="0" y="25718"/>
                  </a:moveTo>
                  <a:cubicBezTo>
                    <a:pt x="953" y="17145"/>
                    <a:pt x="1905" y="8573"/>
                    <a:pt x="2857" y="0"/>
                  </a:cubicBezTo>
                  <a:cubicBezTo>
                    <a:pt x="1905" y="8573"/>
                    <a:pt x="953" y="17145"/>
                    <a:pt x="0" y="257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8" name="Google Shape;178;p7"/>
            <p:cNvSpPr/>
            <p:nvPr/>
          </p:nvSpPr>
          <p:spPr>
            <a:xfrm>
              <a:off x="2648416" y="2633565"/>
              <a:ext cx="6667" cy="31432"/>
            </a:xfrm>
            <a:custGeom>
              <a:avLst/>
              <a:gdLst/>
              <a:ahLst/>
              <a:cxnLst/>
              <a:rect l="l" t="t" r="r" b="b"/>
              <a:pathLst>
                <a:path w="6667" h="31432" extrusionOk="0">
                  <a:moveTo>
                    <a:pt x="6668" y="0"/>
                  </a:moveTo>
                  <a:cubicBezTo>
                    <a:pt x="4763" y="10478"/>
                    <a:pt x="2858" y="20955"/>
                    <a:pt x="0" y="31433"/>
                  </a:cubicBezTo>
                  <a:cubicBezTo>
                    <a:pt x="2858" y="20955"/>
                    <a:pt x="4763" y="10478"/>
                    <a:pt x="666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9" name="Google Shape;179;p7"/>
            <p:cNvSpPr/>
            <p:nvPr/>
          </p:nvSpPr>
          <p:spPr>
            <a:xfrm>
              <a:off x="3589486" y="3233640"/>
              <a:ext cx="1238250" cy="1870049"/>
            </a:xfrm>
            <a:custGeom>
              <a:avLst/>
              <a:gdLst/>
              <a:ahLst/>
              <a:cxnLst/>
              <a:rect l="l" t="t" r="r" b="b"/>
              <a:pathLst>
                <a:path w="1238250" h="1870049" extrusionOk="0">
                  <a:moveTo>
                    <a:pt x="591503" y="845820"/>
                  </a:moveTo>
                  <a:cubicBezTo>
                    <a:pt x="731520" y="853440"/>
                    <a:pt x="871538" y="861060"/>
                    <a:pt x="999172" y="867728"/>
                  </a:cubicBezTo>
                  <a:cubicBezTo>
                    <a:pt x="1067753" y="607695"/>
                    <a:pt x="1133475" y="357188"/>
                    <a:pt x="1198245" y="107632"/>
                  </a:cubicBezTo>
                  <a:cubicBezTo>
                    <a:pt x="1203008" y="87630"/>
                    <a:pt x="1205865" y="67628"/>
                    <a:pt x="1209675" y="47625"/>
                  </a:cubicBezTo>
                  <a:cubicBezTo>
                    <a:pt x="1213485" y="31432"/>
                    <a:pt x="1217295" y="15240"/>
                    <a:pt x="1220153" y="0"/>
                  </a:cubicBezTo>
                  <a:cubicBezTo>
                    <a:pt x="1225868" y="0"/>
                    <a:pt x="1231583" y="0"/>
                    <a:pt x="1238250" y="0"/>
                  </a:cubicBezTo>
                  <a:cubicBezTo>
                    <a:pt x="1233488" y="41910"/>
                    <a:pt x="1233488" y="84772"/>
                    <a:pt x="1223963" y="125730"/>
                  </a:cubicBezTo>
                  <a:cubicBezTo>
                    <a:pt x="1165860" y="367665"/>
                    <a:pt x="1103948" y="609600"/>
                    <a:pt x="1045845" y="851535"/>
                  </a:cubicBezTo>
                  <a:cubicBezTo>
                    <a:pt x="1038225" y="882968"/>
                    <a:pt x="1023938" y="898207"/>
                    <a:pt x="991553" y="896303"/>
                  </a:cubicBezTo>
                  <a:cubicBezTo>
                    <a:pt x="972503" y="895350"/>
                    <a:pt x="953453" y="896303"/>
                    <a:pt x="934403" y="897255"/>
                  </a:cubicBezTo>
                  <a:cubicBezTo>
                    <a:pt x="868680" y="894397"/>
                    <a:pt x="802958" y="891540"/>
                    <a:pt x="736283" y="889635"/>
                  </a:cubicBezTo>
                  <a:cubicBezTo>
                    <a:pt x="687705" y="885825"/>
                    <a:pt x="640080" y="882968"/>
                    <a:pt x="591503" y="879157"/>
                  </a:cubicBezTo>
                  <a:cubicBezTo>
                    <a:pt x="543878" y="876300"/>
                    <a:pt x="496253" y="874395"/>
                    <a:pt x="449580" y="871538"/>
                  </a:cubicBezTo>
                  <a:cubicBezTo>
                    <a:pt x="314325" y="860107"/>
                    <a:pt x="186690" y="882968"/>
                    <a:pt x="65723" y="946785"/>
                  </a:cubicBezTo>
                  <a:cubicBezTo>
                    <a:pt x="94298" y="960120"/>
                    <a:pt x="122873" y="970597"/>
                    <a:pt x="151448" y="971550"/>
                  </a:cubicBezTo>
                  <a:cubicBezTo>
                    <a:pt x="240983" y="973455"/>
                    <a:pt x="330518" y="972503"/>
                    <a:pt x="420053" y="972503"/>
                  </a:cubicBezTo>
                  <a:cubicBezTo>
                    <a:pt x="477203" y="982028"/>
                    <a:pt x="534353" y="991553"/>
                    <a:pt x="591503" y="1001078"/>
                  </a:cubicBezTo>
                  <a:cubicBezTo>
                    <a:pt x="707708" y="1017270"/>
                    <a:pt x="822960" y="1032510"/>
                    <a:pt x="939165" y="1050607"/>
                  </a:cubicBezTo>
                  <a:cubicBezTo>
                    <a:pt x="1021080" y="1062990"/>
                    <a:pt x="1031558" y="1082993"/>
                    <a:pt x="1012508" y="1163003"/>
                  </a:cubicBezTo>
                  <a:cubicBezTo>
                    <a:pt x="988695" y="1260157"/>
                    <a:pt x="927735" y="1335405"/>
                    <a:pt x="866775" y="1409700"/>
                  </a:cubicBezTo>
                  <a:cubicBezTo>
                    <a:pt x="834390" y="1450657"/>
                    <a:pt x="794385" y="1484948"/>
                    <a:pt x="762000" y="1525905"/>
                  </a:cubicBezTo>
                  <a:cubicBezTo>
                    <a:pt x="724853" y="1572578"/>
                    <a:pt x="680085" y="1586865"/>
                    <a:pt x="623888" y="1570673"/>
                  </a:cubicBezTo>
                  <a:cubicBezTo>
                    <a:pt x="610553" y="1565910"/>
                    <a:pt x="598170" y="1562100"/>
                    <a:pt x="584835" y="1557338"/>
                  </a:cubicBezTo>
                  <a:cubicBezTo>
                    <a:pt x="573405" y="1553528"/>
                    <a:pt x="561022" y="1549718"/>
                    <a:pt x="549593" y="1545907"/>
                  </a:cubicBezTo>
                  <a:cubicBezTo>
                    <a:pt x="485775" y="1520190"/>
                    <a:pt x="420053" y="1499235"/>
                    <a:pt x="344805" y="1507807"/>
                  </a:cubicBezTo>
                  <a:cubicBezTo>
                    <a:pt x="421005" y="1542098"/>
                    <a:pt x="490538" y="1572578"/>
                    <a:pt x="560070" y="1604010"/>
                  </a:cubicBezTo>
                  <a:cubicBezTo>
                    <a:pt x="560070" y="1604010"/>
                    <a:pt x="561022" y="1604963"/>
                    <a:pt x="561022" y="1604963"/>
                  </a:cubicBezTo>
                  <a:cubicBezTo>
                    <a:pt x="566738" y="1610678"/>
                    <a:pt x="571500" y="1616393"/>
                    <a:pt x="578168" y="1621155"/>
                  </a:cubicBezTo>
                  <a:cubicBezTo>
                    <a:pt x="629603" y="1664018"/>
                    <a:pt x="629603" y="1667828"/>
                    <a:pt x="580072" y="1713548"/>
                  </a:cubicBezTo>
                  <a:cubicBezTo>
                    <a:pt x="576263" y="1716405"/>
                    <a:pt x="573405" y="1720215"/>
                    <a:pt x="570547" y="1723073"/>
                  </a:cubicBezTo>
                  <a:cubicBezTo>
                    <a:pt x="507683" y="1764030"/>
                    <a:pt x="445770" y="1805940"/>
                    <a:pt x="382905" y="1846898"/>
                  </a:cubicBezTo>
                  <a:cubicBezTo>
                    <a:pt x="315278" y="1854518"/>
                    <a:pt x="248603" y="1864043"/>
                    <a:pt x="180975" y="1869757"/>
                  </a:cubicBezTo>
                  <a:cubicBezTo>
                    <a:pt x="157163" y="1871663"/>
                    <a:pt x="133350" y="1864043"/>
                    <a:pt x="108585" y="1852613"/>
                  </a:cubicBezTo>
                  <a:cubicBezTo>
                    <a:pt x="295275" y="1858328"/>
                    <a:pt x="456247" y="1803082"/>
                    <a:pt x="585788" y="1664970"/>
                  </a:cubicBezTo>
                  <a:cubicBezTo>
                    <a:pt x="545783" y="1613535"/>
                    <a:pt x="485775" y="1590675"/>
                    <a:pt x="424815" y="1570673"/>
                  </a:cubicBezTo>
                  <a:cubicBezTo>
                    <a:pt x="383858" y="1557338"/>
                    <a:pt x="342900" y="1544955"/>
                    <a:pt x="302895" y="1529715"/>
                  </a:cubicBezTo>
                  <a:cubicBezTo>
                    <a:pt x="292418" y="1525905"/>
                    <a:pt x="284798" y="1515428"/>
                    <a:pt x="276225" y="1507807"/>
                  </a:cubicBezTo>
                  <a:cubicBezTo>
                    <a:pt x="284798" y="1500188"/>
                    <a:pt x="293370" y="1484948"/>
                    <a:pt x="301943" y="1484948"/>
                  </a:cubicBezTo>
                  <a:cubicBezTo>
                    <a:pt x="360045" y="1484948"/>
                    <a:pt x="418148" y="1486853"/>
                    <a:pt x="475297" y="1489710"/>
                  </a:cubicBezTo>
                  <a:cubicBezTo>
                    <a:pt x="490538" y="1490663"/>
                    <a:pt x="505778" y="1494473"/>
                    <a:pt x="520065" y="1496378"/>
                  </a:cubicBezTo>
                  <a:cubicBezTo>
                    <a:pt x="524828" y="1499235"/>
                    <a:pt x="530543" y="1501140"/>
                    <a:pt x="535305" y="1503998"/>
                  </a:cubicBezTo>
                  <a:cubicBezTo>
                    <a:pt x="540068" y="1505903"/>
                    <a:pt x="545783" y="1508760"/>
                    <a:pt x="550545" y="1510665"/>
                  </a:cubicBezTo>
                  <a:cubicBezTo>
                    <a:pt x="575310" y="1520190"/>
                    <a:pt x="601028" y="1528763"/>
                    <a:pt x="625793" y="1539240"/>
                  </a:cubicBezTo>
                  <a:cubicBezTo>
                    <a:pt x="675322" y="1561148"/>
                    <a:pt x="711518" y="1547813"/>
                    <a:pt x="744855" y="1505903"/>
                  </a:cubicBezTo>
                  <a:cubicBezTo>
                    <a:pt x="795338" y="1441132"/>
                    <a:pt x="856297" y="1383982"/>
                    <a:pt x="902018" y="1317307"/>
                  </a:cubicBezTo>
                  <a:cubicBezTo>
                    <a:pt x="940118" y="1262063"/>
                    <a:pt x="963930" y="1198245"/>
                    <a:pt x="990600" y="1136332"/>
                  </a:cubicBezTo>
                  <a:cubicBezTo>
                    <a:pt x="1002030" y="1109663"/>
                    <a:pt x="992505" y="1087755"/>
                    <a:pt x="957263" y="1083945"/>
                  </a:cubicBezTo>
                  <a:cubicBezTo>
                    <a:pt x="828675" y="1068705"/>
                    <a:pt x="700088" y="1052513"/>
                    <a:pt x="571500" y="1037272"/>
                  </a:cubicBezTo>
                  <a:cubicBezTo>
                    <a:pt x="566738" y="1037272"/>
                    <a:pt x="562928" y="1037272"/>
                    <a:pt x="558165" y="1037272"/>
                  </a:cubicBezTo>
                  <a:lnTo>
                    <a:pt x="555308" y="1034415"/>
                  </a:lnTo>
                  <a:cubicBezTo>
                    <a:pt x="494347" y="1023938"/>
                    <a:pt x="433388" y="1013460"/>
                    <a:pt x="373380" y="1003935"/>
                  </a:cubicBezTo>
                  <a:cubicBezTo>
                    <a:pt x="300990" y="1002982"/>
                    <a:pt x="228600" y="1000125"/>
                    <a:pt x="155258" y="1002030"/>
                  </a:cubicBezTo>
                  <a:cubicBezTo>
                    <a:pt x="100965" y="1002982"/>
                    <a:pt x="53340" y="989647"/>
                    <a:pt x="0" y="951547"/>
                  </a:cubicBezTo>
                  <a:cubicBezTo>
                    <a:pt x="22860" y="934403"/>
                    <a:pt x="40005" y="918210"/>
                    <a:pt x="59055" y="908685"/>
                  </a:cubicBezTo>
                  <a:cubicBezTo>
                    <a:pt x="174308" y="851535"/>
                    <a:pt x="298133" y="839153"/>
                    <a:pt x="424815" y="838200"/>
                  </a:cubicBezTo>
                  <a:cubicBezTo>
                    <a:pt x="448628" y="838200"/>
                    <a:pt x="472440" y="839153"/>
                    <a:pt x="496253" y="839153"/>
                  </a:cubicBezTo>
                  <a:cubicBezTo>
                    <a:pt x="502920" y="840105"/>
                    <a:pt x="510540" y="841057"/>
                    <a:pt x="517208" y="841057"/>
                  </a:cubicBezTo>
                  <a:cubicBezTo>
                    <a:pt x="522922" y="842963"/>
                    <a:pt x="528638" y="844868"/>
                    <a:pt x="534353" y="846772"/>
                  </a:cubicBezTo>
                  <a:cubicBezTo>
                    <a:pt x="553403" y="846772"/>
                    <a:pt x="572453" y="845820"/>
                    <a:pt x="591503" y="8458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0" name="Google Shape;180;p7"/>
            <p:cNvSpPr/>
            <p:nvPr/>
          </p:nvSpPr>
          <p:spPr>
            <a:xfrm>
              <a:off x="2609450" y="3035520"/>
              <a:ext cx="778105" cy="2759392"/>
            </a:xfrm>
            <a:custGeom>
              <a:avLst/>
              <a:gdLst/>
              <a:ahLst/>
              <a:cxnLst/>
              <a:rect l="l" t="t" r="r" b="b"/>
              <a:pathLst>
                <a:path w="778105" h="2759392" extrusionOk="0">
                  <a:moveTo>
                    <a:pt x="246611" y="2759393"/>
                  </a:moveTo>
                  <a:cubicBezTo>
                    <a:pt x="238038" y="2759393"/>
                    <a:pt x="229466" y="2759393"/>
                    <a:pt x="220893" y="2759393"/>
                  </a:cubicBezTo>
                  <a:cubicBezTo>
                    <a:pt x="327573" y="2504122"/>
                    <a:pt x="435206" y="2249805"/>
                    <a:pt x="544743" y="1987867"/>
                  </a:cubicBezTo>
                  <a:cubicBezTo>
                    <a:pt x="527598" y="1994535"/>
                    <a:pt x="516168" y="2000250"/>
                    <a:pt x="502833" y="2004060"/>
                  </a:cubicBezTo>
                  <a:cubicBezTo>
                    <a:pt x="440921" y="2025015"/>
                    <a:pt x="379961" y="2020252"/>
                    <a:pt x="334241" y="1973580"/>
                  </a:cubicBezTo>
                  <a:cubicBezTo>
                    <a:pt x="247563" y="1885950"/>
                    <a:pt x="160886" y="1797367"/>
                    <a:pt x="82781" y="1702117"/>
                  </a:cubicBezTo>
                  <a:cubicBezTo>
                    <a:pt x="-14374" y="1584960"/>
                    <a:pt x="-21994" y="1451610"/>
                    <a:pt x="38966" y="1313498"/>
                  </a:cubicBezTo>
                  <a:cubicBezTo>
                    <a:pt x="46586" y="1302067"/>
                    <a:pt x="54206" y="1289685"/>
                    <a:pt x="60873" y="1278255"/>
                  </a:cubicBezTo>
                  <a:cubicBezTo>
                    <a:pt x="60873" y="1278255"/>
                    <a:pt x="60873" y="1277302"/>
                    <a:pt x="60873" y="1277302"/>
                  </a:cubicBezTo>
                  <a:cubicBezTo>
                    <a:pt x="63731" y="1273492"/>
                    <a:pt x="66588" y="1270635"/>
                    <a:pt x="69446" y="1266825"/>
                  </a:cubicBezTo>
                  <a:cubicBezTo>
                    <a:pt x="69446" y="1266825"/>
                    <a:pt x="69446" y="1266825"/>
                    <a:pt x="69446" y="1266825"/>
                  </a:cubicBezTo>
                  <a:cubicBezTo>
                    <a:pt x="75161" y="1260157"/>
                    <a:pt x="81828" y="1253490"/>
                    <a:pt x="87543" y="1246823"/>
                  </a:cubicBezTo>
                  <a:cubicBezTo>
                    <a:pt x="87543" y="1246823"/>
                    <a:pt x="87543" y="1246823"/>
                    <a:pt x="87543" y="1246823"/>
                  </a:cubicBezTo>
                  <a:cubicBezTo>
                    <a:pt x="149456" y="1190625"/>
                    <a:pt x="210416" y="1133475"/>
                    <a:pt x="272328" y="1077277"/>
                  </a:cubicBezTo>
                  <a:cubicBezTo>
                    <a:pt x="270423" y="1072515"/>
                    <a:pt x="267566" y="1067752"/>
                    <a:pt x="265661" y="1062990"/>
                  </a:cubicBezTo>
                  <a:cubicBezTo>
                    <a:pt x="215178" y="1084898"/>
                    <a:pt x="164696" y="1107757"/>
                    <a:pt x="114213" y="1129665"/>
                  </a:cubicBezTo>
                  <a:cubicBezTo>
                    <a:pt x="114213" y="1129665"/>
                    <a:pt x="114213" y="1129665"/>
                    <a:pt x="114213" y="1129665"/>
                  </a:cubicBezTo>
                  <a:cubicBezTo>
                    <a:pt x="111356" y="1132523"/>
                    <a:pt x="108498" y="1136332"/>
                    <a:pt x="104688" y="1139190"/>
                  </a:cubicBezTo>
                  <a:cubicBezTo>
                    <a:pt x="104688" y="1139190"/>
                    <a:pt x="104688" y="1139190"/>
                    <a:pt x="104688" y="1139190"/>
                  </a:cubicBezTo>
                  <a:cubicBezTo>
                    <a:pt x="98021" y="1145857"/>
                    <a:pt x="92306" y="1151573"/>
                    <a:pt x="85638" y="1158240"/>
                  </a:cubicBezTo>
                  <a:cubicBezTo>
                    <a:pt x="74208" y="1147763"/>
                    <a:pt x="53253" y="1139190"/>
                    <a:pt x="51348" y="1127760"/>
                  </a:cubicBezTo>
                  <a:cubicBezTo>
                    <a:pt x="34203" y="1038225"/>
                    <a:pt x="7533" y="947738"/>
                    <a:pt x="7533" y="857250"/>
                  </a:cubicBezTo>
                  <a:cubicBezTo>
                    <a:pt x="7533" y="710565"/>
                    <a:pt x="11343" y="561022"/>
                    <a:pt x="41823" y="419100"/>
                  </a:cubicBezTo>
                  <a:cubicBezTo>
                    <a:pt x="71351" y="283845"/>
                    <a:pt x="136121" y="155257"/>
                    <a:pt x="188508" y="25717"/>
                  </a:cubicBezTo>
                  <a:cubicBezTo>
                    <a:pt x="193271" y="12382"/>
                    <a:pt x="219941" y="8572"/>
                    <a:pt x="237086" y="0"/>
                  </a:cubicBezTo>
                  <a:cubicBezTo>
                    <a:pt x="246611" y="5715"/>
                    <a:pt x="257088" y="10477"/>
                    <a:pt x="266613" y="16192"/>
                  </a:cubicBezTo>
                  <a:cubicBezTo>
                    <a:pt x="266613" y="16192"/>
                    <a:pt x="266613" y="16192"/>
                    <a:pt x="266613" y="16192"/>
                  </a:cubicBezTo>
                  <a:cubicBezTo>
                    <a:pt x="317096" y="38100"/>
                    <a:pt x="368531" y="60960"/>
                    <a:pt x="419013" y="82867"/>
                  </a:cubicBezTo>
                  <a:cubicBezTo>
                    <a:pt x="428538" y="86677"/>
                    <a:pt x="438063" y="89535"/>
                    <a:pt x="446636" y="93345"/>
                  </a:cubicBezTo>
                  <a:cubicBezTo>
                    <a:pt x="494261" y="108585"/>
                    <a:pt x="542838" y="123825"/>
                    <a:pt x="590463" y="139065"/>
                  </a:cubicBezTo>
                  <a:cubicBezTo>
                    <a:pt x="590463" y="148590"/>
                    <a:pt x="590463" y="158115"/>
                    <a:pt x="590463" y="166688"/>
                  </a:cubicBezTo>
                  <a:cubicBezTo>
                    <a:pt x="461876" y="138113"/>
                    <a:pt x="336146" y="100013"/>
                    <a:pt x="219941" y="23813"/>
                  </a:cubicBezTo>
                  <a:cubicBezTo>
                    <a:pt x="27536" y="372427"/>
                    <a:pt x="-12469" y="735330"/>
                    <a:pt x="76113" y="1122045"/>
                  </a:cubicBezTo>
                  <a:cubicBezTo>
                    <a:pt x="136121" y="1062990"/>
                    <a:pt x="207558" y="1053465"/>
                    <a:pt x="279948" y="1042035"/>
                  </a:cubicBezTo>
                  <a:cubicBezTo>
                    <a:pt x="324716" y="1034415"/>
                    <a:pt x="366626" y="1016317"/>
                    <a:pt x="409488" y="1002030"/>
                  </a:cubicBezTo>
                  <a:cubicBezTo>
                    <a:pt x="424728" y="997267"/>
                    <a:pt x="438063" y="983932"/>
                    <a:pt x="452351" y="982980"/>
                  </a:cubicBezTo>
                  <a:cubicBezTo>
                    <a:pt x="470448" y="982027"/>
                    <a:pt x="488546" y="989647"/>
                    <a:pt x="506643" y="993457"/>
                  </a:cubicBezTo>
                  <a:cubicBezTo>
                    <a:pt x="495213" y="1009650"/>
                    <a:pt x="484736" y="1025842"/>
                    <a:pt x="471401" y="1041082"/>
                  </a:cubicBezTo>
                  <a:cubicBezTo>
                    <a:pt x="466638" y="1045845"/>
                    <a:pt x="457113" y="1047750"/>
                    <a:pt x="449493" y="1048702"/>
                  </a:cubicBezTo>
                  <a:cubicBezTo>
                    <a:pt x="301856" y="1057275"/>
                    <a:pt x="214226" y="1161098"/>
                    <a:pt x="120881" y="1255395"/>
                  </a:cubicBezTo>
                  <a:cubicBezTo>
                    <a:pt x="6581" y="1369695"/>
                    <a:pt x="-4849" y="1544002"/>
                    <a:pt x="94211" y="1666875"/>
                  </a:cubicBezTo>
                  <a:cubicBezTo>
                    <a:pt x="171363" y="1763077"/>
                    <a:pt x="254231" y="1854517"/>
                    <a:pt x="341861" y="1942148"/>
                  </a:cubicBezTo>
                  <a:cubicBezTo>
                    <a:pt x="402821" y="2003107"/>
                    <a:pt x="479021" y="2002155"/>
                    <a:pt x="549506" y="1951673"/>
                  </a:cubicBezTo>
                  <a:cubicBezTo>
                    <a:pt x="564746" y="1941195"/>
                    <a:pt x="576176" y="1920240"/>
                    <a:pt x="582843" y="1902142"/>
                  </a:cubicBezTo>
                  <a:cubicBezTo>
                    <a:pt x="618086" y="1806892"/>
                    <a:pt x="652376" y="1711642"/>
                    <a:pt x="686666" y="1616392"/>
                  </a:cubicBezTo>
                  <a:cubicBezTo>
                    <a:pt x="694286" y="1617345"/>
                    <a:pt x="701906" y="1618298"/>
                    <a:pt x="709526" y="1618298"/>
                  </a:cubicBezTo>
                  <a:cubicBezTo>
                    <a:pt x="695238" y="1660207"/>
                    <a:pt x="680951" y="1702117"/>
                    <a:pt x="666663" y="1744027"/>
                  </a:cubicBezTo>
                  <a:cubicBezTo>
                    <a:pt x="652376" y="1784985"/>
                    <a:pt x="638088" y="1825942"/>
                    <a:pt x="623801" y="1866900"/>
                  </a:cubicBezTo>
                  <a:cubicBezTo>
                    <a:pt x="704763" y="1775460"/>
                    <a:pt x="725718" y="1661160"/>
                    <a:pt x="752388" y="1549717"/>
                  </a:cubicBezTo>
                  <a:cubicBezTo>
                    <a:pt x="760961" y="1549717"/>
                    <a:pt x="769533" y="1549717"/>
                    <a:pt x="778106" y="1549717"/>
                  </a:cubicBezTo>
                  <a:cubicBezTo>
                    <a:pt x="753341" y="1656398"/>
                    <a:pt x="739053" y="1769745"/>
                    <a:pt x="671426" y="1856423"/>
                  </a:cubicBezTo>
                  <a:cubicBezTo>
                    <a:pt x="524741" y="2043113"/>
                    <a:pt x="462828" y="2269808"/>
                    <a:pt x="362816" y="2478405"/>
                  </a:cubicBezTo>
                  <a:cubicBezTo>
                    <a:pt x="319953" y="2570797"/>
                    <a:pt x="284711" y="2666047"/>
                    <a:pt x="246611" y="275939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	</a:t>
              </a:r>
              <a:endParaRPr/>
            </a:p>
          </p:txBody>
        </p:sp>
        <p:sp>
          <p:nvSpPr>
            <p:cNvPr id="181" name="Google Shape;181;p7"/>
            <p:cNvSpPr/>
            <p:nvPr/>
          </p:nvSpPr>
          <p:spPr>
            <a:xfrm>
              <a:off x="3297068" y="2052540"/>
              <a:ext cx="911542" cy="2602230"/>
            </a:xfrm>
            <a:custGeom>
              <a:avLst/>
              <a:gdLst/>
              <a:ahLst/>
              <a:cxnLst/>
              <a:rect l="l" t="t" r="r" b="b"/>
              <a:pathLst>
                <a:path w="911542" h="2602230" extrusionOk="0">
                  <a:moveTo>
                    <a:pt x="22860" y="2602230"/>
                  </a:moveTo>
                  <a:cubicBezTo>
                    <a:pt x="15240" y="2601278"/>
                    <a:pt x="7620" y="2600325"/>
                    <a:pt x="0" y="2600325"/>
                  </a:cubicBezTo>
                  <a:cubicBezTo>
                    <a:pt x="22860" y="2536508"/>
                    <a:pt x="44767" y="2471738"/>
                    <a:pt x="67628" y="2407920"/>
                  </a:cubicBezTo>
                  <a:cubicBezTo>
                    <a:pt x="184785" y="2082165"/>
                    <a:pt x="292417" y="1752600"/>
                    <a:pt x="432435" y="1434465"/>
                  </a:cubicBezTo>
                  <a:cubicBezTo>
                    <a:pt x="519113" y="1237298"/>
                    <a:pt x="589598" y="1033463"/>
                    <a:pt x="664845" y="831532"/>
                  </a:cubicBezTo>
                  <a:cubicBezTo>
                    <a:pt x="759143" y="575310"/>
                    <a:pt x="822008" y="310515"/>
                    <a:pt x="864870" y="40958"/>
                  </a:cubicBezTo>
                  <a:cubicBezTo>
                    <a:pt x="866775" y="26670"/>
                    <a:pt x="871538" y="13335"/>
                    <a:pt x="875348" y="0"/>
                  </a:cubicBezTo>
                  <a:cubicBezTo>
                    <a:pt x="881063" y="0"/>
                    <a:pt x="885825" y="0"/>
                    <a:pt x="891540" y="0"/>
                  </a:cubicBezTo>
                  <a:cubicBezTo>
                    <a:pt x="887730" y="19050"/>
                    <a:pt x="881063" y="38100"/>
                    <a:pt x="880110" y="57150"/>
                  </a:cubicBezTo>
                  <a:cubicBezTo>
                    <a:pt x="879158" y="65722"/>
                    <a:pt x="887730" y="75247"/>
                    <a:pt x="892493" y="84772"/>
                  </a:cubicBezTo>
                  <a:cubicBezTo>
                    <a:pt x="899160" y="84772"/>
                    <a:pt x="904875" y="85725"/>
                    <a:pt x="911543" y="85725"/>
                  </a:cubicBezTo>
                  <a:cubicBezTo>
                    <a:pt x="855345" y="330517"/>
                    <a:pt x="811530" y="579120"/>
                    <a:pt x="738188" y="818197"/>
                  </a:cubicBezTo>
                  <a:cubicBezTo>
                    <a:pt x="680085" y="1007745"/>
                    <a:pt x="585788" y="1185863"/>
                    <a:pt x="502920" y="1367790"/>
                  </a:cubicBezTo>
                  <a:cubicBezTo>
                    <a:pt x="335280" y="1735455"/>
                    <a:pt x="186690" y="2109788"/>
                    <a:pt x="101917" y="2506980"/>
                  </a:cubicBezTo>
                  <a:cubicBezTo>
                    <a:pt x="100013" y="2516505"/>
                    <a:pt x="96203" y="2525078"/>
                    <a:pt x="93345" y="2533650"/>
                  </a:cubicBezTo>
                  <a:cubicBezTo>
                    <a:pt x="84773" y="2533650"/>
                    <a:pt x="76200" y="2533650"/>
                    <a:pt x="67628" y="2533650"/>
                  </a:cubicBezTo>
                  <a:cubicBezTo>
                    <a:pt x="67628" y="2526983"/>
                    <a:pt x="66675" y="2520315"/>
                    <a:pt x="66675" y="2514600"/>
                  </a:cubicBezTo>
                  <a:cubicBezTo>
                    <a:pt x="72390" y="2508885"/>
                    <a:pt x="77153" y="2502218"/>
                    <a:pt x="82867" y="2496503"/>
                  </a:cubicBezTo>
                  <a:cubicBezTo>
                    <a:pt x="80010" y="2494598"/>
                    <a:pt x="78105" y="2492693"/>
                    <a:pt x="75248" y="2489835"/>
                  </a:cubicBezTo>
                  <a:cubicBezTo>
                    <a:pt x="69533" y="2498408"/>
                    <a:pt x="62865" y="2506028"/>
                    <a:pt x="57150" y="2514600"/>
                  </a:cubicBezTo>
                  <a:cubicBezTo>
                    <a:pt x="44767" y="2543175"/>
                    <a:pt x="33338" y="2572703"/>
                    <a:pt x="22860" y="2602230"/>
                  </a:cubicBezTo>
                  <a:close/>
                  <a:moveTo>
                    <a:pt x="736283" y="751522"/>
                  </a:moveTo>
                  <a:cubicBezTo>
                    <a:pt x="732473" y="749618"/>
                    <a:pt x="727710" y="748665"/>
                    <a:pt x="723900" y="746760"/>
                  </a:cubicBezTo>
                  <a:cubicBezTo>
                    <a:pt x="670560" y="883920"/>
                    <a:pt x="617220" y="1021080"/>
                    <a:pt x="563880" y="1158240"/>
                  </a:cubicBezTo>
                  <a:cubicBezTo>
                    <a:pt x="567690" y="1160145"/>
                    <a:pt x="571500" y="1161098"/>
                    <a:pt x="576263" y="1163003"/>
                  </a:cubicBezTo>
                  <a:cubicBezTo>
                    <a:pt x="637223" y="1028700"/>
                    <a:pt x="698183" y="894397"/>
                    <a:pt x="736283" y="7515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	</a:t>
              </a:r>
              <a:endParaRPr/>
            </a:p>
          </p:txBody>
        </p:sp>
        <p:sp>
          <p:nvSpPr>
            <p:cNvPr id="182" name="Google Shape;182;p7"/>
            <p:cNvSpPr/>
            <p:nvPr/>
          </p:nvSpPr>
          <p:spPr>
            <a:xfrm>
              <a:off x="3158004" y="1822987"/>
              <a:ext cx="730567" cy="755332"/>
            </a:xfrm>
            <a:custGeom>
              <a:avLst/>
              <a:gdLst/>
              <a:ahLst/>
              <a:cxnLst/>
              <a:rect l="l" t="t" r="r" b="b"/>
              <a:pathLst>
                <a:path w="730567" h="755332" extrusionOk="0">
                  <a:moveTo>
                    <a:pt x="65722" y="0"/>
                  </a:moveTo>
                  <a:cubicBezTo>
                    <a:pt x="73342" y="2858"/>
                    <a:pt x="80963" y="5715"/>
                    <a:pt x="88582" y="8573"/>
                  </a:cubicBezTo>
                  <a:cubicBezTo>
                    <a:pt x="60007" y="52388"/>
                    <a:pt x="80010" y="79058"/>
                    <a:pt x="118110" y="104775"/>
                  </a:cubicBezTo>
                  <a:cubicBezTo>
                    <a:pt x="209550" y="167640"/>
                    <a:pt x="301942" y="229553"/>
                    <a:pt x="386715" y="300990"/>
                  </a:cubicBezTo>
                  <a:cubicBezTo>
                    <a:pt x="510540" y="405765"/>
                    <a:pt x="622935" y="521970"/>
                    <a:pt x="696277" y="669608"/>
                  </a:cubicBezTo>
                  <a:cubicBezTo>
                    <a:pt x="708660" y="694373"/>
                    <a:pt x="719138" y="720090"/>
                    <a:pt x="730568" y="745808"/>
                  </a:cubicBezTo>
                  <a:cubicBezTo>
                    <a:pt x="727710" y="748665"/>
                    <a:pt x="723900" y="752475"/>
                    <a:pt x="721043" y="755333"/>
                  </a:cubicBezTo>
                  <a:cubicBezTo>
                    <a:pt x="709613" y="747713"/>
                    <a:pt x="696277" y="741998"/>
                    <a:pt x="686752" y="732473"/>
                  </a:cubicBezTo>
                  <a:cubicBezTo>
                    <a:pt x="518160" y="551498"/>
                    <a:pt x="315277" y="418148"/>
                    <a:pt x="101917" y="298133"/>
                  </a:cubicBezTo>
                  <a:cubicBezTo>
                    <a:pt x="74295" y="282893"/>
                    <a:pt x="44767" y="268605"/>
                    <a:pt x="17145" y="254318"/>
                  </a:cubicBezTo>
                  <a:cubicBezTo>
                    <a:pt x="11430" y="249555"/>
                    <a:pt x="5715" y="243840"/>
                    <a:pt x="0" y="239078"/>
                  </a:cubicBezTo>
                  <a:cubicBezTo>
                    <a:pt x="1905" y="233363"/>
                    <a:pt x="4763" y="228600"/>
                    <a:pt x="6667" y="222885"/>
                  </a:cubicBezTo>
                  <a:cubicBezTo>
                    <a:pt x="6667" y="222885"/>
                    <a:pt x="6667" y="223838"/>
                    <a:pt x="6667" y="222885"/>
                  </a:cubicBezTo>
                  <a:cubicBezTo>
                    <a:pt x="37147" y="235268"/>
                    <a:pt x="67627" y="248603"/>
                    <a:pt x="98107" y="261938"/>
                  </a:cubicBezTo>
                  <a:cubicBezTo>
                    <a:pt x="98107" y="261938"/>
                    <a:pt x="98107" y="261938"/>
                    <a:pt x="98107" y="261938"/>
                  </a:cubicBezTo>
                  <a:cubicBezTo>
                    <a:pt x="126682" y="278130"/>
                    <a:pt x="155257" y="295275"/>
                    <a:pt x="183832" y="311468"/>
                  </a:cubicBezTo>
                  <a:cubicBezTo>
                    <a:pt x="187642" y="313373"/>
                    <a:pt x="191452" y="315278"/>
                    <a:pt x="195263" y="317183"/>
                  </a:cubicBezTo>
                  <a:cubicBezTo>
                    <a:pt x="207645" y="323850"/>
                    <a:pt x="219075" y="331470"/>
                    <a:pt x="231457" y="338138"/>
                  </a:cubicBezTo>
                  <a:cubicBezTo>
                    <a:pt x="231457" y="338138"/>
                    <a:pt x="231457" y="338138"/>
                    <a:pt x="231457" y="338138"/>
                  </a:cubicBezTo>
                  <a:cubicBezTo>
                    <a:pt x="240982" y="344805"/>
                    <a:pt x="250507" y="350520"/>
                    <a:pt x="260032" y="357188"/>
                  </a:cubicBezTo>
                  <a:cubicBezTo>
                    <a:pt x="260032" y="357188"/>
                    <a:pt x="260032" y="357188"/>
                    <a:pt x="260032" y="357188"/>
                  </a:cubicBezTo>
                  <a:cubicBezTo>
                    <a:pt x="279082" y="369570"/>
                    <a:pt x="298132" y="382905"/>
                    <a:pt x="318135" y="395288"/>
                  </a:cubicBezTo>
                  <a:cubicBezTo>
                    <a:pt x="318135" y="395288"/>
                    <a:pt x="318135" y="395288"/>
                    <a:pt x="318135" y="395288"/>
                  </a:cubicBezTo>
                  <a:cubicBezTo>
                    <a:pt x="324802" y="399098"/>
                    <a:pt x="330517" y="402908"/>
                    <a:pt x="337185" y="406718"/>
                  </a:cubicBezTo>
                  <a:cubicBezTo>
                    <a:pt x="340995" y="408623"/>
                    <a:pt x="344805" y="410528"/>
                    <a:pt x="348615" y="412433"/>
                  </a:cubicBezTo>
                  <a:cubicBezTo>
                    <a:pt x="354330" y="416243"/>
                    <a:pt x="360997" y="420053"/>
                    <a:pt x="366713" y="422910"/>
                  </a:cubicBezTo>
                  <a:cubicBezTo>
                    <a:pt x="366713" y="422910"/>
                    <a:pt x="365760" y="421958"/>
                    <a:pt x="365760" y="421958"/>
                  </a:cubicBezTo>
                  <a:cubicBezTo>
                    <a:pt x="369570" y="424815"/>
                    <a:pt x="372427" y="428625"/>
                    <a:pt x="376238" y="431483"/>
                  </a:cubicBezTo>
                  <a:cubicBezTo>
                    <a:pt x="376238" y="431483"/>
                    <a:pt x="376238" y="431483"/>
                    <a:pt x="376238" y="431483"/>
                  </a:cubicBezTo>
                  <a:cubicBezTo>
                    <a:pt x="463867" y="501015"/>
                    <a:pt x="551497" y="569595"/>
                    <a:pt x="639127" y="639128"/>
                  </a:cubicBezTo>
                  <a:cubicBezTo>
                    <a:pt x="607695" y="550545"/>
                    <a:pt x="549593" y="481965"/>
                    <a:pt x="481013" y="421958"/>
                  </a:cubicBezTo>
                  <a:cubicBezTo>
                    <a:pt x="481013" y="421958"/>
                    <a:pt x="481013" y="421958"/>
                    <a:pt x="481013" y="421958"/>
                  </a:cubicBezTo>
                  <a:cubicBezTo>
                    <a:pt x="462915" y="405765"/>
                    <a:pt x="444817" y="388620"/>
                    <a:pt x="425767" y="372428"/>
                  </a:cubicBezTo>
                  <a:cubicBezTo>
                    <a:pt x="425767" y="372428"/>
                    <a:pt x="425767" y="372428"/>
                    <a:pt x="425767" y="372428"/>
                  </a:cubicBezTo>
                  <a:cubicBezTo>
                    <a:pt x="421957" y="368618"/>
                    <a:pt x="419100" y="365760"/>
                    <a:pt x="415290" y="361950"/>
                  </a:cubicBezTo>
                  <a:cubicBezTo>
                    <a:pt x="415290" y="361950"/>
                    <a:pt x="416242" y="362903"/>
                    <a:pt x="416242" y="362903"/>
                  </a:cubicBezTo>
                  <a:cubicBezTo>
                    <a:pt x="412432" y="358140"/>
                    <a:pt x="409575" y="354330"/>
                    <a:pt x="405765" y="349568"/>
                  </a:cubicBezTo>
                  <a:cubicBezTo>
                    <a:pt x="315277" y="280988"/>
                    <a:pt x="223838" y="212408"/>
                    <a:pt x="132397" y="144780"/>
                  </a:cubicBezTo>
                  <a:cubicBezTo>
                    <a:pt x="118110" y="134303"/>
                    <a:pt x="103822" y="124778"/>
                    <a:pt x="89535" y="114300"/>
                  </a:cubicBezTo>
                  <a:cubicBezTo>
                    <a:pt x="32385" y="68580"/>
                    <a:pt x="31432" y="64770"/>
                    <a:pt x="65722"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3" name="Google Shape;183;p7"/>
            <p:cNvSpPr/>
            <p:nvPr/>
          </p:nvSpPr>
          <p:spPr>
            <a:xfrm>
              <a:off x="2873276" y="2060160"/>
              <a:ext cx="536187" cy="1144904"/>
            </a:xfrm>
            <a:custGeom>
              <a:avLst/>
              <a:gdLst/>
              <a:ahLst/>
              <a:cxnLst/>
              <a:rect l="l" t="t" r="r" b="b"/>
              <a:pathLst>
                <a:path w="536187" h="1144904" extrusionOk="0">
                  <a:moveTo>
                    <a:pt x="283775" y="0"/>
                  </a:moveTo>
                  <a:cubicBezTo>
                    <a:pt x="289490" y="4763"/>
                    <a:pt x="295205" y="10477"/>
                    <a:pt x="300920" y="15240"/>
                  </a:cubicBezTo>
                  <a:cubicBezTo>
                    <a:pt x="260915" y="202883"/>
                    <a:pt x="206623" y="384810"/>
                    <a:pt x="112325" y="554355"/>
                  </a:cubicBezTo>
                  <a:cubicBezTo>
                    <a:pt x="78035" y="615315"/>
                    <a:pt x="60890" y="686752"/>
                    <a:pt x="36125" y="753427"/>
                  </a:cubicBezTo>
                  <a:cubicBezTo>
                    <a:pt x="21838" y="790575"/>
                    <a:pt x="38030" y="815340"/>
                    <a:pt x="67558" y="839152"/>
                  </a:cubicBezTo>
                  <a:cubicBezTo>
                    <a:pt x="197098" y="940118"/>
                    <a:pt x="338068" y="1020127"/>
                    <a:pt x="485705" y="1090612"/>
                  </a:cubicBezTo>
                  <a:cubicBezTo>
                    <a:pt x="502850" y="1099185"/>
                    <a:pt x="519043" y="1107758"/>
                    <a:pt x="536188" y="1116330"/>
                  </a:cubicBezTo>
                  <a:cubicBezTo>
                    <a:pt x="522853" y="1125855"/>
                    <a:pt x="510470" y="1135380"/>
                    <a:pt x="497135" y="1144905"/>
                  </a:cubicBezTo>
                  <a:cubicBezTo>
                    <a:pt x="495230" y="1138237"/>
                    <a:pt x="494278" y="1127760"/>
                    <a:pt x="489515" y="1125855"/>
                  </a:cubicBezTo>
                  <a:cubicBezTo>
                    <a:pt x="425698" y="1093470"/>
                    <a:pt x="361880" y="1062037"/>
                    <a:pt x="298063" y="1029652"/>
                  </a:cubicBezTo>
                  <a:cubicBezTo>
                    <a:pt x="298063" y="1029652"/>
                    <a:pt x="298063" y="1029652"/>
                    <a:pt x="298063" y="1029652"/>
                  </a:cubicBezTo>
                  <a:cubicBezTo>
                    <a:pt x="291395" y="1025843"/>
                    <a:pt x="284728" y="1022985"/>
                    <a:pt x="279013" y="1019175"/>
                  </a:cubicBezTo>
                  <a:cubicBezTo>
                    <a:pt x="279013" y="1019175"/>
                    <a:pt x="279965" y="1020127"/>
                    <a:pt x="279965" y="1020127"/>
                  </a:cubicBezTo>
                  <a:cubicBezTo>
                    <a:pt x="273298" y="1016318"/>
                    <a:pt x="267583" y="1012508"/>
                    <a:pt x="260915" y="1008698"/>
                  </a:cubicBezTo>
                  <a:cubicBezTo>
                    <a:pt x="260915" y="1008698"/>
                    <a:pt x="261868" y="1009650"/>
                    <a:pt x="261868" y="1009650"/>
                  </a:cubicBezTo>
                  <a:cubicBezTo>
                    <a:pt x="252343" y="1002983"/>
                    <a:pt x="241865" y="996315"/>
                    <a:pt x="232340" y="989648"/>
                  </a:cubicBezTo>
                  <a:cubicBezTo>
                    <a:pt x="171380" y="947737"/>
                    <a:pt x="110420" y="904875"/>
                    <a:pt x="49460" y="862965"/>
                  </a:cubicBezTo>
                  <a:cubicBezTo>
                    <a:pt x="6598" y="833437"/>
                    <a:pt x="-11500" y="792480"/>
                    <a:pt x="7550" y="743902"/>
                  </a:cubicBezTo>
                  <a:cubicBezTo>
                    <a:pt x="47555" y="642937"/>
                    <a:pt x="91370" y="543877"/>
                    <a:pt x="134233" y="443865"/>
                  </a:cubicBezTo>
                  <a:cubicBezTo>
                    <a:pt x="140900" y="427672"/>
                    <a:pt x="148520" y="412433"/>
                    <a:pt x="156140" y="397192"/>
                  </a:cubicBezTo>
                  <a:cubicBezTo>
                    <a:pt x="163760" y="381000"/>
                    <a:pt x="170428" y="364808"/>
                    <a:pt x="178048" y="348615"/>
                  </a:cubicBezTo>
                  <a:cubicBezTo>
                    <a:pt x="178048" y="348615"/>
                    <a:pt x="178048" y="348615"/>
                    <a:pt x="178048" y="347663"/>
                  </a:cubicBezTo>
                  <a:cubicBezTo>
                    <a:pt x="180905" y="340995"/>
                    <a:pt x="183763" y="334327"/>
                    <a:pt x="186620" y="327660"/>
                  </a:cubicBezTo>
                  <a:cubicBezTo>
                    <a:pt x="186620" y="327660"/>
                    <a:pt x="185668" y="327660"/>
                    <a:pt x="185668" y="327660"/>
                  </a:cubicBezTo>
                  <a:cubicBezTo>
                    <a:pt x="204718" y="266700"/>
                    <a:pt x="223768" y="205740"/>
                    <a:pt x="242818" y="144780"/>
                  </a:cubicBezTo>
                  <a:cubicBezTo>
                    <a:pt x="256153" y="96202"/>
                    <a:pt x="270440" y="47625"/>
                    <a:pt x="283775"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4" name="Google Shape;184;p7"/>
            <p:cNvSpPr/>
            <p:nvPr/>
          </p:nvSpPr>
          <p:spPr>
            <a:xfrm>
              <a:off x="4172416" y="909540"/>
              <a:ext cx="265747" cy="1143000"/>
            </a:xfrm>
            <a:custGeom>
              <a:avLst/>
              <a:gdLst/>
              <a:ahLst/>
              <a:cxnLst/>
              <a:rect l="l" t="t" r="r" b="b"/>
              <a:pathLst>
                <a:path w="265747" h="1143000" extrusionOk="0">
                  <a:moveTo>
                    <a:pt x="102870" y="704850"/>
                  </a:moveTo>
                  <a:cubicBezTo>
                    <a:pt x="101917" y="710565"/>
                    <a:pt x="100013" y="716280"/>
                    <a:pt x="99060" y="721995"/>
                  </a:cubicBezTo>
                  <a:cubicBezTo>
                    <a:pt x="79057" y="833438"/>
                    <a:pt x="58103" y="944880"/>
                    <a:pt x="38100" y="1057275"/>
                  </a:cubicBezTo>
                  <a:cubicBezTo>
                    <a:pt x="30480" y="1085850"/>
                    <a:pt x="23813" y="1114425"/>
                    <a:pt x="16192" y="1143000"/>
                  </a:cubicBezTo>
                  <a:cubicBezTo>
                    <a:pt x="10478" y="1143000"/>
                    <a:pt x="5715" y="1143000"/>
                    <a:pt x="0" y="1143000"/>
                  </a:cubicBezTo>
                  <a:cubicBezTo>
                    <a:pt x="19050" y="1038225"/>
                    <a:pt x="38100" y="933450"/>
                    <a:pt x="56197" y="828675"/>
                  </a:cubicBezTo>
                  <a:cubicBezTo>
                    <a:pt x="85725" y="676275"/>
                    <a:pt x="115253" y="522923"/>
                    <a:pt x="144780" y="370523"/>
                  </a:cubicBezTo>
                  <a:cubicBezTo>
                    <a:pt x="147638" y="360045"/>
                    <a:pt x="149542" y="348615"/>
                    <a:pt x="152400" y="338138"/>
                  </a:cubicBezTo>
                  <a:cubicBezTo>
                    <a:pt x="173355" y="262890"/>
                    <a:pt x="193357" y="187642"/>
                    <a:pt x="217170" y="113348"/>
                  </a:cubicBezTo>
                  <a:cubicBezTo>
                    <a:pt x="229553" y="74295"/>
                    <a:pt x="249555" y="38100"/>
                    <a:pt x="265747" y="0"/>
                  </a:cubicBezTo>
                  <a:cubicBezTo>
                    <a:pt x="242888" y="83820"/>
                    <a:pt x="217170" y="167640"/>
                    <a:pt x="197167" y="252413"/>
                  </a:cubicBezTo>
                  <a:cubicBezTo>
                    <a:pt x="172403" y="356235"/>
                    <a:pt x="152400" y="461963"/>
                    <a:pt x="130492" y="565785"/>
                  </a:cubicBezTo>
                  <a:cubicBezTo>
                    <a:pt x="125730" y="582930"/>
                    <a:pt x="120967" y="600075"/>
                    <a:pt x="116205" y="618172"/>
                  </a:cubicBezTo>
                  <a:cubicBezTo>
                    <a:pt x="114300" y="630555"/>
                    <a:pt x="111442" y="643890"/>
                    <a:pt x="109538" y="656272"/>
                  </a:cubicBezTo>
                  <a:cubicBezTo>
                    <a:pt x="108585" y="660083"/>
                    <a:pt x="107632" y="663893"/>
                    <a:pt x="106680" y="666750"/>
                  </a:cubicBezTo>
                  <a:cubicBezTo>
                    <a:pt x="105728" y="673418"/>
                    <a:pt x="105728" y="679133"/>
                    <a:pt x="104775" y="685800"/>
                  </a:cubicBezTo>
                  <a:cubicBezTo>
                    <a:pt x="104775" y="692468"/>
                    <a:pt x="103822" y="699135"/>
                    <a:pt x="102870" y="7048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5" name="Google Shape;185;p7"/>
            <p:cNvSpPr/>
            <p:nvPr/>
          </p:nvSpPr>
          <p:spPr>
            <a:xfrm>
              <a:off x="3198961" y="3176490"/>
              <a:ext cx="460254" cy="132425"/>
            </a:xfrm>
            <a:custGeom>
              <a:avLst/>
              <a:gdLst/>
              <a:ahLst/>
              <a:cxnLst/>
              <a:rect l="l" t="t" r="r" b="b"/>
              <a:pathLst>
                <a:path w="460254" h="132425" extrusionOk="0">
                  <a:moveTo>
                    <a:pt x="171450" y="28575"/>
                  </a:moveTo>
                  <a:cubicBezTo>
                    <a:pt x="184785" y="19050"/>
                    <a:pt x="197168" y="9525"/>
                    <a:pt x="210503" y="0"/>
                  </a:cubicBezTo>
                  <a:cubicBezTo>
                    <a:pt x="274320" y="20955"/>
                    <a:pt x="338138" y="42863"/>
                    <a:pt x="401955" y="63818"/>
                  </a:cubicBezTo>
                  <a:cubicBezTo>
                    <a:pt x="403860" y="64770"/>
                    <a:pt x="404813" y="64770"/>
                    <a:pt x="406718" y="65722"/>
                  </a:cubicBezTo>
                  <a:cubicBezTo>
                    <a:pt x="424815" y="80010"/>
                    <a:pt x="442913" y="93345"/>
                    <a:pt x="460058" y="108585"/>
                  </a:cubicBezTo>
                  <a:cubicBezTo>
                    <a:pt x="461963" y="109538"/>
                    <a:pt x="449580" y="133350"/>
                    <a:pt x="443865" y="132397"/>
                  </a:cubicBezTo>
                  <a:cubicBezTo>
                    <a:pt x="421005" y="131445"/>
                    <a:pt x="398145" y="128588"/>
                    <a:pt x="377190" y="121920"/>
                  </a:cubicBezTo>
                  <a:cubicBezTo>
                    <a:pt x="338138" y="108585"/>
                    <a:pt x="300990" y="85725"/>
                    <a:pt x="260985" y="76200"/>
                  </a:cubicBezTo>
                  <a:cubicBezTo>
                    <a:pt x="175260" y="57150"/>
                    <a:pt x="87630" y="43815"/>
                    <a:pt x="0" y="27622"/>
                  </a:cubicBezTo>
                  <a:cubicBezTo>
                    <a:pt x="0" y="18097"/>
                    <a:pt x="0" y="8572"/>
                    <a:pt x="0" y="0"/>
                  </a:cubicBezTo>
                  <a:cubicBezTo>
                    <a:pt x="58103" y="9525"/>
                    <a:pt x="115253" y="19050"/>
                    <a:pt x="171450" y="2857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6" name="Google Shape;186;p7"/>
            <p:cNvSpPr/>
            <p:nvPr/>
          </p:nvSpPr>
          <p:spPr>
            <a:xfrm>
              <a:off x="4278144" y="1077179"/>
              <a:ext cx="173354" cy="700087"/>
            </a:xfrm>
            <a:custGeom>
              <a:avLst/>
              <a:gdLst/>
              <a:ahLst/>
              <a:cxnLst/>
              <a:rect l="l" t="t" r="r" b="b"/>
              <a:pathLst>
                <a:path w="173354" h="700087" extrusionOk="0">
                  <a:moveTo>
                    <a:pt x="31432" y="567690"/>
                  </a:moveTo>
                  <a:cubicBezTo>
                    <a:pt x="32385" y="563880"/>
                    <a:pt x="34290" y="560070"/>
                    <a:pt x="35242" y="556260"/>
                  </a:cubicBezTo>
                  <a:cubicBezTo>
                    <a:pt x="36195" y="550545"/>
                    <a:pt x="38100" y="544830"/>
                    <a:pt x="39052" y="539115"/>
                  </a:cubicBezTo>
                  <a:cubicBezTo>
                    <a:pt x="39052" y="539115"/>
                    <a:pt x="38100" y="539115"/>
                    <a:pt x="38100" y="539115"/>
                  </a:cubicBezTo>
                  <a:cubicBezTo>
                    <a:pt x="40005" y="535305"/>
                    <a:pt x="41910" y="531495"/>
                    <a:pt x="43815" y="527685"/>
                  </a:cubicBezTo>
                  <a:cubicBezTo>
                    <a:pt x="86677" y="351473"/>
                    <a:pt x="130492" y="176213"/>
                    <a:pt x="173355" y="0"/>
                  </a:cubicBezTo>
                  <a:cubicBezTo>
                    <a:pt x="152400" y="192405"/>
                    <a:pt x="104775" y="379095"/>
                    <a:pt x="54292" y="564832"/>
                  </a:cubicBezTo>
                  <a:cubicBezTo>
                    <a:pt x="40005" y="609600"/>
                    <a:pt x="25717" y="654368"/>
                    <a:pt x="11430" y="700088"/>
                  </a:cubicBezTo>
                  <a:cubicBezTo>
                    <a:pt x="7620" y="700088"/>
                    <a:pt x="3810" y="699135"/>
                    <a:pt x="0" y="699135"/>
                  </a:cubicBezTo>
                  <a:cubicBezTo>
                    <a:pt x="9525" y="655320"/>
                    <a:pt x="20955" y="611505"/>
                    <a:pt x="31432" y="56769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7" name="Google Shape;187;p7"/>
            <p:cNvSpPr/>
            <p:nvPr/>
          </p:nvSpPr>
          <p:spPr>
            <a:xfrm>
              <a:off x="4187656" y="1776315"/>
              <a:ext cx="100964" cy="361950"/>
            </a:xfrm>
            <a:custGeom>
              <a:avLst/>
              <a:gdLst/>
              <a:ahLst/>
              <a:cxnLst/>
              <a:rect l="l" t="t" r="r" b="b"/>
              <a:pathLst>
                <a:path w="100964" h="361950" extrusionOk="0">
                  <a:moveTo>
                    <a:pt x="89535" y="0"/>
                  </a:moveTo>
                  <a:cubicBezTo>
                    <a:pt x="93345" y="0"/>
                    <a:pt x="97155" y="953"/>
                    <a:pt x="100965" y="953"/>
                  </a:cubicBezTo>
                  <a:cubicBezTo>
                    <a:pt x="73342" y="120967"/>
                    <a:pt x="46672" y="241935"/>
                    <a:pt x="19050" y="361950"/>
                  </a:cubicBezTo>
                  <a:cubicBezTo>
                    <a:pt x="12382" y="361950"/>
                    <a:pt x="6667" y="360997"/>
                    <a:pt x="0" y="360997"/>
                  </a:cubicBezTo>
                  <a:cubicBezTo>
                    <a:pt x="12382" y="304800"/>
                    <a:pt x="24765" y="248603"/>
                    <a:pt x="37147" y="192405"/>
                  </a:cubicBezTo>
                  <a:cubicBezTo>
                    <a:pt x="55245" y="128588"/>
                    <a:pt x="72390" y="63817"/>
                    <a:pt x="89535"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8" name="Google Shape;188;p7"/>
            <p:cNvSpPr/>
            <p:nvPr/>
          </p:nvSpPr>
          <p:spPr>
            <a:xfrm>
              <a:off x="4438164" y="852390"/>
              <a:ext cx="48577" cy="198120"/>
            </a:xfrm>
            <a:custGeom>
              <a:avLst/>
              <a:gdLst/>
              <a:ahLst/>
              <a:cxnLst/>
              <a:rect l="l" t="t" r="r" b="b"/>
              <a:pathLst>
                <a:path w="48577" h="198120" extrusionOk="0">
                  <a:moveTo>
                    <a:pt x="0" y="57150"/>
                  </a:moveTo>
                  <a:cubicBezTo>
                    <a:pt x="9525" y="38100"/>
                    <a:pt x="19050" y="19050"/>
                    <a:pt x="29528" y="0"/>
                  </a:cubicBezTo>
                  <a:cubicBezTo>
                    <a:pt x="36195" y="1905"/>
                    <a:pt x="42863" y="2858"/>
                    <a:pt x="48578" y="4763"/>
                  </a:cubicBezTo>
                  <a:cubicBezTo>
                    <a:pt x="45720" y="38100"/>
                    <a:pt x="42863" y="71438"/>
                    <a:pt x="40005" y="104775"/>
                  </a:cubicBezTo>
                  <a:cubicBezTo>
                    <a:pt x="38100" y="114300"/>
                    <a:pt x="37147" y="122873"/>
                    <a:pt x="35243" y="132398"/>
                  </a:cubicBezTo>
                  <a:cubicBezTo>
                    <a:pt x="30480" y="154305"/>
                    <a:pt x="25718" y="176213"/>
                    <a:pt x="20003" y="198120"/>
                  </a:cubicBezTo>
                  <a:cubicBezTo>
                    <a:pt x="15240" y="197167"/>
                    <a:pt x="11430" y="196215"/>
                    <a:pt x="6668" y="195263"/>
                  </a:cubicBezTo>
                  <a:cubicBezTo>
                    <a:pt x="12382" y="160020"/>
                    <a:pt x="18097" y="123825"/>
                    <a:pt x="25718" y="88583"/>
                  </a:cubicBezTo>
                  <a:cubicBezTo>
                    <a:pt x="31432" y="64770"/>
                    <a:pt x="24765" y="54292"/>
                    <a:pt x="0" y="571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9" name="Google Shape;189;p7"/>
            <p:cNvSpPr/>
            <p:nvPr/>
          </p:nvSpPr>
          <p:spPr>
            <a:xfrm>
              <a:off x="4085739" y="4072792"/>
              <a:ext cx="20955" cy="1904"/>
            </a:xfrm>
            <a:custGeom>
              <a:avLst/>
              <a:gdLst/>
              <a:ahLst/>
              <a:cxnLst/>
              <a:rect l="l" t="t" r="r" b="b"/>
              <a:pathLst>
                <a:path w="20955" h="1904" extrusionOk="0">
                  <a:moveTo>
                    <a:pt x="20955" y="1905"/>
                  </a:moveTo>
                  <a:cubicBezTo>
                    <a:pt x="14288" y="953"/>
                    <a:pt x="6668" y="0"/>
                    <a:pt x="0" y="0"/>
                  </a:cubicBezTo>
                  <a:cubicBezTo>
                    <a:pt x="6668" y="0"/>
                    <a:pt x="14288" y="953"/>
                    <a:pt x="20955" y="190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0" name="Google Shape;190;p7"/>
            <p:cNvSpPr/>
            <p:nvPr/>
          </p:nvSpPr>
          <p:spPr>
            <a:xfrm>
              <a:off x="4325769" y="4122322"/>
              <a:ext cx="198119" cy="13335"/>
            </a:xfrm>
            <a:custGeom>
              <a:avLst/>
              <a:gdLst/>
              <a:ahLst/>
              <a:cxnLst/>
              <a:rect l="l" t="t" r="r" b="b"/>
              <a:pathLst>
                <a:path w="198119" h="13335" extrusionOk="0">
                  <a:moveTo>
                    <a:pt x="0" y="0"/>
                  </a:moveTo>
                  <a:cubicBezTo>
                    <a:pt x="65722" y="2858"/>
                    <a:pt x="131445" y="5715"/>
                    <a:pt x="198120" y="7620"/>
                  </a:cubicBezTo>
                  <a:cubicBezTo>
                    <a:pt x="135255" y="9525"/>
                    <a:pt x="73342" y="12383"/>
                    <a:pt x="10477" y="13335"/>
                  </a:cubicBezTo>
                  <a:cubicBezTo>
                    <a:pt x="7620" y="13335"/>
                    <a:pt x="3810" y="4763"/>
                    <a:pt x="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1" name="Google Shape;191;p7"/>
            <p:cNvSpPr/>
            <p:nvPr/>
          </p:nvSpPr>
          <p:spPr>
            <a:xfrm>
              <a:off x="4174321" y="4790024"/>
              <a:ext cx="39052" cy="13334"/>
            </a:xfrm>
            <a:custGeom>
              <a:avLst/>
              <a:gdLst/>
              <a:ahLst/>
              <a:cxnLst/>
              <a:rect l="l" t="t" r="r" b="b"/>
              <a:pathLst>
                <a:path w="39052" h="13334" extrusionOk="0">
                  <a:moveTo>
                    <a:pt x="0" y="0"/>
                  </a:moveTo>
                  <a:cubicBezTo>
                    <a:pt x="13335" y="4763"/>
                    <a:pt x="25718" y="8572"/>
                    <a:pt x="39053" y="13335"/>
                  </a:cubicBezTo>
                  <a:cubicBezTo>
                    <a:pt x="25718" y="9525"/>
                    <a:pt x="12383" y="4763"/>
                    <a:pt x="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2" name="Google Shape;192;p7"/>
            <p:cNvSpPr/>
            <p:nvPr/>
          </p:nvSpPr>
          <p:spPr>
            <a:xfrm>
              <a:off x="4838214" y="3200302"/>
              <a:ext cx="17144" cy="19050"/>
            </a:xfrm>
            <a:custGeom>
              <a:avLst/>
              <a:gdLst/>
              <a:ahLst/>
              <a:cxnLst/>
              <a:rect l="l" t="t" r="r" b="b"/>
              <a:pathLst>
                <a:path w="17144" h="19050" extrusionOk="0">
                  <a:moveTo>
                    <a:pt x="0" y="3810"/>
                  </a:moveTo>
                  <a:cubicBezTo>
                    <a:pt x="5715" y="2857"/>
                    <a:pt x="11430" y="953"/>
                    <a:pt x="17145" y="0"/>
                  </a:cubicBezTo>
                  <a:cubicBezTo>
                    <a:pt x="12382" y="5715"/>
                    <a:pt x="8572" y="12382"/>
                    <a:pt x="3810" y="19050"/>
                  </a:cubicBezTo>
                  <a:cubicBezTo>
                    <a:pt x="2857" y="13335"/>
                    <a:pt x="953" y="8572"/>
                    <a:pt x="0" y="381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3" name="Google Shape;193;p7"/>
            <p:cNvSpPr/>
            <p:nvPr/>
          </p:nvSpPr>
          <p:spPr>
            <a:xfrm>
              <a:off x="2714139" y="4167090"/>
              <a:ext cx="9525" cy="9525"/>
            </a:xfrm>
            <a:custGeom>
              <a:avLst/>
              <a:gdLst/>
              <a:ahLst/>
              <a:cxnLst/>
              <a:rect l="l" t="t" r="r" b="b"/>
              <a:pathLst>
                <a:path w="9525" h="9525" extrusionOk="0">
                  <a:moveTo>
                    <a:pt x="0" y="9525"/>
                  </a:moveTo>
                  <a:cubicBezTo>
                    <a:pt x="2858" y="6668"/>
                    <a:pt x="5715" y="2857"/>
                    <a:pt x="9525" y="0"/>
                  </a:cubicBezTo>
                  <a:cubicBezTo>
                    <a:pt x="6667" y="2857"/>
                    <a:pt x="3810" y="6668"/>
                    <a:pt x="0" y="95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4" name="Google Shape;194;p7"/>
            <p:cNvSpPr/>
            <p:nvPr/>
          </p:nvSpPr>
          <p:spPr>
            <a:xfrm>
              <a:off x="4716294" y="2975512"/>
              <a:ext cx="18097" cy="7620"/>
            </a:xfrm>
            <a:custGeom>
              <a:avLst/>
              <a:gdLst/>
              <a:ahLst/>
              <a:cxnLst/>
              <a:rect l="l" t="t" r="r" b="b"/>
              <a:pathLst>
                <a:path w="18097" h="7620" extrusionOk="0">
                  <a:moveTo>
                    <a:pt x="18097" y="7620"/>
                  </a:moveTo>
                  <a:cubicBezTo>
                    <a:pt x="12382" y="7620"/>
                    <a:pt x="5715" y="7620"/>
                    <a:pt x="0" y="7620"/>
                  </a:cubicBezTo>
                  <a:cubicBezTo>
                    <a:pt x="0" y="5715"/>
                    <a:pt x="0" y="4763"/>
                    <a:pt x="0" y="2858"/>
                  </a:cubicBezTo>
                  <a:cubicBezTo>
                    <a:pt x="5715" y="1905"/>
                    <a:pt x="12382" y="953"/>
                    <a:pt x="18097" y="0"/>
                  </a:cubicBezTo>
                  <a:cubicBezTo>
                    <a:pt x="18097" y="2858"/>
                    <a:pt x="18097" y="4763"/>
                    <a:pt x="18097" y="76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5" name="Google Shape;195;p7"/>
            <p:cNvSpPr/>
            <p:nvPr/>
          </p:nvSpPr>
          <p:spPr>
            <a:xfrm>
              <a:off x="4140031" y="4267102"/>
              <a:ext cx="7619" cy="7619"/>
            </a:xfrm>
            <a:custGeom>
              <a:avLst/>
              <a:gdLst/>
              <a:ahLst/>
              <a:cxnLst/>
              <a:rect l="l" t="t" r="r" b="b"/>
              <a:pathLst>
                <a:path w="7619" h="7619" extrusionOk="0">
                  <a:moveTo>
                    <a:pt x="7620" y="2857"/>
                  </a:moveTo>
                  <a:cubicBezTo>
                    <a:pt x="5715" y="3810"/>
                    <a:pt x="2857" y="5715"/>
                    <a:pt x="0" y="7620"/>
                  </a:cubicBezTo>
                  <a:cubicBezTo>
                    <a:pt x="1905" y="4763"/>
                    <a:pt x="2857" y="2857"/>
                    <a:pt x="3810" y="0"/>
                  </a:cubicBezTo>
                  <a:cubicBezTo>
                    <a:pt x="4763" y="0"/>
                    <a:pt x="7620" y="2857"/>
                    <a:pt x="7620" y="285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6" name="Google Shape;196;p7"/>
            <p:cNvSpPr/>
            <p:nvPr/>
          </p:nvSpPr>
          <p:spPr>
            <a:xfrm>
              <a:off x="4108598" y="4730017"/>
              <a:ext cx="15240" cy="7619"/>
            </a:xfrm>
            <a:custGeom>
              <a:avLst/>
              <a:gdLst/>
              <a:ahLst/>
              <a:cxnLst/>
              <a:rect l="l" t="t" r="r" b="b"/>
              <a:pathLst>
                <a:path w="15240" h="7619" extrusionOk="0">
                  <a:moveTo>
                    <a:pt x="15240" y="7620"/>
                  </a:moveTo>
                  <a:cubicBezTo>
                    <a:pt x="10478" y="4763"/>
                    <a:pt x="4763" y="2857"/>
                    <a:pt x="0" y="0"/>
                  </a:cubicBezTo>
                  <a:cubicBezTo>
                    <a:pt x="4763" y="1905"/>
                    <a:pt x="10478" y="4763"/>
                    <a:pt x="15240" y="76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7" name="Google Shape;197;p7"/>
            <p:cNvSpPr/>
            <p:nvPr/>
          </p:nvSpPr>
          <p:spPr>
            <a:xfrm>
              <a:off x="3352314" y="4541422"/>
              <a:ext cx="25717" cy="24765"/>
            </a:xfrm>
            <a:custGeom>
              <a:avLst/>
              <a:gdLst/>
              <a:ahLst/>
              <a:cxnLst/>
              <a:rect l="l" t="t" r="r" b="b"/>
              <a:pathLst>
                <a:path w="25717" h="24765" extrusionOk="0">
                  <a:moveTo>
                    <a:pt x="9525" y="24765"/>
                  </a:moveTo>
                  <a:cubicBezTo>
                    <a:pt x="6667" y="24765"/>
                    <a:pt x="2858" y="24765"/>
                    <a:pt x="0" y="24765"/>
                  </a:cubicBezTo>
                  <a:cubicBezTo>
                    <a:pt x="5715" y="16193"/>
                    <a:pt x="12383" y="8573"/>
                    <a:pt x="18097" y="0"/>
                  </a:cubicBezTo>
                  <a:cubicBezTo>
                    <a:pt x="20955" y="1905"/>
                    <a:pt x="22860" y="3810"/>
                    <a:pt x="25717" y="6668"/>
                  </a:cubicBezTo>
                  <a:cubicBezTo>
                    <a:pt x="20003" y="13335"/>
                    <a:pt x="15240" y="19050"/>
                    <a:pt x="9525" y="2476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 name="Google Shape;198;p7"/>
            <p:cNvSpPr/>
            <p:nvPr/>
          </p:nvSpPr>
          <p:spPr>
            <a:xfrm>
              <a:off x="4289573" y="1475324"/>
              <a:ext cx="14287" cy="52387"/>
            </a:xfrm>
            <a:custGeom>
              <a:avLst/>
              <a:gdLst/>
              <a:ahLst/>
              <a:cxnLst/>
              <a:rect l="l" t="t" r="r" b="b"/>
              <a:pathLst>
                <a:path w="14287" h="52387" extrusionOk="0">
                  <a:moveTo>
                    <a:pt x="0" y="52388"/>
                  </a:moveTo>
                  <a:cubicBezTo>
                    <a:pt x="4763" y="35243"/>
                    <a:pt x="9525" y="18098"/>
                    <a:pt x="14288" y="0"/>
                  </a:cubicBezTo>
                  <a:cubicBezTo>
                    <a:pt x="9525" y="18098"/>
                    <a:pt x="4763" y="35243"/>
                    <a:pt x="0" y="5238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 name="Google Shape;199;p7"/>
            <p:cNvSpPr/>
            <p:nvPr/>
          </p:nvSpPr>
          <p:spPr>
            <a:xfrm>
              <a:off x="4313386" y="1616294"/>
              <a:ext cx="3809" cy="17145"/>
            </a:xfrm>
            <a:custGeom>
              <a:avLst/>
              <a:gdLst/>
              <a:ahLst/>
              <a:cxnLst/>
              <a:rect l="l" t="t" r="r" b="b"/>
              <a:pathLst>
                <a:path w="3809" h="17145" extrusionOk="0">
                  <a:moveTo>
                    <a:pt x="3810" y="0"/>
                  </a:moveTo>
                  <a:cubicBezTo>
                    <a:pt x="2858" y="5715"/>
                    <a:pt x="953" y="11430"/>
                    <a:pt x="0" y="17145"/>
                  </a:cubicBezTo>
                  <a:cubicBezTo>
                    <a:pt x="953" y="11430"/>
                    <a:pt x="2858" y="5715"/>
                    <a:pt x="381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 name="Google Shape;200;p7"/>
            <p:cNvSpPr/>
            <p:nvPr/>
          </p:nvSpPr>
          <p:spPr>
            <a:xfrm>
              <a:off x="4275286" y="1595340"/>
              <a:ext cx="2857" cy="19050"/>
            </a:xfrm>
            <a:custGeom>
              <a:avLst/>
              <a:gdLst/>
              <a:ahLst/>
              <a:cxnLst/>
              <a:rect l="l" t="t" r="r" b="b"/>
              <a:pathLst>
                <a:path w="2857" h="19050" extrusionOk="0">
                  <a:moveTo>
                    <a:pt x="0" y="19050"/>
                  </a:moveTo>
                  <a:cubicBezTo>
                    <a:pt x="953" y="12383"/>
                    <a:pt x="1905" y="6667"/>
                    <a:pt x="2858" y="0"/>
                  </a:cubicBezTo>
                  <a:cubicBezTo>
                    <a:pt x="1905" y="6667"/>
                    <a:pt x="953" y="13335"/>
                    <a:pt x="0" y="190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 name="Google Shape;201;p7"/>
            <p:cNvSpPr/>
            <p:nvPr/>
          </p:nvSpPr>
          <p:spPr>
            <a:xfrm>
              <a:off x="4280048" y="1565812"/>
              <a:ext cx="9525" cy="10477"/>
            </a:xfrm>
            <a:custGeom>
              <a:avLst/>
              <a:gdLst/>
              <a:ahLst/>
              <a:cxnLst/>
              <a:rect l="l" t="t" r="r" b="b"/>
              <a:pathLst>
                <a:path w="9525" h="10477" extrusionOk="0">
                  <a:moveTo>
                    <a:pt x="0" y="10478"/>
                  </a:moveTo>
                  <a:cubicBezTo>
                    <a:pt x="953" y="6668"/>
                    <a:pt x="1905" y="2858"/>
                    <a:pt x="2858" y="0"/>
                  </a:cubicBezTo>
                  <a:cubicBezTo>
                    <a:pt x="4763" y="1905"/>
                    <a:pt x="6668" y="2858"/>
                    <a:pt x="9525" y="4763"/>
                  </a:cubicBezTo>
                  <a:cubicBezTo>
                    <a:pt x="6668" y="6668"/>
                    <a:pt x="2858" y="8573"/>
                    <a:pt x="0" y="1047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 name="Google Shape;202;p7"/>
            <p:cNvSpPr/>
            <p:nvPr/>
          </p:nvSpPr>
          <p:spPr>
            <a:xfrm>
              <a:off x="4316244" y="1604865"/>
              <a:ext cx="5714" cy="11429"/>
            </a:xfrm>
            <a:custGeom>
              <a:avLst/>
              <a:gdLst/>
              <a:ahLst/>
              <a:cxnLst/>
              <a:rect l="l" t="t" r="r" b="b"/>
              <a:pathLst>
                <a:path w="5714" h="11429" extrusionOk="0">
                  <a:moveTo>
                    <a:pt x="5715" y="0"/>
                  </a:moveTo>
                  <a:cubicBezTo>
                    <a:pt x="3810" y="3810"/>
                    <a:pt x="1905" y="7620"/>
                    <a:pt x="0" y="11430"/>
                  </a:cubicBezTo>
                  <a:cubicBezTo>
                    <a:pt x="1905" y="7620"/>
                    <a:pt x="3810" y="3810"/>
                    <a:pt x="5715"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03" name="Google Shape;203;p7"/>
          <p:cNvSpPr/>
          <p:nvPr/>
        </p:nvSpPr>
        <p:spPr>
          <a:xfrm rot="-1301707">
            <a:off x="9034899" y="1816146"/>
            <a:ext cx="3408185" cy="5227452"/>
          </a:xfrm>
          <a:custGeom>
            <a:avLst/>
            <a:gdLst/>
            <a:ahLst/>
            <a:cxnLst/>
            <a:rect l="l" t="t" r="r" b="b"/>
            <a:pathLst>
              <a:path w="3405122" h="5222754" extrusionOk="0">
                <a:moveTo>
                  <a:pt x="1683436" y="4638871"/>
                </a:moveTo>
                <a:cubicBezTo>
                  <a:pt x="1701534" y="4740788"/>
                  <a:pt x="1720584" y="4843659"/>
                  <a:pt x="1739634" y="4947481"/>
                </a:cubicBezTo>
                <a:lnTo>
                  <a:pt x="1739633" y="4947482"/>
                </a:lnTo>
                <a:lnTo>
                  <a:pt x="1753802" y="4995582"/>
                </a:lnTo>
                <a:cubicBezTo>
                  <a:pt x="1758684" y="5011537"/>
                  <a:pt x="1764399" y="5027015"/>
                  <a:pt x="1772971" y="5040826"/>
                </a:cubicBezTo>
                <a:cubicBezTo>
                  <a:pt x="1798689" y="5082736"/>
                  <a:pt x="1831073" y="5119883"/>
                  <a:pt x="1860601" y="5159888"/>
                </a:cubicBezTo>
                <a:cubicBezTo>
                  <a:pt x="1869173" y="5171319"/>
                  <a:pt x="1880603" y="5184654"/>
                  <a:pt x="1881556" y="5197988"/>
                </a:cubicBezTo>
                <a:cubicBezTo>
                  <a:pt x="1882508" y="5205608"/>
                  <a:pt x="1867268" y="5222754"/>
                  <a:pt x="1858696" y="5222754"/>
                </a:cubicBezTo>
                <a:cubicBezTo>
                  <a:pt x="1845361" y="5222754"/>
                  <a:pt x="1827264" y="5217038"/>
                  <a:pt x="1818691" y="5206561"/>
                </a:cubicBezTo>
                <a:cubicBezTo>
                  <a:pt x="1771542" y="5155126"/>
                  <a:pt x="1753861" y="5091369"/>
                  <a:pt x="1740333" y="5026539"/>
                </a:cubicBezTo>
                <a:lnTo>
                  <a:pt x="1727405" y="4962532"/>
                </a:lnTo>
                <a:lnTo>
                  <a:pt x="1727251" y="4962721"/>
                </a:lnTo>
                <a:cubicBezTo>
                  <a:pt x="1698676" y="4856993"/>
                  <a:pt x="1677721" y="4749361"/>
                  <a:pt x="1683436" y="4638871"/>
                </a:cubicBezTo>
                <a:close/>
                <a:moveTo>
                  <a:pt x="1617714" y="4041653"/>
                </a:moveTo>
                <a:cubicBezTo>
                  <a:pt x="1623429" y="4041653"/>
                  <a:pt x="1630096" y="4041653"/>
                  <a:pt x="1635811" y="4041653"/>
                </a:cubicBezTo>
                <a:cubicBezTo>
                  <a:pt x="1643431" y="4176908"/>
                  <a:pt x="1652004" y="4313116"/>
                  <a:pt x="1659624" y="4448371"/>
                </a:cubicBezTo>
                <a:cubicBezTo>
                  <a:pt x="1653909" y="4448371"/>
                  <a:pt x="1648194" y="4449323"/>
                  <a:pt x="1642479" y="4449323"/>
                </a:cubicBezTo>
                <a:cubicBezTo>
                  <a:pt x="1633906" y="4313116"/>
                  <a:pt x="1625334" y="4177861"/>
                  <a:pt x="1617714" y="4041653"/>
                </a:cubicBezTo>
                <a:close/>
                <a:moveTo>
                  <a:pt x="2640698" y="3343471"/>
                </a:moveTo>
                <a:cubicBezTo>
                  <a:pt x="2645461" y="3348234"/>
                  <a:pt x="2651176" y="3352996"/>
                  <a:pt x="2655939" y="3357759"/>
                </a:cubicBezTo>
                <a:cubicBezTo>
                  <a:pt x="2534971" y="3450151"/>
                  <a:pt x="2397811" y="3504443"/>
                  <a:pt x="2247316" y="3525399"/>
                </a:cubicBezTo>
                <a:cubicBezTo>
                  <a:pt x="2231123" y="3527303"/>
                  <a:pt x="2213026" y="3514921"/>
                  <a:pt x="2195881" y="3509206"/>
                </a:cubicBezTo>
                <a:cubicBezTo>
                  <a:pt x="2211121" y="3500634"/>
                  <a:pt x="2226361" y="3484441"/>
                  <a:pt x="2241601" y="3484441"/>
                </a:cubicBezTo>
                <a:cubicBezTo>
                  <a:pt x="2389239" y="3477774"/>
                  <a:pt x="2517826" y="3419671"/>
                  <a:pt x="2640698" y="3343471"/>
                </a:cubicBezTo>
                <a:close/>
                <a:moveTo>
                  <a:pt x="1655814" y="3060578"/>
                </a:moveTo>
                <a:cubicBezTo>
                  <a:pt x="1653908" y="3101536"/>
                  <a:pt x="1653908" y="3143446"/>
                  <a:pt x="1652956" y="3184403"/>
                </a:cubicBezTo>
                <a:lnTo>
                  <a:pt x="1652939" y="3184403"/>
                </a:lnTo>
                <a:lnTo>
                  <a:pt x="1652956" y="3184404"/>
                </a:lnTo>
                <a:cubicBezTo>
                  <a:pt x="1647241" y="3443484"/>
                  <a:pt x="1640573" y="3702564"/>
                  <a:pt x="1634858" y="3961644"/>
                </a:cubicBezTo>
                <a:cubicBezTo>
                  <a:pt x="1634858" y="3981646"/>
                  <a:pt x="1636763" y="4002601"/>
                  <a:pt x="1637716" y="4022604"/>
                </a:cubicBezTo>
                <a:cubicBezTo>
                  <a:pt x="1636763" y="4028319"/>
                  <a:pt x="1635811" y="4034986"/>
                  <a:pt x="1635811" y="4040701"/>
                </a:cubicBezTo>
                <a:cubicBezTo>
                  <a:pt x="1630096" y="4040701"/>
                  <a:pt x="1623428" y="4040701"/>
                  <a:pt x="1617713" y="4040701"/>
                </a:cubicBezTo>
                <a:cubicBezTo>
                  <a:pt x="1617713" y="4040701"/>
                  <a:pt x="1615808" y="4041654"/>
                  <a:pt x="1615808" y="4041654"/>
                </a:cubicBezTo>
                <a:cubicBezTo>
                  <a:pt x="1619618" y="3794956"/>
                  <a:pt x="1622476" y="3548259"/>
                  <a:pt x="1627238" y="3301561"/>
                </a:cubicBezTo>
                <a:lnTo>
                  <a:pt x="1636686" y="3184403"/>
                </a:lnTo>
                <a:lnTo>
                  <a:pt x="1635811" y="3184403"/>
                </a:lnTo>
                <a:cubicBezTo>
                  <a:pt x="1637716" y="3144398"/>
                  <a:pt x="1638669" y="3104393"/>
                  <a:pt x="1640574" y="3063436"/>
                </a:cubicBezTo>
                <a:cubicBezTo>
                  <a:pt x="1645336" y="3062483"/>
                  <a:pt x="1650099" y="3061531"/>
                  <a:pt x="1655814" y="3060578"/>
                </a:cubicBezTo>
                <a:close/>
                <a:moveTo>
                  <a:pt x="887266" y="3041171"/>
                </a:moveTo>
                <a:cubicBezTo>
                  <a:pt x="895243" y="3041052"/>
                  <a:pt x="902863" y="3041529"/>
                  <a:pt x="909054" y="3044386"/>
                </a:cubicBezTo>
                <a:cubicBezTo>
                  <a:pt x="992874" y="3085344"/>
                  <a:pt x="1075741" y="3128206"/>
                  <a:pt x="1158609" y="3170116"/>
                </a:cubicBezTo>
                <a:cubicBezTo>
                  <a:pt x="1237666" y="3205359"/>
                  <a:pt x="1313866" y="3248221"/>
                  <a:pt x="1406259" y="3224409"/>
                </a:cubicBezTo>
                <a:cubicBezTo>
                  <a:pt x="1417689" y="3221551"/>
                  <a:pt x="1435787" y="3243459"/>
                  <a:pt x="1450074" y="3253936"/>
                </a:cubicBezTo>
                <a:cubicBezTo>
                  <a:pt x="1437691" y="3266319"/>
                  <a:pt x="1428166" y="3285369"/>
                  <a:pt x="1413879" y="3289178"/>
                </a:cubicBezTo>
                <a:cubicBezTo>
                  <a:pt x="1370064" y="3300609"/>
                  <a:pt x="1329107" y="3296799"/>
                  <a:pt x="1287196" y="3272034"/>
                </a:cubicBezTo>
                <a:cubicBezTo>
                  <a:pt x="1234809" y="3241553"/>
                  <a:pt x="1176707" y="3217741"/>
                  <a:pt x="1121461" y="3191071"/>
                </a:cubicBezTo>
                <a:cubicBezTo>
                  <a:pt x="1036689" y="3142494"/>
                  <a:pt x="950011" y="3092011"/>
                  <a:pt x="863334" y="3041528"/>
                </a:cubicBezTo>
                <a:cubicBezTo>
                  <a:pt x="870954" y="3042005"/>
                  <a:pt x="879288" y="3041290"/>
                  <a:pt x="887266" y="3041171"/>
                </a:cubicBezTo>
                <a:close/>
                <a:moveTo>
                  <a:pt x="857619" y="3013906"/>
                </a:moveTo>
                <a:cubicBezTo>
                  <a:pt x="857619" y="3013906"/>
                  <a:pt x="858571" y="3013906"/>
                  <a:pt x="859524" y="3013906"/>
                </a:cubicBezTo>
                <a:cubicBezTo>
                  <a:pt x="858571" y="3014859"/>
                  <a:pt x="857619" y="3015811"/>
                  <a:pt x="857619" y="3016763"/>
                </a:cubicBezTo>
                <a:cubicBezTo>
                  <a:pt x="856666" y="3016763"/>
                  <a:pt x="855713" y="3015811"/>
                  <a:pt x="854761" y="3015811"/>
                </a:cubicBezTo>
                <a:cubicBezTo>
                  <a:pt x="855713" y="3014859"/>
                  <a:pt x="856666" y="3013906"/>
                  <a:pt x="857619" y="3013906"/>
                </a:cubicBezTo>
                <a:close/>
                <a:moveTo>
                  <a:pt x="612826" y="2809119"/>
                </a:moveTo>
                <a:cubicBezTo>
                  <a:pt x="615684" y="2811976"/>
                  <a:pt x="618541" y="2814834"/>
                  <a:pt x="621399" y="2817691"/>
                </a:cubicBezTo>
                <a:lnTo>
                  <a:pt x="621398" y="2817692"/>
                </a:lnTo>
                <a:lnTo>
                  <a:pt x="650851" y="2846194"/>
                </a:lnTo>
                <a:lnTo>
                  <a:pt x="651879" y="2845313"/>
                </a:lnTo>
                <a:cubicBezTo>
                  <a:pt x="660451" y="2851981"/>
                  <a:pt x="669976" y="2857696"/>
                  <a:pt x="678549" y="2864363"/>
                </a:cubicBezTo>
                <a:lnTo>
                  <a:pt x="680454" y="2865316"/>
                </a:lnTo>
                <a:cubicBezTo>
                  <a:pt x="706171" y="2887223"/>
                  <a:pt x="732841" y="2909131"/>
                  <a:pt x="758559" y="2931991"/>
                </a:cubicBezTo>
                <a:cubicBezTo>
                  <a:pt x="767132" y="2939611"/>
                  <a:pt x="775704" y="2946278"/>
                  <a:pt x="785229" y="2953898"/>
                </a:cubicBezTo>
                <a:cubicBezTo>
                  <a:pt x="799516" y="2969138"/>
                  <a:pt x="813804" y="2985331"/>
                  <a:pt x="828091" y="2999618"/>
                </a:cubicBezTo>
                <a:cubicBezTo>
                  <a:pt x="812851" y="2994856"/>
                  <a:pt x="797611" y="2991046"/>
                  <a:pt x="782371" y="2986283"/>
                </a:cubicBezTo>
                <a:cubicBezTo>
                  <a:pt x="734746" y="2943421"/>
                  <a:pt x="686169" y="2900558"/>
                  <a:pt x="638544" y="2856743"/>
                </a:cubicBezTo>
                <a:lnTo>
                  <a:pt x="649021" y="2847763"/>
                </a:lnTo>
                <a:lnTo>
                  <a:pt x="637590" y="2856744"/>
                </a:lnTo>
                <a:cubicBezTo>
                  <a:pt x="628065" y="2847219"/>
                  <a:pt x="617588" y="2836741"/>
                  <a:pt x="608063" y="2827216"/>
                </a:cubicBezTo>
                <a:lnTo>
                  <a:pt x="608063" y="2827216"/>
                </a:lnTo>
                <a:lnTo>
                  <a:pt x="603301" y="2822454"/>
                </a:lnTo>
                <a:cubicBezTo>
                  <a:pt x="606159" y="2817691"/>
                  <a:pt x="609969" y="2813882"/>
                  <a:pt x="612826" y="2809119"/>
                </a:cubicBezTo>
                <a:close/>
                <a:moveTo>
                  <a:pt x="1938707" y="2784353"/>
                </a:moveTo>
                <a:cubicBezTo>
                  <a:pt x="1939659" y="2787211"/>
                  <a:pt x="1939659" y="2790068"/>
                  <a:pt x="1938707" y="2792925"/>
                </a:cubicBezTo>
                <a:cubicBezTo>
                  <a:pt x="1937754" y="2791021"/>
                  <a:pt x="1936802" y="2789116"/>
                  <a:pt x="1935849" y="2786258"/>
                </a:cubicBezTo>
                <a:cubicBezTo>
                  <a:pt x="1935849" y="2786258"/>
                  <a:pt x="1937754" y="2785306"/>
                  <a:pt x="1938707" y="2784353"/>
                </a:cubicBezTo>
                <a:close/>
                <a:moveTo>
                  <a:pt x="1097649" y="2572899"/>
                </a:moveTo>
                <a:cubicBezTo>
                  <a:pt x="1138607" y="2609094"/>
                  <a:pt x="1180516" y="2645289"/>
                  <a:pt x="1221474" y="2681484"/>
                </a:cubicBezTo>
                <a:cubicBezTo>
                  <a:pt x="1228141" y="2688151"/>
                  <a:pt x="1235761" y="2694819"/>
                  <a:pt x="1242429" y="2701487"/>
                </a:cubicBezTo>
                <a:cubicBezTo>
                  <a:pt x="1251002" y="2711012"/>
                  <a:pt x="1259574" y="2719584"/>
                  <a:pt x="1268146" y="2729109"/>
                </a:cubicBezTo>
                <a:cubicBezTo>
                  <a:pt x="1289102" y="2751969"/>
                  <a:pt x="1309104" y="2773876"/>
                  <a:pt x="1330059" y="2796737"/>
                </a:cubicBezTo>
                <a:cubicBezTo>
                  <a:pt x="1337679" y="2806262"/>
                  <a:pt x="1344346" y="2815787"/>
                  <a:pt x="1351966" y="2824359"/>
                </a:cubicBezTo>
                <a:cubicBezTo>
                  <a:pt x="1372921" y="2858649"/>
                  <a:pt x="1393877" y="2892939"/>
                  <a:pt x="1415784" y="2927229"/>
                </a:cubicBezTo>
                <a:cubicBezTo>
                  <a:pt x="1424357" y="2950089"/>
                  <a:pt x="1432929" y="2972949"/>
                  <a:pt x="1441502" y="2995809"/>
                </a:cubicBezTo>
                <a:cubicBezTo>
                  <a:pt x="1442454" y="3047244"/>
                  <a:pt x="1446264" y="3098679"/>
                  <a:pt x="1443407" y="3150114"/>
                </a:cubicBezTo>
                <a:cubicBezTo>
                  <a:pt x="1442454" y="3163449"/>
                  <a:pt x="1424357" y="3175831"/>
                  <a:pt x="1413879" y="3189166"/>
                </a:cubicBezTo>
                <a:cubicBezTo>
                  <a:pt x="1409116" y="3173926"/>
                  <a:pt x="1400544" y="3158687"/>
                  <a:pt x="1399591" y="3142494"/>
                </a:cubicBezTo>
                <a:cubicBezTo>
                  <a:pt x="1397687" y="3095821"/>
                  <a:pt x="1398639" y="3049149"/>
                  <a:pt x="1397687" y="3003429"/>
                </a:cubicBezTo>
                <a:cubicBezTo>
                  <a:pt x="1387209" y="2919609"/>
                  <a:pt x="1338632" y="2854839"/>
                  <a:pt x="1286244" y="2794831"/>
                </a:cubicBezTo>
                <a:cubicBezTo>
                  <a:pt x="1222427" y="2721489"/>
                  <a:pt x="1150989" y="2654814"/>
                  <a:pt x="1082409" y="2585281"/>
                </a:cubicBezTo>
                <a:cubicBezTo>
                  <a:pt x="1088124" y="2580519"/>
                  <a:pt x="1092886" y="2576709"/>
                  <a:pt x="1097649" y="2572899"/>
                </a:cubicBezTo>
                <a:close/>
                <a:moveTo>
                  <a:pt x="1736776" y="2320486"/>
                </a:moveTo>
                <a:cubicBezTo>
                  <a:pt x="1736776" y="2354776"/>
                  <a:pt x="1735823" y="2389066"/>
                  <a:pt x="1735823" y="2422403"/>
                </a:cubicBezTo>
                <a:cubicBezTo>
                  <a:pt x="1716773" y="2583376"/>
                  <a:pt x="1697723" y="2745301"/>
                  <a:pt x="1677721" y="2906274"/>
                </a:cubicBezTo>
                <a:cubicBezTo>
                  <a:pt x="1672958" y="2940563"/>
                  <a:pt x="1668196" y="2974854"/>
                  <a:pt x="1663433" y="3009144"/>
                </a:cubicBezTo>
                <a:cubicBezTo>
                  <a:pt x="1660576" y="3009144"/>
                  <a:pt x="1656766" y="3009144"/>
                  <a:pt x="1653908" y="3008191"/>
                </a:cubicBezTo>
                <a:cubicBezTo>
                  <a:pt x="1653908" y="2974854"/>
                  <a:pt x="1653908" y="2941516"/>
                  <a:pt x="1653908" y="2908179"/>
                </a:cubicBezTo>
                <a:cubicBezTo>
                  <a:pt x="1658671" y="2864363"/>
                  <a:pt x="1664386" y="2820549"/>
                  <a:pt x="1669148" y="2776734"/>
                </a:cubicBezTo>
                <a:cubicBezTo>
                  <a:pt x="1669148" y="2770066"/>
                  <a:pt x="1670101" y="2763399"/>
                  <a:pt x="1670101" y="2755778"/>
                </a:cubicBezTo>
                <a:cubicBezTo>
                  <a:pt x="1671053" y="2746253"/>
                  <a:pt x="1671053" y="2736728"/>
                  <a:pt x="1672006" y="2727203"/>
                </a:cubicBezTo>
                <a:cubicBezTo>
                  <a:pt x="1676768" y="2691961"/>
                  <a:pt x="1680578" y="2657671"/>
                  <a:pt x="1685341" y="2622428"/>
                </a:cubicBezTo>
                <a:cubicBezTo>
                  <a:pt x="1694866" y="2552896"/>
                  <a:pt x="1703438" y="2482411"/>
                  <a:pt x="1712963" y="2412878"/>
                </a:cubicBezTo>
                <a:cubicBezTo>
                  <a:pt x="1717726" y="2385256"/>
                  <a:pt x="1722488" y="2356681"/>
                  <a:pt x="1727251" y="2329059"/>
                </a:cubicBezTo>
                <a:cubicBezTo>
                  <a:pt x="1727251" y="2329059"/>
                  <a:pt x="1727251" y="2328106"/>
                  <a:pt x="1727251" y="2328106"/>
                </a:cubicBezTo>
                <a:cubicBezTo>
                  <a:pt x="1729156" y="2326201"/>
                  <a:pt x="1731061" y="2323344"/>
                  <a:pt x="1732966" y="2321439"/>
                </a:cubicBezTo>
                <a:cubicBezTo>
                  <a:pt x="1733918" y="2320486"/>
                  <a:pt x="1735823" y="2320486"/>
                  <a:pt x="1736776" y="2320486"/>
                </a:cubicBezTo>
                <a:close/>
                <a:moveTo>
                  <a:pt x="3149333" y="2058548"/>
                </a:moveTo>
                <a:cubicBezTo>
                  <a:pt x="3154096" y="2063311"/>
                  <a:pt x="3158858" y="2067121"/>
                  <a:pt x="3162668" y="2071883"/>
                </a:cubicBezTo>
                <a:cubicBezTo>
                  <a:pt x="3110281" y="2115698"/>
                  <a:pt x="3058846" y="2159513"/>
                  <a:pt x="3006458" y="2203328"/>
                </a:cubicBezTo>
                <a:cubicBezTo>
                  <a:pt x="3006458" y="2203328"/>
                  <a:pt x="3001696" y="2203328"/>
                  <a:pt x="3001696" y="2203328"/>
                </a:cubicBezTo>
                <a:cubicBezTo>
                  <a:pt x="3001696" y="2203328"/>
                  <a:pt x="2996933" y="2204281"/>
                  <a:pt x="2996933" y="2204281"/>
                </a:cubicBezTo>
                <a:lnTo>
                  <a:pt x="2995605" y="2204281"/>
                </a:lnTo>
                <a:lnTo>
                  <a:pt x="2666416" y="2440500"/>
                </a:lnTo>
                <a:cubicBezTo>
                  <a:pt x="2521636" y="2547181"/>
                  <a:pt x="2379714" y="2656718"/>
                  <a:pt x="2235886" y="2765303"/>
                </a:cubicBezTo>
                <a:lnTo>
                  <a:pt x="2235421" y="2764877"/>
                </a:lnTo>
                <a:lnTo>
                  <a:pt x="2015859" y="3012954"/>
                </a:lnTo>
                <a:cubicBezTo>
                  <a:pt x="2003476" y="3027241"/>
                  <a:pt x="1996809" y="3045339"/>
                  <a:pt x="1988236" y="3061531"/>
                </a:cubicBezTo>
                <a:cubicBezTo>
                  <a:pt x="1961566" y="3112014"/>
                  <a:pt x="1934896" y="3161544"/>
                  <a:pt x="1908226" y="3212026"/>
                </a:cubicBezTo>
                <a:cubicBezTo>
                  <a:pt x="1896796" y="3243459"/>
                  <a:pt x="1884414" y="3273939"/>
                  <a:pt x="1875841" y="3305371"/>
                </a:cubicBezTo>
                <a:cubicBezTo>
                  <a:pt x="1852029" y="3386334"/>
                  <a:pt x="1857744" y="3465391"/>
                  <a:pt x="1904416" y="3537781"/>
                </a:cubicBezTo>
                <a:cubicBezTo>
                  <a:pt x="1919656" y="3560641"/>
                  <a:pt x="1928229" y="3582549"/>
                  <a:pt x="1898701" y="3596837"/>
                </a:cubicBezTo>
                <a:cubicBezTo>
                  <a:pt x="1869174" y="3611124"/>
                  <a:pt x="1860601" y="3588264"/>
                  <a:pt x="1848219" y="3565404"/>
                </a:cubicBezTo>
                <a:cubicBezTo>
                  <a:pt x="1775829" y="3436816"/>
                  <a:pt x="1833931" y="3320612"/>
                  <a:pt x="1878699" y="3203454"/>
                </a:cubicBezTo>
                <a:cubicBezTo>
                  <a:pt x="1880604" y="3193929"/>
                  <a:pt x="1883461" y="3185356"/>
                  <a:pt x="1887271" y="3176784"/>
                </a:cubicBezTo>
                <a:cubicBezTo>
                  <a:pt x="1918704" y="3122491"/>
                  <a:pt x="1949184" y="3068199"/>
                  <a:pt x="1980616" y="3012954"/>
                </a:cubicBezTo>
                <a:cubicBezTo>
                  <a:pt x="2052054" y="2934849"/>
                  <a:pt x="2123491" y="2855791"/>
                  <a:pt x="2195881" y="2777687"/>
                </a:cubicBezTo>
                <a:cubicBezTo>
                  <a:pt x="2204454" y="2769114"/>
                  <a:pt x="2214931" y="2762446"/>
                  <a:pt x="2224456" y="2753874"/>
                </a:cubicBezTo>
                <a:lnTo>
                  <a:pt x="2225012" y="2754383"/>
                </a:lnTo>
                <a:lnTo>
                  <a:pt x="2516873" y="2522416"/>
                </a:lnTo>
                <a:cubicBezTo>
                  <a:pt x="2665464" y="2412878"/>
                  <a:pt x="2817864" y="2309056"/>
                  <a:pt x="2969311" y="2203328"/>
                </a:cubicBezTo>
                <a:lnTo>
                  <a:pt x="2969447" y="2203328"/>
                </a:lnTo>
                <a:lnTo>
                  <a:pt x="2970264" y="2197613"/>
                </a:lnTo>
                <a:cubicBezTo>
                  <a:pt x="3029318" y="2149988"/>
                  <a:pt x="3089326" y="2104268"/>
                  <a:pt x="3149333" y="2058548"/>
                </a:cubicBezTo>
                <a:close/>
                <a:moveTo>
                  <a:pt x="484238" y="2056644"/>
                </a:moveTo>
                <a:cubicBezTo>
                  <a:pt x="493763" y="2061407"/>
                  <a:pt x="503288" y="2067122"/>
                  <a:pt x="512813" y="2071884"/>
                </a:cubicBezTo>
                <a:cubicBezTo>
                  <a:pt x="592824" y="2143322"/>
                  <a:pt x="672834" y="2214759"/>
                  <a:pt x="753796" y="2284291"/>
                </a:cubicBezTo>
                <a:cubicBezTo>
                  <a:pt x="858571" y="2373827"/>
                  <a:pt x="965251" y="2461457"/>
                  <a:pt x="1071931" y="2549087"/>
                </a:cubicBezTo>
                <a:cubicBezTo>
                  <a:pt x="1076694" y="2552897"/>
                  <a:pt x="1083361" y="2553849"/>
                  <a:pt x="1089076" y="2555754"/>
                </a:cubicBezTo>
                <a:cubicBezTo>
                  <a:pt x="1091934" y="2561469"/>
                  <a:pt x="1094791" y="2566232"/>
                  <a:pt x="1096696" y="2571947"/>
                </a:cubicBezTo>
                <a:cubicBezTo>
                  <a:pt x="1091934" y="2575757"/>
                  <a:pt x="1087171" y="2580519"/>
                  <a:pt x="1082409" y="2584329"/>
                </a:cubicBezTo>
                <a:cubicBezTo>
                  <a:pt x="1067169" y="2574804"/>
                  <a:pt x="1051929" y="2566232"/>
                  <a:pt x="1036689" y="2556707"/>
                </a:cubicBezTo>
                <a:cubicBezTo>
                  <a:pt x="1034784" y="2552897"/>
                  <a:pt x="1034784" y="2547182"/>
                  <a:pt x="1031926" y="2544324"/>
                </a:cubicBezTo>
                <a:cubicBezTo>
                  <a:pt x="869049" y="2409069"/>
                  <a:pt x="705219" y="2272861"/>
                  <a:pt x="540436" y="2136654"/>
                </a:cubicBezTo>
                <a:cubicBezTo>
                  <a:pt x="521386" y="2117604"/>
                  <a:pt x="502336" y="2097602"/>
                  <a:pt x="483286" y="2078552"/>
                </a:cubicBezTo>
                <a:cubicBezTo>
                  <a:pt x="483286" y="2070932"/>
                  <a:pt x="484238" y="2064264"/>
                  <a:pt x="484238" y="2056644"/>
                </a:cubicBezTo>
                <a:close/>
                <a:moveTo>
                  <a:pt x="3381743" y="1711839"/>
                </a:moveTo>
                <a:cubicBezTo>
                  <a:pt x="3390316" y="1731841"/>
                  <a:pt x="3408413" y="1754702"/>
                  <a:pt x="3404603" y="1771847"/>
                </a:cubicBezTo>
                <a:cubicBezTo>
                  <a:pt x="3397936" y="1803279"/>
                  <a:pt x="3376980" y="1830902"/>
                  <a:pt x="3363646" y="1861381"/>
                </a:cubicBezTo>
                <a:cubicBezTo>
                  <a:pt x="3346501" y="1899481"/>
                  <a:pt x="3325546" y="1937581"/>
                  <a:pt x="3316021" y="1977586"/>
                </a:cubicBezTo>
                <a:cubicBezTo>
                  <a:pt x="3282683" y="2115699"/>
                  <a:pt x="3253155" y="2254764"/>
                  <a:pt x="3222676" y="2392877"/>
                </a:cubicBezTo>
                <a:cubicBezTo>
                  <a:pt x="3220771" y="2402402"/>
                  <a:pt x="3220771" y="2411927"/>
                  <a:pt x="3219818" y="2421452"/>
                </a:cubicBezTo>
                <a:lnTo>
                  <a:pt x="3207443" y="2385276"/>
                </a:lnTo>
                <a:lnTo>
                  <a:pt x="3219818" y="2423356"/>
                </a:lnTo>
                <a:cubicBezTo>
                  <a:pt x="3221724" y="2425261"/>
                  <a:pt x="3222676" y="2428119"/>
                  <a:pt x="3221724" y="2430976"/>
                </a:cubicBezTo>
                <a:cubicBezTo>
                  <a:pt x="3165526" y="2575756"/>
                  <a:pt x="3115996" y="2722441"/>
                  <a:pt x="3052179" y="2863411"/>
                </a:cubicBezTo>
                <a:cubicBezTo>
                  <a:pt x="2974074" y="3036766"/>
                  <a:pt x="2864536" y="3190119"/>
                  <a:pt x="2715946" y="3312038"/>
                </a:cubicBezTo>
                <a:cubicBezTo>
                  <a:pt x="2696896" y="3328231"/>
                  <a:pt x="2674989" y="3341566"/>
                  <a:pt x="2654986" y="3356806"/>
                </a:cubicBezTo>
                <a:cubicBezTo>
                  <a:pt x="2650224" y="3352044"/>
                  <a:pt x="2644509" y="3347281"/>
                  <a:pt x="2639746" y="3342519"/>
                </a:cubicBezTo>
                <a:cubicBezTo>
                  <a:pt x="2951214" y="3112966"/>
                  <a:pt x="3092184" y="2780544"/>
                  <a:pt x="3194101" y="2425261"/>
                </a:cubicBezTo>
                <a:lnTo>
                  <a:pt x="3207436" y="2385256"/>
                </a:lnTo>
                <a:lnTo>
                  <a:pt x="3205530" y="2373827"/>
                </a:lnTo>
                <a:cubicBezTo>
                  <a:pt x="3246488" y="2244286"/>
                  <a:pt x="3261728" y="2109984"/>
                  <a:pt x="3281730" y="1968061"/>
                </a:cubicBezTo>
                <a:cubicBezTo>
                  <a:pt x="3236011" y="2007114"/>
                  <a:pt x="3199816" y="2039499"/>
                  <a:pt x="3162668" y="2070931"/>
                </a:cubicBezTo>
                <a:cubicBezTo>
                  <a:pt x="3157905" y="2066169"/>
                  <a:pt x="3153143" y="2062359"/>
                  <a:pt x="3149333" y="2057597"/>
                </a:cubicBezTo>
                <a:cubicBezTo>
                  <a:pt x="3165526" y="2040452"/>
                  <a:pt x="3180766" y="2022354"/>
                  <a:pt x="3197911" y="2006161"/>
                </a:cubicBezTo>
                <a:cubicBezTo>
                  <a:pt x="3256966" y="1954727"/>
                  <a:pt x="3300780" y="1896624"/>
                  <a:pt x="3301733" y="1812804"/>
                </a:cubicBezTo>
                <a:cubicBezTo>
                  <a:pt x="3301733" y="1788991"/>
                  <a:pt x="3311258" y="1761369"/>
                  <a:pt x="3325546" y="1742319"/>
                </a:cubicBezTo>
                <a:cubicBezTo>
                  <a:pt x="3336976" y="1727079"/>
                  <a:pt x="3362693" y="1722316"/>
                  <a:pt x="3381743" y="1711839"/>
                </a:cubicBezTo>
                <a:close/>
                <a:moveTo>
                  <a:pt x="2396693" y="1583883"/>
                </a:moveTo>
                <a:lnTo>
                  <a:pt x="2376380" y="1664809"/>
                </a:lnTo>
                <a:cubicBezTo>
                  <a:pt x="2368760" y="1694455"/>
                  <a:pt x="2360187" y="1723745"/>
                  <a:pt x="2348281" y="1751844"/>
                </a:cubicBezTo>
                <a:cubicBezTo>
                  <a:pt x="2262556" y="1951869"/>
                  <a:pt x="2122539" y="2105221"/>
                  <a:pt x="1935848" y="2215711"/>
                </a:cubicBezTo>
                <a:cubicBezTo>
                  <a:pt x="1927276" y="2220474"/>
                  <a:pt x="1919656" y="2228094"/>
                  <a:pt x="1911083" y="2229046"/>
                </a:cubicBezTo>
                <a:cubicBezTo>
                  <a:pt x="1897748" y="2230951"/>
                  <a:pt x="1883461" y="2229046"/>
                  <a:pt x="1870126" y="2228094"/>
                </a:cubicBezTo>
                <a:cubicBezTo>
                  <a:pt x="1877746" y="2217616"/>
                  <a:pt x="1883461" y="2203328"/>
                  <a:pt x="1894891" y="2195709"/>
                </a:cubicBezTo>
                <a:cubicBezTo>
                  <a:pt x="1952041" y="2158561"/>
                  <a:pt x="2013953" y="2129034"/>
                  <a:pt x="2067293" y="2088076"/>
                </a:cubicBezTo>
                <a:cubicBezTo>
                  <a:pt x="2217789" y="1971871"/>
                  <a:pt x="2311133" y="1816614"/>
                  <a:pt x="2370189" y="1638496"/>
                </a:cubicBezTo>
                <a:cubicBezTo>
                  <a:pt x="2373522" y="1627542"/>
                  <a:pt x="2378523" y="1617303"/>
                  <a:pt x="2384000" y="1607183"/>
                </a:cubicBezTo>
                <a:close/>
                <a:moveTo>
                  <a:pt x="2398904" y="1574930"/>
                </a:moveTo>
                <a:lnTo>
                  <a:pt x="2398841" y="1575670"/>
                </a:lnTo>
                <a:lnTo>
                  <a:pt x="2400669" y="1576584"/>
                </a:lnTo>
                <a:lnTo>
                  <a:pt x="2396693" y="1583883"/>
                </a:lnTo>
                <a:lnTo>
                  <a:pt x="2398764" y="1575631"/>
                </a:lnTo>
                <a:close/>
                <a:moveTo>
                  <a:pt x="65139" y="1539436"/>
                </a:moveTo>
                <a:cubicBezTo>
                  <a:pt x="86094" y="1637543"/>
                  <a:pt x="156579" y="1704218"/>
                  <a:pt x="213729" y="1781371"/>
                </a:cubicBezTo>
                <a:cubicBezTo>
                  <a:pt x="223254" y="1663261"/>
                  <a:pt x="140386" y="1528006"/>
                  <a:pt x="65139" y="1539436"/>
                </a:cubicBezTo>
                <a:close/>
                <a:moveTo>
                  <a:pt x="79545" y="1470142"/>
                </a:moveTo>
                <a:cubicBezTo>
                  <a:pt x="101810" y="1473713"/>
                  <a:pt x="125146" y="1486096"/>
                  <a:pt x="144196" y="1508956"/>
                </a:cubicBezTo>
                <a:cubicBezTo>
                  <a:pt x="181344" y="1553723"/>
                  <a:pt x="207061" y="1609921"/>
                  <a:pt x="231826" y="1663261"/>
                </a:cubicBezTo>
                <a:cubicBezTo>
                  <a:pt x="244209" y="1689931"/>
                  <a:pt x="249924" y="1721363"/>
                  <a:pt x="249924" y="1750891"/>
                </a:cubicBezTo>
                <a:cubicBezTo>
                  <a:pt x="251829" y="1816613"/>
                  <a:pt x="283261" y="1862333"/>
                  <a:pt x="329934" y="1904243"/>
                </a:cubicBezTo>
                <a:cubicBezTo>
                  <a:pt x="382321" y="1951868"/>
                  <a:pt x="431851" y="2004256"/>
                  <a:pt x="481381" y="2054738"/>
                </a:cubicBezTo>
                <a:cubicBezTo>
                  <a:pt x="484239" y="2063311"/>
                  <a:pt x="484239" y="2070931"/>
                  <a:pt x="483286" y="2078551"/>
                </a:cubicBezTo>
                <a:cubicBezTo>
                  <a:pt x="414706" y="2015686"/>
                  <a:pt x="346126" y="1952821"/>
                  <a:pt x="277546" y="1889956"/>
                </a:cubicBezTo>
                <a:cubicBezTo>
                  <a:pt x="273736" y="1890908"/>
                  <a:pt x="269926" y="1890908"/>
                  <a:pt x="266116" y="1891861"/>
                </a:cubicBezTo>
                <a:cubicBezTo>
                  <a:pt x="277546" y="1983301"/>
                  <a:pt x="288976" y="2073788"/>
                  <a:pt x="300406" y="2165228"/>
                </a:cubicBezTo>
                <a:cubicBezTo>
                  <a:pt x="305169" y="2194756"/>
                  <a:pt x="309931" y="2223331"/>
                  <a:pt x="313741" y="2252858"/>
                </a:cubicBezTo>
                <a:cubicBezTo>
                  <a:pt x="325171" y="2299531"/>
                  <a:pt x="336601" y="2347156"/>
                  <a:pt x="348031" y="2393828"/>
                </a:cubicBezTo>
                <a:lnTo>
                  <a:pt x="350888" y="2393828"/>
                </a:lnTo>
                <a:cubicBezTo>
                  <a:pt x="355651" y="2400496"/>
                  <a:pt x="359461" y="2408116"/>
                  <a:pt x="364224" y="2414783"/>
                </a:cubicBezTo>
                <a:cubicBezTo>
                  <a:pt x="371843" y="2432881"/>
                  <a:pt x="378511" y="2451931"/>
                  <a:pt x="386131" y="2470028"/>
                </a:cubicBezTo>
                <a:cubicBezTo>
                  <a:pt x="404229" y="2505271"/>
                  <a:pt x="422326" y="2541466"/>
                  <a:pt x="440424" y="2576708"/>
                </a:cubicBezTo>
                <a:cubicBezTo>
                  <a:pt x="452806" y="2595758"/>
                  <a:pt x="465188" y="2615761"/>
                  <a:pt x="477571" y="2634811"/>
                </a:cubicBezTo>
                <a:cubicBezTo>
                  <a:pt x="493763" y="2656718"/>
                  <a:pt x="509956" y="2678625"/>
                  <a:pt x="525196" y="2700533"/>
                </a:cubicBezTo>
                <a:cubicBezTo>
                  <a:pt x="533769" y="2710058"/>
                  <a:pt x="542341" y="2719583"/>
                  <a:pt x="550913" y="2729108"/>
                </a:cubicBezTo>
                <a:cubicBezTo>
                  <a:pt x="567106" y="2750063"/>
                  <a:pt x="583299" y="2771018"/>
                  <a:pt x="599491" y="2792925"/>
                </a:cubicBezTo>
                <a:lnTo>
                  <a:pt x="598507" y="2793909"/>
                </a:lnTo>
                <a:lnTo>
                  <a:pt x="611874" y="2808166"/>
                </a:lnTo>
                <a:cubicBezTo>
                  <a:pt x="609016" y="2812929"/>
                  <a:pt x="605206" y="2816739"/>
                  <a:pt x="602349" y="2821501"/>
                </a:cubicBezTo>
                <a:cubicBezTo>
                  <a:pt x="597586" y="2815786"/>
                  <a:pt x="591871" y="2810071"/>
                  <a:pt x="586156" y="2804356"/>
                </a:cubicBezTo>
                <a:lnTo>
                  <a:pt x="587145" y="2803367"/>
                </a:lnTo>
                <a:lnTo>
                  <a:pt x="504077" y="2713689"/>
                </a:lnTo>
                <a:cubicBezTo>
                  <a:pt x="426255" y="2619392"/>
                  <a:pt x="367319" y="2513843"/>
                  <a:pt x="330886" y="2393828"/>
                </a:cubicBezTo>
                <a:lnTo>
                  <a:pt x="328029" y="2393828"/>
                </a:lnTo>
                <a:cubicBezTo>
                  <a:pt x="303264" y="2270003"/>
                  <a:pt x="267069" y="2147131"/>
                  <a:pt x="256591" y="2021401"/>
                </a:cubicBezTo>
                <a:cubicBezTo>
                  <a:pt x="246114" y="1898528"/>
                  <a:pt x="213729" y="1796611"/>
                  <a:pt x="113716" y="1717553"/>
                </a:cubicBezTo>
                <a:cubicBezTo>
                  <a:pt x="77521" y="1688978"/>
                  <a:pt x="50851" y="1646116"/>
                  <a:pt x="25134" y="1606111"/>
                </a:cubicBezTo>
                <a:cubicBezTo>
                  <a:pt x="-8204" y="1555628"/>
                  <a:pt x="-7251" y="1508003"/>
                  <a:pt x="21324" y="1484191"/>
                </a:cubicBezTo>
                <a:cubicBezTo>
                  <a:pt x="36087" y="1471808"/>
                  <a:pt x="57280" y="1466570"/>
                  <a:pt x="79545" y="1470142"/>
                </a:cubicBezTo>
                <a:close/>
                <a:moveTo>
                  <a:pt x="1952041" y="1261306"/>
                </a:moveTo>
                <a:cubicBezTo>
                  <a:pt x="1957756" y="1265116"/>
                  <a:pt x="1964424" y="1267973"/>
                  <a:pt x="1970139" y="1271784"/>
                </a:cubicBezTo>
                <a:cubicBezTo>
                  <a:pt x="1968233" y="1284166"/>
                  <a:pt x="1966328" y="1296548"/>
                  <a:pt x="1964424" y="1309884"/>
                </a:cubicBezTo>
                <a:cubicBezTo>
                  <a:pt x="1909178" y="1553723"/>
                  <a:pt x="1852981" y="1796611"/>
                  <a:pt x="1797736" y="2040451"/>
                </a:cubicBezTo>
                <a:cubicBezTo>
                  <a:pt x="1791069" y="2069026"/>
                  <a:pt x="1790116" y="2097601"/>
                  <a:pt x="1786306" y="2127128"/>
                </a:cubicBezTo>
                <a:cubicBezTo>
                  <a:pt x="1780591" y="2129986"/>
                  <a:pt x="1774876" y="2134749"/>
                  <a:pt x="1769161" y="2140464"/>
                </a:cubicBezTo>
                <a:cubicBezTo>
                  <a:pt x="1770114" y="2109031"/>
                  <a:pt x="1768208" y="2077599"/>
                  <a:pt x="1773924" y="2047119"/>
                </a:cubicBezTo>
                <a:cubicBezTo>
                  <a:pt x="1794878" y="1934724"/>
                  <a:pt x="1818691" y="1822328"/>
                  <a:pt x="1841551" y="1709934"/>
                </a:cubicBezTo>
                <a:cubicBezTo>
                  <a:pt x="1876794" y="1568011"/>
                  <a:pt x="1912036" y="1426089"/>
                  <a:pt x="1946326" y="1284166"/>
                </a:cubicBezTo>
                <a:cubicBezTo>
                  <a:pt x="1948231" y="1276546"/>
                  <a:pt x="1950136" y="1268926"/>
                  <a:pt x="1952041" y="1261306"/>
                </a:cubicBezTo>
                <a:close/>
                <a:moveTo>
                  <a:pt x="2365427" y="834587"/>
                </a:moveTo>
                <a:cubicBezTo>
                  <a:pt x="2414956" y="1004133"/>
                  <a:pt x="2444484" y="1176534"/>
                  <a:pt x="2435911" y="1352746"/>
                </a:cubicBezTo>
                <a:cubicBezTo>
                  <a:pt x="2434007" y="1390370"/>
                  <a:pt x="2428054" y="1427517"/>
                  <a:pt x="2420910" y="1464546"/>
                </a:cubicBezTo>
                <a:lnTo>
                  <a:pt x="2398904" y="1574930"/>
                </a:lnTo>
                <a:lnTo>
                  <a:pt x="2414227" y="1393525"/>
                </a:lnTo>
                <a:cubicBezTo>
                  <a:pt x="2420255" y="1211002"/>
                  <a:pt x="2398288" y="1030089"/>
                  <a:pt x="2351139" y="850781"/>
                </a:cubicBezTo>
                <a:cubicBezTo>
                  <a:pt x="2355902" y="845065"/>
                  <a:pt x="2360664" y="839351"/>
                  <a:pt x="2365427" y="834587"/>
                </a:cubicBezTo>
                <a:close/>
                <a:moveTo>
                  <a:pt x="2132064" y="712668"/>
                </a:moveTo>
                <a:cubicBezTo>
                  <a:pt x="2135874" y="714572"/>
                  <a:pt x="2140636" y="716477"/>
                  <a:pt x="2144446" y="717430"/>
                </a:cubicBezTo>
                <a:cubicBezTo>
                  <a:pt x="2086344" y="902215"/>
                  <a:pt x="2028241" y="1086046"/>
                  <a:pt x="1969186" y="1270831"/>
                </a:cubicBezTo>
                <a:cubicBezTo>
                  <a:pt x="1963471" y="1267021"/>
                  <a:pt x="1956804" y="1264164"/>
                  <a:pt x="1951089" y="1260353"/>
                </a:cubicBezTo>
                <a:cubicBezTo>
                  <a:pt x="2001571" y="1105096"/>
                  <a:pt x="2051102" y="948888"/>
                  <a:pt x="2101584" y="793630"/>
                </a:cubicBezTo>
                <a:cubicBezTo>
                  <a:pt x="2110156" y="766007"/>
                  <a:pt x="2121586" y="740290"/>
                  <a:pt x="2132064" y="712668"/>
                </a:cubicBezTo>
                <a:close/>
                <a:moveTo>
                  <a:pt x="2162544" y="197"/>
                </a:moveTo>
                <a:cubicBezTo>
                  <a:pt x="2203501" y="-2659"/>
                  <a:pt x="2227314" y="25916"/>
                  <a:pt x="2226361" y="61158"/>
                </a:cubicBezTo>
                <a:cubicBezTo>
                  <a:pt x="2224456" y="107830"/>
                  <a:pt x="2210169" y="153551"/>
                  <a:pt x="2202549" y="199271"/>
                </a:cubicBezTo>
                <a:cubicBezTo>
                  <a:pt x="2198739" y="224035"/>
                  <a:pt x="2191119" y="252611"/>
                  <a:pt x="2197786" y="275471"/>
                </a:cubicBezTo>
                <a:cubicBezTo>
                  <a:pt x="2246364" y="437396"/>
                  <a:pt x="2297799" y="599321"/>
                  <a:pt x="2347329" y="760293"/>
                </a:cubicBezTo>
                <a:cubicBezTo>
                  <a:pt x="2354949" y="784106"/>
                  <a:pt x="2359711" y="808871"/>
                  <a:pt x="2365426" y="833635"/>
                </a:cubicBezTo>
                <a:cubicBezTo>
                  <a:pt x="2360664" y="839351"/>
                  <a:pt x="2355901" y="845065"/>
                  <a:pt x="2351139" y="849828"/>
                </a:cubicBezTo>
                <a:cubicBezTo>
                  <a:pt x="2320659" y="754577"/>
                  <a:pt x="2292084" y="659328"/>
                  <a:pt x="2260651" y="564078"/>
                </a:cubicBezTo>
                <a:cubicBezTo>
                  <a:pt x="2229219" y="470733"/>
                  <a:pt x="2194929" y="379293"/>
                  <a:pt x="2159686" y="282138"/>
                </a:cubicBezTo>
                <a:cubicBezTo>
                  <a:pt x="2115871" y="328811"/>
                  <a:pt x="2076819" y="372626"/>
                  <a:pt x="2034908" y="414536"/>
                </a:cubicBezTo>
                <a:cubicBezTo>
                  <a:pt x="1936801" y="513595"/>
                  <a:pt x="1832026" y="606941"/>
                  <a:pt x="1741539" y="712668"/>
                </a:cubicBezTo>
                <a:cubicBezTo>
                  <a:pt x="1711535" y="747434"/>
                  <a:pt x="1686294" y="786487"/>
                  <a:pt x="1662481" y="826730"/>
                </a:cubicBezTo>
                <a:lnTo>
                  <a:pt x="1592569" y="946950"/>
                </a:lnTo>
                <a:lnTo>
                  <a:pt x="1592948" y="946983"/>
                </a:lnTo>
                <a:cubicBezTo>
                  <a:pt x="1585328" y="975557"/>
                  <a:pt x="1577708" y="1004133"/>
                  <a:pt x="1569136" y="1031755"/>
                </a:cubicBezTo>
                <a:cubicBezTo>
                  <a:pt x="1551038" y="1138433"/>
                  <a:pt x="1521511" y="1245114"/>
                  <a:pt x="1516748" y="1351793"/>
                </a:cubicBezTo>
                <a:cubicBezTo>
                  <a:pt x="1508176" y="1530864"/>
                  <a:pt x="1532941" y="1708981"/>
                  <a:pt x="1598663" y="1877573"/>
                </a:cubicBezTo>
                <a:cubicBezTo>
                  <a:pt x="1617713" y="1928056"/>
                  <a:pt x="1657718" y="1969966"/>
                  <a:pt x="1687246" y="2015686"/>
                </a:cubicBezTo>
                <a:cubicBezTo>
                  <a:pt x="1703438" y="2036641"/>
                  <a:pt x="1712011" y="2060453"/>
                  <a:pt x="1683436" y="2075694"/>
                </a:cubicBezTo>
                <a:cubicBezTo>
                  <a:pt x="1655813" y="2090934"/>
                  <a:pt x="1640573" y="2070931"/>
                  <a:pt x="1627238" y="2048071"/>
                </a:cubicBezTo>
                <a:cubicBezTo>
                  <a:pt x="1554848" y="1925198"/>
                  <a:pt x="1532941" y="1787086"/>
                  <a:pt x="1511033" y="1648973"/>
                </a:cubicBezTo>
                <a:cubicBezTo>
                  <a:pt x="1503413" y="1598491"/>
                  <a:pt x="1498651" y="1548009"/>
                  <a:pt x="1492936" y="1497526"/>
                </a:cubicBezTo>
                <a:cubicBezTo>
                  <a:pt x="1487221" y="1324171"/>
                  <a:pt x="1495793" y="1152721"/>
                  <a:pt x="1551991" y="986034"/>
                </a:cubicBezTo>
                <a:cubicBezTo>
                  <a:pt x="1558658" y="972700"/>
                  <a:pt x="1564373" y="958412"/>
                  <a:pt x="1571041" y="945078"/>
                </a:cubicBezTo>
                <a:lnTo>
                  <a:pt x="1571460" y="945114"/>
                </a:lnTo>
                <a:lnTo>
                  <a:pt x="1618160" y="842922"/>
                </a:lnTo>
                <a:cubicBezTo>
                  <a:pt x="1672542" y="744874"/>
                  <a:pt x="1747015" y="660757"/>
                  <a:pt x="1826311" y="579318"/>
                </a:cubicBezTo>
                <a:cubicBezTo>
                  <a:pt x="1920608" y="481211"/>
                  <a:pt x="2013954" y="382151"/>
                  <a:pt x="2106346" y="283090"/>
                </a:cubicBezTo>
                <a:cubicBezTo>
                  <a:pt x="2133969" y="253562"/>
                  <a:pt x="2141589" y="221177"/>
                  <a:pt x="2127301" y="180221"/>
                </a:cubicBezTo>
                <a:cubicBezTo>
                  <a:pt x="2114919" y="144977"/>
                  <a:pt x="2113014" y="105926"/>
                  <a:pt x="2111109" y="67825"/>
                </a:cubicBezTo>
                <a:cubicBezTo>
                  <a:pt x="2109204" y="32583"/>
                  <a:pt x="2123491" y="3055"/>
                  <a:pt x="2162544" y="1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 name="Google Shape;204;p7"/>
          <p:cNvSpPr txBox="1">
            <a:spLocks noGrp="1"/>
          </p:cNvSpPr>
          <p:nvPr>
            <p:ph type="subTitle" idx="1"/>
          </p:nvPr>
        </p:nvSpPr>
        <p:spPr>
          <a:xfrm>
            <a:off x="448867" y="2252767"/>
            <a:ext cx="39897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i="1"/>
            </a:lvl1pPr>
            <a:lvl2pPr lvl="1" rtl="0">
              <a:spcBef>
                <a:spcPts val="2100"/>
              </a:spcBef>
              <a:spcAft>
                <a:spcPts val="0"/>
              </a:spcAft>
              <a:buSzPts val="2100"/>
              <a:buNone/>
              <a:defRPr sz="2100" b="1" i="1"/>
            </a:lvl2pPr>
            <a:lvl3pPr lvl="2" rtl="0">
              <a:spcBef>
                <a:spcPts val="2100"/>
              </a:spcBef>
              <a:spcAft>
                <a:spcPts val="0"/>
              </a:spcAft>
              <a:buSzPts val="2100"/>
              <a:buNone/>
              <a:defRPr sz="2100" b="1" i="1"/>
            </a:lvl3pPr>
            <a:lvl4pPr lvl="3" rtl="0">
              <a:spcBef>
                <a:spcPts val="2100"/>
              </a:spcBef>
              <a:spcAft>
                <a:spcPts val="0"/>
              </a:spcAft>
              <a:buSzPts val="2100"/>
              <a:buNone/>
              <a:defRPr sz="2100" b="1" i="1"/>
            </a:lvl4pPr>
            <a:lvl5pPr lvl="4" rtl="0">
              <a:spcBef>
                <a:spcPts val="2100"/>
              </a:spcBef>
              <a:spcAft>
                <a:spcPts val="0"/>
              </a:spcAft>
              <a:buSzPts val="2100"/>
              <a:buNone/>
              <a:defRPr sz="2100" b="1" i="1"/>
            </a:lvl5pPr>
            <a:lvl6pPr lvl="5" rtl="0">
              <a:spcBef>
                <a:spcPts val="2100"/>
              </a:spcBef>
              <a:spcAft>
                <a:spcPts val="0"/>
              </a:spcAft>
              <a:buSzPts val="2100"/>
              <a:buNone/>
              <a:defRPr sz="2100" b="1" i="1"/>
            </a:lvl6pPr>
            <a:lvl7pPr lvl="6" rtl="0">
              <a:spcBef>
                <a:spcPts val="2100"/>
              </a:spcBef>
              <a:spcAft>
                <a:spcPts val="0"/>
              </a:spcAft>
              <a:buSzPts val="2100"/>
              <a:buNone/>
              <a:defRPr sz="2100" b="1" i="1"/>
            </a:lvl7pPr>
            <a:lvl8pPr lvl="7" rtl="0">
              <a:spcBef>
                <a:spcPts val="2100"/>
              </a:spcBef>
              <a:spcAft>
                <a:spcPts val="0"/>
              </a:spcAft>
              <a:buSzPts val="2100"/>
              <a:buNone/>
              <a:defRPr sz="2100" b="1" i="1"/>
            </a:lvl8pPr>
            <a:lvl9pPr lvl="8" rtl="0">
              <a:spcBef>
                <a:spcPts val="2100"/>
              </a:spcBef>
              <a:spcAft>
                <a:spcPts val="2100"/>
              </a:spcAft>
              <a:buSzPts val="2100"/>
              <a:buNone/>
              <a:defRPr sz="2100" b="1" i="1"/>
            </a:lvl9pPr>
          </a:lstStyle>
          <a:p>
            <a:endParaRPr/>
          </a:p>
        </p:txBody>
      </p:sp>
      <p:sp>
        <p:nvSpPr>
          <p:cNvPr id="205" name="Google Shape;205;p7"/>
          <p:cNvSpPr txBox="1">
            <a:spLocks noGrp="1"/>
          </p:cNvSpPr>
          <p:nvPr>
            <p:ph type="subTitle" idx="2"/>
          </p:nvPr>
        </p:nvSpPr>
        <p:spPr>
          <a:xfrm>
            <a:off x="6096467" y="2252767"/>
            <a:ext cx="39897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i="1"/>
            </a:lvl1pPr>
            <a:lvl2pPr lvl="1" rtl="0">
              <a:spcBef>
                <a:spcPts val="2100"/>
              </a:spcBef>
              <a:spcAft>
                <a:spcPts val="0"/>
              </a:spcAft>
              <a:buSzPts val="2100"/>
              <a:buNone/>
              <a:defRPr sz="2100" b="1" i="1"/>
            </a:lvl2pPr>
            <a:lvl3pPr lvl="2" rtl="0">
              <a:spcBef>
                <a:spcPts val="2100"/>
              </a:spcBef>
              <a:spcAft>
                <a:spcPts val="0"/>
              </a:spcAft>
              <a:buSzPts val="2100"/>
              <a:buNone/>
              <a:defRPr sz="2100" b="1" i="1"/>
            </a:lvl3pPr>
            <a:lvl4pPr lvl="3" rtl="0">
              <a:spcBef>
                <a:spcPts val="2100"/>
              </a:spcBef>
              <a:spcAft>
                <a:spcPts val="0"/>
              </a:spcAft>
              <a:buSzPts val="2100"/>
              <a:buNone/>
              <a:defRPr sz="2100" b="1" i="1"/>
            </a:lvl4pPr>
            <a:lvl5pPr lvl="4" rtl="0">
              <a:spcBef>
                <a:spcPts val="2100"/>
              </a:spcBef>
              <a:spcAft>
                <a:spcPts val="0"/>
              </a:spcAft>
              <a:buSzPts val="2100"/>
              <a:buNone/>
              <a:defRPr sz="2100" b="1" i="1"/>
            </a:lvl5pPr>
            <a:lvl6pPr lvl="5" rtl="0">
              <a:spcBef>
                <a:spcPts val="2100"/>
              </a:spcBef>
              <a:spcAft>
                <a:spcPts val="0"/>
              </a:spcAft>
              <a:buSzPts val="2100"/>
              <a:buNone/>
              <a:defRPr sz="2100" b="1" i="1"/>
            </a:lvl6pPr>
            <a:lvl7pPr lvl="6" rtl="0">
              <a:spcBef>
                <a:spcPts val="2100"/>
              </a:spcBef>
              <a:spcAft>
                <a:spcPts val="0"/>
              </a:spcAft>
              <a:buSzPts val="2100"/>
              <a:buNone/>
              <a:defRPr sz="2100" b="1" i="1"/>
            </a:lvl7pPr>
            <a:lvl8pPr lvl="7" rtl="0">
              <a:spcBef>
                <a:spcPts val="2100"/>
              </a:spcBef>
              <a:spcAft>
                <a:spcPts val="0"/>
              </a:spcAft>
              <a:buSzPts val="2100"/>
              <a:buNone/>
              <a:defRPr sz="2100" b="1" i="1"/>
            </a:lvl8pPr>
            <a:lvl9pPr lvl="8" rtl="0">
              <a:spcBef>
                <a:spcPts val="2100"/>
              </a:spcBef>
              <a:spcAft>
                <a:spcPts val="2100"/>
              </a:spcAft>
              <a:buSzPts val="2100"/>
              <a:buNone/>
              <a:defRPr sz="2100" b="1" i="1"/>
            </a:lvl9pPr>
          </a:lstStyle>
          <a:p>
            <a:endParaRPr/>
          </a:p>
        </p:txBody>
      </p:sp>
      <p:sp>
        <p:nvSpPr>
          <p:cNvPr id="206" name="Google Shape;206;p7"/>
          <p:cNvSpPr txBox="1">
            <a:spLocks noGrp="1"/>
          </p:cNvSpPr>
          <p:nvPr>
            <p:ph type="title"/>
          </p:nvPr>
        </p:nvSpPr>
        <p:spPr>
          <a:xfrm>
            <a:off x="415600" y="1355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07" name="Google Shape;207;p7"/>
          <p:cNvSpPr txBox="1">
            <a:spLocks noGrp="1"/>
          </p:cNvSpPr>
          <p:nvPr>
            <p:ph type="body" idx="3"/>
          </p:nvPr>
        </p:nvSpPr>
        <p:spPr>
          <a:xfrm>
            <a:off x="1327200" y="2961200"/>
            <a:ext cx="4410300" cy="3118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208" name="Google Shape;208;p7"/>
          <p:cNvSpPr txBox="1">
            <a:spLocks noGrp="1"/>
          </p:cNvSpPr>
          <p:nvPr>
            <p:ph type="body" idx="4"/>
          </p:nvPr>
        </p:nvSpPr>
        <p:spPr>
          <a:xfrm>
            <a:off x="6770523" y="2949450"/>
            <a:ext cx="4410600" cy="3118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09"/>
        <p:cNvGrpSpPr/>
        <p:nvPr/>
      </p:nvGrpSpPr>
      <p:grpSpPr>
        <a:xfrm>
          <a:off x="0" y="0"/>
          <a:ext cx="0" cy="0"/>
          <a:chOff x="0" y="0"/>
          <a:chExt cx="0" cy="0"/>
        </a:xfrm>
      </p:grpSpPr>
      <p:sp>
        <p:nvSpPr>
          <p:cNvPr id="210" name="Google Shape;210;p8"/>
          <p:cNvSpPr/>
          <p:nvPr/>
        </p:nvSpPr>
        <p:spPr>
          <a:xfrm rot="3935937">
            <a:off x="1037136" y="3413747"/>
            <a:ext cx="2823031" cy="4329947"/>
          </a:xfrm>
          <a:custGeom>
            <a:avLst/>
            <a:gdLst/>
            <a:ahLst/>
            <a:cxnLst/>
            <a:rect l="l" t="t" r="r" b="b"/>
            <a:pathLst>
              <a:path w="3405122" h="5222754" extrusionOk="0">
                <a:moveTo>
                  <a:pt x="1683436" y="4638871"/>
                </a:moveTo>
                <a:cubicBezTo>
                  <a:pt x="1701534" y="4740788"/>
                  <a:pt x="1720584" y="4843659"/>
                  <a:pt x="1739634" y="4947481"/>
                </a:cubicBezTo>
                <a:lnTo>
                  <a:pt x="1739633" y="4947482"/>
                </a:lnTo>
                <a:lnTo>
                  <a:pt x="1753802" y="4995582"/>
                </a:lnTo>
                <a:cubicBezTo>
                  <a:pt x="1758684" y="5011537"/>
                  <a:pt x="1764399" y="5027015"/>
                  <a:pt x="1772971" y="5040826"/>
                </a:cubicBezTo>
                <a:cubicBezTo>
                  <a:pt x="1798689" y="5082736"/>
                  <a:pt x="1831073" y="5119883"/>
                  <a:pt x="1860601" y="5159888"/>
                </a:cubicBezTo>
                <a:cubicBezTo>
                  <a:pt x="1869173" y="5171319"/>
                  <a:pt x="1880603" y="5184654"/>
                  <a:pt x="1881556" y="5197988"/>
                </a:cubicBezTo>
                <a:cubicBezTo>
                  <a:pt x="1882508" y="5205608"/>
                  <a:pt x="1867268" y="5222754"/>
                  <a:pt x="1858696" y="5222754"/>
                </a:cubicBezTo>
                <a:cubicBezTo>
                  <a:pt x="1845361" y="5222754"/>
                  <a:pt x="1827264" y="5217038"/>
                  <a:pt x="1818691" y="5206561"/>
                </a:cubicBezTo>
                <a:cubicBezTo>
                  <a:pt x="1771542" y="5155126"/>
                  <a:pt x="1753861" y="5091369"/>
                  <a:pt x="1740333" y="5026539"/>
                </a:cubicBezTo>
                <a:lnTo>
                  <a:pt x="1727405" y="4962532"/>
                </a:lnTo>
                <a:lnTo>
                  <a:pt x="1727251" y="4962721"/>
                </a:lnTo>
                <a:cubicBezTo>
                  <a:pt x="1698676" y="4856993"/>
                  <a:pt x="1677721" y="4749361"/>
                  <a:pt x="1683436" y="4638871"/>
                </a:cubicBezTo>
                <a:close/>
                <a:moveTo>
                  <a:pt x="1617714" y="4041653"/>
                </a:moveTo>
                <a:cubicBezTo>
                  <a:pt x="1623429" y="4041653"/>
                  <a:pt x="1630096" y="4041653"/>
                  <a:pt x="1635811" y="4041653"/>
                </a:cubicBezTo>
                <a:cubicBezTo>
                  <a:pt x="1643431" y="4176908"/>
                  <a:pt x="1652004" y="4313116"/>
                  <a:pt x="1659624" y="4448371"/>
                </a:cubicBezTo>
                <a:cubicBezTo>
                  <a:pt x="1653909" y="4448371"/>
                  <a:pt x="1648194" y="4449323"/>
                  <a:pt x="1642479" y="4449323"/>
                </a:cubicBezTo>
                <a:cubicBezTo>
                  <a:pt x="1633906" y="4313116"/>
                  <a:pt x="1625334" y="4177861"/>
                  <a:pt x="1617714" y="4041653"/>
                </a:cubicBezTo>
                <a:close/>
                <a:moveTo>
                  <a:pt x="2640698" y="3343471"/>
                </a:moveTo>
                <a:cubicBezTo>
                  <a:pt x="2645461" y="3348234"/>
                  <a:pt x="2651176" y="3352996"/>
                  <a:pt x="2655939" y="3357759"/>
                </a:cubicBezTo>
                <a:cubicBezTo>
                  <a:pt x="2534971" y="3450151"/>
                  <a:pt x="2397811" y="3504443"/>
                  <a:pt x="2247316" y="3525399"/>
                </a:cubicBezTo>
                <a:cubicBezTo>
                  <a:pt x="2231123" y="3527303"/>
                  <a:pt x="2213026" y="3514921"/>
                  <a:pt x="2195881" y="3509206"/>
                </a:cubicBezTo>
                <a:cubicBezTo>
                  <a:pt x="2211121" y="3500634"/>
                  <a:pt x="2226361" y="3484441"/>
                  <a:pt x="2241601" y="3484441"/>
                </a:cubicBezTo>
                <a:cubicBezTo>
                  <a:pt x="2389239" y="3477774"/>
                  <a:pt x="2517826" y="3419671"/>
                  <a:pt x="2640698" y="3343471"/>
                </a:cubicBezTo>
                <a:close/>
                <a:moveTo>
                  <a:pt x="1655814" y="3060578"/>
                </a:moveTo>
                <a:cubicBezTo>
                  <a:pt x="1653908" y="3101536"/>
                  <a:pt x="1653908" y="3143446"/>
                  <a:pt x="1652956" y="3184403"/>
                </a:cubicBezTo>
                <a:lnTo>
                  <a:pt x="1652939" y="3184403"/>
                </a:lnTo>
                <a:lnTo>
                  <a:pt x="1652956" y="3184404"/>
                </a:lnTo>
                <a:cubicBezTo>
                  <a:pt x="1647241" y="3443484"/>
                  <a:pt x="1640573" y="3702564"/>
                  <a:pt x="1634858" y="3961644"/>
                </a:cubicBezTo>
                <a:cubicBezTo>
                  <a:pt x="1634858" y="3981646"/>
                  <a:pt x="1636763" y="4002601"/>
                  <a:pt x="1637716" y="4022604"/>
                </a:cubicBezTo>
                <a:cubicBezTo>
                  <a:pt x="1636763" y="4028319"/>
                  <a:pt x="1635811" y="4034986"/>
                  <a:pt x="1635811" y="4040701"/>
                </a:cubicBezTo>
                <a:cubicBezTo>
                  <a:pt x="1630096" y="4040701"/>
                  <a:pt x="1623428" y="4040701"/>
                  <a:pt x="1617713" y="4040701"/>
                </a:cubicBezTo>
                <a:cubicBezTo>
                  <a:pt x="1617713" y="4040701"/>
                  <a:pt x="1615808" y="4041654"/>
                  <a:pt x="1615808" y="4041654"/>
                </a:cubicBezTo>
                <a:cubicBezTo>
                  <a:pt x="1619618" y="3794956"/>
                  <a:pt x="1622476" y="3548259"/>
                  <a:pt x="1627238" y="3301561"/>
                </a:cubicBezTo>
                <a:lnTo>
                  <a:pt x="1636686" y="3184403"/>
                </a:lnTo>
                <a:lnTo>
                  <a:pt x="1635811" y="3184403"/>
                </a:lnTo>
                <a:cubicBezTo>
                  <a:pt x="1637716" y="3144398"/>
                  <a:pt x="1638669" y="3104393"/>
                  <a:pt x="1640574" y="3063436"/>
                </a:cubicBezTo>
                <a:cubicBezTo>
                  <a:pt x="1645336" y="3062483"/>
                  <a:pt x="1650099" y="3061531"/>
                  <a:pt x="1655814" y="3060578"/>
                </a:cubicBezTo>
                <a:close/>
                <a:moveTo>
                  <a:pt x="887266" y="3041171"/>
                </a:moveTo>
                <a:cubicBezTo>
                  <a:pt x="895243" y="3041052"/>
                  <a:pt x="902863" y="3041529"/>
                  <a:pt x="909054" y="3044386"/>
                </a:cubicBezTo>
                <a:cubicBezTo>
                  <a:pt x="992874" y="3085344"/>
                  <a:pt x="1075741" y="3128206"/>
                  <a:pt x="1158609" y="3170116"/>
                </a:cubicBezTo>
                <a:cubicBezTo>
                  <a:pt x="1237666" y="3205359"/>
                  <a:pt x="1313866" y="3248221"/>
                  <a:pt x="1406259" y="3224409"/>
                </a:cubicBezTo>
                <a:cubicBezTo>
                  <a:pt x="1417689" y="3221551"/>
                  <a:pt x="1435787" y="3243459"/>
                  <a:pt x="1450074" y="3253936"/>
                </a:cubicBezTo>
                <a:cubicBezTo>
                  <a:pt x="1437691" y="3266319"/>
                  <a:pt x="1428166" y="3285369"/>
                  <a:pt x="1413879" y="3289178"/>
                </a:cubicBezTo>
                <a:cubicBezTo>
                  <a:pt x="1370064" y="3300609"/>
                  <a:pt x="1329107" y="3296799"/>
                  <a:pt x="1287196" y="3272034"/>
                </a:cubicBezTo>
                <a:cubicBezTo>
                  <a:pt x="1234809" y="3241553"/>
                  <a:pt x="1176707" y="3217741"/>
                  <a:pt x="1121461" y="3191071"/>
                </a:cubicBezTo>
                <a:cubicBezTo>
                  <a:pt x="1036689" y="3142494"/>
                  <a:pt x="950011" y="3092011"/>
                  <a:pt x="863334" y="3041528"/>
                </a:cubicBezTo>
                <a:cubicBezTo>
                  <a:pt x="870954" y="3042005"/>
                  <a:pt x="879288" y="3041290"/>
                  <a:pt x="887266" y="3041171"/>
                </a:cubicBezTo>
                <a:close/>
                <a:moveTo>
                  <a:pt x="857619" y="3013906"/>
                </a:moveTo>
                <a:cubicBezTo>
                  <a:pt x="857619" y="3013906"/>
                  <a:pt x="858571" y="3013906"/>
                  <a:pt x="859524" y="3013906"/>
                </a:cubicBezTo>
                <a:cubicBezTo>
                  <a:pt x="858571" y="3014859"/>
                  <a:pt x="857619" y="3015811"/>
                  <a:pt x="857619" y="3016763"/>
                </a:cubicBezTo>
                <a:cubicBezTo>
                  <a:pt x="856666" y="3016763"/>
                  <a:pt x="855713" y="3015811"/>
                  <a:pt x="854761" y="3015811"/>
                </a:cubicBezTo>
                <a:cubicBezTo>
                  <a:pt x="855713" y="3014859"/>
                  <a:pt x="856666" y="3013906"/>
                  <a:pt x="857619" y="3013906"/>
                </a:cubicBezTo>
                <a:close/>
                <a:moveTo>
                  <a:pt x="612826" y="2809119"/>
                </a:moveTo>
                <a:cubicBezTo>
                  <a:pt x="615684" y="2811976"/>
                  <a:pt x="618541" y="2814834"/>
                  <a:pt x="621399" y="2817691"/>
                </a:cubicBezTo>
                <a:lnTo>
                  <a:pt x="621398" y="2817692"/>
                </a:lnTo>
                <a:lnTo>
                  <a:pt x="650851" y="2846194"/>
                </a:lnTo>
                <a:lnTo>
                  <a:pt x="651879" y="2845313"/>
                </a:lnTo>
                <a:cubicBezTo>
                  <a:pt x="660451" y="2851981"/>
                  <a:pt x="669976" y="2857696"/>
                  <a:pt x="678549" y="2864363"/>
                </a:cubicBezTo>
                <a:lnTo>
                  <a:pt x="680454" y="2865316"/>
                </a:lnTo>
                <a:cubicBezTo>
                  <a:pt x="706171" y="2887223"/>
                  <a:pt x="732841" y="2909131"/>
                  <a:pt x="758559" y="2931991"/>
                </a:cubicBezTo>
                <a:cubicBezTo>
                  <a:pt x="767132" y="2939611"/>
                  <a:pt x="775704" y="2946278"/>
                  <a:pt x="785229" y="2953898"/>
                </a:cubicBezTo>
                <a:cubicBezTo>
                  <a:pt x="799516" y="2969138"/>
                  <a:pt x="813804" y="2985331"/>
                  <a:pt x="828091" y="2999618"/>
                </a:cubicBezTo>
                <a:cubicBezTo>
                  <a:pt x="812851" y="2994856"/>
                  <a:pt x="797611" y="2991046"/>
                  <a:pt x="782371" y="2986283"/>
                </a:cubicBezTo>
                <a:cubicBezTo>
                  <a:pt x="734746" y="2943421"/>
                  <a:pt x="686169" y="2900558"/>
                  <a:pt x="638544" y="2856743"/>
                </a:cubicBezTo>
                <a:lnTo>
                  <a:pt x="649021" y="2847763"/>
                </a:lnTo>
                <a:lnTo>
                  <a:pt x="637590" y="2856744"/>
                </a:lnTo>
                <a:cubicBezTo>
                  <a:pt x="628065" y="2847219"/>
                  <a:pt x="617588" y="2836741"/>
                  <a:pt x="608063" y="2827216"/>
                </a:cubicBezTo>
                <a:lnTo>
                  <a:pt x="608063" y="2827216"/>
                </a:lnTo>
                <a:lnTo>
                  <a:pt x="603301" y="2822454"/>
                </a:lnTo>
                <a:cubicBezTo>
                  <a:pt x="606159" y="2817691"/>
                  <a:pt x="609969" y="2813882"/>
                  <a:pt x="612826" y="2809119"/>
                </a:cubicBezTo>
                <a:close/>
                <a:moveTo>
                  <a:pt x="1938707" y="2784353"/>
                </a:moveTo>
                <a:cubicBezTo>
                  <a:pt x="1939659" y="2787211"/>
                  <a:pt x="1939659" y="2790068"/>
                  <a:pt x="1938707" y="2792925"/>
                </a:cubicBezTo>
                <a:cubicBezTo>
                  <a:pt x="1937754" y="2791021"/>
                  <a:pt x="1936802" y="2789116"/>
                  <a:pt x="1935849" y="2786258"/>
                </a:cubicBezTo>
                <a:cubicBezTo>
                  <a:pt x="1935849" y="2786258"/>
                  <a:pt x="1937754" y="2785306"/>
                  <a:pt x="1938707" y="2784353"/>
                </a:cubicBezTo>
                <a:close/>
                <a:moveTo>
                  <a:pt x="1097649" y="2572899"/>
                </a:moveTo>
                <a:cubicBezTo>
                  <a:pt x="1138607" y="2609094"/>
                  <a:pt x="1180516" y="2645289"/>
                  <a:pt x="1221474" y="2681484"/>
                </a:cubicBezTo>
                <a:cubicBezTo>
                  <a:pt x="1228141" y="2688151"/>
                  <a:pt x="1235761" y="2694819"/>
                  <a:pt x="1242429" y="2701487"/>
                </a:cubicBezTo>
                <a:cubicBezTo>
                  <a:pt x="1251002" y="2711012"/>
                  <a:pt x="1259574" y="2719584"/>
                  <a:pt x="1268146" y="2729109"/>
                </a:cubicBezTo>
                <a:cubicBezTo>
                  <a:pt x="1289102" y="2751969"/>
                  <a:pt x="1309104" y="2773876"/>
                  <a:pt x="1330059" y="2796737"/>
                </a:cubicBezTo>
                <a:cubicBezTo>
                  <a:pt x="1337679" y="2806262"/>
                  <a:pt x="1344346" y="2815787"/>
                  <a:pt x="1351966" y="2824359"/>
                </a:cubicBezTo>
                <a:cubicBezTo>
                  <a:pt x="1372921" y="2858649"/>
                  <a:pt x="1393877" y="2892939"/>
                  <a:pt x="1415784" y="2927229"/>
                </a:cubicBezTo>
                <a:cubicBezTo>
                  <a:pt x="1424357" y="2950089"/>
                  <a:pt x="1432929" y="2972949"/>
                  <a:pt x="1441502" y="2995809"/>
                </a:cubicBezTo>
                <a:cubicBezTo>
                  <a:pt x="1442454" y="3047244"/>
                  <a:pt x="1446264" y="3098679"/>
                  <a:pt x="1443407" y="3150114"/>
                </a:cubicBezTo>
                <a:cubicBezTo>
                  <a:pt x="1442454" y="3163449"/>
                  <a:pt x="1424357" y="3175831"/>
                  <a:pt x="1413879" y="3189166"/>
                </a:cubicBezTo>
                <a:cubicBezTo>
                  <a:pt x="1409116" y="3173926"/>
                  <a:pt x="1400544" y="3158687"/>
                  <a:pt x="1399591" y="3142494"/>
                </a:cubicBezTo>
                <a:cubicBezTo>
                  <a:pt x="1397687" y="3095821"/>
                  <a:pt x="1398639" y="3049149"/>
                  <a:pt x="1397687" y="3003429"/>
                </a:cubicBezTo>
                <a:cubicBezTo>
                  <a:pt x="1387209" y="2919609"/>
                  <a:pt x="1338632" y="2854839"/>
                  <a:pt x="1286244" y="2794831"/>
                </a:cubicBezTo>
                <a:cubicBezTo>
                  <a:pt x="1222427" y="2721489"/>
                  <a:pt x="1150989" y="2654814"/>
                  <a:pt x="1082409" y="2585281"/>
                </a:cubicBezTo>
                <a:cubicBezTo>
                  <a:pt x="1088124" y="2580519"/>
                  <a:pt x="1092886" y="2576709"/>
                  <a:pt x="1097649" y="2572899"/>
                </a:cubicBezTo>
                <a:close/>
                <a:moveTo>
                  <a:pt x="1736776" y="2320486"/>
                </a:moveTo>
                <a:cubicBezTo>
                  <a:pt x="1736776" y="2354776"/>
                  <a:pt x="1735823" y="2389066"/>
                  <a:pt x="1735823" y="2422403"/>
                </a:cubicBezTo>
                <a:cubicBezTo>
                  <a:pt x="1716773" y="2583376"/>
                  <a:pt x="1697723" y="2745301"/>
                  <a:pt x="1677721" y="2906274"/>
                </a:cubicBezTo>
                <a:cubicBezTo>
                  <a:pt x="1672958" y="2940563"/>
                  <a:pt x="1668196" y="2974854"/>
                  <a:pt x="1663433" y="3009144"/>
                </a:cubicBezTo>
                <a:cubicBezTo>
                  <a:pt x="1660576" y="3009144"/>
                  <a:pt x="1656766" y="3009144"/>
                  <a:pt x="1653908" y="3008191"/>
                </a:cubicBezTo>
                <a:cubicBezTo>
                  <a:pt x="1653908" y="2974854"/>
                  <a:pt x="1653908" y="2941516"/>
                  <a:pt x="1653908" y="2908179"/>
                </a:cubicBezTo>
                <a:cubicBezTo>
                  <a:pt x="1658671" y="2864363"/>
                  <a:pt x="1664386" y="2820549"/>
                  <a:pt x="1669148" y="2776734"/>
                </a:cubicBezTo>
                <a:cubicBezTo>
                  <a:pt x="1669148" y="2770066"/>
                  <a:pt x="1670101" y="2763399"/>
                  <a:pt x="1670101" y="2755778"/>
                </a:cubicBezTo>
                <a:cubicBezTo>
                  <a:pt x="1671053" y="2746253"/>
                  <a:pt x="1671053" y="2736728"/>
                  <a:pt x="1672006" y="2727203"/>
                </a:cubicBezTo>
                <a:cubicBezTo>
                  <a:pt x="1676768" y="2691961"/>
                  <a:pt x="1680578" y="2657671"/>
                  <a:pt x="1685341" y="2622428"/>
                </a:cubicBezTo>
                <a:cubicBezTo>
                  <a:pt x="1694866" y="2552896"/>
                  <a:pt x="1703438" y="2482411"/>
                  <a:pt x="1712963" y="2412878"/>
                </a:cubicBezTo>
                <a:cubicBezTo>
                  <a:pt x="1717726" y="2385256"/>
                  <a:pt x="1722488" y="2356681"/>
                  <a:pt x="1727251" y="2329059"/>
                </a:cubicBezTo>
                <a:cubicBezTo>
                  <a:pt x="1727251" y="2329059"/>
                  <a:pt x="1727251" y="2328106"/>
                  <a:pt x="1727251" y="2328106"/>
                </a:cubicBezTo>
                <a:cubicBezTo>
                  <a:pt x="1729156" y="2326201"/>
                  <a:pt x="1731061" y="2323344"/>
                  <a:pt x="1732966" y="2321439"/>
                </a:cubicBezTo>
                <a:cubicBezTo>
                  <a:pt x="1733918" y="2320486"/>
                  <a:pt x="1735823" y="2320486"/>
                  <a:pt x="1736776" y="2320486"/>
                </a:cubicBezTo>
                <a:close/>
                <a:moveTo>
                  <a:pt x="3149333" y="2058548"/>
                </a:moveTo>
                <a:cubicBezTo>
                  <a:pt x="3154096" y="2063311"/>
                  <a:pt x="3158858" y="2067121"/>
                  <a:pt x="3162668" y="2071883"/>
                </a:cubicBezTo>
                <a:cubicBezTo>
                  <a:pt x="3110281" y="2115698"/>
                  <a:pt x="3058846" y="2159513"/>
                  <a:pt x="3006458" y="2203328"/>
                </a:cubicBezTo>
                <a:cubicBezTo>
                  <a:pt x="3006458" y="2203328"/>
                  <a:pt x="3001696" y="2203328"/>
                  <a:pt x="3001696" y="2203328"/>
                </a:cubicBezTo>
                <a:cubicBezTo>
                  <a:pt x="3001696" y="2203328"/>
                  <a:pt x="2996933" y="2204281"/>
                  <a:pt x="2996933" y="2204281"/>
                </a:cubicBezTo>
                <a:lnTo>
                  <a:pt x="2995605" y="2204281"/>
                </a:lnTo>
                <a:lnTo>
                  <a:pt x="2666416" y="2440500"/>
                </a:lnTo>
                <a:cubicBezTo>
                  <a:pt x="2521636" y="2547181"/>
                  <a:pt x="2379714" y="2656718"/>
                  <a:pt x="2235886" y="2765303"/>
                </a:cubicBezTo>
                <a:lnTo>
                  <a:pt x="2235421" y="2764877"/>
                </a:lnTo>
                <a:lnTo>
                  <a:pt x="2015859" y="3012954"/>
                </a:lnTo>
                <a:cubicBezTo>
                  <a:pt x="2003476" y="3027241"/>
                  <a:pt x="1996809" y="3045339"/>
                  <a:pt x="1988236" y="3061531"/>
                </a:cubicBezTo>
                <a:cubicBezTo>
                  <a:pt x="1961566" y="3112014"/>
                  <a:pt x="1934896" y="3161544"/>
                  <a:pt x="1908226" y="3212026"/>
                </a:cubicBezTo>
                <a:cubicBezTo>
                  <a:pt x="1896796" y="3243459"/>
                  <a:pt x="1884414" y="3273939"/>
                  <a:pt x="1875841" y="3305371"/>
                </a:cubicBezTo>
                <a:cubicBezTo>
                  <a:pt x="1852029" y="3386334"/>
                  <a:pt x="1857744" y="3465391"/>
                  <a:pt x="1904416" y="3537781"/>
                </a:cubicBezTo>
                <a:cubicBezTo>
                  <a:pt x="1919656" y="3560641"/>
                  <a:pt x="1928229" y="3582549"/>
                  <a:pt x="1898701" y="3596837"/>
                </a:cubicBezTo>
                <a:cubicBezTo>
                  <a:pt x="1869174" y="3611124"/>
                  <a:pt x="1860601" y="3588264"/>
                  <a:pt x="1848219" y="3565404"/>
                </a:cubicBezTo>
                <a:cubicBezTo>
                  <a:pt x="1775829" y="3436816"/>
                  <a:pt x="1833931" y="3320612"/>
                  <a:pt x="1878699" y="3203454"/>
                </a:cubicBezTo>
                <a:cubicBezTo>
                  <a:pt x="1880604" y="3193929"/>
                  <a:pt x="1883461" y="3185356"/>
                  <a:pt x="1887271" y="3176784"/>
                </a:cubicBezTo>
                <a:cubicBezTo>
                  <a:pt x="1918704" y="3122491"/>
                  <a:pt x="1949184" y="3068199"/>
                  <a:pt x="1980616" y="3012954"/>
                </a:cubicBezTo>
                <a:cubicBezTo>
                  <a:pt x="2052054" y="2934849"/>
                  <a:pt x="2123491" y="2855791"/>
                  <a:pt x="2195881" y="2777687"/>
                </a:cubicBezTo>
                <a:cubicBezTo>
                  <a:pt x="2204454" y="2769114"/>
                  <a:pt x="2214931" y="2762446"/>
                  <a:pt x="2224456" y="2753874"/>
                </a:cubicBezTo>
                <a:lnTo>
                  <a:pt x="2225012" y="2754383"/>
                </a:lnTo>
                <a:lnTo>
                  <a:pt x="2516873" y="2522416"/>
                </a:lnTo>
                <a:cubicBezTo>
                  <a:pt x="2665464" y="2412878"/>
                  <a:pt x="2817864" y="2309056"/>
                  <a:pt x="2969311" y="2203328"/>
                </a:cubicBezTo>
                <a:lnTo>
                  <a:pt x="2969447" y="2203328"/>
                </a:lnTo>
                <a:lnTo>
                  <a:pt x="2970264" y="2197613"/>
                </a:lnTo>
                <a:cubicBezTo>
                  <a:pt x="3029318" y="2149988"/>
                  <a:pt x="3089326" y="2104268"/>
                  <a:pt x="3149333" y="2058548"/>
                </a:cubicBezTo>
                <a:close/>
                <a:moveTo>
                  <a:pt x="484238" y="2056644"/>
                </a:moveTo>
                <a:cubicBezTo>
                  <a:pt x="493763" y="2061407"/>
                  <a:pt x="503288" y="2067122"/>
                  <a:pt x="512813" y="2071884"/>
                </a:cubicBezTo>
                <a:cubicBezTo>
                  <a:pt x="592824" y="2143322"/>
                  <a:pt x="672834" y="2214759"/>
                  <a:pt x="753796" y="2284291"/>
                </a:cubicBezTo>
                <a:cubicBezTo>
                  <a:pt x="858571" y="2373827"/>
                  <a:pt x="965251" y="2461457"/>
                  <a:pt x="1071931" y="2549087"/>
                </a:cubicBezTo>
                <a:cubicBezTo>
                  <a:pt x="1076694" y="2552897"/>
                  <a:pt x="1083361" y="2553849"/>
                  <a:pt x="1089076" y="2555754"/>
                </a:cubicBezTo>
                <a:cubicBezTo>
                  <a:pt x="1091934" y="2561469"/>
                  <a:pt x="1094791" y="2566232"/>
                  <a:pt x="1096696" y="2571947"/>
                </a:cubicBezTo>
                <a:cubicBezTo>
                  <a:pt x="1091934" y="2575757"/>
                  <a:pt x="1087171" y="2580519"/>
                  <a:pt x="1082409" y="2584329"/>
                </a:cubicBezTo>
                <a:cubicBezTo>
                  <a:pt x="1067169" y="2574804"/>
                  <a:pt x="1051929" y="2566232"/>
                  <a:pt x="1036689" y="2556707"/>
                </a:cubicBezTo>
                <a:cubicBezTo>
                  <a:pt x="1034784" y="2552897"/>
                  <a:pt x="1034784" y="2547182"/>
                  <a:pt x="1031926" y="2544324"/>
                </a:cubicBezTo>
                <a:cubicBezTo>
                  <a:pt x="869049" y="2409069"/>
                  <a:pt x="705219" y="2272861"/>
                  <a:pt x="540436" y="2136654"/>
                </a:cubicBezTo>
                <a:cubicBezTo>
                  <a:pt x="521386" y="2117604"/>
                  <a:pt x="502336" y="2097602"/>
                  <a:pt x="483286" y="2078552"/>
                </a:cubicBezTo>
                <a:cubicBezTo>
                  <a:pt x="483286" y="2070932"/>
                  <a:pt x="484238" y="2064264"/>
                  <a:pt x="484238" y="2056644"/>
                </a:cubicBezTo>
                <a:close/>
                <a:moveTo>
                  <a:pt x="3381743" y="1711839"/>
                </a:moveTo>
                <a:cubicBezTo>
                  <a:pt x="3390316" y="1731841"/>
                  <a:pt x="3408413" y="1754702"/>
                  <a:pt x="3404603" y="1771847"/>
                </a:cubicBezTo>
                <a:cubicBezTo>
                  <a:pt x="3397936" y="1803279"/>
                  <a:pt x="3376980" y="1830902"/>
                  <a:pt x="3363646" y="1861381"/>
                </a:cubicBezTo>
                <a:cubicBezTo>
                  <a:pt x="3346501" y="1899481"/>
                  <a:pt x="3325546" y="1937581"/>
                  <a:pt x="3316021" y="1977586"/>
                </a:cubicBezTo>
                <a:cubicBezTo>
                  <a:pt x="3282683" y="2115699"/>
                  <a:pt x="3253155" y="2254764"/>
                  <a:pt x="3222676" y="2392877"/>
                </a:cubicBezTo>
                <a:cubicBezTo>
                  <a:pt x="3220771" y="2402402"/>
                  <a:pt x="3220771" y="2411927"/>
                  <a:pt x="3219818" y="2421452"/>
                </a:cubicBezTo>
                <a:lnTo>
                  <a:pt x="3207443" y="2385276"/>
                </a:lnTo>
                <a:lnTo>
                  <a:pt x="3219818" y="2423356"/>
                </a:lnTo>
                <a:cubicBezTo>
                  <a:pt x="3221724" y="2425261"/>
                  <a:pt x="3222676" y="2428119"/>
                  <a:pt x="3221724" y="2430976"/>
                </a:cubicBezTo>
                <a:cubicBezTo>
                  <a:pt x="3165526" y="2575756"/>
                  <a:pt x="3115996" y="2722441"/>
                  <a:pt x="3052179" y="2863411"/>
                </a:cubicBezTo>
                <a:cubicBezTo>
                  <a:pt x="2974074" y="3036766"/>
                  <a:pt x="2864536" y="3190119"/>
                  <a:pt x="2715946" y="3312038"/>
                </a:cubicBezTo>
                <a:cubicBezTo>
                  <a:pt x="2696896" y="3328231"/>
                  <a:pt x="2674989" y="3341566"/>
                  <a:pt x="2654986" y="3356806"/>
                </a:cubicBezTo>
                <a:cubicBezTo>
                  <a:pt x="2650224" y="3352044"/>
                  <a:pt x="2644509" y="3347281"/>
                  <a:pt x="2639746" y="3342519"/>
                </a:cubicBezTo>
                <a:cubicBezTo>
                  <a:pt x="2951214" y="3112966"/>
                  <a:pt x="3092184" y="2780544"/>
                  <a:pt x="3194101" y="2425261"/>
                </a:cubicBezTo>
                <a:lnTo>
                  <a:pt x="3207436" y="2385256"/>
                </a:lnTo>
                <a:lnTo>
                  <a:pt x="3205530" y="2373827"/>
                </a:lnTo>
                <a:cubicBezTo>
                  <a:pt x="3246488" y="2244286"/>
                  <a:pt x="3261728" y="2109984"/>
                  <a:pt x="3281730" y="1968061"/>
                </a:cubicBezTo>
                <a:cubicBezTo>
                  <a:pt x="3236011" y="2007114"/>
                  <a:pt x="3199816" y="2039499"/>
                  <a:pt x="3162668" y="2070931"/>
                </a:cubicBezTo>
                <a:cubicBezTo>
                  <a:pt x="3157905" y="2066169"/>
                  <a:pt x="3153143" y="2062359"/>
                  <a:pt x="3149333" y="2057597"/>
                </a:cubicBezTo>
                <a:cubicBezTo>
                  <a:pt x="3165526" y="2040452"/>
                  <a:pt x="3180766" y="2022354"/>
                  <a:pt x="3197911" y="2006161"/>
                </a:cubicBezTo>
                <a:cubicBezTo>
                  <a:pt x="3256966" y="1954727"/>
                  <a:pt x="3300780" y="1896624"/>
                  <a:pt x="3301733" y="1812804"/>
                </a:cubicBezTo>
                <a:cubicBezTo>
                  <a:pt x="3301733" y="1788991"/>
                  <a:pt x="3311258" y="1761369"/>
                  <a:pt x="3325546" y="1742319"/>
                </a:cubicBezTo>
                <a:cubicBezTo>
                  <a:pt x="3336976" y="1727079"/>
                  <a:pt x="3362693" y="1722316"/>
                  <a:pt x="3381743" y="1711839"/>
                </a:cubicBezTo>
                <a:close/>
                <a:moveTo>
                  <a:pt x="2396693" y="1583883"/>
                </a:moveTo>
                <a:lnTo>
                  <a:pt x="2376380" y="1664809"/>
                </a:lnTo>
                <a:cubicBezTo>
                  <a:pt x="2368760" y="1694455"/>
                  <a:pt x="2360187" y="1723745"/>
                  <a:pt x="2348281" y="1751844"/>
                </a:cubicBezTo>
                <a:cubicBezTo>
                  <a:pt x="2262556" y="1951869"/>
                  <a:pt x="2122539" y="2105221"/>
                  <a:pt x="1935848" y="2215711"/>
                </a:cubicBezTo>
                <a:cubicBezTo>
                  <a:pt x="1927276" y="2220474"/>
                  <a:pt x="1919656" y="2228094"/>
                  <a:pt x="1911083" y="2229046"/>
                </a:cubicBezTo>
                <a:cubicBezTo>
                  <a:pt x="1897748" y="2230951"/>
                  <a:pt x="1883461" y="2229046"/>
                  <a:pt x="1870126" y="2228094"/>
                </a:cubicBezTo>
                <a:cubicBezTo>
                  <a:pt x="1877746" y="2217616"/>
                  <a:pt x="1883461" y="2203328"/>
                  <a:pt x="1894891" y="2195709"/>
                </a:cubicBezTo>
                <a:cubicBezTo>
                  <a:pt x="1952041" y="2158561"/>
                  <a:pt x="2013953" y="2129034"/>
                  <a:pt x="2067293" y="2088076"/>
                </a:cubicBezTo>
                <a:cubicBezTo>
                  <a:pt x="2217789" y="1971871"/>
                  <a:pt x="2311133" y="1816614"/>
                  <a:pt x="2370189" y="1638496"/>
                </a:cubicBezTo>
                <a:cubicBezTo>
                  <a:pt x="2373522" y="1627542"/>
                  <a:pt x="2378523" y="1617303"/>
                  <a:pt x="2384000" y="1607183"/>
                </a:cubicBezTo>
                <a:close/>
                <a:moveTo>
                  <a:pt x="2398904" y="1574930"/>
                </a:moveTo>
                <a:lnTo>
                  <a:pt x="2398841" y="1575670"/>
                </a:lnTo>
                <a:lnTo>
                  <a:pt x="2400669" y="1576584"/>
                </a:lnTo>
                <a:lnTo>
                  <a:pt x="2396693" y="1583883"/>
                </a:lnTo>
                <a:lnTo>
                  <a:pt x="2398764" y="1575631"/>
                </a:lnTo>
                <a:close/>
                <a:moveTo>
                  <a:pt x="65139" y="1539436"/>
                </a:moveTo>
                <a:cubicBezTo>
                  <a:pt x="86094" y="1637543"/>
                  <a:pt x="156579" y="1704218"/>
                  <a:pt x="213729" y="1781371"/>
                </a:cubicBezTo>
                <a:cubicBezTo>
                  <a:pt x="223254" y="1663261"/>
                  <a:pt x="140386" y="1528006"/>
                  <a:pt x="65139" y="1539436"/>
                </a:cubicBezTo>
                <a:close/>
                <a:moveTo>
                  <a:pt x="79545" y="1470142"/>
                </a:moveTo>
                <a:cubicBezTo>
                  <a:pt x="101810" y="1473713"/>
                  <a:pt x="125146" y="1486096"/>
                  <a:pt x="144196" y="1508956"/>
                </a:cubicBezTo>
                <a:cubicBezTo>
                  <a:pt x="181344" y="1553723"/>
                  <a:pt x="207061" y="1609921"/>
                  <a:pt x="231826" y="1663261"/>
                </a:cubicBezTo>
                <a:cubicBezTo>
                  <a:pt x="244209" y="1689931"/>
                  <a:pt x="249924" y="1721363"/>
                  <a:pt x="249924" y="1750891"/>
                </a:cubicBezTo>
                <a:cubicBezTo>
                  <a:pt x="251829" y="1816613"/>
                  <a:pt x="283261" y="1862333"/>
                  <a:pt x="329934" y="1904243"/>
                </a:cubicBezTo>
                <a:cubicBezTo>
                  <a:pt x="382321" y="1951868"/>
                  <a:pt x="431851" y="2004256"/>
                  <a:pt x="481381" y="2054738"/>
                </a:cubicBezTo>
                <a:cubicBezTo>
                  <a:pt x="484239" y="2063311"/>
                  <a:pt x="484239" y="2070931"/>
                  <a:pt x="483286" y="2078551"/>
                </a:cubicBezTo>
                <a:cubicBezTo>
                  <a:pt x="414706" y="2015686"/>
                  <a:pt x="346126" y="1952821"/>
                  <a:pt x="277546" y="1889956"/>
                </a:cubicBezTo>
                <a:cubicBezTo>
                  <a:pt x="273736" y="1890908"/>
                  <a:pt x="269926" y="1890908"/>
                  <a:pt x="266116" y="1891861"/>
                </a:cubicBezTo>
                <a:cubicBezTo>
                  <a:pt x="277546" y="1983301"/>
                  <a:pt x="288976" y="2073788"/>
                  <a:pt x="300406" y="2165228"/>
                </a:cubicBezTo>
                <a:cubicBezTo>
                  <a:pt x="305169" y="2194756"/>
                  <a:pt x="309931" y="2223331"/>
                  <a:pt x="313741" y="2252858"/>
                </a:cubicBezTo>
                <a:cubicBezTo>
                  <a:pt x="325171" y="2299531"/>
                  <a:pt x="336601" y="2347156"/>
                  <a:pt x="348031" y="2393828"/>
                </a:cubicBezTo>
                <a:lnTo>
                  <a:pt x="350888" y="2393828"/>
                </a:lnTo>
                <a:cubicBezTo>
                  <a:pt x="355651" y="2400496"/>
                  <a:pt x="359461" y="2408116"/>
                  <a:pt x="364224" y="2414783"/>
                </a:cubicBezTo>
                <a:cubicBezTo>
                  <a:pt x="371843" y="2432881"/>
                  <a:pt x="378511" y="2451931"/>
                  <a:pt x="386131" y="2470028"/>
                </a:cubicBezTo>
                <a:cubicBezTo>
                  <a:pt x="404229" y="2505271"/>
                  <a:pt x="422326" y="2541466"/>
                  <a:pt x="440424" y="2576708"/>
                </a:cubicBezTo>
                <a:cubicBezTo>
                  <a:pt x="452806" y="2595758"/>
                  <a:pt x="465188" y="2615761"/>
                  <a:pt x="477571" y="2634811"/>
                </a:cubicBezTo>
                <a:cubicBezTo>
                  <a:pt x="493763" y="2656718"/>
                  <a:pt x="509956" y="2678625"/>
                  <a:pt x="525196" y="2700533"/>
                </a:cubicBezTo>
                <a:cubicBezTo>
                  <a:pt x="533769" y="2710058"/>
                  <a:pt x="542341" y="2719583"/>
                  <a:pt x="550913" y="2729108"/>
                </a:cubicBezTo>
                <a:cubicBezTo>
                  <a:pt x="567106" y="2750063"/>
                  <a:pt x="583299" y="2771018"/>
                  <a:pt x="599491" y="2792925"/>
                </a:cubicBezTo>
                <a:lnTo>
                  <a:pt x="598507" y="2793909"/>
                </a:lnTo>
                <a:lnTo>
                  <a:pt x="611874" y="2808166"/>
                </a:lnTo>
                <a:cubicBezTo>
                  <a:pt x="609016" y="2812929"/>
                  <a:pt x="605206" y="2816739"/>
                  <a:pt x="602349" y="2821501"/>
                </a:cubicBezTo>
                <a:cubicBezTo>
                  <a:pt x="597586" y="2815786"/>
                  <a:pt x="591871" y="2810071"/>
                  <a:pt x="586156" y="2804356"/>
                </a:cubicBezTo>
                <a:lnTo>
                  <a:pt x="587145" y="2803367"/>
                </a:lnTo>
                <a:lnTo>
                  <a:pt x="504077" y="2713689"/>
                </a:lnTo>
                <a:cubicBezTo>
                  <a:pt x="426255" y="2619392"/>
                  <a:pt x="367319" y="2513843"/>
                  <a:pt x="330886" y="2393828"/>
                </a:cubicBezTo>
                <a:lnTo>
                  <a:pt x="328029" y="2393828"/>
                </a:lnTo>
                <a:cubicBezTo>
                  <a:pt x="303264" y="2270003"/>
                  <a:pt x="267069" y="2147131"/>
                  <a:pt x="256591" y="2021401"/>
                </a:cubicBezTo>
                <a:cubicBezTo>
                  <a:pt x="246114" y="1898528"/>
                  <a:pt x="213729" y="1796611"/>
                  <a:pt x="113716" y="1717553"/>
                </a:cubicBezTo>
                <a:cubicBezTo>
                  <a:pt x="77521" y="1688978"/>
                  <a:pt x="50851" y="1646116"/>
                  <a:pt x="25134" y="1606111"/>
                </a:cubicBezTo>
                <a:cubicBezTo>
                  <a:pt x="-8204" y="1555628"/>
                  <a:pt x="-7251" y="1508003"/>
                  <a:pt x="21324" y="1484191"/>
                </a:cubicBezTo>
                <a:cubicBezTo>
                  <a:pt x="36087" y="1471808"/>
                  <a:pt x="57280" y="1466570"/>
                  <a:pt x="79545" y="1470142"/>
                </a:cubicBezTo>
                <a:close/>
                <a:moveTo>
                  <a:pt x="1952041" y="1261306"/>
                </a:moveTo>
                <a:cubicBezTo>
                  <a:pt x="1957756" y="1265116"/>
                  <a:pt x="1964424" y="1267973"/>
                  <a:pt x="1970139" y="1271784"/>
                </a:cubicBezTo>
                <a:cubicBezTo>
                  <a:pt x="1968233" y="1284166"/>
                  <a:pt x="1966328" y="1296548"/>
                  <a:pt x="1964424" y="1309884"/>
                </a:cubicBezTo>
                <a:cubicBezTo>
                  <a:pt x="1909178" y="1553723"/>
                  <a:pt x="1852981" y="1796611"/>
                  <a:pt x="1797736" y="2040451"/>
                </a:cubicBezTo>
                <a:cubicBezTo>
                  <a:pt x="1791069" y="2069026"/>
                  <a:pt x="1790116" y="2097601"/>
                  <a:pt x="1786306" y="2127128"/>
                </a:cubicBezTo>
                <a:cubicBezTo>
                  <a:pt x="1780591" y="2129986"/>
                  <a:pt x="1774876" y="2134749"/>
                  <a:pt x="1769161" y="2140464"/>
                </a:cubicBezTo>
                <a:cubicBezTo>
                  <a:pt x="1770114" y="2109031"/>
                  <a:pt x="1768208" y="2077599"/>
                  <a:pt x="1773924" y="2047119"/>
                </a:cubicBezTo>
                <a:cubicBezTo>
                  <a:pt x="1794878" y="1934724"/>
                  <a:pt x="1818691" y="1822328"/>
                  <a:pt x="1841551" y="1709934"/>
                </a:cubicBezTo>
                <a:cubicBezTo>
                  <a:pt x="1876794" y="1568011"/>
                  <a:pt x="1912036" y="1426089"/>
                  <a:pt x="1946326" y="1284166"/>
                </a:cubicBezTo>
                <a:cubicBezTo>
                  <a:pt x="1948231" y="1276546"/>
                  <a:pt x="1950136" y="1268926"/>
                  <a:pt x="1952041" y="1261306"/>
                </a:cubicBezTo>
                <a:close/>
                <a:moveTo>
                  <a:pt x="2365427" y="834587"/>
                </a:moveTo>
                <a:cubicBezTo>
                  <a:pt x="2414956" y="1004133"/>
                  <a:pt x="2444484" y="1176534"/>
                  <a:pt x="2435911" y="1352746"/>
                </a:cubicBezTo>
                <a:cubicBezTo>
                  <a:pt x="2434007" y="1390370"/>
                  <a:pt x="2428054" y="1427517"/>
                  <a:pt x="2420910" y="1464546"/>
                </a:cubicBezTo>
                <a:lnTo>
                  <a:pt x="2398904" y="1574930"/>
                </a:lnTo>
                <a:lnTo>
                  <a:pt x="2414227" y="1393525"/>
                </a:lnTo>
                <a:cubicBezTo>
                  <a:pt x="2420255" y="1211002"/>
                  <a:pt x="2398288" y="1030089"/>
                  <a:pt x="2351139" y="850781"/>
                </a:cubicBezTo>
                <a:cubicBezTo>
                  <a:pt x="2355902" y="845065"/>
                  <a:pt x="2360664" y="839351"/>
                  <a:pt x="2365427" y="834587"/>
                </a:cubicBezTo>
                <a:close/>
                <a:moveTo>
                  <a:pt x="2132064" y="712668"/>
                </a:moveTo>
                <a:cubicBezTo>
                  <a:pt x="2135874" y="714572"/>
                  <a:pt x="2140636" y="716477"/>
                  <a:pt x="2144446" y="717430"/>
                </a:cubicBezTo>
                <a:cubicBezTo>
                  <a:pt x="2086344" y="902215"/>
                  <a:pt x="2028241" y="1086046"/>
                  <a:pt x="1969186" y="1270831"/>
                </a:cubicBezTo>
                <a:cubicBezTo>
                  <a:pt x="1963471" y="1267021"/>
                  <a:pt x="1956804" y="1264164"/>
                  <a:pt x="1951089" y="1260353"/>
                </a:cubicBezTo>
                <a:cubicBezTo>
                  <a:pt x="2001571" y="1105096"/>
                  <a:pt x="2051102" y="948888"/>
                  <a:pt x="2101584" y="793630"/>
                </a:cubicBezTo>
                <a:cubicBezTo>
                  <a:pt x="2110156" y="766007"/>
                  <a:pt x="2121586" y="740290"/>
                  <a:pt x="2132064" y="712668"/>
                </a:cubicBezTo>
                <a:close/>
                <a:moveTo>
                  <a:pt x="2162544" y="197"/>
                </a:moveTo>
                <a:cubicBezTo>
                  <a:pt x="2203501" y="-2659"/>
                  <a:pt x="2227314" y="25916"/>
                  <a:pt x="2226361" y="61158"/>
                </a:cubicBezTo>
                <a:cubicBezTo>
                  <a:pt x="2224456" y="107830"/>
                  <a:pt x="2210169" y="153551"/>
                  <a:pt x="2202549" y="199271"/>
                </a:cubicBezTo>
                <a:cubicBezTo>
                  <a:pt x="2198739" y="224035"/>
                  <a:pt x="2191119" y="252611"/>
                  <a:pt x="2197786" y="275471"/>
                </a:cubicBezTo>
                <a:cubicBezTo>
                  <a:pt x="2246364" y="437396"/>
                  <a:pt x="2297799" y="599321"/>
                  <a:pt x="2347329" y="760293"/>
                </a:cubicBezTo>
                <a:cubicBezTo>
                  <a:pt x="2354949" y="784106"/>
                  <a:pt x="2359711" y="808871"/>
                  <a:pt x="2365426" y="833635"/>
                </a:cubicBezTo>
                <a:cubicBezTo>
                  <a:pt x="2360664" y="839351"/>
                  <a:pt x="2355901" y="845065"/>
                  <a:pt x="2351139" y="849828"/>
                </a:cubicBezTo>
                <a:cubicBezTo>
                  <a:pt x="2320659" y="754577"/>
                  <a:pt x="2292084" y="659328"/>
                  <a:pt x="2260651" y="564078"/>
                </a:cubicBezTo>
                <a:cubicBezTo>
                  <a:pt x="2229219" y="470733"/>
                  <a:pt x="2194929" y="379293"/>
                  <a:pt x="2159686" y="282138"/>
                </a:cubicBezTo>
                <a:cubicBezTo>
                  <a:pt x="2115871" y="328811"/>
                  <a:pt x="2076819" y="372626"/>
                  <a:pt x="2034908" y="414536"/>
                </a:cubicBezTo>
                <a:cubicBezTo>
                  <a:pt x="1936801" y="513595"/>
                  <a:pt x="1832026" y="606941"/>
                  <a:pt x="1741539" y="712668"/>
                </a:cubicBezTo>
                <a:cubicBezTo>
                  <a:pt x="1711535" y="747434"/>
                  <a:pt x="1686294" y="786487"/>
                  <a:pt x="1662481" y="826730"/>
                </a:cubicBezTo>
                <a:lnTo>
                  <a:pt x="1592569" y="946950"/>
                </a:lnTo>
                <a:lnTo>
                  <a:pt x="1592948" y="946983"/>
                </a:lnTo>
                <a:cubicBezTo>
                  <a:pt x="1585328" y="975557"/>
                  <a:pt x="1577708" y="1004133"/>
                  <a:pt x="1569136" y="1031755"/>
                </a:cubicBezTo>
                <a:cubicBezTo>
                  <a:pt x="1551038" y="1138433"/>
                  <a:pt x="1521511" y="1245114"/>
                  <a:pt x="1516748" y="1351793"/>
                </a:cubicBezTo>
                <a:cubicBezTo>
                  <a:pt x="1508176" y="1530864"/>
                  <a:pt x="1532941" y="1708981"/>
                  <a:pt x="1598663" y="1877573"/>
                </a:cubicBezTo>
                <a:cubicBezTo>
                  <a:pt x="1617713" y="1928056"/>
                  <a:pt x="1657718" y="1969966"/>
                  <a:pt x="1687246" y="2015686"/>
                </a:cubicBezTo>
                <a:cubicBezTo>
                  <a:pt x="1703438" y="2036641"/>
                  <a:pt x="1712011" y="2060453"/>
                  <a:pt x="1683436" y="2075694"/>
                </a:cubicBezTo>
                <a:cubicBezTo>
                  <a:pt x="1655813" y="2090934"/>
                  <a:pt x="1640573" y="2070931"/>
                  <a:pt x="1627238" y="2048071"/>
                </a:cubicBezTo>
                <a:cubicBezTo>
                  <a:pt x="1554848" y="1925198"/>
                  <a:pt x="1532941" y="1787086"/>
                  <a:pt x="1511033" y="1648973"/>
                </a:cubicBezTo>
                <a:cubicBezTo>
                  <a:pt x="1503413" y="1598491"/>
                  <a:pt x="1498651" y="1548009"/>
                  <a:pt x="1492936" y="1497526"/>
                </a:cubicBezTo>
                <a:cubicBezTo>
                  <a:pt x="1487221" y="1324171"/>
                  <a:pt x="1495793" y="1152721"/>
                  <a:pt x="1551991" y="986034"/>
                </a:cubicBezTo>
                <a:cubicBezTo>
                  <a:pt x="1558658" y="972700"/>
                  <a:pt x="1564373" y="958412"/>
                  <a:pt x="1571041" y="945078"/>
                </a:cubicBezTo>
                <a:lnTo>
                  <a:pt x="1571460" y="945114"/>
                </a:lnTo>
                <a:lnTo>
                  <a:pt x="1618160" y="842922"/>
                </a:lnTo>
                <a:cubicBezTo>
                  <a:pt x="1672542" y="744874"/>
                  <a:pt x="1747015" y="660757"/>
                  <a:pt x="1826311" y="579318"/>
                </a:cubicBezTo>
                <a:cubicBezTo>
                  <a:pt x="1920608" y="481211"/>
                  <a:pt x="2013954" y="382151"/>
                  <a:pt x="2106346" y="283090"/>
                </a:cubicBezTo>
                <a:cubicBezTo>
                  <a:pt x="2133969" y="253562"/>
                  <a:pt x="2141589" y="221177"/>
                  <a:pt x="2127301" y="180221"/>
                </a:cubicBezTo>
                <a:cubicBezTo>
                  <a:pt x="2114919" y="144977"/>
                  <a:pt x="2113014" y="105926"/>
                  <a:pt x="2111109" y="67825"/>
                </a:cubicBezTo>
                <a:cubicBezTo>
                  <a:pt x="2109204" y="32583"/>
                  <a:pt x="2123491" y="3055"/>
                  <a:pt x="2162544" y="1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11" name="Google Shape;211;p8"/>
          <p:cNvGrpSpPr/>
          <p:nvPr/>
        </p:nvGrpSpPr>
        <p:grpSpPr>
          <a:xfrm rot="2531672" flipH="1">
            <a:off x="370661" y="1379935"/>
            <a:ext cx="1974446" cy="4915533"/>
            <a:chOff x="2609450" y="479865"/>
            <a:chExt cx="2385138" cy="5937981"/>
          </a:xfrm>
        </p:grpSpPr>
        <p:sp>
          <p:nvSpPr>
            <p:cNvPr id="212" name="Google Shape;212;p8"/>
            <p:cNvSpPr/>
            <p:nvPr/>
          </p:nvSpPr>
          <p:spPr>
            <a:xfrm>
              <a:off x="4108598" y="479865"/>
              <a:ext cx="885990" cy="2753774"/>
            </a:xfrm>
            <a:custGeom>
              <a:avLst/>
              <a:gdLst/>
              <a:ahLst/>
              <a:cxnLst/>
              <a:rect l="l" t="t" r="r" b="b"/>
              <a:pathLst>
                <a:path w="885990" h="2753774" extrusionOk="0">
                  <a:moveTo>
                    <a:pt x="733425" y="2738535"/>
                  </a:moveTo>
                  <a:cubicBezTo>
                    <a:pt x="728663" y="2743297"/>
                    <a:pt x="723900" y="2749012"/>
                    <a:pt x="719138" y="2753775"/>
                  </a:cubicBezTo>
                  <a:cubicBezTo>
                    <a:pt x="713422" y="2753775"/>
                    <a:pt x="707708" y="2753775"/>
                    <a:pt x="701040" y="2753775"/>
                  </a:cubicBezTo>
                  <a:cubicBezTo>
                    <a:pt x="717233" y="2675670"/>
                    <a:pt x="733425" y="2597565"/>
                    <a:pt x="751522" y="2507077"/>
                  </a:cubicBezTo>
                  <a:cubicBezTo>
                    <a:pt x="693420" y="2521365"/>
                    <a:pt x="644843" y="2534700"/>
                    <a:pt x="596265" y="2544225"/>
                  </a:cubicBezTo>
                  <a:cubicBezTo>
                    <a:pt x="573405" y="2548987"/>
                    <a:pt x="549593" y="2548035"/>
                    <a:pt x="526733" y="2548987"/>
                  </a:cubicBezTo>
                  <a:cubicBezTo>
                    <a:pt x="541020" y="2528985"/>
                    <a:pt x="551497" y="2503267"/>
                    <a:pt x="570547" y="2488980"/>
                  </a:cubicBezTo>
                  <a:cubicBezTo>
                    <a:pt x="619125" y="2451832"/>
                    <a:pt x="674370" y="2421352"/>
                    <a:pt x="721995" y="2383252"/>
                  </a:cubicBezTo>
                  <a:cubicBezTo>
                    <a:pt x="744855" y="2365155"/>
                    <a:pt x="765810" y="2336580"/>
                    <a:pt x="774383" y="2308957"/>
                  </a:cubicBezTo>
                  <a:cubicBezTo>
                    <a:pt x="799147" y="2225137"/>
                    <a:pt x="816293" y="2140365"/>
                    <a:pt x="836295" y="2055592"/>
                  </a:cubicBezTo>
                  <a:cubicBezTo>
                    <a:pt x="842963" y="2027017"/>
                    <a:pt x="846772" y="1998442"/>
                    <a:pt x="854393" y="1962247"/>
                  </a:cubicBezTo>
                  <a:cubicBezTo>
                    <a:pt x="786765" y="1978440"/>
                    <a:pt x="728663" y="1992727"/>
                    <a:pt x="669608" y="2006062"/>
                  </a:cubicBezTo>
                  <a:cubicBezTo>
                    <a:pt x="634365" y="2013682"/>
                    <a:pt x="598170" y="2025112"/>
                    <a:pt x="562928" y="2026065"/>
                  </a:cubicBezTo>
                  <a:cubicBezTo>
                    <a:pt x="542925" y="2026065"/>
                    <a:pt x="517208" y="2011777"/>
                    <a:pt x="504825" y="1995585"/>
                  </a:cubicBezTo>
                  <a:cubicBezTo>
                    <a:pt x="497205" y="1985107"/>
                    <a:pt x="508635" y="1957485"/>
                    <a:pt x="517208" y="1941292"/>
                  </a:cubicBezTo>
                  <a:cubicBezTo>
                    <a:pt x="527685" y="1922242"/>
                    <a:pt x="544830" y="1906050"/>
                    <a:pt x="561022" y="1891762"/>
                  </a:cubicBezTo>
                  <a:cubicBezTo>
                    <a:pt x="626745" y="1836517"/>
                    <a:pt x="692468" y="1782225"/>
                    <a:pt x="760095" y="1729837"/>
                  </a:cubicBezTo>
                  <a:cubicBezTo>
                    <a:pt x="818197" y="1685070"/>
                    <a:pt x="842010" y="1626015"/>
                    <a:pt x="838200" y="1555530"/>
                  </a:cubicBezTo>
                  <a:cubicBezTo>
                    <a:pt x="834390" y="1488855"/>
                    <a:pt x="827722" y="1423132"/>
                    <a:pt x="817245" y="1357410"/>
                  </a:cubicBezTo>
                  <a:cubicBezTo>
                    <a:pt x="793433" y="1207867"/>
                    <a:pt x="777240" y="1059277"/>
                    <a:pt x="790575" y="907830"/>
                  </a:cubicBezTo>
                  <a:cubicBezTo>
                    <a:pt x="805815" y="737332"/>
                    <a:pt x="819150" y="566835"/>
                    <a:pt x="822960" y="395385"/>
                  </a:cubicBezTo>
                  <a:cubicBezTo>
                    <a:pt x="826770" y="216315"/>
                    <a:pt x="707708" y="22005"/>
                    <a:pt x="451485" y="53437"/>
                  </a:cubicBezTo>
                  <a:cubicBezTo>
                    <a:pt x="308610" y="24862"/>
                    <a:pt x="169545" y="21052"/>
                    <a:pt x="43815" y="113445"/>
                  </a:cubicBezTo>
                  <a:cubicBezTo>
                    <a:pt x="29528" y="112492"/>
                    <a:pt x="14288" y="111540"/>
                    <a:pt x="0" y="111540"/>
                  </a:cubicBezTo>
                  <a:cubicBezTo>
                    <a:pt x="86678" y="23910"/>
                    <a:pt x="196215" y="-1808"/>
                    <a:pt x="313372" y="97"/>
                  </a:cubicBezTo>
                  <a:cubicBezTo>
                    <a:pt x="399097" y="2002"/>
                    <a:pt x="483870" y="10575"/>
                    <a:pt x="569595" y="20100"/>
                  </a:cubicBezTo>
                  <a:cubicBezTo>
                    <a:pt x="709613" y="36292"/>
                    <a:pt x="793433" y="126780"/>
                    <a:pt x="830580" y="251557"/>
                  </a:cubicBezTo>
                  <a:cubicBezTo>
                    <a:pt x="855345" y="334425"/>
                    <a:pt x="858203" y="426817"/>
                    <a:pt x="856297" y="514447"/>
                  </a:cubicBezTo>
                  <a:cubicBezTo>
                    <a:pt x="853440" y="639225"/>
                    <a:pt x="837247" y="764002"/>
                    <a:pt x="824865" y="888780"/>
                  </a:cubicBezTo>
                  <a:cubicBezTo>
                    <a:pt x="808672" y="1051657"/>
                    <a:pt x="826770" y="1210725"/>
                    <a:pt x="853440" y="1370745"/>
                  </a:cubicBezTo>
                  <a:cubicBezTo>
                    <a:pt x="863918" y="1432657"/>
                    <a:pt x="868680" y="1496475"/>
                    <a:pt x="871538" y="1560292"/>
                  </a:cubicBezTo>
                  <a:cubicBezTo>
                    <a:pt x="874395" y="1635540"/>
                    <a:pt x="849630" y="1700310"/>
                    <a:pt x="787718" y="1747935"/>
                  </a:cubicBezTo>
                  <a:cubicBezTo>
                    <a:pt x="736283" y="1787940"/>
                    <a:pt x="685800" y="1827945"/>
                    <a:pt x="636270" y="1869855"/>
                  </a:cubicBezTo>
                  <a:cubicBezTo>
                    <a:pt x="598170" y="1902240"/>
                    <a:pt x="563880" y="1937482"/>
                    <a:pt x="527685" y="1971772"/>
                  </a:cubicBezTo>
                  <a:cubicBezTo>
                    <a:pt x="530543" y="1977487"/>
                    <a:pt x="532447" y="1984155"/>
                    <a:pt x="535305" y="1989870"/>
                  </a:cubicBezTo>
                  <a:cubicBezTo>
                    <a:pt x="559118" y="1988917"/>
                    <a:pt x="582930" y="1990822"/>
                    <a:pt x="605790" y="1986060"/>
                  </a:cubicBezTo>
                  <a:cubicBezTo>
                    <a:pt x="682943" y="1969867"/>
                    <a:pt x="760095" y="1952722"/>
                    <a:pt x="837247" y="1933672"/>
                  </a:cubicBezTo>
                  <a:cubicBezTo>
                    <a:pt x="880110" y="1923195"/>
                    <a:pt x="892493" y="1939387"/>
                    <a:pt x="882968" y="1980345"/>
                  </a:cubicBezTo>
                  <a:cubicBezTo>
                    <a:pt x="859155" y="2089882"/>
                    <a:pt x="839153" y="2201325"/>
                    <a:pt x="813435" y="2310862"/>
                  </a:cubicBezTo>
                  <a:cubicBezTo>
                    <a:pt x="802958" y="2356582"/>
                    <a:pt x="775335" y="2392777"/>
                    <a:pt x="732472" y="2417542"/>
                  </a:cubicBezTo>
                  <a:cubicBezTo>
                    <a:pt x="697230" y="2437545"/>
                    <a:pt x="664845" y="2461357"/>
                    <a:pt x="631508" y="2483265"/>
                  </a:cubicBezTo>
                  <a:cubicBezTo>
                    <a:pt x="632460" y="2488027"/>
                    <a:pt x="634365" y="2491837"/>
                    <a:pt x="635318" y="2496600"/>
                  </a:cubicBezTo>
                  <a:cubicBezTo>
                    <a:pt x="671513" y="2492790"/>
                    <a:pt x="706755" y="2488027"/>
                    <a:pt x="742950" y="2487075"/>
                  </a:cubicBezTo>
                  <a:cubicBezTo>
                    <a:pt x="767715" y="2486122"/>
                    <a:pt x="789622" y="2491837"/>
                    <a:pt x="775335" y="2525175"/>
                  </a:cubicBezTo>
                  <a:cubicBezTo>
                    <a:pt x="772478" y="2534700"/>
                    <a:pt x="769620" y="2543272"/>
                    <a:pt x="766763" y="2552797"/>
                  </a:cubicBezTo>
                  <a:cubicBezTo>
                    <a:pt x="766763" y="2555655"/>
                    <a:pt x="766763" y="2559465"/>
                    <a:pt x="766763" y="2562322"/>
                  </a:cubicBezTo>
                  <a:cubicBezTo>
                    <a:pt x="763905" y="2574705"/>
                    <a:pt x="760095" y="2588040"/>
                    <a:pt x="757238" y="2600422"/>
                  </a:cubicBezTo>
                  <a:cubicBezTo>
                    <a:pt x="751522" y="2620425"/>
                    <a:pt x="746760" y="2641380"/>
                    <a:pt x="741997" y="2661382"/>
                  </a:cubicBezTo>
                  <a:cubicBezTo>
                    <a:pt x="741045" y="2669955"/>
                    <a:pt x="740093" y="2678527"/>
                    <a:pt x="739140" y="2687100"/>
                  </a:cubicBezTo>
                  <a:cubicBezTo>
                    <a:pt x="740093" y="2689957"/>
                    <a:pt x="740093" y="2692815"/>
                    <a:pt x="739140" y="2695672"/>
                  </a:cubicBezTo>
                  <a:cubicBezTo>
                    <a:pt x="735330" y="2705197"/>
                    <a:pt x="732472" y="2714722"/>
                    <a:pt x="728663" y="2724247"/>
                  </a:cubicBezTo>
                  <a:cubicBezTo>
                    <a:pt x="730568" y="2729010"/>
                    <a:pt x="732472" y="2733772"/>
                    <a:pt x="733425" y="2738535"/>
                  </a:cubicBezTo>
                  <a:close/>
                  <a:moveTo>
                    <a:pt x="625793" y="2503267"/>
                  </a:moveTo>
                  <a:cubicBezTo>
                    <a:pt x="625793" y="2501362"/>
                    <a:pt x="625793" y="2498505"/>
                    <a:pt x="624840" y="2496600"/>
                  </a:cubicBezTo>
                  <a:cubicBezTo>
                    <a:pt x="619125" y="2497552"/>
                    <a:pt x="612458" y="2498505"/>
                    <a:pt x="606743" y="2499457"/>
                  </a:cubicBezTo>
                  <a:cubicBezTo>
                    <a:pt x="606743" y="2501362"/>
                    <a:pt x="606743" y="2502315"/>
                    <a:pt x="606743" y="2504220"/>
                  </a:cubicBezTo>
                  <a:cubicBezTo>
                    <a:pt x="614363" y="2503267"/>
                    <a:pt x="620078" y="2503267"/>
                    <a:pt x="625793" y="250326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 name="Google Shape;213;p8"/>
            <p:cNvSpPr/>
            <p:nvPr/>
          </p:nvSpPr>
          <p:spPr>
            <a:xfrm>
              <a:off x="3223726" y="593309"/>
              <a:ext cx="930592" cy="1235392"/>
            </a:xfrm>
            <a:custGeom>
              <a:avLst/>
              <a:gdLst/>
              <a:ahLst/>
              <a:cxnLst/>
              <a:rect l="l" t="t" r="r" b="b"/>
              <a:pathLst>
                <a:path w="930592" h="1235392" extrusionOk="0">
                  <a:moveTo>
                    <a:pt x="886778" y="0"/>
                  </a:moveTo>
                  <a:cubicBezTo>
                    <a:pt x="901065" y="953"/>
                    <a:pt x="916305" y="1905"/>
                    <a:pt x="930593" y="1905"/>
                  </a:cubicBezTo>
                  <a:cubicBezTo>
                    <a:pt x="929640" y="4763"/>
                    <a:pt x="928688" y="7620"/>
                    <a:pt x="927735" y="10478"/>
                  </a:cubicBezTo>
                  <a:cubicBezTo>
                    <a:pt x="927735" y="10478"/>
                    <a:pt x="929640" y="9525"/>
                    <a:pt x="929640" y="9525"/>
                  </a:cubicBezTo>
                  <a:cubicBezTo>
                    <a:pt x="925830" y="13335"/>
                    <a:pt x="921068" y="16193"/>
                    <a:pt x="917257" y="20003"/>
                  </a:cubicBezTo>
                  <a:cubicBezTo>
                    <a:pt x="898207" y="33338"/>
                    <a:pt x="880110" y="48578"/>
                    <a:pt x="860107" y="60960"/>
                  </a:cubicBezTo>
                  <a:cubicBezTo>
                    <a:pt x="825818" y="83820"/>
                    <a:pt x="825818" y="113348"/>
                    <a:pt x="838200" y="148590"/>
                  </a:cubicBezTo>
                  <a:cubicBezTo>
                    <a:pt x="857250" y="200978"/>
                    <a:pt x="876300" y="252413"/>
                    <a:pt x="890588" y="305753"/>
                  </a:cubicBezTo>
                  <a:cubicBezTo>
                    <a:pt x="895350" y="322897"/>
                    <a:pt x="884872" y="342900"/>
                    <a:pt x="882015" y="361950"/>
                  </a:cubicBezTo>
                  <a:cubicBezTo>
                    <a:pt x="864870" y="357188"/>
                    <a:pt x="845820" y="356235"/>
                    <a:pt x="830580" y="346710"/>
                  </a:cubicBezTo>
                  <a:cubicBezTo>
                    <a:pt x="797243" y="325755"/>
                    <a:pt x="766763" y="299085"/>
                    <a:pt x="734378" y="278130"/>
                  </a:cubicBezTo>
                  <a:cubicBezTo>
                    <a:pt x="702945" y="258128"/>
                    <a:pt x="675322" y="260033"/>
                    <a:pt x="644843" y="286703"/>
                  </a:cubicBezTo>
                  <a:cubicBezTo>
                    <a:pt x="494347" y="419100"/>
                    <a:pt x="375285" y="573405"/>
                    <a:pt x="275272" y="745808"/>
                  </a:cubicBezTo>
                  <a:cubicBezTo>
                    <a:pt x="203835" y="867727"/>
                    <a:pt x="142875" y="993458"/>
                    <a:pt x="97155" y="1126808"/>
                  </a:cubicBezTo>
                  <a:cubicBezTo>
                    <a:pt x="83820" y="1166813"/>
                    <a:pt x="48578" y="1199198"/>
                    <a:pt x="22860" y="1235393"/>
                  </a:cubicBezTo>
                  <a:cubicBezTo>
                    <a:pt x="15240" y="1232535"/>
                    <a:pt x="7620" y="1229678"/>
                    <a:pt x="0" y="1226820"/>
                  </a:cubicBezTo>
                  <a:cubicBezTo>
                    <a:pt x="86678" y="1127760"/>
                    <a:pt x="100965" y="995363"/>
                    <a:pt x="160020" y="883920"/>
                  </a:cubicBezTo>
                  <a:cubicBezTo>
                    <a:pt x="285750" y="647700"/>
                    <a:pt x="425767" y="422910"/>
                    <a:pt x="638175" y="250508"/>
                  </a:cubicBezTo>
                  <a:cubicBezTo>
                    <a:pt x="667703" y="226695"/>
                    <a:pt x="699135" y="222885"/>
                    <a:pt x="730568" y="240983"/>
                  </a:cubicBezTo>
                  <a:cubicBezTo>
                    <a:pt x="768668" y="263843"/>
                    <a:pt x="803910" y="291465"/>
                    <a:pt x="847725" y="321945"/>
                  </a:cubicBezTo>
                  <a:cubicBezTo>
                    <a:pt x="848678" y="305753"/>
                    <a:pt x="853440" y="290513"/>
                    <a:pt x="849630" y="276225"/>
                  </a:cubicBezTo>
                  <a:cubicBezTo>
                    <a:pt x="833438" y="207645"/>
                    <a:pt x="814388" y="140018"/>
                    <a:pt x="797243" y="71438"/>
                  </a:cubicBezTo>
                  <a:cubicBezTo>
                    <a:pt x="826770" y="50482"/>
                    <a:pt x="856297" y="24765"/>
                    <a:pt x="88677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 name="Google Shape;214;p8"/>
            <p:cNvSpPr/>
            <p:nvPr/>
          </p:nvSpPr>
          <p:spPr>
            <a:xfrm>
              <a:off x="2618889" y="5794912"/>
              <a:ext cx="237172" cy="622934"/>
            </a:xfrm>
            <a:custGeom>
              <a:avLst/>
              <a:gdLst/>
              <a:ahLst/>
              <a:cxnLst/>
              <a:rect l="l" t="t" r="r" b="b"/>
              <a:pathLst>
                <a:path w="237172" h="622934" extrusionOk="0">
                  <a:moveTo>
                    <a:pt x="206692" y="1905"/>
                  </a:moveTo>
                  <a:cubicBezTo>
                    <a:pt x="206692" y="1905"/>
                    <a:pt x="210503" y="0"/>
                    <a:pt x="210503" y="0"/>
                  </a:cubicBezTo>
                  <a:cubicBezTo>
                    <a:pt x="219075" y="0"/>
                    <a:pt x="227647" y="0"/>
                    <a:pt x="236220" y="0"/>
                  </a:cubicBezTo>
                  <a:cubicBezTo>
                    <a:pt x="236220" y="2857"/>
                    <a:pt x="236220" y="6667"/>
                    <a:pt x="237172" y="9525"/>
                  </a:cubicBezTo>
                  <a:cubicBezTo>
                    <a:pt x="220980" y="51435"/>
                    <a:pt x="201930" y="92392"/>
                    <a:pt x="187642" y="135255"/>
                  </a:cubicBezTo>
                  <a:cubicBezTo>
                    <a:pt x="141923" y="266700"/>
                    <a:pt x="99060" y="399097"/>
                    <a:pt x="53340" y="530542"/>
                  </a:cubicBezTo>
                  <a:cubicBezTo>
                    <a:pt x="42863" y="559117"/>
                    <a:pt x="22860" y="584835"/>
                    <a:pt x="0" y="622935"/>
                  </a:cubicBezTo>
                  <a:cubicBezTo>
                    <a:pt x="71438" y="408622"/>
                    <a:pt x="139065" y="205740"/>
                    <a:pt x="206692" y="190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 name="Google Shape;215;p8"/>
            <p:cNvSpPr/>
            <p:nvPr/>
          </p:nvSpPr>
          <p:spPr>
            <a:xfrm>
              <a:off x="4876314" y="3005040"/>
              <a:ext cx="8572" cy="27622"/>
            </a:xfrm>
            <a:custGeom>
              <a:avLst/>
              <a:gdLst/>
              <a:ahLst/>
              <a:cxnLst/>
              <a:rect l="l" t="t" r="r" b="b"/>
              <a:pathLst>
                <a:path w="8572" h="27622" extrusionOk="0">
                  <a:moveTo>
                    <a:pt x="0" y="27622"/>
                  </a:moveTo>
                  <a:cubicBezTo>
                    <a:pt x="2857" y="18097"/>
                    <a:pt x="5715" y="9525"/>
                    <a:pt x="8572" y="0"/>
                  </a:cubicBezTo>
                  <a:cubicBezTo>
                    <a:pt x="5715" y="9525"/>
                    <a:pt x="2857" y="19050"/>
                    <a:pt x="0" y="276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 name="Google Shape;216;p8"/>
            <p:cNvSpPr/>
            <p:nvPr/>
          </p:nvSpPr>
          <p:spPr>
            <a:xfrm>
              <a:off x="4847739" y="3141247"/>
              <a:ext cx="2857" cy="25717"/>
            </a:xfrm>
            <a:custGeom>
              <a:avLst/>
              <a:gdLst/>
              <a:ahLst/>
              <a:cxnLst/>
              <a:rect l="l" t="t" r="r" b="b"/>
              <a:pathLst>
                <a:path w="2857" h="25717" extrusionOk="0">
                  <a:moveTo>
                    <a:pt x="0" y="25718"/>
                  </a:moveTo>
                  <a:cubicBezTo>
                    <a:pt x="953" y="17145"/>
                    <a:pt x="1905" y="8573"/>
                    <a:pt x="2857" y="0"/>
                  </a:cubicBezTo>
                  <a:cubicBezTo>
                    <a:pt x="1905" y="8573"/>
                    <a:pt x="953" y="17145"/>
                    <a:pt x="0" y="257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 name="Google Shape;217;p8"/>
            <p:cNvSpPr/>
            <p:nvPr/>
          </p:nvSpPr>
          <p:spPr>
            <a:xfrm>
              <a:off x="2648416" y="2633565"/>
              <a:ext cx="6667" cy="31432"/>
            </a:xfrm>
            <a:custGeom>
              <a:avLst/>
              <a:gdLst/>
              <a:ahLst/>
              <a:cxnLst/>
              <a:rect l="l" t="t" r="r" b="b"/>
              <a:pathLst>
                <a:path w="6667" h="31432" extrusionOk="0">
                  <a:moveTo>
                    <a:pt x="6668" y="0"/>
                  </a:moveTo>
                  <a:cubicBezTo>
                    <a:pt x="4763" y="10478"/>
                    <a:pt x="2858" y="20955"/>
                    <a:pt x="0" y="31433"/>
                  </a:cubicBezTo>
                  <a:cubicBezTo>
                    <a:pt x="2858" y="20955"/>
                    <a:pt x="4763" y="10478"/>
                    <a:pt x="666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 name="Google Shape;218;p8"/>
            <p:cNvSpPr/>
            <p:nvPr/>
          </p:nvSpPr>
          <p:spPr>
            <a:xfrm>
              <a:off x="3589486" y="3233640"/>
              <a:ext cx="1238250" cy="1870049"/>
            </a:xfrm>
            <a:custGeom>
              <a:avLst/>
              <a:gdLst/>
              <a:ahLst/>
              <a:cxnLst/>
              <a:rect l="l" t="t" r="r" b="b"/>
              <a:pathLst>
                <a:path w="1238250" h="1870049" extrusionOk="0">
                  <a:moveTo>
                    <a:pt x="591503" y="845820"/>
                  </a:moveTo>
                  <a:cubicBezTo>
                    <a:pt x="731520" y="853440"/>
                    <a:pt x="871538" y="861060"/>
                    <a:pt x="999172" y="867728"/>
                  </a:cubicBezTo>
                  <a:cubicBezTo>
                    <a:pt x="1067753" y="607695"/>
                    <a:pt x="1133475" y="357188"/>
                    <a:pt x="1198245" y="107632"/>
                  </a:cubicBezTo>
                  <a:cubicBezTo>
                    <a:pt x="1203008" y="87630"/>
                    <a:pt x="1205865" y="67628"/>
                    <a:pt x="1209675" y="47625"/>
                  </a:cubicBezTo>
                  <a:cubicBezTo>
                    <a:pt x="1213485" y="31432"/>
                    <a:pt x="1217295" y="15240"/>
                    <a:pt x="1220153" y="0"/>
                  </a:cubicBezTo>
                  <a:cubicBezTo>
                    <a:pt x="1225868" y="0"/>
                    <a:pt x="1231583" y="0"/>
                    <a:pt x="1238250" y="0"/>
                  </a:cubicBezTo>
                  <a:cubicBezTo>
                    <a:pt x="1233488" y="41910"/>
                    <a:pt x="1233488" y="84772"/>
                    <a:pt x="1223963" y="125730"/>
                  </a:cubicBezTo>
                  <a:cubicBezTo>
                    <a:pt x="1165860" y="367665"/>
                    <a:pt x="1103948" y="609600"/>
                    <a:pt x="1045845" y="851535"/>
                  </a:cubicBezTo>
                  <a:cubicBezTo>
                    <a:pt x="1038225" y="882968"/>
                    <a:pt x="1023938" y="898207"/>
                    <a:pt x="991553" y="896303"/>
                  </a:cubicBezTo>
                  <a:cubicBezTo>
                    <a:pt x="972503" y="895350"/>
                    <a:pt x="953453" y="896303"/>
                    <a:pt x="934403" y="897255"/>
                  </a:cubicBezTo>
                  <a:cubicBezTo>
                    <a:pt x="868680" y="894397"/>
                    <a:pt x="802958" y="891540"/>
                    <a:pt x="736283" y="889635"/>
                  </a:cubicBezTo>
                  <a:cubicBezTo>
                    <a:pt x="687705" y="885825"/>
                    <a:pt x="640080" y="882968"/>
                    <a:pt x="591503" y="879157"/>
                  </a:cubicBezTo>
                  <a:cubicBezTo>
                    <a:pt x="543878" y="876300"/>
                    <a:pt x="496253" y="874395"/>
                    <a:pt x="449580" y="871538"/>
                  </a:cubicBezTo>
                  <a:cubicBezTo>
                    <a:pt x="314325" y="860107"/>
                    <a:pt x="186690" y="882968"/>
                    <a:pt x="65723" y="946785"/>
                  </a:cubicBezTo>
                  <a:cubicBezTo>
                    <a:pt x="94298" y="960120"/>
                    <a:pt x="122873" y="970597"/>
                    <a:pt x="151448" y="971550"/>
                  </a:cubicBezTo>
                  <a:cubicBezTo>
                    <a:pt x="240983" y="973455"/>
                    <a:pt x="330518" y="972503"/>
                    <a:pt x="420053" y="972503"/>
                  </a:cubicBezTo>
                  <a:cubicBezTo>
                    <a:pt x="477203" y="982028"/>
                    <a:pt x="534353" y="991553"/>
                    <a:pt x="591503" y="1001078"/>
                  </a:cubicBezTo>
                  <a:cubicBezTo>
                    <a:pt x="707708" y="1017270"/>
                    <a:pt x="822960" y="1032510"/>
                    <a:pt x="939165" y="1050607"/>
                  </a:cubicBezTo>
                  <a:cubicBezTo>
                    <a:pt x="1021080" y="1062990"/>
                    <a:pt x="1031558" y="1082993"/>
                    <a:pt x="1012508" y="1163003"/>
                  </a:cubicBezTo>
                  <a:cubicBezTo>
                    <a:pt x="988695" y="1260157"/>
                    <a:pt x="927735" y="1335405"/>
                    <a:pt x="866775" y="1409700"/>
                  </a:cubicBezTo>
                  <a:cubicBezTo>
                    <a:pt x="834390" y="1450657"/>
                    <a:pt x="794385" y="1484948"/>
                    <a:pt x="762000" y="1525905"/>
                  </a:cubicBezTo>
                  <a:cubicBezTo>
                    <a:pt x="724853" y="1572578"/>
                    <a:pt x="680085" y="1586865"/>
                    <a:pt x="623888" y="1570673"/>
                  </a:cubicBezTo>
                  <a:cubicBezTo>
                    <a:pt x="610553" y="1565910"/>
                    <a:pt x="598170" y="1562100"/>
                    <a:pt x="584835" y="1557338"/>
                  </a:cubicBezTo>
                  <a:cubicBezTo>
                    <a:pt x="573405" y="1553528"/>
                    <a:pt x="561022" y="1549718"/>
                    <a:pt x="549593" y="1545907"/>
                  </a:cubicBezTo>
                  <a:cubicBezTo>
                    <a:pt x="485775" y="1520190"/>
                    <a:pt x="420053" y="1499235"/>
                    <a:pt x="344805" y="1507807"/>
                  </a:cubicBezTo>
                  <a:cubicBezTo>
                    <a:pt x="421005" y="1542098"/>
                    <a:pt x="490538" y="1572578"/>
                    <a:pt x="560070" y="1604010"/>
                  </a:cubicBezTo>
                  <a:cubicBezTo>
                    <a:pt x="560070" y="1604010"/>
                    <a:pt x="561022" y="1604963"/>
                    <a:pt x="561022" y="1604963"/>
                  </a:cubicBezTo>
                  <a:cubicBezTo>
                    <a:pt x="566738" y="1610678"/>
                    <a:pt x="571500" y="1616393"/>
                    <a:pt x="578168" y="1621155"/>
                  </a:cubicBezTo>
                  <a:cubicBezTo>
                    <a:pt x="629603" y="1664018"/>
                    <a:pt x="629603" y="1667828"/>
                    <a:pt x="580072" y="1713548"/>
                  </a:cubicBezTo>
                  <a:cubicBezTo>
                    <a:pt x="576263" y="1716405"/>
                    <a:pt x="573405" y="1720215"/>
                    <a:pt x="570547" y="1723073"/>
                  </a:cubicBezTo>
                  <a:cubicBezTo>
                    <a:pt x="507683" y="1764030"/>
                    <a:pt x="445770" y="1805940"/>
                    <a:pt x="382905" y="1846898"/>
                  </a:cubicBezTo>
                  <a:cubicBezTo>
                    <a:pt x="315278" y="1854518"/>
                    <a:pt x="248603" y="1864043"/>
                    <a:pt x="180975" y="1869757"/>
                  </a:cubicBezTo>
                  <a:cubicBezTo>
                    <a:pt x="157163" y="1871663"/>
                    <a:pt x="133350" y="1864043"/>
                    <a:pt x="108585" y="1852613"/>
                  </a:cubicBezTo>
                  <a:cubicBezTo>
                    <a:pt x="295275" y="1858328"/>
                    <a:pt x="456247" y="1803082"/>
                    <a:pt x="585788" y="1664970"/>
                  </a:cubicBezTo>
                  <a:cubicBezTo>
                    <a:pt x="545783" y="1613535"/>
                    <a:pt x="485775" y="1590675"/>
                    <a:pt x="424815" y="1570673"/>
                  </a:cubicBezTo>
                  <a:cubicBezTo>
                    <a:pt x="383858" y="1557338"/>
                    <a:pt x="342900" y="1544955"/>
                    <a:pt x="302895" y="1529715"/>
                  </a:cubicBezTo>
                  <a:cubicBezTo>
                    <a:pt x="292418" y="1525905"/>
                    <a:pt x="284798" y="1515428"/>
                    <a:pt x="276225" y="1507807"/>
                  </a:cubicBezTo>
                  <a:cubicBezTo>
                    <a:pt x="284798" y="1500188"/>
                    <a:pt x="293370" y="1484948"/>
                    <a:pt x="301943" y="1484948"/>
                  </a:cubicBezTo>
                  <a:cubicBezTo>
                    <a:pt x="360045" y="1484948"/>
                    <a:pt x="418148" y="1486853"/>
                    <a:pt x="475297" y="1489710"/>
                  </a:cubicBezTo>
                  <a:cubicBezTo>
                    <a:pt x="490538" y="1490663"/>
                    <a:pt x="505778" y="1494473"/>
                    <a:pt x="520065" y="1496378"/>
                  </a:cubicBezTo>
                  <a:cubicBezTo>
                    <a:pt x="524828" y="1499235"/>
                    <a:pt x="530543" y="1501140"/>
                    <a:pt x="535305" y="1503998"/>
                  </a:cubicBezTo>
                  <a:cubicBezTo>
                    <a:pt x="540068" y="1505903"/>
                    <a:pt x="545783" y="1508760"/>
                    <a:pt x="550545" y="1510665"/>
                  </a:cubicBezTo>
                  <a:cubicBezTo>
                    <a:pt x="575310" y="1520190"/>
                    <a:pt x="601028" y="1528763"/>
                    <a:pt x="625793" y="1539240"/>
                  </a:cubicBezTo>
                  <a:cubicBezTo>
                    <a:pt x="675322" y="1561148"/>
                    <a:pt x="711518" y="1547813"/>
                    <a:pt x="744855" y="1505903"/>
                  </a:cubicBezTo>
                  <a:cubicBezTo>
                    <a:pt x="795338" y="1441132"/>
                    <a:pt x="856297" y="1383982"/>
                    <a:pt x="902018" y="1317307"/>
                  </a:cubicBezTo>
                  <a:cubicBezTo>
                    <a:pt x="940118" y="1262063"/>
                    <a:pt x="963930" y="1198245"/>
                    <a:pt x="990600" y="1136332"/>
                  </a:cubicBezTo>
                  <a:cubicBezTo>
                    <a:pt x="1002030" y="1109663"/>
                    <a:pt x="992505" y="1087755"/>
                    <a:pt x="957263" y="1083945"/>
                  </a:cubicBezTo>
                  <a:cubicBezTo>
                    <a:pt x="828675" y="1068705"/>
                    <a:pt x="700088" y="1052513"/>
                    <a:pt x="571500" y="1037272"/>
                  </a:cubicBezTo>
                  <a:cubicBezTo>
                    <a:pt x="566738" y="1037272"/>
                    <a:pt x="562928" y="1037272"/>
                    <a:pt x="558165" y="1037272"/>
                  </a:cubicBezTo>
                  <a:lnTo>
                    <a:pt x="555308" y="1034415"/>
                  </a:lnTo>
                  <a:cubicBezTo>
                    <a:pt x="494347" y="1023938"/>
                    <a:pt x="433388" y="1013460"/>
                    <a:pt x="373380" y="1003935"/>
                  </a:cubicBezTo>
                  <a:cubicBezTo>
                    <a:pt x="300990" y="1002982"/>
                    <a:pt x="228600" y="1000125"/>
                    <a:pt x="155258" y="1002030"/>
                  </a:cubicBezTo>
                  <a:cubicBezTo>
                    <a:pt x="100965" y="1002982"/>
                    <a:pt x="53340" y="989647"/>
                    <a:pt x="0" y="951547"/>
                  </a:cubicBezTo>
                  <a:cubicBezTo>
                    <a:pt x="22860" y="934403"/>
                    <a:pt x="40005" y="918210"/>
                    <a:pt x="59055" y="908685"/>
                  </a:cubicBezTo>
                  <a:cubicBezTo>
                    <a:pt x="174308" y="851535"/>
                    <a:pt x="298133" y="839153"/>
                    <a:pt x="424815" y="838200"/>
                  </a:cubicBezTo>
                  <a:cubicBezTo>
                    <a:pt x="448628" y="838200"/>
                    <a:pt x="472440" y="839153"/>
                    <a:pt x="496253" y="839153"/>
                  </a:cubicBezTo>
                  <a:cubicBezTo>
                    <a:pt x="502920" y="840105"/>
                    <a:pt x="510540" y="841057"/>
                    <a:pt x="517208" y="841057"/>
                  </a:cubicBezTo>
                  <a:cubicBezTo>
                    <a:pt x="522922" y="842963"/>
                    <a:pt x="528638" y="844868"/>
                    <a:pt x="534353" y="846772"/>
                  </a:cubicBezTo>
                  <a:cubicBezTo>
                    <a:pt x="553403" y="846772"/>
                    <a:pt x="572453" y="845820"/>
                    <a:pt x="591503" y="8458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 name="Google Shape;219;p8"/>
            <p:cNvSpPr/>
            <p:nvPr/>
          </p:nvSpPr>
          <p:spPr>
            <a:xfrm>
              <a:off x="2609450" y="3035520"/>
              <a:ext cx="778105" cy="2759392"/>
            </a:xfrm>
            <a:custGeom>
              <a:avLst/>
              <a:gdLst/>
              <a:ahLst/>
              <a:cxnLst/>
              <a:rect l="l" t="t" r="r" b="b"/>
              <a:pathLst>
                <a:path w="778105" h="2759392" extrusionOk="0">
                  <a:moveTo>
                    <a:pt x="246611" y="2759393"/>
                  </a:moveTo>
                  <a:cubicBezTo>
                    <a:pt x="238038" y="2759393"/>
                    <a:pt x="229466" y="2759393"/>
                    <a:pt x="220893" y="2759393"/>
                  </a:cubicBezTo>
                  <a:cubicBezTo>
                    <a:pt x="327573" y="2504122"/>
                    <a:pt x="435206" y="2249805"/>
                    <a:pt x="544743" y="1987867"/>
                  </a:cubicBezTo>
                  <a:cubicBezTo>
                    <a:pt x="527598" y="1994535"/>
                    <a:pt x="516168" y="2000250"/>
                    <a:pt x="502833" y="2004060"/>
                  </a:cubicBezTo>
                  <a:cubicBezTo>
                    <a:pt x="440921" y="2025015"/>
                    <a:pt x="379961" y="2020252"/>
                    <a:pt x="334241" y="1973580"/>
                  </a:cubicBezTo>
                  <a:cubicBezTo>
                    <a:pt x="247563" y="1885950"/>
                    <a:pt x="160886" y="1797367"/>
                    <a:pt x="82781" y="1702117"/>
                  </a:cubicBezTo>
                  <a:cubicBezTo>
                    <a:pt x="-14374" y="1584960"/>
                    <a:pt x="-21994" y="1451610"/>
                    <a:pt x="38966" y="1313498"/>
                  </a:cubicBezTo>
                  <a:cubicBezTo>
                    <a:pt x="46586" y="1302067"/>
                    <a:pt x="54206" y="1289685"/>
                    <a:pt x="60873" y="1278255"/>
                  </a:cubicBezTo>
                  <a:cubicBezTo>
                    <a:pt x="60873" y="1278255"/>
                    <a:pt x="60873" y="1277302"/>
                    <a:pt x="60873" y="1277302"/>
                  </a:cubicBezTo>
                  <a:cubicBezTo>
                    <a:pt x="63731" y="1273492"/>
                    <a:pt x="66588" y="1270635"/>
                    <a:pt x="69446" y="1266825"/>
                  </a:cubicBezTo>
                  <a:cubicBezTo>
                    <a:pt x="69446" y="1266825"/>
                    <a:pt x="69446" y="1266825"/>
                    <a:pt x="69446" y="1266825"/>
                  </a:cubicBezTo>
                  <a:cubicBezTo>
                    <a:pt x="75161" y="1260157"/>
                    <a:pt x="81828" y="1253490"/>
                    <a:pt x="87543" y="1246823"/>
                  </a:cubicBezTo>
                  <a:cubicBezTo>
                    <a:pt x="87543" y="1246823"/>
                    <a:pt x="87543" y="1246823"/>
                    <a:pt x="87543" y="1246823"/>
                  </a:cubicBezTo>
                  <a:cubicBezTo>
                    <a:pt x="149456" y="1190625"/>
                    <a:pt x="210416" y="1133475"/>
                    <a:pt x="272328" y="1077277"/>
                  </a:cubicBezTo>
                  <a:cubicBezTo>
                    <a:pt x="270423" y="1072515"/>
                    <a:pt x="267566" y="1067752"/>
                    <a:pt x="265661" y="1062990"/>
                  </a:cubicBezTo>
                  <a:cubicBezTo>
                    <a:pt x="215178" y="1084898"/>
                    <a:pt x="164696" y="1107757"/>
                    <a:pt x="114213" y="1129665"/>
                  </a:cubicBezTo>
                  <a:cubicBezTo>
                    <a:pt x="114213" y="1129665"/>
                    <a:pt x="114213" y="1129665"/>
                    <a:pt x="114213" y="1129665"/>
                  </a:cubicBezTo>
                  <a:cubicBezTo>
                    <a:pt x="111356" y="1132523"/>
                    <a:pt x="108498" y="1136332"/>
                    <a:pt x="104688" y="1139190"/>
                  </a:cubicBezTo>
                  <a:cubicBezTo>
                    <a:pt x="104688" y="1139190"/>
                    <a:pt x="104688" y="1139190"/>
                    <a:pt x="104688" y="1139190"/>
                  </a:cubicBezTo>
                  <a:cubicBezTo>
                    <a:pt x="98021" y="1145857"/>
                    <a:pt x="92306" y="1151573"/>
                    <a:pt x="85638" y="1158240"/>
                  </a:cubicBezTo>
                  <a:cubicBezTo>
                    <a:pt x="74208" y="1147763"/>
                    <a:pt x="53253" y="1139190"/>
                    <a:pt x="51348" y="1127760"/>
                  </a:cubicBezTo>
                  <a:cubicBezTo>
                    <a:pt x="34203" y="1038225"/>
                    <a:pt x="7533" y="947738"/>
                    <a:pt x="7533" y="857250"/>
                  </a:cubicBezTo>
                  <a:cubicBezTo>
                    <a:pt x="7533" y="710565"/>
                    <a:pt x="11343" y="561022"/>
                    <a:pt x="41823" y="419100"/>
                  </a:cubicBezTo>
                  <a:cubicBezTo>
                    <a:pt x="71351" y="283845"/>
                    <a:pt x="136121" y="155257"/>
                    <a:pt x="188508" y="25717"/>
                  </a:cubicBezTo>
                  <a:cubicBezTo>
                    <a:pt x="193271" y="12382"/>
                    <a:pt x="219941" y="8572"/>
                    <a:pt x="237086" y="0"/>
                  </a:cubicBezTo>
                  <a:cubicBezTo>
                    <a:pt x="246611" y="5715"/>
                    <a:pt x="257088" y="10477"/>
                    <a:pt x="266613" y="16192"/>
                  </a:cubicBezTo>
                  <a:cubicBezTo>
                    <a:pt x="266613" y="16192"/>
                    <a:pt x="266613" y="16192"/>
                    <a:pt x="266613" y="16192"/>
                  </a:cubicBezTo>
                  <a:cubicBezTo>
                    <a:pt x="317096" y="38100"/>
                    <a:pt x="368531" y="60960"/>
                    <a:pt x="419013" y="82867"/>
                  </a:cubicBezTo>
                  <a:cubicBezTo>
                    <a:pt x="428538" y="86677"/>
                    <a:pt x="438063" y="89535"/>
                    <a:pt x="446636" y="93345"/>
                  </a:cubicBezTo>
                  <a:cubicBezTo>
                    <a:pt x="494261" y="108585"/>
                    <a:pt x="542838" y="123825"/>
                    <a:pt x="590463" y="139065"/>
                  </a:cubicBezTo>
                  <a:cubicBezTo>
                    <a:pt x="590463" y="148590"/>
                    <a:pt x="590463" y="158115"/>
                    <a:pt x="590463" y="166688"/>
                  </a:cubicBezTo>
                  <a:cubicBezTo>
                    <a:pt x="461876" y="138113"/>
                    <a:pt x="336146" y="100013"/>
                    <a:pt x="219941" y="23813"/>
                  </a:cubicBezTo>
                  <a:cubicBezTo>
                    <a:pt x="27536" y="372427"/>
                    <a:pt x="-12469" y="735330"/>
                    <a:pt x="76113" y="1122045"/>
                  </a:cubicBezTo>
                  <a:cubicBezTo>
                    <a:pt x="136121" y="1062990"/>
                    <a:pt x="207558" y="1053465"/>
                    <a:pt x="279948" y="1042035"/>
                  </a:cubicBezTo>
                  <a:cubicBezTo>
                    <a:pt x="324716" y="1034415"/>
                    <a:pt x="366626" y="1016317"/>
                    <a:pt x="409488" y="1002030"/>
                  </a:cubicBezTo>
                  <a:cubicBezTo>
                    <a:pt x="424728" y="997267"/>
                    <a:pt x="438063" y="983932"/>
                    <a:pt x="452351" y="982980"/>
                  </a:cubicBezTo>
                  <a:cubicBezTo>
                    <a:pt x="470448" y="982027"/>
                    <a:pt x="488546" y="989647"/>
                    <a:pt x="506643" y="993457"/>
                  </a:cubicBezTo>
                  <a:cubicBezTo>
                    <a:pt x="495213" y="1009650"/>
                    <a:pt x="484736" y="1025842"/>
                    <a:pt x="471401" y="1041082"/>
                  </a:cubicBezTo>
                  <a:cubicBezTo>
                    <a:pt x="466638" y="1045845"/>
                    <a:pt x="457113" y="1047750"/>
                    <a:pt x="449493" y="1048702"/>
                  </a:cubicBezTo>
                  <a:cubicBezTo>
                    <a:pt x="301856" y="1057275"/>
                    <a:pt x="214226" y="1161098"/>
                    <a:pt x="120881" y="1255395"/>
                  </a:cubicBezTo>
                  <a:cubicBezTo>
                    <a:pt x="6581" y="1369695"/>
                    <a:pt x="-4849" y="1544002"/>
                    <a:pt x="94211" y="1666875"/>
                  </a:cubicBezTo>
                  <a:cubicBezTo>
                    <a:pt x="171363" y="1763077"/>
                    <a:pt x="254231" y="1854517"/>
                    <a:pt x="341861" y="1942148"/>
                  </a:cubicBezTo>
                  <a:cubicBezTo>
                    <a:pt x="402821" y="2003107"/>
                    <a:pt x="479021" y="2002155"/>
                    <a:pt x="549506" y="1951673"/>
                  </a:cubicBezTo>
                  <a:cubicBezTo>
                    <a:pt x="564746" y="1941195"/>
                    <a:pt x="576176" y="1920240"/>
                    <a:pt x="582843" y="1902142"/>
                  </a:cubicBezTo>
                  <a:cubicBezTo>
                    <a:pt x="618086" y="1806892"/>
                    <a:pt x="652376" y="1711642"/>
                    <a:pt x="686666" y="1616392"/>
                  </a:cubicBezTo>
                  <a:cubicBezTo>
                    <a:pt x="694286" y="1617345"/>
                    <a:pt x="701906" y="1618298"/>
                    <a:pt x="709526" y="1618298"/>
                  </a:cubicBezTo>
                  <a:cubicBezTo>
                    <a:pt x="695238" y="1660207"/>
                    <a:pt x="680951" y="1702117"/>
                    <a:pt x="666663" y="1744027"/>
                  </a:cubicBezTo>
                  <a:cubicBezTo>
                    <a:pt x="652376" y="1784985"/>
                    <a:pt x="638088" y="1825942"/>
                    <a:pt x="623801" y="1866900"/>
                  </a:cubicBezTo>
                  <a:cubicBezTo>
                    <a:pt x="704763" y="1775460"/>
                    <a:pt x="725718" y="1661160"/>
                    <a:pt x="752388" y="1549717"/>
                  </a:cubicBezTo>
                  <a:cubicBezTo>
                    <a:pt x="760961" y="1549717"/>
                    <a:pt x="769533" y="1549717"/>
                    <a:pt x="778106" y="1549717"/>
                  </a:cubicBezTo>
                  <a:cubicBezTo>
                    <a:pt x="753341" y="1656398"/>
                    <a:pt x="739053" y="1769745"/>
                    <a:pt x="671426" y="1856423"/>
                  </a:cubicBezTo>
                  <a:cubicBezTo>
                    <a:pt x="524741" y="2043113"/>
                    <a:pt x="462828" y="2269808"/>
                    <a:pt x="362816" y="2478405"/>
                  </a:cubicBezTo>
                  <a:cubicBezTo>
                    <a:pt x="319953" y="2570797"/>
                    <a:pt x="284711" y="2666047"/>
                    <a:pt x="246611" y="275939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	</a:t>
              </a:r>
              <a:endParaRPr/>
            </a:p>
          </p:txBody>
        </p:sp>
        <p:sp>
          <p:nvSpPr>
            <p:cNvPr id="220" name="Google Shape;220;p8"/>
            <p:cNvSpPr/>
            <p:nvPr/>
          </p:nvSpPr>
          <p:spPr>
            <a:xfrm>
              <a:off x="3297068" y="2052540"/>
              <a:ext cx="911542" cy="2602230"/>
            </a:xfrm>
            <a:custGeom>
              <a:avLst/>
              <a:gdLst/>
              <a:ahLst/>
              <a:cxnLst/>
              <a:rect l="l" t="t" r="r" b="b"/>
              <a:pathLst>
                <a:path w="911542" h="2602230" extrusionOk="0">
                  <a:moveTo>
                    <a:pt x="22860" y="2602230"/>
                  </a:moveTo>
                  <a:cubicBezTo>
                    <a:pt x="15240" y="2601278"/>
                    <a:pt x="7620" y="2600325"/>
                    <a:pt x="0" y="2600325"/>
                  </a:cubicBezTo>
                  <a:cubicBezTo>
                    <a:pt x="22860" y="2536508"/>
                    <a:pt x="44767" y="2471738"/>
                    <a:pt x="67628" y="2407920"/>
                  </a:cubicBezTo>
                  <a:cubicBezTo>
                    <a:pt x="184785" y="2082165"/>
                    <a:pt x="292417" y="1752600"/>
                    <a:pt x="432435" y="1434465"/>
                  </a:cubicBezTo>
                  <a:cubicBezTo>
                    <a:pt x="519113" y="1237298"/>
                    <a:pt x="589598" y="1033463"/>
                    <a:pt x="664845" y="831532"/>
                  </a:cubicBezTo>
                  <a:cubicBezTo>
                    <a:pt x="759143" y="575310"/>
                    <a:pt x="822008" y="310515"/>
                    <a:pt x="864870" y="40958"/>
                  </a:cubicBezTo>
                  <a:cubicBezTo>
                    <a:pt x="866775" y="26670"/>
                    <a:pt x="871538" y="13335"/>
                    <a:pt x="875348" y="0"/>
                  </a:cubicBezTo>
                  <a:cubicBezTo>
                    <a:pt x="881063" y="0"/>
                    <a:pt x="885825" y="0"/>
                    <a:pt x="891540" y="0"/>
                  </a:cubicBezTo>
                  <a:cubicBezTo>
                    <a:pt x="887730" y="19050"/>
                    <a:pt x="881063" y="38100"/>
                    <a:pt x="880110" y="57150"/>
                  </a:cubicBezTo>
                  <a:cubicBezTo>
                    <a:pt x="879158" y="65722"/>
                    <a:pt x="887730" y="75247"/>
                    <a:pt x="892493" y="84772"/>
                  </a:cubicBezTo>
                  <a:cubicBezTo>
                    <a:pt x="899160" y="84772"/>
                    <a:pt x="904875" y="85725"/>
                    <a:pt x="911543" y="85725"/>
                  </a:cubicBezTo>
                  <a:cubicBezTo>
                    <a:pt x="855345" y="330517"/>
                    <a:pt x="811530" y="579120"/>
                    <a:pt x="738188" y="818197"/>
                  </a:cubicBezTo>
                  <a:cubicBezTo>
                    <a:pt x="680085" y="1007745"/>
                    <a:pt x="585788" y="1185863"/>
                    <a:pt x="502920" y="1367790"/>
                  </a:cubicBezTo>
                  <a:cubicBezTo>
                    <a:pt x="335280" y="1735455"/>
                    <a:pt x="186690" y="2109788"/>
                    <a:pt x="101917" y="2506980"/>
                  </a:cubicBezTo>
                  <a:cubicBezTo>
                    <a:pt x="100013" y="2516505"/>
                    <a:pt x="96203" y="2525078"/>
                    <a:pt x="93345" y="2533650"/>
                  </a:cubicBezTo>
                  <a:cubicBezTo>
                    <a:pt x="84773" y="2533650"/>
                    <a:pt x="76200" y="2533650"/>
                    <a:pt x="67628" y="2533650"/>
                  </a:cubicBezTo>
                  <a:cubicBezTo>
                    <a:pt x="67628" y="2526983"/>
                    <a:pt x="66675" y="2520315"/>
                    <a:pt x="66675" y="2514600"/>
                  </a:cubicBezTo>
                  <a:cubicBezTo>
                    <a:pt x="72390" y="2508885"/>
                    <a:pt x="77153" y="2502218"/>
                    <a:pt x="82867" y="2496503"/>
                  </a:cubicBezTo>
                  <a:cubicBezTo>
                    <a:pt x="80010" y="2494598"/>
                    <a:pt x="78105" y="2492693"/>
                    <a:pt x="75248" y="2489835"/>
                  </a:cubicBezTo>
                  <a:cubicBezTo>
                    <a:pt x="69533" y="2498408"/>
                    <a:pt x="62865" y="2506028"/>
                    <a:pt x="57150" y="2514600"/>
                  </a:cubicBezTo>
                  <a:cubicBezTo>
                    <a:pt x="44767" y="2543175"/>
                    <a:pt x="33338" y="2572703"/>
                    <a:pt x="22860" y="2602230"/>
                  </a:cubicBezTo>
                  <a:close/>
                  <a:moveTo>
                    <a:pt x="736283" y="751522"/>
                  </a:moveTo>
                  <a:cubicBezTo>
                    <a:pt x="732473" y="749618"/>
                    <a:pt x="727710" y="748665"/>
                    <a:pt x="723900" y="746760"/>
                  </a:cubicBezTo>
                  <a:cubicBezTo>
                    <a:pt x="670560" y="883920"/>
                    <a:pt x="617220" y="1021080"/>
                    <a:pt x="563880" y="1158240"/>
                  </a:cubicBezTo>
                  <a:cubicBezTo>
                    <a:pt x="567690" y="1160145"/>
                    <a:pt x="571500" y="1161098"/>
                    <a:pt x="576263" y="1163003"/>
                  </a:cubicBezTo>
                  <a:cubicBezTo>
                    <a:pt x="637223" y="1028700"/>
                    <a:pt x="698183" y="894397"/>
                    <a:pt x="736283" y="7515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	</a:t>
              </a:r>
              <a:endParaRPr/>
            </a:p>
          </p:txBody>
        </p:sp>
        <p:sp>
          <p:nvSpPr>
            <p:cNvPr id="221" name="Google Shape;221;p8"/>
            <p:cNvSpPr/>
            <p:nvPr/>
          </p:nvSpPr>
          <p:spPr>
            <a:xfrm>
              <a:off x="3158004" y="1822987"/>
              <a:ext cx="730567" cy="755332"/>
            </a:xfrm>
            <a:custGeom>
              <a:avLst/>
              <a:gdLst/>
              <a:ahLst/>
              <a:cxnLst/>
              <a:rect l="l" t="t" r="r" b="b"/>
              <a:pathLst>
                <a:path w="730567" h="755332" extrusionOk="0">
                  <a:moveTo>
                    <a:pt x="65722" y="0"/>
                  </a:moveTo>
                  <a:cubicBezTo>
                    <a:pt x="73342" y="2858"/>
                    <a:pt x="80963" y="5715"/>
                    <a:pt x="88582" y="8573"/>
                  </a:cubicBezTo>
                  <a:cubicBezTo>
                    <a:pt x="60007" y="52388"/>
                    <a:pt x="80010" y="79058"/>
                    <a:pt x="118110" y="104775"/>
                  </a:cubicBezTo>
                  <a:cubicBezTo>
                    <a:pt x="209550" y="167640"/>
                    <a:pt x="301942" y="229553"/>
                    <a:pt x="386715" y="300990"/>
                  </a:cubicBezTo>
                  <a:cubicBezTo>
                    <a:pt x="510540" y="405765"/>
                    <a:pt x="622935" y="521970"/>
                    <a:pt x="696277" y="669608"/>
                  </a:cubicBezTo>
                  <a:cubicBezTo>
                    <a:pt x="708660" y="694373"/>
                    <a:pt x="719138" y="720090"/>
                    <a:pt x="730568" y="745808"/>
                  </a:cubicBezTo>
                  <a:cubicBezTo>
                    <a:pt x="727710" y="748665"/>
                    <a:pt x="723900" y="752475"/>
                    <a:pt x="721043" y="755333"/>
                  </a:cubicBezTo>
                  <a:cubicBezTo>
                    <a:pt x="709613" y="747713"/>
                    <a:pt x="696277" y="741998"/>
                    <a:pt x="686752" y="732473"/>
                  </a:cubicBezTo>
                  <a:cubicBezTo>
                    <a:pt x="518160" y="551498"/>
                    <a:pt x="315277" y="418148"/>
                    <a:pt x="101917" y="298133"/>
                  </a:cubicBezTo>
                  <a:cubicBezTo>
                    <a:pt x="74295" y="282893"/>
                    <a:pt x="44767" y="268605"/>
                    <a:pt x="17145" y="254318"/>
                  </a:cubicBezTo>
                  <a:cubicBezTo>
                    <a:pt x="11430" y="249555"/>
                    <a:pt x="5715" y="243840"/>
                    <a:pt x="0" y="239078"/>
                  </a:cubicBezTo>
                  <a:cubicBezTo>
                    <a:pt x="1905" y="233363"/>
                    <a:pt x="4763" y="228600"/>
                    <a:pt x="6667" y="222885"/>
                  </a:cubicBezTo>
                  <a:cubicBezTo>
                    <a:pt x="6667" y="222885"/>
                    <a:pt x="6667" y="223838"/>
                    <a:pt x="6667" y="222885"/>
                  </a:cubicBezTo>
                  <a:cubicBezTo>
                    <a:pt x="37147" y="235268"/>
                    <a:pt x="67627" y="248603"/>
                    <a:pt x="98107" y="261938"/>
                  </a:cubicBezTo>
                  <a:cubicBezTo>
                    <a:pt x="98107" y="261938"/>
                    <a:pt x="98107" y="261938"/>
                    <a:pt x="98107" y="261938"/>
                  </a:cubicBezTo>
                  <a:cubicBezTo>
                    <a:pt x="126682" y="278130"/>
                    <a:pt x="155257" y="295275"/>
                    <a:pt x="183832" y="311468"/>
                  </a:cubicBezTo>
                  <a:cubicBezTo>
                    <a:pt x="187642" y="313373"/>
                    <a:pt x="191452" y="315278"/>
                    <a:pt x="195263" y="317183"/>
                  </a:cubicBezTo>
                  <a:cubicBezTo>
                    <a:pt x="207645" y="323850"/>
                    <a:pt x="219075" y="331470"/>
                    <a:pt x="231457" y="338138"/>
                  </a:cubicBezTo>
                  <a:cubicBezTo>
                    <a:pt x="231457" y="338138"/>
                    <a:pt x="231457" y="338138"/>
                    <a:pt x="231457" y="338138"/>
                  </a:cubicBezTo>
                  <a:cubicBezTo>
                    <a:pt x="240982" y="344805"/>
                    <a:pt x="250507" y="350520"/>
                    <a:pt x="260032" y="357188"/>
                  </a:cubicBezTo>
                  <a:cubicBezTo>
                    <a:pt x="260032" y="357188"/>
                    <a:pt x="260032" y="357188"/>
                    <a:pt x="260032" y="357188"/>
                  </a:cubicBezTo>
                  <a:cubicBezTo>
                    <a:pt x="279082" y="369570"/>
                    <a:pt x="298132" y="382905"/>
                    <a:pt x="318135" y="395288"/>
                  </a:cubicBezTo>
                  <a:cubicBezTo>
                    <a:pt x="318135" y="395288"/>
                    <a:pt x="318135" y="395288"/>
                    <a:pt x="318135" y="395288"/>
                  </a:cubicBezTo>
                  <a:cubicBezTo>
                    <a:pt x="324802" y="399098"/>
                    <a:pt x="330517" y="402908"/>
                    <a:pt x="337185" y="406718"/>
                  </a:cubicBezTo>
                  <a:cubicBezTo>
                    <a:pt x="340995" y="408623"/>
                    <a:pt x="344805" y="410528"/>
                    <a:pt x="348615" y="412433"/>
                  </a:cubicBezTo>
                  <a:cubicBezTo>
                    <a:pt x="354330" y="416243"/>
                    <a:pt x="360997" y="420053"/>
                    <a:pt x="366713" y="422910"/>
                  </a:cubicBezTo>
                  <a:cubicBezTo>
                    <a:pt x="366713" y="422910"/>
                    <a:pt x="365760" y="421958"/>
                    <a:pt x="365760" y="421958"/>
                  </a:cubicBezTo>
                  <a:cubicBezTo>
                    <a:pt x="369570" y="424815"/>
                    <a:pt x="372427" y="428625"/>
                    <a:pt x="376238" y="431483"/>
                  </a:cubicBezTo>
                  <a:cubicBezTo>
                    <a:pt x="376238" y="431483"/>
                    <a:pt x="376238" y="431483"/>
                    <a:pt x="376238" y="431483"/>
                  </a:cubicBezTo>
                  <a:cubicBezTo>
                    <a:pt x="463867" y="501015"/>
                    <a:pt x="551497" y="569595"/>
                    <a:pt x="639127" y="639128"/>
                  </a:cubicBezTo>
                  <a:cubicBezTo>
                    <a:pt x="607695" y="550545"/>
                    <a:pt x="549593" y="481965"/>
                    <a:pt x="481013" y="421958"/>
                  </a:cubicBezTo>
                  <a:cubicBezTo>
                    <a:pt x="481013" y="421958"/>
                    <a:pt x="481013" y="421958"/>
                    <a:pt x="481013" y="421958"/>
                  </a:cubicBezTo>
                  <a:cubicBezTo>
                    <a:pt x="462915" y="405765"/>
                    <a:pt x="444817" y="388620"/>
                    <a:pt x="425767" y="372428"/>
                  </a:cubicBezTo>
                  <a:cubicBezTo>
                    <a:pt x="425767" y="372428"/>
                    <a:pt x="425767" y="372428"/>
                    <a:pt x="425767" y="372428"/>
                  </a:cubicBezTo>
                  <a:cubicBezTo>
                    <a:pt x="421957" y="368618"/>
                    <a:pt x="419100" y="365760"/>
                    <a:pt x="415290" y="361950"/>
                  </a:cubicBezTo>
                  <a:cubicBezTo>
                    <a:pt x="415290" y="361950"/>
                    <a:pt x="416242" y="362903"/>
                    <a:pt x="416242" y="362903"/>
                  </a:cubicBezTo>
                  <a:cubicBezTo>
                    <a:pt x="412432" y="358140"/>
                    <a:pt x="409575" y="354330"/>
                    <a:pt x="405765" y="349568"/>
                  </a:cubicBezTo>
                  <a:cubicBezTo>
                    <a:pt x="315277" y="280988"/>
                    <a:pt x="223838" y="212408"/>
                    <a:pt x="132397" y="144780"/>
                  </a:cubicBezTo>
                  <a:cubicBezTo>
                    <a:pt x="118110" y="134303"/>
                    <a:pt x="103822" y="124778"/>
                    <a:pt x="89535" y="114300"/>
                  </a:cubicBezTo>
                  <a:cubicBezTo>
                    <a:pt x="32385" y="68580"/>
                    <a:pt x="31432" y="64770"/>
                    <a:pt x="65722"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 name="Google Shape;222;p8"/>
            <p:cNvSpPr/>
            <p:nvPr/>
          </p:nvSpPr>
          <p:spPr>
            <a:xfrm>
              <a:off x="2873276" y="2060160"/>
              <a:ext cx="536187" cy="1144904"/>
            </a:xfrm>
            <a:custGeom>
              <a:avLst/>
              <a:gdLst/>
              <a:ahLst/>
              <a:cxnLst/>
              <a:rect l="l" t="t" r="r" b="b"/>
              <a:pathLst>
                <a:path w="536187" h="1144904" extrusionOk="0">
                  <a:moveTo>
                    <a:pt x="283775" y="0"/>
                  </a:moveTo>
                  <a:cubicBezTo>
                    <a:pt x="289490" y="4763"/>
                    <a:pt x="295205" y="10477"/>
                    <a:pt x="300920" y="15240"/>
                  </a:cubicBezTo>
                  <a:cubicBezTo>
                    <a:pt x="260915" y="202883"/>
                    <a:pt x="206623" y="384810"/>
                    <a:pt x="112325" y="554355"/>
                  </a:cubicBezTo>
                  <a:cubicBezTo>
                    <a:pt x="78035" y="615315"/>
                    <a:pt x="60890" y="686752"/>
                    <a:pt x="36125" y="753427"/>
                  </a:cubicBezTo>
                  <a:cubicBezTo>
                    <a:pt x="21838" y="790575"/>
                    <a:pt x="38030" y="815340"/>
                    <a:pt x="67558" y="839152"/>
                  </a:cubicBezTo>
                  <a:cubicBezTo>
                    <a:pt x="197098" y="940118"/>
                    <a:pt x="338068" y="1020127"/>
                    <a:pt x="485705" y="1090612"/>
                  </a:cubicBezTo>
                  <a:cubicBezTo>
                    <a:pt x="502850" y="1099185"/>
                    <a:pt x="519043" y="1107758"/>
                    <a:pt x="536188" y="1116330"/>
                  </a:cubicBezTo>
                  <a:cubicBezTo>
                    <a:pt x="522853" y="1125855"/>
                    <a:pt x="510470" y="1135380"/>
                    <a:pt x="497135" y="1144905"/>
                  </a:cubicBezTo>
                  <a:cubicBezTo>
                    <a:pt x="495230" y="1138237"/>
                    <a:pt x="494278" y="1127760"/>
                    <a:pt x="489515" y="1125855"/>
                  </a:cubicBezTo>
                  <a:cubicBezTo>
                    <a:pt x="425698" y="1093470"/>
                    <a:pt x="361880" y="1062037"/>
                    <a:pt x="298063" y="1029652"/>
                  </a:cubicBezTo>
                  <a:cubicBezTo>
                    <a:pt x="298063" y="1029652"/>
                    <a:pt x="298063" y="1029652"/>
                    <a:pt x="298063" y="1029652"/>
                  </a:cubicBezTo>
                  <a:cubicBezTo>
                    <a:pt x="291395" y="1025843"/>
                    <a:pt x="284728" y="1022985"/>
                    <a:pt x="279013" y="1019175"/>
                  </a:cubicBezTo>
                  <a:cubicBezTo>
                    <a:pt x="279013" y="1019175"/>
                    <a:pt x="279965" y="1020127"/>
                    <a:pt x="279965" y="1020127"/>
                  </a:cubicBezTo>
                  <a:cubicBezTo>
                    <a:pt x="273298" y="1016318"/>
                    <a:pt x="267583" y="1012508"/>
                    <a:pt x="260915" y="1008698"/>
                  </a:cubicBezTo>
                  <a:cubicBezTo>
                    <a:pt x="260915" y="1008698"/>
                    <a:pt x="261868" y="1009650"/>
                    <a:pt x="261868" y="1009650"/>
                  </a:cubicBezTo>
                  <a:cubicBezTo>
                    <a:pt x="252343" y="1002983"/>
                    <a:pt x="241865" y="996315"/>
                    <a:pt x="232340" y="989648"/>
                  </a:cubicBezTo>
                  <a:cubicBezTo>
                    <a:pt x="171380" y="947737"/>
                    <a:pt x="110420" y="904875"/>
                    <a:pt x="49460" y="862965"/>
                  </a:cubicBezTo>
                  <a:cubicBezTo>
                    <a:pt x="6598" y="833437"/>
                    <a:pt x="-11500" y="792480"/>
                    <a:pt x="7550" y="743902"/>
                  </a:cubicBezTo>
                  <a:cubicBezTo>
                    <a:pt x="47555" y="642937"/>
                    <a:pt x="91370" y="543877"/>
                    <a:pt x="134233" y="443865"/>
                  </a:cubicBezTo>
                  <a:cubicBezTo>
                    <a:pt x="140900" y="427672"/>
                    <a:pt x="148520" y="412433"/>
                    <a:pt x="156140" y="397192"/>
                  </a:cubicBezTo>
                  <a:cubicBezTo>
                    <a:pt x="163760" y="381000"/>
                    <a:pt x="170428" y="364808"/>
                    <a:pt x="178048" y="348615"/>
                  </a:cubicBezTo>
                  <a:cubicBezTo>
                    <a:pt x="178048" y="348615"/>
                    <a:pt x="178048" y="348615"/>
                    <a:pt x="178048" y="347663"/>
                  </a:cubicBezTo>
                  <a:cubicBezTo>
                    <a:pt x="180905" y="340995"/>
                    <a:pt x="183763" y="334327"/>
                    <a:pt x="186620" y="327660"/>
                  </a:cubicBezTo>
                  <a:cubicBezTo>
                    <a:pt x="186620" y="327660"/>
                    <a:pt x="185668" y="327660"/>
                    <a:pt x="185668" y="327660"/>
                  </a:cubicBezTo>
                  <a:cubicBezTo>
                    <a:pt x="204718" y="266700"/>
                    <a:pt x="223768" y="205740"/>
                    <a:pt x="242818" y="144780"/>
                  </a:cubicBezTo>
                  <a:cubicBezTo>
                    <a:pt x="256153" y="96202"/>
                    <a:pt x="270440" y="47625"/>
                    <a:pt x="283775"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 name="Google Shape;223;p8"/>
            <p:cNvSpPr/>
            <p:nvPr/>
          </p:nvSpPr>
          <p:spPr>
            <a:xfrm>
              <a:off x="4172416" y="909540"/>
              <a:ext cx="265747" cy="1143000"/>
            </a:xfrm>
            <a:custGeom>
              <a:avLst/>
              <a:gdLst/>
              <a:ahLst/>
              <a:cxnLst/>
              <a:rect l="l" t="t" r="r" b="b"/>
              <a:pathLst>
                <a:path w="265747" h="1143000" extrusionOk="0">
                  <a:moveTo>
                    <a:pt x="102870" y="704850"/>
                  </a:moveTo>
                  <a:cubicBezTo>
                    <a:pt x="101917" y="710565"/>
                    <a:pt x="100013" y="716280"/>
                    <a:pt x="99060" y="721995"/>
                  </a:cubicBezTo>
                  <a:cubicBezTo>
                    <a:pt x="79057" y="833438"/>
                    <a:pt x="58103" y="944880"/>
                    <a:pt x="38100" y="1057275"/>
                  </a:cubicBezTo>
                  <a:cubicBezTo>
                    <a:pt x="30480" y="1085850"/>
                    <a:pt x="23813" y="1114425"/>
                    <a:pt x="16192" y="1143000"/>
                  </a:cubicBezTo>
                  <a:cubicBezTo>
                    <a:pt x="10478" y="1143000"/>
                    <a:pt x="5715" y="1143000"/>
                    <a:pt x="0" y="1143000"/>
                  </a:cubicBezTo>
                  <a:cubicBezTo>
                    <a:pt x="19050" y="1038225"/>
                    <a:pt x="38100" y="933450"/>
                    <a:pt x="56197" y="828675"/>
                  </a:cubicBezTo>
                  <a:cubicBezTo>
                    <a:pt x="85725" y="676275"/>
                    <a:pt x="115253" y="522923"/>
                    <a:pt x="144780" y="370523"/>
                  </a:cubicBezTo>
                  <a:cubicBezTo>
                    <a:pt x="147638" y="360045"/>
                    <a:pt x="149542" y="348615"/>
                    <a:pt x="152400" y="338138"/>
                  </a:cubicBezTo>
                  <a:cubicBezTo>
                    <a:pt x="173355" y="262890"/>
                    <a:pt x="193357" y="187642"/>
                    <a:pt x="217170" y="113348"/>
                  </a:cubicBezTo>
                  <a:cubicBezTo>
                    <a:pt x="229553" y="74295"/>
                    <a:pt x="249555" y="38100"/>
                    <a:pt x="265747" y="0"/>
                  </a:cubicBezTo>
                  <a:cubicBezTo>
                    <a:pt x="242888" y="83820"/>
                    <a:pt x="217170" y="167640"/>
                    <a:pt x="197167" y="252413"/>
                  </a:cubicBezTo>
                  <a:cubicBezTo>
                    <a:pt x="172403" y="356235"/>
                    <a:pt x="152400" y="461963"/>
                    <a:pt x="130492" y="565785"/>
                  </a:cubicBezTo>
                  <a:cubicBezTo>
                    <a:pt x="125730" y="582930"/>
                    <a:pt x="120967" y="600075"/>
                    <a:pt x="116205" y="618172"/>
                  </a:cubicBezTo>
                  <a:cubicBezTo>
                    <a:pt x="114300" y="630555"/>
                    <a:pt x="111442" y="643890"/>
                    <a:pt x="109538" y="656272"/>
                  </a:cubicBezTo>
                  <a:cubicBezTo>
                    <a:pt x="108585" y="660083"/>
                    <a:pt x="107632" y="663893"/>
                    <a:pt x="106680" y="666750"/>
                  </a:cubicBezTo>
                  <a:cubicBezTo>
                    <a:pt x="105728" y="673418"/>
                    <a:pt x="105728" y="679133"/>
                    <a:pt x="104775" y="685800"/>
                  </a:cubicBezTo>
                  <a:cubicBezTo>
                    <a:pt x="104775" y="692468"/>
                    <a:pt x="103822" y="699135"/>
                    <a:pt x="102870" y="7048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 name="Google Shape;224;p8"/>
            <p:cNvSpPr/>
            <p:nvPr/>
          </p:nvSpPr>
          <p:spPr>
            <a:xfrm>
              <a:off x="3198961" y="3176490"/>
              <a:ext cx="460254" cy="132425"/>
            </a:xfrm>
            <a:custGeom>
              <a:avLst/>
              <a:gdLst/>
              <a:ahLst/>
              <a:cxnLst/>
              <a:rect l="l" t="t" r="r" b="b"/>
              <a:pathLst>
                <a:path w="460254" h="132425" extrusionOk="0">
                  <a:moveTo>
                    <a:pt x="171450" y="28575"/>
                  </a:moveTo>
                  <a:cubicBezTo>
                    <a:pt x="184785" y="19050"/>
                    <a:pt x="197168" y="9525"/>
                    <a:pt x="210503" y="0"/>
                  </a:cubicBezTo>
                  <a:cubicBezTo>
                    <a:pt x="274320" y="20955"/>
                    <a:pt x="338138" y="42863"/>
                    <a:pt x="401955" y="63818"/>
                  </a:cubicBezTo>
                  <a:cubicBezTo>
                    <a:pt x="403860" y="64770"/>
                    <a:pt x="404813" y="64770"/>
                    <a:pt x="406718" y="65722"/>
                  </a:cubicBezTo>
                  <a:cubicBezTo>
                    <a:pt x="424815" y="80010"/>
                    <a:pt x="442913" y="93345"/>
                    <a:pt x="460058" y="108585"/>
                  </a:cubicBezTo>
                  <a:cubicBezTo>
                    <a:pt x="461963" y="109538"/>
                    <a:pt x="449580" y="133350"/>
                    <a:pt x="443865" y="132397"/>
                  </a:cubicBezTo>
                  <a:cubicBezTo>
                    <a:pt x="421005" y="131445"/>
                    <a:pt x="398145" y="128588"/>
                    <a:pt x="377190" y="121920"/>
                  </a:cubicBezTo>
                  <a:cubicBezTo>
                    <a:pt x="338138" y="108585"/>
                    <a:pt x="300990" y="85725"/>
                    <a:pt x="260985" y="76200"/>
                  </a:cubicBezTo>
                  <a:cubicBezTo>
                    <a:pt x="175260" y="57150"/>
                    <a:pt x="87630" y="43815"/>
                    <a:pt x="0" y="27622"/>
                  </a:cubicBezTo>
                  <a:cubicBezTo>
                    <a:pt x="0" y="18097"/>
                    <a:pt x="0" y="8572"/>
                    <a:pt x="0" y="0"/>
                  </a:cubicBezTo>
                  <a:cubicBezTo>
                    <a:pt x="58103" y="9525"/>
                    <a:pt x="115253" y="19050"/>
                    <a:pt x="171450" y="2857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 name="Google Shape;225;p8"/>
            <p:cNvSpPr/>
            <p:nvPr/>
          </p:nvSpPr>
          <p:spPr>
            <a:xfrm>
              <a:off x="4278144" y="1077179"/>
              <a:ext cx="173354" cy="700087"/>
            </a:xfrm>
            <a:custGeom>
              <a:avLst/>
              <a:gdLst/>
              <a:ahLst/>
              <a:cxnLst/>
              <a:rect l="l" t="t" r="r" b="b"/>
              <a:pathLst>
                <a:path w="173354" h="700087" extrusionOk="0">
                  <a:moveTo>
                    <a:pt x="31432" y="567690"/>
                  </a:moveTo>
                  <a:cubicBezTo>
                    <a:pt x="32385" y="563880"/>
                    <a:pt x="34290" y="560070"/>
                    <a:pt x="35242" y="556260"/>
                  </a:cubicBezTo>
                  <a:cubicBezTo>
                    <a:pt x="36195" y="550545"/>
                    <a:pt x="38100" y="544830"/>
                    <a:pt x="39052" y="539115"/>
                  </a:cubicBezTo>
                  <a:cubicBezTo>
                    <a:pt x="39052" y="539115"/>
                    <a:pt x="38100" y="539115"/>
                    <a:pt x="38100" y="539115"/>
                  </a:cubicBezTo>
                  <a:cubicBezTo>
                    <a:pt x="40005" y="535305"/>
                    <a:pt x="41910" y="531495"/>
                    <a:pt x="43815" y="527685"/>
                  </a:cubicBezTo>
                  <a:cubicBezTo>
                    <a:pt x="86677" y="351473"/>
                    <a:pt x="130492" y="176213"/>
                    <a:pt x="173355" y="0"/>
                  </a:cubicBezTo>
                  <a:cubicBezTo>
                    <a:pt x="152400" y="192405"/>
                    <a:pt x="104775" y="379095"/>
                    <a:pt x="54292" y="564832"/>
                  </a:cubicBezTo>
                  <a:cubicBezTo>
                    <a:pt x="40005" y="609600"/>
                    <a:pt x="25717" y="654368"/>
                    <a:pt x="11430" y="700088"/>
                  </a:cubicBezTo>
                  <a:cubicBezTo>
                    <a:pt x="7620" y="700088"/>
                    <a:pt x="3810" y="699135"/>
                    <a:pt x="0" y="699135"/>
                  </a:cubicBezTo>
                  <a:cubicBezTo>
                    <a:pt x="9525" y="655320"/>
                    <a:pt x="20955" y="611505"/>
                    <a:pt x="31432" y="56769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 name="Google Shape;226;p8"/>
            <p:cNvSpPr/>
            <p:nvPr/>
          </p:nvSpPr>
          <p:spPr>
            <a:xfrm>
              <a:off x="4187656" y="1776315"/>
              <a:ext cx="100964" cy="361950"/>
            </a:xfrm>
            <a:custGeom>
              <a:avLst/>
              <a:gdLst/>
              <a:ahLst/>
              <a:cxnLst/>
              <a:rect l="l" t="t" r="r" b="b"/>
              <a:pathLst>
                <a:path w="100964" h="361950" extrusionOk="0">
                  <a:moveTo>
                    <a:pt x="89535" y="0"/>
                  </a:moveTo>
                  <a:cubicBezTo>
                    <a:pt x="93345" y="0"/>
                    <a:pt x="97155" y="953"/>
                    <a:pt x="100965" y="953"/>
                  </a:cubicBezTo>
                  <a:cubicBezTo>
                    <a:pt x="73342" y="120967"/>
                    <a:pt x="46672" y="241935"/>
                    <a:pt x="19050" y="361950"/>
                  </a:cubicBezTo>
                  <a:cubicBezTo>
                    <a:pt x="12382" y="361950"/>
                    <a:pt x="6667" y="360997"/>
                    <a:pt x="0" y="360997"/>
                  </a:cubicBezTo>
                  <a:cubicBezTo>
                    <a:pt x="12382" y="304800"/>
                    <a:pt x="24765" y="248603"/>
                    <a:pt x="37147" y="192405"/>
                  </a:cubicBezTo>
                  <a:cubicBezTo>
                    <a:pt x="55245" y="128588"/>
                    <a:pt x="72390" y="63817"/>
                    <a:pt x="89535"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 name="Google Shape;227;p8"/>
            <p:cNvSpPr/>
            <p:nvPr/>
          </p:nvSpPr>
          <p:spPr>
            <a:xfrm>
              <a:off x="4438164" y="852390"/>
              <a:ext cx="48577" cy="198120"/>
            </a:xfrm>
            <a:custGeom>
              <a:avLst/>
              <a:gdLst/>
              <a:ahLst/>
              <a:cxnLst/>
              <a:rect l="l" t="t" r="r" b="b"/>
              <a:pathLst>
                <a:path w="48577" h="198120" extrusionOk="0">
                  <a:moveTo>
                    <a:pt x="0" y="57150"/>
                  </a:moveTo>
                  <a:cubicBezTo>
                    <a:pt x="9525" y="38100"/>
                    <a:pt x="19050" y="19050"/>
                    <a:pt x="29528" y="0"/>
                  </a:cubicBezTo>
                  <a:cubicBezTo>
                    <a:pt x="36195" y="1905"/>
                    <a:pt x="42863" y="2858"/>
                    <a:pt x="48578" y="4763"/>
                  </a:cubicBezTo>
                  <a:cubicBezTo>
                    <a:pt x="45720" y="38100"/>
                    <a:pt x="42863" y="71438"/>
                    <a:pt x="40005" y="104775"/>
                  </a:cubicBezTo>
                  <a:cubicBezTo>
                    <a:pt x="38100" y="114300"/>
                    <a:pt x="37147" y="122873"/>
                    <a:pt x="35243" y="132398"/>
                  </a:cubicBezTo>
                  <a:cubicBezTo>
                    <a:pt x="30480" y="154305"/>
                    <a:pt x="25718" y="176213"/>
                    <a:pt x="20003" y="198120"/>
                  </a:cubicBezTo>
                  <a:cubicBezTo>
                    <a:pt x="15240" y="197167"/>
                    <a:pt x="11430" y="196215"/>
                    <a:pt x="6668" y="195263"/>
                  </a:cubicBezTo>
                  <a:cubicBezTo>
                    <a:pt x="12382" y="160020"/>
                    <a:pt x="18097" y="123825"/>
                    <a:pt x="25718" y="88583"/>
                  </a:cubicBezTo>
                  <a:cubicBezTo>
                    <a:pt x="31432" y="64770"/>
                    <a:pt x="24765" y="54292"/>
                    <a:pt x="0" y="571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 name="Google Shape;228;p8"/>
            <p:cNvSpPr/>
            <p:nvPr/>
          </p:nvSpPr>
          <p:spPr>
            <a:xfrm>
              <a:off x="4085739" y="4072792"/>
              <a:ext cx="20955" cy="1904"/>
            </a:xfrm>
            <a:custGeom>
              <a:avLst/>
              <a:gdLst/>
              <a:ahLst/>
              <a:cxnLst/>
              <a:rect l="l" t="t" r="r" b="b"/>
              <a:pathLst>
                <a:path w="20955" h="1904" extrusionOk="0">
                  <a:moveTo>
                    <a:pt x="20955" y="1905"/>
                  </a:moveTo>
                  <a:cubicBezTo>
                    <a:pt x="14288" y="953"/>
                    <a:pt x="6668" y="0"/>
                    <a:pt x="0" y="0"/>
                  </a:cubicBezTo>
                  <a:cubicBezTo>
                    <a:pt x="6668" y="0"/>
                    <a:pt x="14288" y="953"/>
                    <a:pt x="20955" y="190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 name="Google Shape;229;p8"/>
            <p:cNvSpPr/>
            <p:nvPr/>
          </p:nvSpPr>
          <p:spPr>
            <a:xfrm>
              <a:off x="4325769" y="4122322"/>
              <a:ext cx="198119" cy="13335"/>
            </a:xfrm>
            <a:custGeom>
              <a:avLst/>
              <a:gdLst/>
              <a:ahLst/>
              <a:cxnLst/>
              <a:rect l="l" t="t" r="r" b="b"/>
              <a:pathLst>
                <a:path w="198119" h="13335" extrusionOk="0">
                  <a:moveTo>
                    <a:pt x="0" y="0"/>
                  </a:moveTo>
                  <a:cubicBezTo>
                    <a:pt x="65722" y="2858"/>
                    <a:pt x="131445" y="5715"/>
                    <a:pt x="198120" y="7620"/>
                  </a:cubicBezTo>
                  <a:cubicBezTo>
                    <a:pt x="135255" y="9525"/>
                    <a:pt x="73342" y="12383"/>
                    <a:pt x="10477" y="13335"/>
                  </a:cubicBezTo>
                  <a:cubicBezTo>
                    <a:pt x="7620" y="13335"/>
                    <a:pt x="3810" y="4763"/>
                    <a:pt x="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0" name="Google Shape;230;p8"/>
            <p:cNvSpPr/>
            <p:nvPr/>
          </p:nvSpPr>
          <p:spPr>
            <a:xfrm>
              <a:off x="4174321" y="4790024"/>
              <a:ext cx="39052" cy="13334"/>
            </a:xfrm>
            <a:custGeom>
              <a:avLst/>
              <a:gdLst/>
              <a:ahLst/>
              <a:cxnLst/>
              <a:rect l="l" t="t" r="r" b="b"/>
              <a:pathLst>
                <a:path w="39052" h="13334" extrusionOk="0">
                  <a:moveTo>
                    <a:pt x="0" y="0"/>
                  </a:moveTo>
                  <a:cubicBezTo>
                    <a:pt x="13335" y="4763"/>
                    <a:pt x="25718" y="8572"/>
                    <a:pt x="39053" y="13335"/>
                  </a:cubicBezTo>
                  <a:cubicBezTo>
                    <a:pt x="25718" y="9525"/>
                    <a:pt x="12383" y="4763"/>
                    <a:pt x="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 name="Google Shape;231;p8"/>
            <p:cNvSpPr/>
            <p:nvPr/>
          </p:nvSpPr>
          <p:spPr>
            <a:xfrm>
              <a:off x="4838214" y="3200302"/>
              <a:ext cx="17144" cy="19050"/>
            </a:xfrm>
            <a:custGeom>
              <a:avLst/>
              <a:gdLst/>
              <a:ahLst/>
              <a:cxnLst/>
              <a:rect l="l" t="t" r="r" b="b"/>
              <a:pathLst>
                <a:path w="17144" h="19050" extrusionOk="0">
                  <a:moveTo>
                    <a:pt x="0" y="3810"/>
                  </a:moveTo>
                  <a:cubicBezTo>
                    <a:pt x="5715" y="2857"/>
                    <a:pt x="11430" y="953"/>
                    <a:pt x="17145" y="0"/>
                  </a:cubicBezTo>
                  <a:cubicBezTo>
                    <a:pt x="12382" y="5715"/>
                    <a:pt x="8572" y="12382"/>
                    <a:pt x="3810" y="19050"/>
                  </a:cubicBezTo>
                  <a:cubicBezTo>
                    <a:pt x="2857" y="13335"/>
                    <a:pt x="953" y="8572"/>
                    <a:pt x="0" y="381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 name="Google Shape;232;p8"/>
            <p:cNvSpPr/>
            <p:nvPr/>
          </p:nvSpPr>
          <p:spPr>
            <a:xfrm>
              <a:off x="2714139" y="4167090"/>
              <a:ext cx="9525" cy="9525"/>
            </a:xfrm>
            <a:custGeom>
              <a:avLst/>
              <a:gdLst/>
              <a:ahLst/>
              <a:cxnLst/>
              <a:rect l="l" t="t" r="r" b="b"/>
              <a:pathLst>
                <a:path w="9525" h="9525" extrusionOk="0">
                  <a:moveTo>
                    <a:pt x="0" y="9525"/>
                  </a:moveTo>
                  <a:cubicBezTo>
                    <a:pt x="2858" y="6668"/>
                    <a:pt x="5715" y="2857"/>
                    <a:pt x="9525" y="0"/>
                  </a:cubicBezTo>
                  <a:cubicBezTo>
                    <a:pt x="6667" y="2857"/>
                    <a:pt x="3810" y="6668"/>
                    <a:pt x="0" y="95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 name="Google Shape;233;p8"/>
            <p:cNvSpPr/>
            <p:nvPr/>
          </p:nvSpPr>
          <p:spPr>
            <a:xfrm>
              <a:off x="4716294" y="2975512"/>
              <a:ext cx="18097" cy="7620"/>
            </a:xfrm>
            <a:custGeom>
              <a:avLst/>
              <a:gdLst/>
              <a:ahLst/>
              <a:cxnLst/>
              <a:rect l="l" t="t" r="r" b="b"/>
              <a:pathLst>
                <a:path w="18097" h="7620" extrusionOk="0">
                  <a:moveTo>
                    <a:pt x="18097" y="7620"/>
                  </a:moveTo>
                  <a:cubicBezTo>
                    <a:pt x="12382" y="7620"/>
                    <a:pt x="5715" y="7620"/>
                    <a:pt x="0" y="7620"/>
                  </a:cubicBezTo>
                  <a:cubicBezTo>
                    <a:pt x="0" y="5715"/>
                    <a:pt x="0" y="4763"/>
                    <a:pt x="0" y="2858"/>
                  </a:cubicBezTo>
                  <a:cubicBezTo>
                    <a:pt x="5715" y="1905"/>
                    <a:pt x="12382" y="953"/>
                    <a:pt x="18097" y="0"/>
                  </a:cubicBezTo>
                  <a:cubicBezTo>
                    <a:pt x="18097" y="2858"/>
                    <a:pt x="18097" y="4763"/>
                    <a:pt x="18097" y="76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 name="Google Shape;234;p8"/>
            <p:cNvSpPr/>
            <p:nvPr/>
          </p:nvSpPr>
          <p:spPr>
            <a:xfrm>
              <a:off x="4140031" y="4267102"/>
              <a:ext cx="7619" cy="7619"/>
            </a:xfrm>
            <a:custGeom>
              <a:avLst/>
              <a:gdLst/>
              <a:ahLst/>
              <a:cxnLst/>
              <a:rect l="l" t="t" r="r" b="b"/>
              <a:pathLst>
                <a:path w="7619" h="7619" extrusionOk="0">
                  <a:moveTo>
                    <a:pt x="7620" y="2857"/>
                  </a:moveTo>
                  <a:cubicBezTo>
                    <a:pt x="5715" y="3810"/>
                    <a:pt x="2857" y="5715"/>
                    <a:pt x="0" y="7620"/>
                  </a:cubicBezTo>
                  <a:cubicBezTo>
                    <a:pt x="1905" y="4763"/>
                    <a:pt x="2857" y="2857"/>
                    <a:pt x="3810" y="0"/>
                  </a:cubicBezTo>
                  <a:cubicBezTo>
                    <a:pt x="4763" y="0"/>
                    <a:pt x="7620" y="2857"/>
                    <a:pt x="7620" y="285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 name="Google Shape;235;p8"/>
            <p:cNvSpPr/>
            <p:nvPr/>
          </p:nvSpPr>
          <p:spPr>
            <a:xfrm>
              <a:off x="4108598" y="4730017"/>
              <a:ext cx="15240" cy="7619"/>
            </a:xfrm>
            <a:custGeom>
              <a:avLst/>
              <a:gdLst/>
              <a:ahLst/>
              <a:cxnLst/>
              <a:rect l="l" t="t" r="r" b="b"/>
              <a:pathLst>
                <a:path w="15240" h="7619" extrusionOk="0">
                  <a:moveTo>
                    <a:pt x="15240" y="7620"/>
                  </a:moveTo>
                  <a:cubicBezTo>
                    <a:pt x="10478" y="4763"/>
                    <a:pt x="4763" y="2857"/>
                    <a:pt x="0" y="0"/>
                  </a:cubicBezTo>
                  <a:cubicBezTo>
                    <a:pt x="4763" y="1905"/>
                    <a:pt x="10478" y="4763"/>
                    <a:pt x="15240" y="76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 name="Google Shape;236;p8"/>
            <p:cNvSpPr/>
            <p:nvPr/>
          </p:nvSpPr>
          <p:spPr>
            <a:xfrm>
              <a:off x="3352314" y="4541422"/>
              <a:ext cx="25717" cy="24765"/>
            </a:xfrm>
            <a:custGeom>
              <a:avLst/>
              <a:gdLst/>
              <a:ahLst/>
              <a:cxnLst/>
              <a:rect l="l" t="t" r="r" b="b"/>
              <a:pathLst>
                <a:path w="25717" h="24765" extrusionOk="0">
                  <a:moveTo>
                    <a:pt x="9525" y="24765"/>
                  </a:moveTo>
                  <a:cubicBezTo>
                    <a:pt x="6667" y="24765"/>
                    <a:pt x="2858" y="24765"/>
                    <a:pt x="0" y="24765"/>
                  </a:cubicBezTo>
                  <a:cubicBezTo>
                    <a:pt x="5715" y="16193"/>
                    <a:pt x="12383" y="8573"/>
                    <a:pt x="18097" y="0"/>
                  </a:cubicBezTo>
                  <a:cubicBezTo>
                    <a:pt x="20955" y="1905"/>
                    <a:pt x="22860" y="3810"/>
                    <a:pt x="25717" y="6668"/>
                  </a:cubicBezTo>
                  <a:cubicBezTo>
                    <a:pt x="20003" y="13335"/>
                    <a:pt x="15240" y="19050"/>
                    <a:pt x="9525" y="2476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 name="Google Shape;237;p8"/>
            <p:cNvSpPr/>
            <p:nvPr/>
          </p:nvSpPr>
          <p:spPr>
            <a:xfrm>
              <a:off x="4289573" y="1475324"/>
              <a:ext cx="14287" cy="52387"/>
            </a:xfrm>
            <a:custGeom>
              <a:avLst/>
              <a:gdLst/>
              <a:ahLst/>
              <a:cxnLst/>
              <a:rect l="l" t="t" r="r" b="b"/>
              <a:pathLst>
                <a:path w="14287" h="52387" extrusionOk="0">
                  <a:moveTo>
                    <a:pt x="0" y="52388"/>
                  </a:moveTo>
                  <a:cubicBezTo>
                    <a:pt x="4763" y="35243"/>
                    <a:pt x="9525" y="18098"/>
                    <a:pt x="14288" y="0"/>
                  </a:cubicBezTo>
                  <a:cubicBezTo>
                    <a:pt x="9525" y="18098"/>
                    <a:pt x="4763" y="35243"/>
                    <a:pt x="0" y="5238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 name="Google Shape;238;p8"/>
            <p:cNvSpPr/>
            <p:nvPr/>
          </p:nvSpPr>
          <p:spPr>
            <a:xfrm>
              <a:off x="4313386" y="1616294"/>
              <a:ext cx="3809" cy="17145"/>
            </a:xfrm>
            <a:custGeom>
              <a:avLst/>
              <a:gdLst/>
              <a:ahLst/>
              <a:cxnLst/>
              <a:rect l="l" t="t" r="r" b="b"/>
              <a:pathLst>
                <a:path w="3809" h="17145" extrusionOk="0">
                  <a:moveTo>
                    <a:pt x="3810" y="0"/>
                  </a:moveTo>
                  <a:cubicBezTo>
                    <a:pt x="2858" y="5715"/>
                    <a:pt x="953" y="11430"/>
                    <a:pt x="0" y="17145"/>
                  </a:cubicBezTo>
                  <a:cubicBezTo>
                    <a:pt x="953" y="11430"/>
                    <a:pt x="2858" y="5715"/>
                    <a:pt x="381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 name="Google Shape;239;p8"/>
            <p:cNvSpPr/>
            <p:nvPr/>
          </p:nvSpPr>
          <p:spPr>
            <a:xfrm>
              <a:off x="4275286" y="1595340"/>
              <a:ext cx="2857" cy="19050"/>
            </a:xfrm>
            <a:custGeom>
              <a:avLst/>
              <a:gdLst/>
              <a:ahLst/>
              <a:cxnLst/>
              <a:rect l="l" t="t" r="r" b="b"/>
              <a:pathLst>
                <a:path w="2857" h="19050" extrusionOk="0">
                  <a:moveTo>
                    <a:pt x="0" y="19050"/>
                  </a:moveTo>
                  <a:cubicBezTo>
                    <a:pt x="953" y="12383"/>
                    <a:pt x="1905" y="6667"/>
                    <a:pt x="2858" y="0"/>
                  </a:cubicBezTo>
                  <a:cubicBezTo>
                    <a:pt x="1905" y="6667"/>
                    <a:pt x="953" y="13335"/>
                    <a:pt x="0" y="190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 name="Google Shape;240;p8"/>
            <p:cNvSpPr/>
            <p:nvPr/>
          </p:nvSpPr>
          <p:spPr>
            <a:xfrm>
              <a:off x="4280048" y="1565812"/>
              <a:ext cx="9525" cy="10477"/>
            </a:xfrm>
            <a:custGeom>
              <a:avLst/>
              <a:gdLst/>
              <a:ahLst/>
              <a:cxnLst/>
              <a:rect l="l" t="t" r="r" b="b"/>
              <a:pathLst>
                <a:path w="9525" h="10477" extrusionOk="0">
                  <a:moveTo>
                    <a:pt x="0" y="10478"/>
                  </a:moveTo>
                  <a:cubicBezTo>
                    <a:pt x="953" y="6668"/>
                    <a:pt x="1905" y="2858"/>
                    <a:pt x="2858" y="0"/>
                  </a:cubicBezTo>
                  <a:cubicBezTo>
                    <a:pt x="4763" y="1905"/>
                    <a:pt x="6668" y="2858"/>
                    <a:pt x="9525" y="4763"/>
                  </a:cubicBezTo>
                  <a:cubicBezTo>
                    <a:pt x="6668" y="6668"/>
                    <a:pt x="2858" y="8573"/>
                    <a:pt x="0" y="1047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 name="Google Shape;241;p8"/>
            <p:cNvSpPr/>
            <p:nvPr/>
          </p:nvSpPr>
          <p:spPr>
            <a:xfrm>
              <a:off x="4316244" y="1604865"/>
              <a:ext cx="5714" cy="11429"/>
            </a:xfrm>
            <a:custGeom>
              <a:avLst/>
              <a:gdLst/>
              <a:ahLst/>
              <a:cxnLst/>
              <a:rect l="l" t="t" r="r" b="b"/>
              <a:pathLst>
                <a:path w="5714" h="11429" extrusionOk="0">
                  <a:moveTo>
                    <a:pt x="5715" y="0"/>
                  </a:moveTo>
                  <a:cubicBezTo>
                    <a:pt x="3810" y="3810"/>
                    <a:pt x="1905" y="7620"/>
                    <a:pt x="0" y="11430"/>
                  </a:cubicBezTo>
                  <a:cubicBezTo>
                    <a:pt x="1905" y="7620"/>
                    <a:pt x="3810" y="3810"/>
                    <a:pt x="5715"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42" name="Google Shape;242;p8"/>
          <p:cNvSpPr txBox="1">
            <a:spLocks noGrp="1"/>
          </p:cNvSpPr>
          <p:nvPr>
            <p:ph type="subTitle" idx="1"/>
          </p:nvPr>
        </p:nvSpPr>
        <p:spPr>
          <a:xfrm>
            <a:off x="415600" y="2024175"/>
            <a:ext cx="114636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i="1"/>
            </a:lvl1pPr>
            <a:lvl2pPr lvl="1" rtl="0">
              <a:spcBef>
                <a:spcPts val="2100"/>
              </a:spcBef>
              <a:spcAft>
                <a:spcPts val="0"/>
              </a:spcAft>
              <a:buSzPts val="2100"/>
              <a:buNone/>
              <a:defRPr sz="2100" b="1" i="1"/>
            </a:lvl2pPr>
            <a:lvl3pPr lvl="2" rtl="0">
              <a:spcBef>
                <a:spcPts val="2100"/>
              </a:spcBef>
              <a:spcAft>
                <a:spcPts val="0"/>
              </a:spcAft>
              <a:buSzPts val="2100"/>
              <a:buNone/>
              <a:defRPr sz="2100" b="1" i="1"/>
            </a:lvl3pPr>
            <a:lvl4pPr lvl="3" rtl="0">
              <a:spcBef>
                <a:spcPts val="2100"/>
              </a:spcBef>
              <a:spcAft>
                <a:spcPts val="0"/>
              </a:spcAft>
              <a:buSzPts val="2100"/>
              <a:buNone/>
              <a:defRPr sz="2100" b="1" i="1"/>
            </a:lvl4pPr>
            <a:lvl5pPr lvl="4" rtl="0">
              <a:spcBef>
                <a:spcPts val="2100"/>
              </a:spcBef>
              <a:spcAft>
                <a:spcPts val="0"/>
              </a:spcAft>
              <a:buSzPts val="2100"/>
              <a:buNone/>
              <a:defRPr sz="2100" b="1" i="1"/>
            </a:lvl5pPr>
            <a:lvl6pPr lvl="5" rtl="0">
              <a:spcBef>
                <a:spcPts val="2100"/>
              </a:spcBef>
              <a:spcAft>
                <a:spcPts val="0"/>
              </a:spcAft>
              <a:buSzPts val="2100"/>
              <a:buNone/>
              <a:defRPr sz="2100" b="1" i="1"/>
            </a:lvl6pPr>
            <a:lvl7pPr lvl="6" rtl="0">
              <a:spcBef>
                <a:spcPts val="2100"/>
              </a:spcBef>
              <a:spcAft>
                <a:spcPts val="0"/>
              </a:spcAft>
              <a:buSzPts val="2100"/>
              <a:buNone/>
              <a:defRPr sz="2100" b="1" i="1"/>
            </a:lvl7pPr>
            <a:lvl8pPr lvl="7" rtl="0">
              <a:spcBef>
                <a:spcPts val="2100"/>
              </a:spcBef>
              <a:spcAft>
                <a:spcPts val="0"/>
              </a:spcAft>
              <a:buSzPts val="2100"/>
              <a:buNone/>
              <a:defRPr sz="2100" b="1" i="1"/>
            </a:lvl8pPr>
            <a:lvl9pPr lvl="8" rtl="0">
              <a:spcBef>
                <a:spcPts val="2100"/>
              </a:spcBef>
              <a:spcAft>
                <a:spcPts val="2100"/>
              </a:spcAft>
              <a:buSzPts val="2100"/>
              <a:buNone/>
              <a:defRPr sz="2100" b="1" i="1"/>
            </a:lvl9pPr>
          </a:lstStyle>
          <a:p>
            <a:endParaRPr/>
          </a:p>
        </p:txBody>
      </p:sp>
      <p:sp>
        <p:nvSpPr>
          <p:cNvPr id="243" name="Google Shape;243;p8"/>
          <p:cNvSpPr txBox="1">
            <a:spLocks noGrp="1"/>
          </p:cNvSpPr>
          <p:nvPr>
            <p:ph type="title"/>
          </p:nvPr>
        </p:nvSpPr>
        <p:spPr>
          <a:xfrm>
            <a:off x="415600" y="1126775"/>
            <a:ext cx="114636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44" name="Google Shape;244;p8"/>
          <p:cNvSpPr txBox="1">
            <a:spLocks noGrp="1"/>
          </p:cNvSpPr>
          <p:nvPr>
            <p:ph type="body" idx="2"/>
          </p:nvPr>
        </p:nvSpPr>
        <p:spPr>
          <a:xfrm>
            <a:off x="415600" y="2742075"/>
            <a:ext cx="113784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245"/>
        <p:cNvGrpSpPr/>
        <p:nvPr/>
      </p:nvGrpSpPr>
      <p:grpSpPr>
        <a:xfrm>
          <a:off x="0" y="0"/>
          <a:ext cx="0" cy="0"/>
          <a:chOff x="0" y="0"/>
          <a:chExt cx="0" cy="0"/>
        </a:xfrm>
      </p:grpSpPr>
      <p:sp>
        <p:nvSpPr>
          <p:cNvPr id="246" name="Google Shape;246;p9"/>
          <p:cNvSpPr txBox="1">
            <a:spLocks noGrp="1"/>
          </p:cNvSpPr>
          <p:nvPr>
            <p:ph type="title"/>
          </p:nvPr>
        </p:nvSpPr>
        <p:spPr>
          <a:xfrm>
            <a:off x="2168525" y="2330725"/>
            <a:ext cx="9485100" cy="31608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247" name="Google Shape;247;p9"/>
          <p:cNvSpPr txBox="1"/>
          <p:nvPr/>
        </p:nvSpPr>
        <p:spPr>
          <a:xfrm>
            <a:off x="70600" y="996775"/>
            <a:ext cx="1927500" cy="22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0">
                <a:solidFill>
                  <a:schemeClr val="accent3"/>
                </a:solidFill>
                <a:latin typeface="Griffy"/>
                <a:ea typeface="Griffy"/>
                <a:cs typeface="Griffy"/>
                <a:sym typeface="Griffy"/>
              </a:rPr>
              <a:t>“</a:t>
            </a:r>
            <a:endParaRPr sz="40000">
              <a:solidFill>
                <a:schemeClr val="accent3"/>
              </a:solidFill>
            </a:endParaRPr>
          </a:p>
        </p:txBody>
      </p:sp>
      <p:sp>
        <p:nvSpPr>
          <p:cNvPr id="248" name="Google Shape;248;p9"/>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a:lvl2pPr>
            <a:lvl3pPr lvl="2" algn="r" rtl="0">
              <a:lnSpc>
                <a:spcPct val="100000"/>
              </a:lnSpc>
              <a:spcBef>
                <a:spcPts val="0"/>
              </a:spcBef>
              <a:spcAft>
                <a:spcPts val="0"/>
              </a:spcAft>
              <a:buSzPts val="1800"/>
              <a:buNone/>
              <a:defRPr/>
            </a:lvl3pPr>
            <a:lvl4pPr lvl="3" algn="r" rtl="0">
              <a:lnSpc>
                <a:spcPct val="100000"/>
              </a:lnSpc>
              <a:spcBef>
                <a:spcPts val="0"/>
              </a:spcBef>
              <a:spcAft>
                <a:spcPts val="0"/>
              </a:spcAft>
              <a:buSzPts val="1800"/>
              <a:buNone/>
              <a:defRPr/>
            </a:lvl4pPr>
            <a:lvl5pPr lvl="4" algn="r" rtl="0">
              <a:lnSpc>
                <a:spcPct val="100000"/>
              </a:lnSpc>
              <a:spcBef>
                <a:spcPts val="0"/>
              </a:spcBef>
              <a:spcAft>
                <a:spcPts val="0"/>
              </a:spcAft>
              <a:buSzPts val="1800"/>
              <a:buNone/>
              <a:defRPr/>
            </a:lvl5pPr>
            <a:lvl6pPr lvl="5" algn="r" rtl="0">
              <a:lnSpc>
                <a:spcPct val="100000"/>
              </a:lnSpc>
              <a:spcBef>
                <a:spcPts val="0"/>
              </a:spcBef>
              <a:spcAft>
                <a:spcPts val="0"/>
              </a:spcAft>
              <a:buSzPts val="1800"/>
              <a:buNone/>
              <a:defRPr/>
            </a:lvl6pPr>
            <a:lvl7pPr lvl="6" algn="r" rtl="0">
              <a:lnSpc>
                <a:spcPct val="100000"/>
              </a:lnSpc>
              <a:spcBef>
                <a:spcPts val="0"/>
              </a:spcBef>
              <a:spcAft>
                <a:spcPts val="0"/>
              </a:spcAft>
              <a:buSzPts val="1800"/>
              <a:buNone/>
              <a:defRPr/>
            </a:lvl7pPr>
            <a:lvl8pPr lvl="7" algn="r" rtl="0">
              <a:lnSpc>
                <a:spcPct val="100000"/>
              </a:lnSpc>
              <a:spcBef>
                <a:spcPts val="0"/>
              </a:spcBef>
              <a:spcAft>
                <a:spcPts val="0"/>
              </a:spcAft>
              <a:buSzPts val="1800"/>
              <a:buNone/>
              <a:defRPr/>
            </a:lvl8pPr>
            <a:lvl9pPr lvl="8" algn="r" rtl="0">
              <a:lnSpc>
                <a:spcPct val="100000"/>
              </a:lnSpc>
              <a:spcBef>
                <a:spcPts val="0"/>
              </a:spcBef>
              <a:spcAft>
                <a:spcPts val="0"/>
              </a:spcAft>
              <a:buSzPts val="1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249"/>
        <p:cNvGrpSpPr/>
        <p:nvPr/>
      </p:nvGrpSpPr>
      <p:grpSpPr>
        <a:xfrm>
          <a:off x="0" y="0"/>
          <a:ext cx="0" cy="0"/>
          <a:chOff x="0" y="0"/>
          <a:chExt cx="0" cy="0"/>
        </a:xfrm>
      </p:grpSpPr>
      <p:sp>
        <p:nvSpPr>
          <p:cNvPr id="250" name="Google Shape;250;p10"/>
          <p:cNvSpPr txBox="1">
            <a:spLocks noGrp="1"/>
          </p:cNvSpPr>
          <p:nvPr>
            <p:ph type="body" idx="1"/>
          </p:nvPr>
        </p:nvSpPr>
        <p:spPr>
          <a:xfrm>
            <a:off x="633475" y="4813250"/>
            <a:ext cx="10909200" cy="1565100"/>
          </a:xfrm>
          <a:prstGeom prst="rect">
            <a:avLst/>
          </a:prstGeom>
        </p:spPr>
        <p:txBody>
          <a:bodyPr spcFirstLastPara="1" wrap="square" lIns="121900" tIns="121900" rIns="121900" bIns="121900" anchor="t" anchorCtr="0">
            <a:noAutofit/>
          </a:bodyPr>
          <a:lstStyle>
            <a:lvl1pPr marL="457200" lvl="0" indent="-342900" algn="ctr">
              <a:spcBef>
                <a:spcPts val="0"/>
              </a:spcBef>
              <a:spcAft>
                <a:spcPts val="0"/>
              </a:spcAft>
              <a:buSzPts val="1800"/>
              <a:buChar char="●"/>
              <a:defRPr/>
            </a:lvl1pPr>
            <a:lvl2pPr marL="914400" lvl="1" indent="-342900" algn="ctr">
              <a:spcBef>
                <a:spcPts val="2100"/>
              </a:spcBef>
              <a:spcAft>
                <a:spcPts val="0"/>
              </a:spcAft>
              <a:buSzPts val="1800"/>
              <a:buChar char="○"/>
              <a:defRPr/>
            </a:lvl2pPr>
            <a:lvl3pPr marL="1371600" lvl="2" indent="-342900" algn="ctr">
              <a:spcBef>
                <a:spcPts val="2100"/>
              </a:spcBef>
              <a:spcAft>
                <a:spcPts val="0"/>
              </a:spcAft>
              <a:buSzPts val="1800"/>
              <a:buChar char="■"/>
              <a:defRPr/>
            </a:lvl3pPr>
            <a:lvl4pPr marL="1828800" lvl="3" indent="-342900" algn="ctr">
              <a:spcBef>
                <a:spcPts val="2100"/>
              </a:spcBef>
              <a:spcAft>
                <a:spcPts val="0"/>
              </a:spcAft>
              <a:buSzPts val="1800"/>
              <a:buChar char="●"/>
              <a:defRPr/>
            </a:lvl4pPr>
            <a:lvl5pPr marL="2286000" lvl="4" indent="-342900" algn="ctr">
              <a:spcBef>
                <a:spcPts val="2100"/>
              </a:spcBef>
              <a:spcAft>
                <a:spcPts val="0"/>
              </a:spcAft>
              <a:buSzPts val="1800"/>
              <a:buChar char="○"/>
              <a:defRPr/>
            </a:lvl5pPr>
            <a:lvl6pPr marL="2743200" lvl="5" indent="-342900" algn="ctr">
              <a:spcBef>
                <a:spcPts val="2100"/>
              </a:spcBef>
              <a:spcAft>
                <a:spcPts val="0"/>
              </a:spcAft>
              <a:buSzPts val="1800"/>
              <a:buChar char="■"/>
              <a:defRPr/>
            </a:lvl6pPr>
            <a:lvl7pPr marL="3200400" lvl="6" indent="-342900" algn="ctr">
              <a:spcBef>
                <a:spcPts val="2100"/>
              </a:spcBef>
              <a:spcAft>
                <a:spcPts val="0"/>
              </a:spcAft>
              <a:buSzPts val="1800"/>
              <a:buChar char="●"/>
              <a:defRPr/>
            </a:lvl7pPr>
            <a:lvl8pPr marL="3657600" lvl="7" indent="-342900" algn="ctr">
              <a:spcBef>
                <a:spcPts val="2100"/>
              </a:spcBef>
              <a:spcAft>
                <a:spcPts val="0"/>
              </a:spcAft>
              <a:buSzPts val="1800"/>
              <a:buChar char="○"/>
              <a:defRPr/>
            </a:lvl8pPr>
            <a:lvl9pPr marL="4114800" lvl="8" indent="-342900" algn="ctr">
              <a:spcBef>
                <a:spcPts val="2100"/>
              </a:spcBef>
              <a:spcAft>
                <a:spcPts val="2100"/>
              </a:spcAft>
              <a:buSzPts val="1800"/>
              <a:buChar char="■"/>
              <a:defRPr/>
            </a:lvl9pPr>
          </a:lstStyle>
          <a:p>
            <a:endParaRPr/>
          </a:p>
        </p:txBody>
      </p:sp>
      <p:sp>
        <p:nvSpPr>
          <p:cNvPr id="251" name="Google Shape;251;p10"/>
          <p:cNvSpPr txBox="1">
            <a:spLocks noGrp="1"/>
          </p:cNvSpPr>
          <p:nvPr>
            <p:ph type="title"/>
          </p:nvPr>
        </p:nvSpPr>
        <p:spPr>
          <a:xfrm>
            <a:off x="548200" y="544275"/>
            <a:ext cx="11095500" cy="31608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
        <p:nvSpPr>
          <p:cNvPr id="252" name="Google Shape;252;p10"/>
          <p:cNvSpPr/>
          <p:nvPr/>
        </p:nvSpPr>
        <p:spPr>
          <a:xfrm rot="3939535">
            <a:off x="978492" y="3529800"/>
            <a:ext cx="2746946" cy="4213249"/>
          </a:xfrm>
          <a:custGeom>
            <a:avLst/>
            <a:gdLst/>
            <a:ahLst/>
            <a:cxnLst/>
            <a:rect l="l" t="t" r="r" b="b"/>
            <a:pathLst>
              <a:path w="3405122" h="5222754" extrusionOk="0">
                <a:moveTo>
                  <a:pt x="1683436" y="4638871"/>
                </a:moveTo>
                <a:cubicBezTo>
                  <a:pt x="1701534" y="4740788"/>
                  <a:pt x="1720584" y="4843659"/>
                  <a:pt x="1739634" y="4947481"/>
                </a:cubicBezTo>
                <a:lnTo>
                  <a:pt x="1739633" y="4947482"/>
                </a:lnTo>
                <a:lnTo>
                  <a:pt x="1753802" y="4995582"/>
                </a:lnTo>
                <a:cubicBezTo>
                  <a:pt x="1758684" y="5011537"/>
                  <a:pt x="1764399" y="5027015"/>
                  <a:pt x="1772971" y="5040826"/>
                </a:cubicBezTo>
                <a:cubicBezTo>
                  <a:pt x="1798689" y="5082736"/>
                  <a:pt x="1831073" y="5119883"/>
                  <a:pt x="1860601" y="5159888"/>
                </a:cubicBezTo>
                <a:cubicBezTo>
                  <a:pt x="1869173" y="5171319"/>
                  <a:pt x="1880603" y="5184654"/>
                  <a:pt x="1881556" y="5197988"/>
                </a:cubicBezTo>
                <a:cubicBezTo>
                  <a:pt x="1882508" y="5205608"/>
                  <a:pt x="1867268" y="5222754"/>
                  <a:pt x="1858696" y="5222754"/>
                </a:cubicBezTo>
                <a:cubicBezTo>
                  <a:pt x="1845361" y="5222754"/>
                  <a:pt x="1827264" y="5217038"/>
                  <a:pt x="1818691" y="5206561"/>
                </a:cubicBezTo>
                <a:cubicBezTo>
                  <a:pt x="1771542" y="5155126"/>
                  <a:pt x="1753861" y="5091369"/>
                  <a:pt x="1740333" y="5026539"/>
                </a:cubicBezTo>
                <a:lnTo>
                  <a:pt x="1727405" y="4962532"/>
                </a:lnTo>
                <a:lnTo>
                  <a:pt x="1727251" y="4962721"/>
                </a:lnTo>
                <a:cubicBezTo>
                  <a:pt x="1698676" y="4856993"/>
                  <a:pt x="1677721" y="4749361"/>
                  <a:pt x="1683436" y="4638871"/>
                </a:cubicBezTo>
                <a:close/>
                <a:moveTo>
                  <a:pt x="1617714" y="4041653"/>
                </a:moveTo>
                <a:cubicBezTo>
                  <a:pt x="1623429" y="4041653"/>
                  <a:pt x="1630096" y="4041653"/>
                  <a:pt x="1635811" y="4041653"/>
                </a:cubicBezTo>
                <a:cubicBezTo>
                  <a:pt x="1643431" y="4176908"/>
                  <a:pt x="1652004" y="4313116"/>
                  <a:pt x="1659624" y="4448371"/>
                </a:cubicBezTo>
                <a:cubicBezTo>
                  <a:pt x="1653909" y="4448371"/>
                  <a:pt x="1648194" y="4449323"/>
                  <a:pt x="1642479" y="4449323"/>
                </a:cubicBezTo>
                <a:cubicBezTo>
                  <a:pt x="1633906" y="4313116"/>
                  <a:pt x="1625334" y="4177861"/>
                  <a:pt x="1617714" y="4041653"/>
                </a:cubicBezTo>
                <a:close/>
                <a:moveTo>
                  <a:pt x="2640698" y="3343471"/>
                </a:moveTo>
                <a:cubicBezTo>
                  <a:pt x="2645461" y="3348234"/>
                  <a:pt x="2651176" y="3352996"/>
                  <a:pt x="2655939" y="3357759"/>
                </a:cubicBezTo>
                <a:cubicBezTo>
                  <a:pt x="2534971" y="3450151"/>
                  <a:pt x="2397811" y="3504443"/>
                  <a:pt x="2247316" y="3525399"/>
                </a:cubicBezTo>
                <a:cubicBezTo>
                  <a:pt x="2231123" y="3527303"/>
                  <a:pt x="2213026" y="3514921"/>
                  <a:pt x="2195881" y="3509206"/>
                </a:cubicBezTo>
                <a:cubicBezTo>
                  <a:pt x="2211121" y="3500634"/>
                  <a:pt x="2226361" y="3484441"/>
                  <a:pt x="2241601" y="3484441"/>
                </a:cubicBezTo>
                <a:cubicBezTo>
                  <a:pt x="2389239" y="3477774"/>
                  <a:pt x="2517826" y="3419671"/>
                  <a:pt x="2640698" y="3343471"/>
                </a:cubicBezTo>
                <a:close/>
                <a:moveTo>
                  <a:pt x="1655814" y="3060578"/>
                </a:moveTo>
                <a:cubicBezTo>
                  <a:pt x="1653908" y="3101536"/>
                  <a:pt x="1653908" y="3143446"/>
                  <a:pt x="1652956" y="3184403"/>
                </a:cubicBezTo>
                <a:lnTo>
                  <a:pt x="1652939" y="3184403"/>
                </a:lnTo>
                <a:lnTo>
                  <a:pt x="1652956" y="3184404"/>
                </a:lnTo>
                <a:cubicBezTo>
                  <a:pt x="1647241" y="3443484"/>
                  <a:pt x="1640573" y="3702564"/>
                  <a:pt x="1634858" y="3961644"/>
                </a:cubicBezTo>
                <a:cubicBezTo>
                  <a:pt x="1634858" y="3981646"/>
                  <a:pt x="1636763" y="4002601"/>
                  <a:pt x="1637716" y="4022604"/>
                </a:cubicBezTo>
                <a:cubicBezTo>
                  <a:pt x="1636763" y="4028319"/>
                  <a:pt x="1635811" y="4034986"/>
                  <a:pt x="1635811" y="4040701"/>
                </a:cubicBezTo>
                <a:cubicBezTo>
                  <a:pt x="1630096" y="4040701"/>
                  <a:pt x="1623428" y="4040701"/>
                  <a:pt x="1617713" y="4040701"/>
                </a:cubicBezTo>
                <a:cubicBezTo>
                  <a:pt x="1617713" y="4040701"/>
                  <a:pt x="1615808" y="4041654"/>
                  <a:pt x="1615808" y="4041654"/>
                </a:cubicBezTo>
                <a:cubicBezTo>
                  <a:pt x="1619618" y="3794956"/>
                  <a:pt x="1622476" y="3548259"/>
                  <a:pt x="1627238" y="3301561"/>
                </a:cubicBezTo>
                <a:lnTo>
                  <a:pt x="1636686" y="3184403"/>
                </a:lnTo>
                <a:lnTo>
                  <a:pt x="1635811" y="3184403"/>
                </a:lnTo>
                <a:cubicBezTo>
                  <a:pt x="1637716" y="3144398"/>
                  <a:pt x="1638669" y="3104393"/>
                  <a:pt x="1640574" y="3063436"/>
                </a:cubicBezTo>
                <a:cubicBezTo>
                  <a:pt x="1645336" y="3062483"/>
                  <a:pt x="1650099" y="3061531"/>
                  <a:pt x="1655814" y="3060578"/>
                </a:cubicBezTo>
                <a:close/>
                <a:moveTo>
                  <a:pt x="887266" y="3041171"/>
                </a:moveTo>
                <a:cubicBezTo>
                  <a:pt x="895243" y="3041052"/>
                  <a:pt x="902863" y="3041529"/>
                  <a:pt x="909054" y="3044386"/>
                </a:cubicBezTo>
                <a:cubicBezTo>
                  <a:pt x="992874" y="3085344"/>
                  <a:pt x="1075741" y="3128206"/>
                  <a:pt x="1158609" y="3170116"/>
                </a:cubicBezTo>
                <a:cubicBezTo>
                  <a:pt x="1237666" y="3205359"/>
                  <a:pt x="1313866" y="3248221"/>
                  <a:pt x="1406259" y="3224409"/>
                </a:cubicBezTo>
                <a:cubicBezTo>
                  <a:pt x="1417689" y="3221551"/>
                  <a:pt x="1435787" y="3243459"/>
                  <a:pt x="1450074" y="3253936"/>
                </a:cubicBezTo>
                <a:cubicBezTo>
                  <a:pt x="1437691" y="3266319"/>
                  <a:pt x="1428166" y="3285369"/>
                  <a:pt x="1413879" y="3289178"/>
                </a:cubicBezTo>
                <a:cubicBezTo>
                  <a:pt x="1370064" y="3300609"/>
                  <a:pt x="1329107" y="3296799"/>
                  <a:pt x="1287196" y="3272034"/>
                </a:cubicBezTo>
                <a:cubicBezTo>
                  <a:pt x="1234809" y="3241553"/>
                  <a:pt x="1176707" y="3217741"/>
                  <a:pt x="1121461" y="3191071"/>
                </a:cubicBezTo>
                <a:cubicBezTo>
                  <a:pt x="1036689" y="3142494"/>
                  <a:pt x="950011" y="3092011"/>
                  <a:pt x="863334" y="3041528"/>
                </a:cubicBezTo>
                <a:cubicBezTo>
                  <a:pt x="870954" y="3042005"/>
                  <a:pt x="879288" y="3041290"/>
                  <a:pt x="887266" y="3041171"/>
                </a:cubicBezTo>
                <a:close/>
                <a:moveTo>
                  <a:pt x="857619" y="3013906"/>
                </a:moveTo>
                <a:cubicBezTo>
                  <a:pt x="857619" y="3013906"/>
                  <a:pt x="858571" y="3013906"/>
                  <a:pt x="859524" y="3013906"/>
                </a:cubicBezTo>
                <a:cubicBezTo>
                  <a:pt x="858571" y="3014859"/>
                  <a:pt x="857619" y="3015811"/>
                  <a:pt x="857619" y="3016763"/>
                </a:cubicBezTo>
                <a:cubicBezTo>
                  <a:pt x="856666" y="3016763"/>
                  <a:pt x="855713" y="3015811"/>
                  <a:pt x="854761" y="3015811"/>
                </a:cubicBezTo>
                <a:cubicBezTo>
                  <a:pt x="855713" y="3014859"/>
                  <a:pt x="856666" y="3013906"/>
                  <a:pt x="857619" y="3013906"/>
                </a:cubicBezTo>
                <a:close/>
                <a:moveTo>
                  <a:pt x="612826" y="2809119"/>
                </a:moveTo>
                <a:cubicBezTo>
                  <a:pt x="615684" y="2811976"/>
                  <a:pt x="618541" y="2814834"/>
                  <a:pt x="621399" y="2817691"/>
                </a:cubicBezTo>
                <a:lnTo>
                  <a:pt x="621398" y="2817692"/>
                </a:lnTo>
                <a:lnTo>
                  <a:pt x="650851" y="2846194"/>
                </a:lnTo>
                <a:lnTo>
                  <a:pt x="651879" y="2845313"/>
                </a:lnTo>
                <a:cubicBezTo>
                  <a:pt x="660451" y="2851981"/>
                  <a:pt x="669976" y="2857696"/>
                  <a:pt x="678549" y="2864363"/>
                </a:cubicBezTo>
                <a:lnTo>
                  <a:pt x="680454" y="2865316"/>
                </a:lnTo>
                <a:cubicBezTo>
                  <a:pt x="706171" y="2887223"/>
                  <a:pt x="732841" y="2909131"/>
                  <a:pt x="758559" y="2931991"/>
                </a:cubicBezTo>
                <a:cubicBezTo>
                  <a:pt x="767132" y="2939611"/>
                  <a:pt x="775704" y="2946278"/>
                  <a:pt x="785229" y="2953898"/>
                </a:cubicBezTo>
                <a:cubicBezTo>
                  <a:pt x="799516" y="2969138"/>
                  <a:pt x="813804" y="2985331"/>
                  <a:pt x="828091" y="2999618"/>
                </a:cubicBezTo>
                <a:cubicBezTo>
                  <a:pt x="812851" y="2994856"/>
                  <a:pt x="797611" y="2991046"/>
                  <a:pt x="782371" y="2986283"/>
                </a:cubicBezTo>
                <a:cubicBezTo>
                  <a:pt x="734746" y="2943421"/>
                  <a:pt x="686169" y="2900558"/>
                  <a:pt x="638544" y="2856743"/>
                </a:cubicBezTo>
                <a:lnTo>
                  <a:pt x="649021" y="2847763"/>
                </a:lnTo>
                <a:lnTo>
                  <a:pt x="637590" y="2856744"/>
                </a:lnTo>
                <a:cubicBezTo>
                  <a:pt x="628065" y="2847219"/>
                  <a:pt x="617588" y="2836741"/>
                  <a:pt x="608063" y="2827216"/>
                </a:cubicBezTo>
                <a:lnTo>
                  <a:pt x="608063" y="2827216"/>
                </a:lnTo>
                <a:lnTo>
                  <a:pt x="603301" y="2822454"/>
                </a:lnTo>
                <a:cubicBezTo>
                  <a:pt x="606159" y="2817691"/>
                  <a:pt x="609969" y="2813882"/>
                  <a:pt x="612826" y="2809119"/>
                </a:cubicBezTo>
                <a:close/>
                <a:moveTo>
                  <a:pt x="1938707" y="2784353"/>
                </a:moveTo>
                <a:cubicBezTo>
                  <a:pt x="1939659" y="2787211"/>
                  <a:pt x="1939659" y="2790068"/>
                  <a:pt x="1938707" y="2792925"/>
                </a:cubicBezTo>
                <a:cubicBezTo>
                  <a:pt x="1937754" y="2791021"/>
                  <a:pt x="1936802" y="2789116"/>
                  <a:pt x="1935849" y="2786258"/>
                </a:cubicBezTo>
                <a:cubicBezTo>
                  <a:pt x="1935849" y="2786258"/>
                  <a:pt x="1937754" y="2785306"/>
                  <a:pt x="1938707" y="2784353"/>
                </a:cubicBezTo>
                <a:close/>
                <a:moveTo>
                  <a:pt x="1097649" y="2572899"/>
                </a:moveTo>
                <a:cubicBezTo>
                  <a:pt x="1138607" y="2609094"/>
                  <a:pt x="1180516" y="2645289"/>
                  <a:pt x="1221474" y="2681484"/>
                </a:cubicBezTo>
                <a:cubicBezTo>
                  <a:pt x="1228141" y="2688151"/>
                  <a:pt x="1235761" y="2694819"/>
                  <a:pt x="1242429" y="2701487"/>
                </a:cubicBezTo>
                <a:cubicBezTo>
                  <a:pt x="1251002" y="2711012"/>
                  <a:pt x="1259574" y="2719584"/>
                  <a:pt x="1268146" y="2729109"/>
                </a:cubicBezTo>
                <a:cubicBezTo>
                  <a:pt x="1289102" y="2751969"/>
                  <a:pt x="1309104" y="2773876"/>
                  <a:pt x="1330059" y="2796737"/>
                </a:cubicBezTo>
                <a:cubicBezTo>
                  <a:pt x="1337679" y="2806262"/>
                  <a:pt x="1344346" y="2815787"/>
                  <a:pt x="1351966" y="2824359"/>
                </a:cubicBezTo>
                <a:cubicBezTo>
                  <a:pt x="1372921" y="2858649"/>
                  <a:pt x="1393877" y="2892939"/>
                  <a:pt x="1415784" y="2927229"/>
                </a:cubicBezTo>
                <a:cubicBezTo>
                  <a:pt x="1424357" y="2950089"/>
                  <a:pt x="1432929" y="2972949"/>
                  <a:pt x="1441502" y="2995809"/>
                </a:cubicBezTo>
                <a:cubicBezTo>
                  <a:pt x="1442454" y="3047244"/>
                  <a:pt x="1446264" y="3098679"/>
                  <a:pt x="1443407" y="3150114"/>
                </a:cubicBezTo>
                <a:cubicBezTo>
                  <a:pt x="1442454" y="3163449"/>
                  <a:pt x="1424357" y="3175831"/>
                  <a:pt x="1413879" y="3189166"/>
                </a:cubicBezTo>
                <a:cubicBezTo>
                  <a:pt x="1409116" y="3173926"/>
                  <a:pt x="1400544" y="3158687"/>
                  <a:pt x="1399591" y="3142494"/>
                </a:cubicBezTo>
                <a:cubicBezTo>
                  <a:pt x="1397687" y="3095821"/>
                  <a:pt x="1398639" y="3049149"/>
                  <a:pt x="1397687" y="3003429"/>
                </a:cubicBezTo>
                <a:cubicBezTo>
                  <a:pt x="1387209" y="2919609"/>
                  <a:pt x="1338632" y="2854839"/>
                  <a:pt x="1286244" y="2794831"/>
                </a:cubicBezTo>
                <a:cubicBezTo>
                  <a:pt x="1222427" y="2721489"/>
                  <a:pt x="1150989" y="2654814"/>
                  <a:pt x="1082409" y="2585281"/>
                </a:cubicBezTo>
                <a:cubicBezTo>
                  <a:pt x="1088124" y="2580519"/>
                  <a:pt x="1092886" y="2576709"/>
                  <a:pt x="1097649" y="2572899"/>
                </a:cubicBezTo>
                <a:close/>
                <a:moveTo>
                  <a:pt x="1736776" y="2320486"/>
                </a:moveTo>
                <a:cubicBezTo>
                  <a:pt x="1736776" y="2354776"/>
                  <a:pt x="1735823" y="2389066"/>
                  <a:pt x="1735823" y="2422403"/>
                </a:cubicBezTo>
                <a:cubicBezTo>
                  <a:pt x="1716773" y="2583376"/>
                  <a:pt x="1697723" y="2745301"/>
                  <a:pt x="1677721" y="2906274"/>
                </a:cubicBezTo>
                <a:cubicBezTo>
                  <a:pt x="1672958" y="2940563"/>
                  <a:pt x="1668196" y="2974854"/>
                  <a:pt x="1663433" y="3009144"/>
                </a:cubicBezTo>
                <a:cubicBezTo>
                  <a:pt x="1660576" y="3009144"/>
                  <a:pt x="1656766" y="3009144"/>
                  <a:pt x="1653908" y="3008191"/>
                </a:cubicBezTo>
                <a:cubicBezTo>
                  <a:pt x="1653908" y="2974854"/>
                  <a:pt x="1653908" y="2941516"/>
                  <a:pt x="1653908" y="2908179"/>
                </a:cubicBezTo>
                <a:cubicBezTo>
                  <a:pt x="1658671" y="2864363"/>
                  <a:pt x="1664386" y="2820549"/>
                  <a:pt x="1669148" y="2776734"/>
                </a:cubicBezTo>
                <a:cubicBezTo>
                  <a:pt x="1669148" y="2770066"/>
                  <a:pt x="1670101" y="2763399"/>
                  <a:pt x="1670101" y="2755778"/>
                </a:cubicBezTo>
                <a:cubicBezTo>
                  <a:pt x="1671053" y="2746253"/>
                  <a:pt x="1671053" y="2736728"/>
                  <a:pt x="1672006" y="2727203"/>
                </a:cubicBezTo>
                <a:cubicBezTo>
                  <a:pt x="1676768" y="2691961"/>
                  <a:pt x="1680578" y="2657671"/>
                  <a:pt x="1685341" y="2622428"/>
                </a:cubicBezTo>
                <a:cubicBezTo>
                  <a:pt x="1694866" y="2552896"/>
                  <a:pt x="1703438" y="2482411"/>
                  <a:pt x="1712963" y="2412878"/>
                </a:cubicBezTo>
                <a:cubicBezTo>
                  <a:pt x="1717726" y="2385256"/>
                  <a:pt x="1722488" y="2356681"/>
                  <a:pt x="1727251" y="2329059"/>
                </a:cubicBezTo>
                <a:cubicBezTo>
                  <a:pt x="1727251" y="2329059"/>
                  <a:pt x="1727251" y="2328106"/>
                  <a:pt x="1727251" y="2328106"/>
                </a:cubicBezTo>
                <a:cubicBezTo>
                  <a:pt x="1729156" y="2326201"/>
                  <a:pt x="1731061" y="2323344"/>
                  <a:pt x="1732966" y="2321439"/>
                </a:cubicBezTo>
                <a:cubicBezTo>
                  <a:pt x="1733918" y="2320486"/>
                  <a:pt x="1735823" y="2320486"/>
                  <a:pt x="1736776" y="2320486"/>
                </a:cubicBezTo>
                <a:close/>
                <a:moveTo>
                  <a:pt x="3149333" y="2058548"/>
                </a:moveTo>
                <a:cubicBezTo>
                  <a:pt x="3154096" y="2063311"/>
                  <a:pt x="3158858" y="2067121"/>
                  <a:pt x="3162668" y="2071883"/>
                </a:cubicBezTo>
                <a:cubicBezTo>
                  <a:pt x="3110281" y="2115698"/>
                  <a:pt x="3058846" y="2159513"/>
                  <a:pt x="3006458" y="2203328"/>
                </a:cubicBezTo>
                <a:cubicBezTo>
                  <a:pt x="3006458" y="2203328"/>
                  <a:pt x="3001696" y="2203328"/>
                  <a:pt x="3001696" y="2203328"/>
                </a:cubicBezTo>
                <a:cubicBezTo>
                  <a:pt x="3001696" y="2203328"/>
                  <a:pt x="2996933" y="2204281"/>
                  <a:pt x="2996933" y="2204281"/>
                </a:cubicBezTo>
                <a:lnTo>
                  <a:pt x="2995605" y="2204281"/>
                </a:lnTo>
                <a:lnTo>
                  <a:pt x="2666416" y="2440500"/>
                </a:lnTo>
                <a:cubicBezTo>
                  <a:pt x="2521636" y="2547181"/>
                  <a:pt x="2379714" y="2656718"/>
                  <a:pt x="2235886" y="2765303"/>
                </a:cubicBezTo>
                <a:lnTo>
                  <a:pt x="2235421" y="2764877"/>
                </a:lnTo>
                <a:lnTo>
                  <a:pt x="2015859" y="3012954"/>
                </a:lnTo>
                <a:cubicBezTo>
                  <a:pt x="2003476" y="3027241"/>
                  <a:pt x="1996809" y="3045339"/>
                  <a:pt x="1988236" y="3061531"/>
                </a:cubicBezTo>
                <a:cubicBezTo>
                  <a:pt x="1961566" y="3112014"/>
                  <a:pt x="1934896" y="3161544"/>
                  <a:pt x="1908226" y="3212026"/>
                </a:cubicBezTo>
                <a:cubicBezTo>
                  <a:pt x="1896796" y="3243459"/>
                  <a:pt x="1884414" y="3273939"/>
                  <a:pt x="1875841" y="3305371"/>
                </a:cubicBezTo>
                <a:cubicBezTo>
                  <a:pt x="1852029" y="3386334"/>
                  <a:pt x="1857744" y="3465391"/>
                  <a:pt x="1904416" y="3537781"/>
                </a:cubicBezTo>
                <a:cubicBezTo>
                  <a:pt x="1919656" y="3560641"/>
                  <a:pt x="1928229" y="3582549"/>
                  <a:pt x="1898701" y="3596837"/>
                </a:cubicBezTo>
                <a:cubicBezTo>
                  <a:pt x="1869174" y="3611124"/>
                  <a:pt x="1860601" y="3588264"/>
                  <a:pt x="1848219" y="3565404"/>
                </a:cubicBezTo>
                <a:cubicBezTo>
                  <a:pt x="1775829" y="3436816"/>
                  <a:pt x="1833931" y="3320612"/>
                  <a:pt x="1878699" y="3203454"/>
                </a:cubicBezTo>
                <a:cubicBezTo>
                  <a:pt x="1880604" y="3193929"/>
                  <a:pt x="1883461" y="3185356"/>
                  <a:pt x="1887271" y="3176784"/>
                </a:cubicBezTo>
                <a:cubicBezTo>
                  <a:pt x="1918704" y="3122491"/>
                  <a:pt x="1949184" y="3068199"/>
                  <a:pt x="1980616" y="3012954"/>
                </a:cubicBezTo>
                <a:cubicBezTo>
                  <a:pt x="2052054" y="2934849"/>
                  <a:pt x="2123491" y="2855791"/>
                  <a:pt x="2195881" y="2777687"/>
                </a:cubicBezTo>
                <a:cubicBezTo>
                  <a:pt x="2204454" y="2769114"/>
                  <a:pt x="2214931" y="2762446"/>
                  <a:pt x="2224456" y="2753874"/>
                </a:cubicBezTo>
                <a:lnTo>
                  <a:pt x="2225012" y="2754383"/>
                </a:lnTo>
                <a:lnTo>
                  <a:pt x="2516873" y="2522416"/>
                </a:lnTo>
                <a:cubicBezTo>
                  <a:pt x="2665464" y="2412878"/>
                  <a:pt x="2817864" y="2309056"/>
                  <a:pt x="2969311" y="2203328"/>
                </a:cubicBezTo>
                <a:lnTo>
                  <a:pt x="2969447" y="2203328"/>
                </a:lnTo>
                <a:lnTo>
                  <a:pt x="2970264" y="2197613"/>
                </a:lnTo>
                <a:cubicBezTo>
                  <a:pt x="3029318" y="2149988"/>
                  <a:pt x="3089326" y="2104268"/>
                  <a:pt x="3149333" y="2058548"/>
                </a:cubicBezTo>
                <a:close/>
                <a:moveTo>
                  <a:pt x="484238" y="2056644"/>
                </a:moveTo>
                <a:cubicBezTo>
                  <a:pt x="493763" y="2061407"/>
                  <a:pt x="503288" y="2067122"/>
                  <a:pt x="512813" y="2071884"/>
                </a:cubicBezTo>
                <a:cubicBezTo>
                  <a:pt x="592824" y="2143322"/>
                  <a:pt x="672834" y="2214759"/>
                  <a:pt x="753796" y="2284291"/>
                </a:cubicBezTo>
                <a:cubicBezTo>
                  <a:pt x="858571" y="2373827"/>
                  <a:pt x="965251" y="2461457"/>
                  <a:pt x="1071931" y="2549087"/>
                </a:cubicBezTo>
                <a:cubicBezTo>
                  <a:pt x="1076694" y="2552897"/>
                  <a:pt x="1083361" y="2553849"/>
                  <a:pt x="1089076" y="2555754"/>
                </a:cubicBezTo>
                <a:cubicBezTo>
                  <a:pt x="1091934" y="2561469"/>
                  <a:pt x="1094791" y="2566232"/>
                  <a:pt x="1096696" y="2571947"/>
                </a:cubicBezTo>
                <a:cubicBezTo>
                  <a:pt x="1091934" y="2575757"/>
                  <a:pt x="1087171" y="2580519"/>
                  <a:pt x="1082409" y="2584329"/>
                </a:cubicBezTo>
                <a:cubicBezTo>
                  <a:pt x="1067169" y="2574804"/>
                  <a:pt x="1051929" y="2566232"/>
                  <a:pt x="1036689" y="2556707"/>
                </a:cubicBezTo>
                <a:cubicBezTo>
                  <a:pt x="1034784" y="2552897"/>
                  <a:pt x="1034784" y="2547182"/>
                  <a:pt x="1031926" y="2544324"/>
                </a:cubicBezTo>
                <a:cubicBezTo>
                  <a:pt x="869049" y="2409069"/>
                  <a:pt x="705219" y="2272861"/>
                  <a:pt x="540436" y="2136654"/>
                </a:cubicBezTo>
                <a:cubicBezTo>
                  <a:pt x="521386" y="2117604"/>
                  <a:pt x="502336" y="2097602"/>
                  <a:pt x="483286" y="2078552"/>
                </a:cubicBezTo>
                <a:cubicBezTo>
                  <a:pt x="483286" y="2070932"/>
                  <a:pt x="484238" y="2064264"/>
                  <a:pt x="484238" y="2056644"/>
                </a:cubicBezTo>
                <a:close/>
                <a:moveTo>
                  <a:pt x="3381743" y="1711839"/>
                </a:moveTo>
                <a:cubicBezTo>
                  <a:pt x="3390316" y="1731841"/>
                  <a:pt x="3408413" y="1754702"/>
                  <a:pt x="3404603" y="1771847"/>
                </a:cubicBezTo>
                <a:cubicBezTo>
                  <a:pt x="3397936" y="1803279"/>
                  <a:pt x="3376980" y="1830902"/>
                  <a:pt x="3363646" y="1861381"/>
                </a:cubicBezTo>
                <a:cubicBezTo>
                  <a:pt x="3346501" y="1899481"/>
                  <a:pt x="3325546" y="1937581"/>
                  <a:pt x="3316021" y="1977586"/>
                </a:cubicBezTo>
                <a:cubicBezTo>
                  <a:pt x="3282683" y="2115699"/>
                  <a:pt x="3253155" y="2254764"/>
                  <a:pt x="3222676" y="2392877"/>
                </a:cubicBezTo>
                <a:cubicBezTo>
                  <a:pt x="3220771" y="2402402"/>
                  <a:pt x="3220771" y="2411927"/>
                  <a:pt x="3219818" y="2421452"/>
                </a:cubicBezTo>
                <a:lnTo>
                  <a:pt x="3207443" y="2385276"/>
                </a:lnTo>
                <a:lnTo>
                  <a:pt x="3219818" y="2423356"/>
                </a:lnTo>
                <a:cubicBezTo>
                  <a:pt x="3221724" y="2425261"/>
                  <a:pt x="3222676" y="2428119"/>
                  <a:pt x="3221724" y="2430976"/>
                </a:cubicBezTo>
                <a:cubicBezTo>
                  <a:pt x="3165526" y="2575756"/>
                  <a:pt x="3115996" y="2722441"/>
                  <a:pt x="3052179" y="2863411"/>
                </a:cubicBezTo>
                <a:cubicBezTo>
                  <a:pt x="2974074" y="3036766"/>
                  <a:pt x="2864536" y="3190119"/>
                  <a:pt x="2715946" y="3312038"/>
                </a:cubicBezTo>
                <a:cubicBezTo>
                  <a:pt x="2696896" y="3328231"/>
                  <a:pt x="2674989" y="3341566"/>
                  <a:pt x="2654986" y="3356806"/>
                </a:cubicBezTo>
                <a:cubicBezTo>
                  <a:pt x="2650224" y="3352044"/>
                  <a:pt x="2644509" y="3347281"/>
                  <a:pt x="2639746" y="3342519"/>
                </a:cubicBezTo>
                <a:cubicBezTo>
                  <a:pt x="2951214" y="3112966"/>
                  <a:pt x="3092184" y="2780544"/>
                  <a:pt x="3194101" y="2425261"/>
                </a:cubicBezTo>
                <a:lnTo>
                  <a:pt x="3207436" y="2385256"/>
                </a:lnTo>
                <a:lnTo>
                  <a:pt x="3205530" y="2373827"/>
                </a:lnTo>
                <a:cubicBezTo>
                  <a:pt x="3246488" y="2244286"/>
                  <a:pt x="3261728" y="2109984"/>
                  <a:pt x="3281730" y="1968061"/>
                </a:cubicBezTo>
                <a:cubicBezTo>
                  <a:pt x="3236011" y="2007114"/>
                  <a:pt x="3199816" y="2039499"/>
                  <a:pt x="3162668" y="2070931"/>
                </a:cubicBezTo>
                <a:cubicBezTo>
                  <a:pt x="3157905" y="2066169"/>
                  <a:pt x="3153143" y="2062359"/>
                  <a:pt x="3149333" y="2057597"/>
                </a:cubicBezTo>
                <a:cubicBezTo>
                  <a:pt x="3165526" y="2040452"/>
                  <a:pt x="3180766" y="2022354"/>
                  <a:pt x="3197911" y="2006161"/>
                </a:cubicBezTo>
                <a:cubicBezTo>
                  <a:pt x="3256966" y="1954727"/>
                  <a:pt x="3300780" y="1896624"/>
                  <a:pt x="3301733" y="1812804"/>
                </a:cubicBezTo>
                <a:cubicBezTo>
                  <a:pt x="3301733" y="1788991"/>
                  <a:pt x="3311258" y="1761369"/>
                  <a:pt x="3325546" y="1742319"/>
                </a:cubicBezTo>
                <a:cubicBezTo>
                  <a:pt x="3336976" y="1727079"/>
                  <a:pt x="3362693" y="1722316"/>
                  <a:pt x="3381743" y="1711839"/>
                </a:cubicBezTo>
                <a:close/>
                <a:moveTo>
                  <a:pt x="2396693" y="1583883"/>
                </a:moveTo>
                <a:lnTo>
                  <a:pt x="2376380" y="1664809"/>
                </a:lnTo>
                <a:cubicBezTo>
                  <a:pt x="2368760" y="1694455"/>
                  <a:pt x="2360187" y="1723745"/>
                  <a:pt x="2348281" y="1751844"/>
                </a:cubicBezTo>
                <a:cubicBezTo>
                  <a:pt x="2262556" y="1951869"/>
                  <a:pt x="2122539" y="2105221"/>
                  <a:pt x="1935848" y="2215711"/>
                </a:cubicBezTo>
                <a:cubicBezTo>
                  <a:pt x="1927276" y="2220474"/>
                  <a:pt x="1919656" y="2228094"/>
                  <a:pt x="1911083" y="2229046"/>
                </a:cubicBezTo>
                <a:cubicBezTo>
                  <a:pt x="1897748" y="2230951"/>
                  <a:pt x="1883461" y="2229046"/>
                  <a:pt x="1870126" y="2228094"/>
                </a:cubicBezTo>
                <a:cubicBezTo>
                  <a:pt x="1877746" y="2217616"/>
                  <a:pt x="1883461" y="2203328"/>
                  <a:pt x="1894891" y="2195709"/>
                </a:cubicBezTo>
                <a:cubicBezTo>
                  <a:pt x="1952041" y="2158561"/>
                  <a:pt x="2013953" y="2129034"/>
                  <a:pt x="2067293" y="2088076"/>
                </a:cubicBezTo>
                <a:cubicBezTo>
                  <a:pt x="2217789" y="1971871"/>
                  <a:pt x="2311133" y="1816614"/>
                  <a:pt x="2370189" y="1638496"/>
                </a:cubicBezTo>
                <a:cubicBezTo>
                  <a:pt x="2373522" y="1627542"/>
                  <a:pt x="2378523" y="1617303"/>
                  <a:pt x="2384000" y="1607183"/>
                </a:cubicBezTo>
                <a:close/>
                <a:moveTo>
                  <a:pt x="2398904" y="1574930"/>
                </a:moveTo>
                <a:lnTo>
                  <a:pt x="2398841" y="1575670"/>
                </a:lnTo>
                <a:lnTo>
                  <a:pt x="2400669" y="1576584"/>
                </a:lnTo>
                <a:lnTo>
                  <a:pt x="2396693" y="1583883"/>
                </a:lnTo>
                <a:lnTo>
                  <a:pt x="2398764" y="1575631"/>
                </a:lnTo>
                <a:close/>
                <a:moveTo>
                  <a:pt x="65139" y="1539436"/>
                </a:moveTo>
                <a:cubicBezTo>
                  <a:pt x="86094" y="1637543"/>
                  <a:pt x="156579" y="1704218"/>
                  <a:pt x="213729" y="1781371"/>
                </a:cubicBezTo>
                <a:cubicBezTo>
                  <a:pt x="223254" y="1663261"/>
                  <a:pt x="140386" y="1528006"/>
                  <a:pt x="65139" y="1539436"/>
                </a:cubicBezTo>
                <a:close/>
                <a:moveTo>
                  <a:pt x="79545" y="1470142"/>
                </a:moveTo>
                <a:cubicBezTo>
                  <a:pt x="101810" y="1473713"/>
                  <a:pt x="125146" y="1486096"/>
                  <a:pt x="144196" y="1508956"/>
                </a:cubicBezTo>
                <a:cubicBezTo>
                  <a:pt x="181344" y="1553723"/>
                  <a:pt x="207061" y="1609921"/>
                  <a:pt x="231826" y="1663261"/>
                </a:cubicBezTo>
                <a:cubicBezTo>
                  <a:pt x="244209" y="1689931"/>
                  <a:pt x="249924" y="1721363"/>
                  <a:pt x="249924" y="1750891"/>
                </a:cubicBezTo>
                <a:cubicBezTo>
                  <a:pt x="251829" y="1816613"/>
                  <a:pt x="283261" y="1862333"/>
                  <a:pt x="329934" y="1904243"/>
                </a:cubicBezTo>
                <a:cubicBezTo>
                  <a:pt x="382321" y="1951868"/>
                  <a:pt x="431851" y="2004256"/>
                  <a:pt x="481381" y="2054738"/>
                </a:cubicBezTo>
                <a:cubicBezTo>
                  <a:pt x="484239" y="2063311"/>
                  <a:pt x="484239" y="2070931"/>
                  <a:pt x="483286" y="2078551"/>
                </a:cubicBezTo>
                <a:cubicBezTo>
                  <a:pt x="414706" y="2015686"/>
                  <a:pt x="346126" y="1952821"/>
                  <a:pt x="277546" y="1889956"/>
                </a:cubicBezTo>
                <a:cubicBezTo>
                  <a:pt x="273736" y="1890908"/>
                  <a:pt x="269926" y="1890908"/>
                  <a:pt x="266116" y="1891861"/>
                </a:cubicBezTo>
                <a:cubicBezTo>
                  <a:pt x="277546" y="1983301"/>
                  <a:pt x="288976" y="2073788"/>
                  <a:pt x="300406" y="2165228"/>
                </a:cubicBezTo>
                <a:cubicBezTo>
                  <a:pt x="305169" y="2194756"/>
                  <a:pt x="309931" y="2223331"/>
                  <a:pt x="313741" y="2252858"/>
                </a:cubicBezTo>
                <a:cubicBezTo>
                  <a:pt x="325171" y="2299531"/>
                  <a:pt x="336601" y="2347156"/>
                  <a:pt x="348031" y="2393828"/>
                </a:cubicBezTo>
                <a:lnTo>
                  <a:pt x="350888" y="2393828"/>
                </a:lnTo>
                <a:cubicBezTo>
                  <a:pt x="355651" y="2400496"/>
                  <a:pt x="359461" y="2408116"/>
                  <a:pt x="364224" y="2414783"/>
                </a:cubicBezTo>
                <a:cubicBezTo>
                  <a:pt x="371843" y="2432881"/>
                  <a:pt x="378511" y="2451931"/>
                  <a:pt x="386131" y="2470028"/>
                </a:cubicBezTo>
                <a:cubicBezTo>
                  <a:pt x="404229" y="2505271"/>
                  <a:pt x="422326" y="2541466"/>
                  <a:pt x="440424" y="2576708"/>
                </a:cubicBezTo>
                <a:cubicBezTo>
                  <a:pt x="452806" y="2595758"/>
                  <a:pt x="465188" y="2615761"/>
                  <a:pt x="477571" y="2634811"/>
                </a:cubicBezTo>
                <a:cubicBezTo>
                  <a:pt x="493763" y="2656718"/>
                  <a:pt x="509956" y="2678625"/>
                  <a:pt x="525196" y="2700533"/>
                </a:cubicBezTo>
                <a:cubicBezTo>
                  <a:pt x="533769" y="2710058"/>
                  <a:pt x="542341" y="2719583"/>
                  <a:pt x="550913" y="2729108"/>
                </a:cubicBezTo>
                <a:cubicBezTo>
                  <a:pt x="567106" y="2750063"/>
                  <a:pt x="583299" y="2771018"/>
                  <a:pt x="599491" y="2792925"/>
                </a:cubicBezTo>
                <a:lnTo>
                  <a:pt x="598507" y="2793909"/>
                </a:lnTo>
                <a:lnTo>
                  <a:pt x="611874" y="2808166"/>
                </a:lnTo>
                <a:cubicBezTo>
                  <a:pt x="609016" y="2812929"/>
                  <a:pt x="605206" y="2816739"/>
                  <a:pt x="602349" y="2821501"/>
                </a:cubicBezTo>
                <a:cubicBezTo>
                  <a:pt x="597586" y="2815786"/>
                  <a:pt x="591871" y="2810071"/>
                  <a:pt x="586156" y="2804356"/>
                </a:cubicBezTo>
                <a:lnTo>
                  <a:pt x="587145" y="2803367"/>
                </a:lnTo>
                <a:lnTo>
                  <a:pt x="504077" y="2713689"/>
                </a:lnTo>
                <a:cubicBezTo>
                  <a:pt x="426255" y="2619392"/>
                  <a:pt x="367319" y="2513843"/>
                  <a:pt x="330886" y="2393828"/>
                </a:cubicBezTo>
                <a:lnTo>
                  <a:pt x="328029" y="2393828"/>
                </a:lnTo>
                <a:cubicBezTo>
                  <a:pt x="303264" y="2270003"/>
                  <a:pt x="267069" y="2147131"/>
                  <a:pt x="256591" y="2021401"/>
                </a:cubicBezTo>
                <a:cubicBezTo>
                  <a:pt x="246114" y="1898528"/>
                  <a:pt x="213729" y="1796611"/>
                  <a:pt x="113716" y="1717553"/>
                </a:cubicBezTo>
                <a:cubicBezTo>
                  <a:pt x="77521" y="1688978"/>
                  <a:pt x="50851" y="1646116"/>
                  <a:pt x="25134" y="1606111"/>
                </a:cubicBezTo>
                <a:cubicBezTo>
                  <a:pt x="-8204" y="1555628"/>
                  <a:pt x="-7251" y="1508003"/>
                  <a:pt x="21324" y="1484191"/>
                </a:cubicBezTo>
                <a:cubicBezTo>
                  <a:pt x="36087" y="1471808"/>
                  <a:pt x="57280" y="1466570"/>
                  <a:pt x="79545" y="1470142"/>
                </a:cubicBezTo>
                <a:close/>
                <a:moveTo>
                  <a:pt x="1952041" y="1261306"/>
                </a:moveTo>
                <a:cubicBezTo>
                  <a:pt x="1957756" y="1265116"/>
                  <a:pt x="1964424" y="1267973"/>
                  <a:pt x="1970139" y="1271784"/>
                </a:cubicBezTo>
                <a:cubicBezTo>
                  <a:pt x="1968233" y="1284166"/>
                  <a:pt x="1966328" y="1296548"/>
                  <a:pt x="1964424" y="1309884"/>
                </a:cubicBezTo>
                <a:cubicBezTo>
                  <a:pt x="1909178" y="1553723"/>
                  <a:pt x="1852981" y="1796611"/>
                  <a:pt x="1797736" y="2040451"/>
                </a:cubicBezTo>
                <a:cubicBezTo>
                  <a:pt x="1791069" y="2069026"/>
                  <a:pt x="1790116" y="2097601"/>
                  <a:pt x="1786306" y="2127128"/>
                </a:cubicBezTo>
                <a:cubicBezTo>
                  <a:pt x="1780591" y="2129986"/>
                  <a:pt x="1774876" y="2134749"/>
                  <a:pt x="1769161" y="2140464"/>
                </a:cubicBezTo>
                <a:cubicBezTo>
                  <a:pt x="1770114" y="2109031"/>
                  <a:pt x="1768208" y="2077599"/>
                  <a:pt x="1773924" y="2047119"/>
                </a:cubicBezTo>
                <a:cubicBezTo>
                  <a:pt x="1794878" y="1934724"/>
                  <a:pt x="1818691" y="1822328"/>
                  <a:pt x="1841551" y="1709934"/>
                </a:cubicBezTo>
                <a:cubicBezTo>
                  <a:pt x="1876794" y="1568011"/>
                  <a:pt x="1912036" y="1426089"/>
                  <a:pt x="1946326" y="1284166"/>
                </a:cubicBezTo>
                <a:cubicBezTo>
                  <a:pt x="1948231" y="1276546"/>
                  <a:pt x="1950136" y="1268926"/>
                  <a:pt x="1952041" y="1261306"/>
                </a:cubicBezTo>
                <a:close/>
                <a:moveTo>
                  <a:pt x="2365427" y="834587"/>
                </a:moveTo>
                <a:cubicBezTo>
                  <a:pt x="2414956" y="1004133"/>
                  <a:pt x="2444484" y="1176534"/>
                  <a:pt x="2435911" y="1352746"/>
                </a:cubicBezTo>
                <a:cubicBezTo>
                  <a:pt x="2434007" y="1390370"/>
                  <a:pt x="2428054" y="1427517"/>
                  <a:pt x="2420910" y="1464546"/>
                </a:cubicBezTo>
                <a:lnTo>
                  <a:pt x="2398904" y="1574930"/>
                </a:lnTo>
                <a:lnTo>
                  <a:pt x="2414227" y="1393525"/>
                </a:lnTo>
                <a:cubicBezTo>
                  <a:pt x="2420255" y="1211002"/>
                  <a:pt x="2398288" y="1030089"/>
                  <a:pt x="2351139" y="850781"/>
                </a:cubicBezTo>
                <a:cubicBezTo>
                  <a:pt x="2355902" y="845065"/>
                  <a:pt x="2360664" y="839351"/>
                  <a:pt x="2365427" y="834587"/>
                </a:cubicBezTo>
                <a:close/>
                <a:moveTo>
                  <a:pt x="2132064" y="712668"/>
                </a:moveTo>
                <a:cubicBezTo>
                  <a:pt x="2135874" y="714572"/>
                  <a:pt x="2140636" y="716477"/>
                  <a:pt x="2144446" y="717430"/>
                </a:cubicBezTo>
                <a:cubicBezTo>
                  <a:pt x="2086344" y="902215"/>
                  <a:pt x="2028241" y="1086046"/>
                  <a:pt x="1969186" y="1270831"/>
                </a:cubicBezTo>
                <a:cubicBezTo>
                  <a:pt x="1963471" y="1267021"/>
                  <a:pt x="1956804" y="1264164"/>
                  <a:pt x="1951089" y="1260353"/>
                </a:cubicBezTo>
                <a:cubicBezTo>
                  <a:pt x="2001571" y="1105096"/>
                  <a:pt x="2051102" y="948888"/>
                  <a:pt x="2101584" y="793630"/>
                </a:cubicBezTo>
                <a:cubicBezTo>
                  <a:pt x="2110156" y="766007"/>
                  <a:pt x="2121586" y="740290"/>
                  <a:pt x="2132064" y="712668"/>
                </a:cubicBezTo>
                <a:close/>
                <a:moveTo>
                  <a:pt x="2162544" y="197"/>
                </a:moveTo>
                <a:cubicBezTo>
                  <a:pt x="2203501" y="-2659"/>
                  <a:pt x="2227314" y="25916"/>
                  <a:pt x="2226361" y="61158"/>
                </a:cubicBezTo>
                <a:cubicBezTo>
                  <a:pt x="2224456" y="107830"/>
                  <a:pt x="2210169" y="153551"/>
                  <a:pt x="2202549" y="199271"/>
                </a:cubicBezTo>
                <a:cubicBezTo>
                  <a:pt x="2198739" y="224035"/>
                  <a:pt x="2191119" y="252611"/>
                  <a:pt x="2197786" y="275471"/>
                </a:cubicBezTo>
                <a:cubicBezTo>
                  <a:pt x="2246364" y="437396"/>
                  <a:pt x="2297799" y="599321"/>
                  <a:pt x="2347329" y="760293"/>
                </a:cubicBezTo>
                <a:cubicBezTo>
                  <a:pt x="2354949" y="784106"/>
                  <a:pt x="2359711" y="808871"/>
                  <a:pt x="2365426" y="833635"/>
                </a:cubicBezTo>
                <a:cubicBezTo>
                  <a:pt x="2360664" y="839351"/>
                  <a:pt x="2355901" y="845065"/>
                  <a:pt x="2351139" y="849828"/>
                </a:cubicBezTo>
                <a:cubicBezTo>
                  <a:pt x="2320659" y="754577"/>
                  <a:pt x="2292084" y="659328"/>
                  <a:pt x="2260651" y="564078"/>
                </a:cubicBezTo>
                <a:cubicBezTo>
                  <a:pt x="2229219" y="470733"/>
                  <a:pt x="2194929" y="379293"/>
                  <a:pt x="2159686" y="282138"/>
                </a:cubicBezTo>
                <a:cubicBezTo>
                  <a:pt x="2115871" y="328811"/>
                  <a:pt x="2076819" y="372626"/>
                  <a:pt x="2034908" y="414536"/>
                </a:cubicBezTo>
                <a:cubicBezTo>
                  <a:pt x="1936801" y="513595"/>
                  <a:pt x="1832026" y="606941"/>
                  <a:pt x="1741539" y="712668"/>
                </a:cubicBezTo>
                <a:cubicBezTo>
                  <a:pt x="1711535" y="747434"/>
                  <a:pt x="1686294" y="786487"/>
                  <a:pt x="1662481" y="826730"/>
                </a:cubicBezTo>
                <a:lnTo>
                  <a:pt x="1592569" y="946950"/>
                </a:lnTo>
                <a:lnTo>
                  <a:pt x="1592948" y="946983"/>
                </a:lnTo>
                <a:cubicBezTo>
                  <a:pt x="1585328" y="975557"/>
                  <a:pt x="1577708" y="1004133"/>
                  <a:pt x="1569136" y="1031755"/>
                </a:cubicBezTo>
                <a:cubicBezTo>
                  <a:pt x="1551038" y="1138433"/>
                  <a:pt x="1521511" y="1245114"/>
                  <a:pt x="1516748" y="1351793"/>
                </a:cubicBezTo>
                <a:cubicBezTo>
                  <a:pt x="1508176" y="1530864"/>
                  <a:pt x="1532941" y="1708981"/>
                  <a:pt x="1598663" y="1877573"/>
                </a:cubicBezTo>
                <a:cubicBezTo>
                  <a:pt x="1617713" y="1928056"/>
                  <a:pt x="1657718" y="1969966"/>
                  <a:pt x="1687246" y="2015686"/>
                </a:cubicBezTo>
                <a:cubicBezTo>
                  <a:pt x="1703438" y="2036641"/>
                  <a:pt x="1712011" y="2060453"/>
                  <a:pt x="1683436" y="2075694"/>
                </a:cubicBezTo>
                <a:cubicBezTo>
                  <a:pt x="1655813" y="2090934"/>
                  <a:pt x="1640573" y="2070931"/>
                  <a:pt x="1627238" y="2048071"/>
                </a:cubicBezTo>
                <a:cubicBezTo>
                  <a:pt x="1554848" y="1925198"/>
                  <a:pt x="1532941" y="1787086"/>
                  <a:pt x="1511033" y="1648973"/>
                </a:cubicBezTo>
                <a:cubicBezTo>
                  <a:pt x="1503413" y="1598491"/>
                  <a:pt x="1498651" y="1548009"/>
                  <a:pt x="1492936" y="1497526"/>
                </a:cubicBezTo>
                <a:cubicBezTo>
                  <a:pt x="1487221" y="1324171"/>
                  <a:pt x="1495793" y="1152721"/>
                  <a:pt x="1551991" y="986034"/>
                </a:cubicBezTo>
                <a:cubicBezTo>
                  <a:pt x="1558658" y="972700"/>
                  <a:pt x="1564373" y="958412"/>
                  <a:pt x="1571041" y="945078"/>
                </a:cubicBezTo>
                <a:lnTo>
                  <a:pt x="1571460" y="945114"/>
                </a:lnTo>
                <a:lnTo>
                  <a:pt x="1618160" y="842922"/>
                </a:lnTo>
                <a:cubicBezTo>
                  <a:pt x="1672542" y="744874"/>
                  <a:pt x="1747015" y="660757"/>
                  <a:pt x="1826311" y="579318"/>
                </a:cubicBezTo>
                <a:cubicBezTo>
                  <a:pt x="1920608" y="481211"/>
                  <a:pt x="2013954" y="382151"/>
                  <a:pt x="2106346" y="283090"/>
                </a:cubicBezTo>
                <a:cubicBezTo>
                  <a:pt x="2133969" y="253562"/>
                  <a:pt x="2141589" y="221177"/>
                  <a:pt x="2127301" y="180221"/>
                </a:cubicBezTo>
                <a:cubicBezTo>
                  <a:pt x="2114919" y="144977"/>
                  <a:pt x="2113014" y="105926"/>
                  <a:pt x="2111109" y="67825"/>
                </a:cubicBezTo>
                <a:cubicBezTo>
                  <a:pt x="2109204" y="32583"/>
                  <a:pt x="2123491" y="3055"/>
                  <a:pt x="2162544" y="1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53" name="Google Shape;253;p10"/>
          <p:cNvGrpSpPr/>
          <p:nvPr/>
        </p:nvGrpSpPr>
        <p:grpSpPr>
          <a:xfrm rot="2531798" flipH="1">
            <a:off x="333156" y="1552589"/>
            <a:ext cx="1920746" cy="4781842"/>
            <a:chOff x="2609450" y="479865"/>
            <a:chExt cx="2385138" cy="5937981"/>
          </a:xfrm>
        </p:grpSpPr>
        <p:sp>
          <p:nvSpPr>
            <p:cNvPr id="254" name="Google Shape;254;p10"/>
            <p:cNvSpPr/>
            <p:nvPr/>
          </p:nvSpPr>
          <p:spPr>
            <a:xfrm>
              <a:off x="4108598" y="479865"/>
              <a:ext cx="885990" cy="2753774"/>
            </a:xfrm>
            <a:custGeom>
              <a:avLst/>
              <a:gdLst/>
              <a:ahLst/>
              <a:cxnLst/>
              <a:rect l="l" t="t" r="r" b="b"/>
              <a:pathLst>
                <a:path w="885990" h="2753774" extrusionOk="0">
                  <a:moveTo>
                    <a:pt x="733425" y="2738535"/>
                  </a:moveTo>
                  <a:cubicBezTo>
                    <a:pt x="728663" y="2743297"/>
                    <a:pt x="723900" y="2749012"/>
                    <a:pt x="719138" y="2753775"/>
                  </a:cubicBezTo>
                  <a:cubicBezTo>
                    <a:pt x="713422" y="2753775"/>
                    <a:pt x="707708" y="2753775"/>
                    <a:pt x="701040" y="2753775"/>
                  </a:cubicBezTo>
                  <a:cubicBezTo>
                    <a:pt x="717233" y="2675670"/>
                    <a:pt x="733425" y="2597565"/>
                    <a:pt x="751522" y="2507077"/>
                  </a:cubicBezTo>
                  <a:cubicBezTo>
                    <a:pt x="693420" y="2521365"/>
                    <a:pt x="644843" y="2534700"/>
                    <a:pt x="596265" y="2544225"/>
                  </a:cubicBezTo>
                  <a:cubicBezTo>
                    <a:pt x="573405" y="2548987"/>
                    <a:pt x="549593" y="2548035"/>
                    <a:pt x="526733" y="2548987"/>
                  </a:cubicBezTo>
                  <a:cubicBezTo>
                    <a:pt x="541020" y="2528985"/>
                    <a:pt x="551497" y="2503267"/>
                    <a:pt x="570547" y="2488980"/>
                  </a:cubicBezTo>
                  <a:cubicBezTo>
                    <a:pt x="619125" y="2451832"/>
                    <a:pt x="674370" y="2421352"/>
                    <a:pt x="721995" y="2383252"/>
                  </a:cubicBezTo>
                  <a:cubicBezTo>
                    <a:pt x="744855" y="2365155"/>
                    <a:pt x="765810" y="2336580"/>
                    <a:pt x="774383" y="2308957"/>
                  </a:cubicBezTo>
                  <a:cubicBezTo>
                    <a:pt x="799147" y="2225137"/>
                    <a:pt x="816293" y="2140365"/>
                    <a:pt x="836295" y="2055592"/>
                  </a:cubicBezTo>
                  <a:cubicBezTo>
                    <a:pt x="842963" y="2027017"/>
                    <a:pt x="846772" y="1998442"/>
                    <a:pt x="854393" y="1962247"/>
                  </a:cubicBezTo>
                  <a:cubicBezTo>
                    <a:pt x="786765" y="1978440"/>
                    <a:pt x="728663" y="1992727"/>
                    <a:pt x="669608" y="2006062"/>
                  </a:cubicBezTo>
                  <a:cubicBezTo>
                    <a:pt x="634365" y="2013682"/>
                    <a:pt x="598170" y="2025112"/>
                    <a:pt x="562928" y="2026065"/>
                  </a:cubicBezTo>
                  <a:cubicBezTo>
                    <a:pt x="542925" y="2026065"/>
                    <a:pt x="517208" y="2011777"/>
                    <a:pt x="504825" y="1995585"/>
                  </a:cubicBezTo>
                  <a:cubicBezTo>
                    <a:pt x="497205" y="1985107"/>
                    <a:pt x="508635" y="1957485"/>
                    <a:pt x="517208" y="1941292"/>
                  </a:cubicBezTo>
                  <a:cubicBezTo>
                    <a:pt x="527685" y="1922242"/>
                    <a:pt x="544830" y="1906050"/>
                    <a:pt x="561022" y="1891762"/>
                  </a:cubicBezTo>
                  <a:cubicBezTo>
                    <a:pt x="626745" y="1836517"/>
                    <a:pt x="692468" y="1782225"/>
                    <a:pt x="760095" y="1729837"/>
                  </a:cubicBezTo>
                  <a:cubicBezTo>
                    <a:pt x="818197" y="1685070"/>
                    <a:pt x="842010" y="1626015"/>
                    <a:pt x="838200" y="1555530"/>
                  </a:cubicBezTo>
                  <a:cubicBezTo>
                    <a:pt x="834390" y="1488855"/>
                    <a:pt x="827722" y="1423132"/>
                    <a:pt x="817245" y="1357410"/>
                  </a:cubicBezTo>
                  <a:cubicBezTo>
                    <a:pt x="793433" y="1207867"/>
                    <a:pt x="777240" y="1059277"/>
                    <a:pt x="790575" y="907830"/>
                  </a:cubicBezTo>
                  <a:cubicBezTo>
                    <a:pt x="805815" y="737332"/>
                    <a:pt x="819150" y="566835"/>
                    <a:pt x="822960" y="395385"/>
                  </a:cubicBezTo>
                  <a:cubicBezTo>
                    <a:pt x="826770" y="216315"/>
                    <a:pt x="707708" y="22005"/>
                    <a:pt x="451485" y="53437"/>
                  </a:cubicBezTo>
                  <a:cubicBezTo>
                    <a:pt x="308610" y="24862"/>
                    <a:pt x="169545" y="21052"/>
                    <a:pt x="43815" y="113445"/>
                  </a:cubicBezTo>
                  <a:cubicBezTo>
                    <a:pt x="29528" y="112492"/>
                    <a:pt x="14288" y="111540"/>
                    <a:pt x="0" y="111540"/>
                  </a:cubicBezTo>
                  <a:cubicBezTo>
                    <a:pt x="86678" y="23910"/>
                    <a:pt x="196215" y="-1808"/>
                    <a:pt x="313372" y="97"/>
                  </a:cubicBezTo>
                  <a:cubicBezTo>
                    <a:pt x="399097" y="2002"/>
                    <a:pt x="483870" y="10575"/>
                    <a:pt x="569595" y="20100"/>
                  </a:cubicBezTo>
                  <a:cubicBezTo>
                    <a:pt x="709613" y="36292"/>
                    <a:pt x="793433" y="126780"/>
                    <a:pt x="830580" y="251557"/>
                  </a:cubicBezTo>
                  <a:cubicBezTo>
                    <a:pt x="855345" y="334425"/>
                    <a:pt x="858203" y="426817"/>
                    <a:pt x="856297" y="514447"/>
                  </a:cubicBezTo>
                  <a:cubicBezTo>
                    <a:pt x="853440" y="639225"/>
                    <a:pt x="837247" y="764002"/>
                    <a:pt x="824865" y="888780"/>
                  </a:cubicBezTo>
                  <a:cubicBezTo>
                    <a:pt x="808672" y="1051657"/>
                    <a:pt x="826770" y="1210725"/>
                    <a:pt x="853440" y="1370745"/>
                  </a:cubicBezTo>
                  <a:cubicBezTo>
                    <a:pt x="863918" y="1432657"/>
                    <a:pt x="868680" y="1496475"/>
                    <a:pt x="871538" y="1560292"/>
                  </a:cubicBezTo>
                  <a:cubicBezTo>
                    <a:pt x="874395" y="1635540"/>
                    <a:pt x="849630" y="1700310"/>
                    <a:pt x="787718" y="1747935"/>
                  </a:cubicBezTo>
                  <a:cubicBezTo>
                    <a:pt x="736283" y="1787940"/>
                    <a:pt x="685800" y="1827945"/>
                    <a:pt x="636270" y="1869855"/>
                  </a:cubicBezTo>
                  <a:cubicBezTo>
                    <a:pt x="598170" y="1902240"/>
                    <a:pt x="563880" y="1937482"/>
                    <a:pt x="527685" y="1971772"/>
                  </a:cubicBezTo>
                  <a:cubicBezTo>
                    <a:pt x="530543" y="1977487"/>
                    <a:pt x="532447" y="1984155"/>
                    <a:pt x="535305" y="1989870"/>
                  </a:cubicBezTo>
                  <a:cubicBezTo>
                    <a:pt x="559118" y="1988917"/>
                    <a:pt x="582930" y="1990822"/>
                    <a:pt x="605790" y="1986060"/>
                  </a:cubicBezTo>
                  <a:cubicBezTo>
                    <a:pt x="682943" y="1969867"/>
                    <a:pt x="760095" y="1952722"/>
                    <a:pt x="837247" y="1933672"/>
                  </a:cubicBezTo>
                  <a:cubicBezTo>
                    <a:pt x="880110" y="1923195"/>
                    <a:pt x="892493" y="1939387"/>
                    <a:pt x="882968" y="1980345"/>
                  </a:cubicBezTo>
                  <a:cubicBezTo>
                    <a:pt x="859155" y="2089882"/>
                    <a:pt x="839153" y="2201325"/>
                    <a:pt x="813435" y="2310862"/>
                  </a:cubicBezTo>
                  <a:cubicBezTo>
                    <a:pt x="802958" y="2356582"/>
                    <a:pt x="775335" y="2392777"/>
                    <a:pt x="732472" y="2417542"/>
                  </a:cubicBezTo>
                  <a:cubicBezTo>
                    <a:pt x="697230" y="2437545"/>
                    <a:pt x="664845" y="2461357"/>
                    <a:pt x="631508" y="2483265"/>
                  </a:cubicBezTo>
                  <a:cubicBezTo>
                    <a:pt x="632460" y="2488027"/>
                    <a:pt x="634365" y="2491837"/>
                    <a:pt x="635318" y="2496600"/>
                  </a:cubicBezTo>
                  <a:cubicBezTo>
                    <a:pt x="671513" y="2492790"/>
                    <a:pt x="706755" y="2488027"/>
                    <a:pt x="742950" y="2487075"/>
                  </a:cubicBezTo>
                  <a:cubicBezTo>
                    <a:pt x="767715" y="2486122"/>
                    <a:pt x="789622" y="2491837"/>
                    <a:pt x="775335" y="2525175"/>
                  </a:cubicBezTo>
                  <a:cubicBezTo>
                    <a:pt x="772478" y="2534700"/>
                    <a:pt x="769620" y="2543272"/>
                    <a:pt x="766763" y="2552797"/>
                  </a:cubicBezTo>
                  <a:cubicBezTo>
                    <a:pt x="766763" y="2555655"/>
                    <a:pt x="766763" y="2559465"/>
                    <a:pt x="766763" y="2562322"/>
                  </a:cubicBezTo>
                  <a:cubicBezTo>
                    <a:pt x="763905" y="2574705"/>
                    <a:pt x="760095" y="2588040"/>
                    <a:pt x="757238" y="2600422"/>
                  </a:cubicBezTo>
                  <a:cubicBezTo>
                    <a:pt x="751522" y="2620425"/>
                    <a:pt x="746760" y="2641380"/>
                    <a:pt x="741997" y="2661382"/>
                  </a:cubicBezTo>
                  <a:cubicBezTo>
                    <a:pt x="741045" y="2669955"/>
                    <a:pt x="740093" y="2678527"/>
                    <a:pt x="739140" y="2687100"/>
                  </a:cubicBezTo>
                  <a:cubicBezTo>
                    <a:pt x="740093" y="2689957"/>
                    <a:pt x="740093" y="2692815"/>
                    <a:pt x="739140" y="2695672"/>
                  </a:cubicBezTo>
                  <a:cubicBezTo>
                    <a:pt x="735330" y="2705197"/>
                    <a:pt x="732472" y="2714722"/>
                    <a:pt x="728663" y="2724247"/>
                  </a:cubicBezTo>
                  <a:cubicBezTo>
                    <a:pt x="730568" y="2729010"/>
                    <a:pt x="732472" y="2733772"/>
                    <a:pt x="733425" y="2738535"/>
                  </a:cubicBezTo>
                  <a:close/>
                  <a:moveTo>
                    <a:pt x="625793" y="2503267"/>
                  </a:moveTo>
                  <a:cubicBezTo>
                    <a:pt x="625793" y="2501362"/>
                    <a:pt x="625793" y="2498505"/>
                    <a:pt x="624840" y="2496600"/>
                  </a:cubicBezTo>
                  <a:cubicBezTo>
                    <a:pt x="619125" y="2497552"/>
                    <a:pt x="612458" y="2498505"/>
                    <a:pt x="606743" y="2499457"/>
                  </a:cubicBezTo>
                  <a:cubicBezTo>
                    <a:pt x="606743" y="2501362"/>
                    <a:pt x="606743" y="2502315"/>
                    <a:pt x="606743" y="2504220"/>
                  </a:cubicBezTo>
                  <a:cubicBezTo>
                    <a:pt x="614363" y="2503267"/>
                    <a:pt x="620078" y="2503267"/>
                    <a:pt x="625793" y="250326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5" name="Google Shape;255;p10"/>
            <p:cNvSpPr/>
            <p:nvPr/>
          </p:nvSpPr>
          <p:spPr>
            <a:xfrm>
              <a:off x="3223726" y="593309"/>
              <a:ext cx="930592" cy="1235392"/>
            </a:xfrm>
            <a:custGeom>
              <a:avLst/>
              <a:gdLst/>
              <a:ahLst/>
              <a:cxnLst/>
              <a:rect l="l" t="t" r="r" b="b"/>
              <a:pathLst>
                <a:path w="930592" h="1235392" extrusionOk="0">
                  <a:moveTo>
                    <a:pt x="886778" y="0"/>
                  </a:moveTo>
                  <a:cubicBezTo>
                    <a:pt x="901065" y="953"/>
                    <a:pt x="916305" y="1905"/>
                    <a:pt x="930593" y="1905"/>
                  </a:cubicBezTo>
                  <a:cubicBezTo>
                    <a:pt x="929640" y="4763"/>
                    <a:pt x="928688" y="7620"/>
                    <a:pt x="927735" y="10478"/>
                  </a:cubicBezTo>
                  <a:cubicBezTo>
                    <a:pt x="927735" y="10478"/>
                    <a:pt x="929640" y="9525"/>
                    <a:pt x="929640" y="9525"/>
                  </a:cubicBezTo>
                  <a:cubicBezTo>
                    <a:pt x="925830" y="13335"/>
                    <a:pt x="921068" y="16193"/>
                    <a:pt x="917257" y="20003"/>
                  </a:cubicBezTo>
                  <a:cubicBezTo>
                    <a:pt x="898207" y="33338"/>
                    <a:pt x="880110" y="48578"/>
                    <a:pt x="860107" y="60960"/>
                  </a:cubicBezTo>
                  <a:cubicBezTo>
                    <a:pt x="825818" y="83820"/>
                    <a:pt x="825818" y="113348"/>
                    <a:pt x="838200" y="148590"/>
                  </a:cubicBezTo>
                  <a:cubicBezTo>
                    <a:pt x="857250" y="200978"/>
                    <a:pt x="876300" y="252413"/>
                    <a:pt x="890588" y="305753"/>
                  </a:cubicBezTo>
                  <a:cubicBezTo>
                    <a:pt x="895350" y="322897"/>
                    <a:pt x="884872" y="342900"/>
                    <a:pt x="882015" y="361950"/>
                  </a:cubicBezTo>
                  <a:cubicBezTo>
                    <a:pt x="864870" y="357188"/>
                    <a:pt x="845820" y="356235"/>
                    <a:pt x="830580" y="346710"/>
                  </a:cubicBezTo>
                  <a:cubicBezTo>
                    <a:pt x="797243" y="325755"/>
                    <a:pt x="766763" y="299085"/>
                    <a:pt x="734378" y="278130"/>
                  </a:cubicBezTo>
                  <a:cubicBezTo>
                    <a:pt x="702945" y="258128"/>
                    <a:pt x="675322" y="260033"/>
                    <a:pt x="644843" y="286703"/>
                  </a:cubicBezTo>
                  <a:cubicBezTo>
                    <a:pt x="494347" y="419100"/>
                    <a:pt x="375285" y="573405"/>
                    <a:pt x="275272" y="745808"/>
                  </a:cubicBezTo>
                  <a:cubicBezTo>
                    <a:pt x="203835" y="867727"/>
                    <a:pt x="142875" y="993458"/>
                    <a:pt x="97155" y="1126808"/>
                  </a:cubicBezTo>
                  <a:cubicBezTo>
                    <a:pt x="83820" y="1166813"/>
                    <a:pt x="48578" y="1199198"/>
                    <a:pt x="22860" y="1235393"/>
                  </a:cubicBezTo>
                  <a:cubicBezTo>
                    <a:pt x="15240" y="1232535"/>
                    <a:pt x="7620" y="1229678"/>
                    <a:pt x="0" y="1226820"/>
                  </a:cubicBezTo>
                  <a:cubicBezTo>
                    <a:pt x="86678" y="1127760"/>
                    <a:pt x="100965" y="995363"/>
                    <a:pt x="160020" y="883920"/>
                  </a:cubicBezTo>
                  <a:cubicBezTo>
                    <a:pt x="285750" y="647700"/>
                    <a:pt x="425767" y="422910"/>
                    <a:pt x="638175" y="250508"/>
                  </a:cubicBezTo>
                  <a:cubicBezTo>
                    <a:pt x="667703" y="226695"/>
                    <a:pt x="699135" y="222885"/>
                    <a:pt x="730568" y="240983"/>
                  </a:cubicBezTo>
                  <a:cubicBezTo>
                    <a:pt x="768668" y="263843"/>
                    <a:pt x="803910" y="291465"/>
                    <a:pt x="847725" y="321945"/>
                  </a:cubicBezTo>
                  <a:cubicBezTo>
                    <a:pt x="848678" y="305753"/>
                    <a:pt x="853440" y="290513"/>
                    <a:pt x="849630" y="276225"/>
                  </a:cubicBezTo>
                  <a:cubicBezTo>
                    <a:pt x="833438" y="207645"/>
                    <a:pt x="814388" y="140018"/>
                    <a:pt x="797243" y="71438"/>
                  </a:cubicBezTo>
                  <a:cubicBezTo>
                    <a:pt x="826770" y="50482"/>
                    <a:pt x="856297" y="24765"/>
                    <a:pt x="88677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 name="Google Shape;256;p10"/>
            <p:cNvSpPr/>
            <p:nvPr/>
          </p:nvSpPr>
          <p:spPr>
            <a:xfrm>
              <a:off x="2618889" y="5794912"/>
              <a:ext cx="237172" cy="622934"/>
            </a:xfrm>
            <a:custGeom>
              <a:avLst/>
              <a:gdLst/>
              <a:ahLst/>
              <a:cxnLst/>
              <a:rect l="l" t="t" r="r" b="b"/>
              <a:pathLst>
                <a:path w="237172" h="622934" extrusionOk="0">
                  <a:moveTo>
                    <a:pt x="206692" y="1905"/>
                  </a:moveTo>
                  <a:cubicBezTo>
                    <a:pt x="206692" y="1905"/>
                    <a:pt x="210503" y="0"/>
                    <a:pt x="210503" y="0"/>
                  </a:cubicBezTo>
                  <a:cubicBezTo>
                    <a:pt x="219075" y="0"/>
                    <a:pt x="227647" y="0"/>
                    <a:pt x="236220" y="0"/>
                  </a:cubicBezTo>
                  <a:cubicBezTo>
                    <a:pt x="236220" y="2857"/>
                    <a:pt x="236220" y="6667"/>
                    <a:pt x="237172" y="9525"/>
                  </a:cubicBezTo>
                  <a:cubicBezTo>
                    <a:pt x="220980" y="51435"/>
                    <a:pt x="201930" y="92392"/>
                    <a:pt x="187642" y="135255"/>
                  </a:cubicBezTo>
                  <a:cubicBezTo>
                    <a:pt x="141923" y="266700"/>
                    <a:pt x="99060" y="399097"/>
                    <a:pt x="53340" y="530542"/>
                  </a:cubicBezTo>
                  <a:cubicBezTo>
                    <a:pt x="42863" y="559117"/>
                    <a:pt x="22860" y="584835"/>
                    <a:pt x="0" y="622935"/>
                  </a:cubicBezTo>
                  <a:cubicBezTo>
                    <a:pt x="71438" y="408622"/>
                    <a:pt x="139065" y="205740"/>
                    <a:pt x="206692" y="190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7" name="Google Shape;257;p10"/>
            <p:cNvSpPr/>
            <p:nvPr/>
          </p:nvSpPr>
          <p:spPr>
            <a:xfrm>
              <a:off x="4876314" y="3005040"/>
              <a:ext cx="8572" cy="27622"/>
            </a:xfrm>
            <a:custGeom>
              <a:avLst/>
              <a:gdLst/>
              <a:ahLst/>
              <a:cxnLst/>
              <a:rect l="l" t="t" r="r" b="b"/>
              <a:pathLst>
                <a:path w="8572" h="27622" extrusionOk="0">
                  <a:moveTo>
                    <a:pt x="0" y="27622"/>
                  </a:moveTo>
                  <a:cubicBezTo>
                    <a:pt x="2857" y="18097"/>
                    <a:pt x="5715" y="9525"/>
                    <a:pt x="8572" y="0"/>
                  </a:cubicBezTo>
                  <a:cubicBezTo>
                    <a:pt x="5715" y="9525"/>
                    <a:pt x="2857" y="19050"/>
                    <a:pt x="0" y="276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8" name="Google Shape;258;p10"/>
            <p:cNvSpPr/>
            <p:nvPr/>
          </p:nvSpPr>
          <p:spPr>
            <a:xfrm>
              <a:off x="4847739" y="3141247"/>
              <a:ext cx="2857" cy="25717"/>
            </a:xfrm>
            <a:custGeom>
              <a:avLst/>
              <a:gdLst/>
              <a:ahLst/>
              <a:cxnLst/>
              <a:rect l="l" t="t" r="r" b="b"/>
              <a:pathLst>
                <a:path w="2857" h="25717" extrusionOk="0">
                  <a:moveTo>
                    <a:pt x="0" y="25718"/>
                  </a:moveTo>
                  <a:cubicBezTo>
                    <a:pt x="953" y="17145"/>
                    <a:pt x="1905" y="8573"/>
                    <a:pt x="2857" y="0"/>
                  </a:cubicBezTo>
                  <a:cubicBezTo>
                    <a:pt x="1905" y="8573"/>
                    <a:pt x="953" y="17145"/>
                    <a:pt x="0" y="257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9" name="Google Shape;259;p10"/>
            <p:cNvSpPr/>
            <p:nvPr/>
          </p:nvSpPr>
          <p:spPr>
            <a:xfrm>
              <a:off x="2648416" y="2633565"/>
              <a:ext cx="6667" cy="31432"/>
            </a:xfrm>
            <a:custGeom>
              <a:avLst/>
              <a:gdLst/>
              <a:ahLst/>
              <a:cxnLst/>
              <a:rect l="l" t="t" r="r" b="b"/>
              <a:pathLst>
                <a:path w="6667" h="31432" extrusionOk="0">
                  <a:moveTo>
                    <a:pt x="6668" y="0"/>
                  </a:moveTo>
                  <a:cubicBezTo>
                    <a:pt x="4763" y="10478"/>
                    <a:pt x="2858" y="20955"/>
                    <a:pt x="0" y="31433"/>
                  </a:cubicBezTo>
                  <a:cubicBezTo>
                    <a:pt x="2858" y="20955"/>
                    <a:pt x="4763" y="10478"/>
                    <a:pt x="666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0" name="Google Shape;260;p10"/>
            <p:cNvSpPr/>
            <p:nvPr/>
          </p:nvSpPr>
          <p:spPr>
            <a:xfrm>
              <a:off x="3589486" y="3233640"/>
              <a:ext cx="1238250" cy="1870049"/>
            </a:xfrm>
            <a:custGeom>
              <a:avLst/>
              <a:gdLst/>
              <a:ahLst/>
              <a:cxnLst/>
              <a:rect l="l" t="t" r="r" b="b"/>
              <a:pathLst>
                <a:path w="1238250" h="1870049" extrusionOk="0">
                  <a:moveTo>
                    <a:pt x="591503" y="845820"/>
                  </a:moveTo>
                  <a:cubicBezTo>
                    <a:pt x="731520" y="853440"/>
                    <a:pt x="871538" y="861060"/>
                    <a:pt x="999172" y="867728"/>
                  </a:cubicBezTo>
                  <a:cubicBezTo>
                    <a:pt x="1067753" y="607695"/>
                    <a:pt x="1133475" y="357188"/>
                    <a:pt x="1198245" y="107632"/>
                  </a:cubicBezTo>
                  <a:cubicBezTo>
                    <a:pt x="1203008" y="87630"/>
                    <a:pt x="1205865" y="67628"/>
                    <a:pt x="1209675" y="47625"/>
                  </a:cubicBezTo>
                  <a:cubicBezTo>
                    <a:pt x="1213485" y="31432"/>
                    <a:pt x="1217295" y="15240"/>
                    <a:pt x="1220153" y="0"/>
                  </a:cubicBezTo>
                  <a:cubicBezTo>
                    <a:pt x="1225868" y="0"/>
                    <a:pt x="1231583" y="0"/>
                    <a:pt x="1238250" y="0"/>
                  </a:cubicBezTo>
                  <a:cubicBezTo>
                    <a:pt x="1233488" y="41910"/>
                    <a:pt x="1233488" y="84772"/>
                    <a:pt x="1223963" y="125730"/>
                  </a:cubicBezTo>
                  <a:cubicBezTo>
                    <a:pt x="1165860" y="367665"/>
                    <a:pt x="1103948" y="609600"/>
                    <a:pt x="1045845" y="851535"/>
                  </a:cubicBezTo>
                  <a:cubicBezTo>
                    <a:pt x="1038225" y="882968"/>
                    <a:pt x="1023938" y="898207"/>
                    <a:pt x="991553" y="896303"/>
                  </a:cubicBezTo>
                  <a:cubicBezTo>
                    <a:pt x="972503" y="895350"/>
                    <a:pt x="953453" y="896303"/>
                    <a:pt x="934403" y="897255"/>
                  </a:cubicBezTo>
                  <a:cubicBezTo>
                    <a:pt x="868680" y="894397"/>
                    <a:pt x="802958" y="891540"/>
                    <a:pt x="736283" y="889635"/>
                  </a:cubicBezTo>
                  <a:cubicBezTo>
                    <a:pt x="687705" y="885825"/>
                    <a:pt x="640080" y="882968"/>
                    <a:pt x="591503" y="879157"/>
                  </a:cubicBezTo>
                  <a:cubicBezTo>
                    <a:pt x="543878" y="876300"/>
                    <a:pt x="496253" y="874395"/>
                    <a:pt x="449580" y="871538"/>
                  </a:cubicBezTo>
                  <a:cubicBezTo>
                    <a:pt x="314325" y="860107"/>
                    <a:pt x="186690" y="882968"/>
                    <a:pt x="65723" y="946785"/>
                  </a:cubicBezTo>
                  <a:cubicBezTo>
                    <a:pt x="94298" y="960120"/>
                    <a:pt x="122873" y="970597"/>
                    <a:pt x="151448" y="971550"/>
                  </a:cubicBezTo>
                  <a:cubicBezTo>
                    <a:pt x="240983" y="973455"/>
                    <a:pt x="330518" y="972503"/>
                    <a:pt x="420053" y="972503"/>
                  </a:cubicBezTo>
                  <a:cubicBezTo>
                    <a:pt x="477203" y="982028"/>
                    <a:pt x="534353" y="991553"/>
                    <a:pt x="591503" y="1001078"/>
                  </a:cubicBezTo>
                  <a:cubicBezTo>
                    <a:pt x="707708" y="1017270"/>
                    <a:pt x="822960" y="1032510"/>
                    <a:pt x="939165" y="1050607"/>
                  </a:cubicBezTo>
                  <a:cubicBezTo>
                    <a:pt x="1021080" y="1062990"/>
                    <a:pt x="1031558" y="1082993"/>
                    <a:pt x="1012508" y="1163003"/>
                  </a:cubicBezTo>
                  <a:cubicBezTo>
                    <a:pt x="988695" y="1260157"/>
                    <a:pt x="927735" y="1335405"/>
                    <a:pt x="866775" y="1409700"/>
                  </a:cubicBezTo>
                  <a:cubicBezTo>
                    <a:pt x="834390" y="1450657"/>
                    <a:pt x="794385" y="1484948"/>
                    <a:pt x="762000" y="1525905"/>
                  </a:cubicBezTo>
                  <a:cubicBezTo>
                    <a:pt x="724853" y="1572578"/>
                    <a:pt x="680085" y="1586865"/>
                    <a:pt x="623888" y="1570673"/>
                  </a:cubicBezTo>
                  <a:cubicBezTo>
                    <a:pt x="610553" y="1565910"/>
                    <a:pt x="598170" y="1562100"/>
                    <a:pt x="584835" y="1557338"/>
                  </a:cubicBezTo>
                  <a:cubicBezTo>
                    <a:pt x="573405" y="1553528"/>
                    <a:pt x="561022" y="1549718"/>
                    <a:pt x="549593" y="1545907"/>
                  </a:cubicBezTo>
                  <a:cubicBezTo>
                    <a:pt x="485775" y="1520190"/>
                    <a:pt x="420053" y="1499235"/>
                    <a:pt x="344805" y="1507807"/>
                  </a:cubicBezTo>
                  <a:cubicBezTo>
                    <a:pt x="421005" y="1542098"/>
                    <a:pt x="490538" y="1572578"/>
                    <a:pt x="560070" y="1604010"/>
                  </a:cubicBezTo>
                  <a:cubicBezTo>
                    <a:pt x="560070" y="1604010"/>
                    <a:pt x="561022" y="1604963"/>
                    <a:pt x="561022" y="1604963"/>
                  </a:cubicBezTo>
                  <a:cubicBezTo>
                    <a:pt x="566738" y="1610678"/>
                    <a:pt x="571500" y="1616393"/>
                    <a:pt x="578168" y="1621155"/>
                  </a:cubicBezTo>
                  <a:cubicBezTo>
                    <a:pt x="629603" y="1664018"/>
                    <a:pt x="629603" y="1667828"/>
                    <a:pt x="580072" y="1713548"/>
                  </a:cubicBezTo>
                  <a:cubicBezTo>
                    <a:pt x="576263" y="1716405"/>
                    <a:pt x="573405" y="1720215"/>
                    <a:pt x="570547" y="1723073"/>
                  </a:cubicBezTo>
                  <a:cubicBezTo>
                    <a:pt x="507683" y="1764030"/>
                    <a:pt x="445770" y="1805940"/>
                    <a:pt x="382905" y="1846898"/>
                  </a:cubicBezTo>
                  <a:cubicBezTo>
                    <a:pt x="315278" y="1854518"/>
                    <a:pt x="248603" y="1864043"/>
                    <a:pt x="180975" y="1869757"/>
                  </a:cubicBezTo>
                  <a:cubicBezTo>
                    <a:pt x="157163" y="1871663"/>
                    <a:pt x="133350" y="1864043"/>
                    <a:pt x="108585" y="1852613"/>
                  </a:cubicBezTo>
                  <a:cubicBezTo>
                    <a:pt x="295275" y="1858328"/>
                    <a:pt x="456247" y="1803082"/>
                    <a:pt x="585788" y="1664970"/>
                  </a:cubicBezTo>
                  <a:cubicBezTo>
                    <a:pt x="545783" y="1613535"/>
                    <a:pt x="485775" y="1590675"/>
                    <a:pt x="424815" y="1570673"/>
                  </a:cubicBezTo>
                  <a:cubicBezTo>
                    <a:pt x="383858" y="1557338"/>
                    <a:pt x="342900" y="1544955"/>
                    <a:pt x="302895" y="1529715"/>
                  </a:cubicBezTo>
                  <a:cubicBezTo>
                    <a:pt x="292418" y="1525905"/>
                    <a:pt x="284798" y="1515428"/>
                    <a:pt x="276225" y="1507807"/>
                  </a:cubicBezTo>
                  <a:cubicBezTo>
                    <a:pt x="284798" y="1500188"/>
                    <a:pt x="293370" y="1484948"/>
                    <a:pt x="301943" y="1484948"/>
                  </a:cubicBezTo>
                  <a:cubicBezTo>
                    <a:pt x="360045" y="1484948"/>
                    <a:pt x="418148" y="1486853"/>
                    <a:pt x="475297" y="1489710"/>
                  </a:cubicBezTo>
                  <a:cubicBezTo>
                    <a:pt x="490538" y="1490663"/>
                    <a:pt x="505778" y="1494473"/>
                    <a:pt x="520065" y="1496378"/>
                  </a:cubicBezTo>
                  <a:cubicBezTo>
                    <a:pt x="524828" y="1499235"/>
                    <a:pt x="530543" y="1501140"/>
                    <a:pt x="535305" y="1503998"/>
                  </a:cubicBezTo>
                  <a:cubicBezTo>
                    <a:pt x="540068" y="1505903"/>
                    <a:pt x="545783" y="1508760"/>
                    <a:pt x="550545" y="1510665"/>
                  </a:cubicBezTo>
                  <a:cubicBezTo>
                    <a:pt x="575310" y="1520190"/>
                    <a:pt x="601028" y="1528763"/>
                    <a:pt x="625793" y="1539240"/>
                  </a:cubicBezTo>
                  <a:cubicBezTo>
                    <a:pt x="675322" y="1561148"/>
                    <a:pt x="711518" y="1547813"/>
                    <a:pt x="744855" y="1505903"/>
                  </a:cubicBezTo>
                  <a:cubicBezTo>
                    <a:pt x="795338" y="1441132"/>
                    <a:pt x="856297" y="1383982"/>
                    <a:pt x="902018" y="1317307"/>
                  </a:cubicBezTo>
                  <a:cubicBezTo>
                    <a:pt x="940118" y="1262063"/>
                    <a:pt x="963930" y="1198245"/>
                    <a:pt x="990600" y="1136332"/>
                  </a:cubicBezTo>
                  <a:cubicBezTo>
                    <a:pt x="1002030" y="1109663"/>
                    <a:pt x="992505" y="1087755"/>
                    <a:pt x="957263" y="1083945"/>
                  </a:cubicBezTo>
                  <a:cubicBezTo>
                    <a:pt x="828675" y="1068705"/>
                    <a:pt x="700088" y="1052513"/>
                    <a:pt x="571500" y="1037272"/>
                  </a:cubicBezTo>
                  <a:cubicBezTo>
                    <a:pt x="566738" y="1037272"/>
                    <a:pt x="562928" y="1037272"/>
                    <a:pt x="558165" y="1037272"/>
                  </a:cubicBezTo>
                  <a:lnTo>
                    <a:pt x="555308" y="1034415"/>
                  </a:lnTo>
                  <a:cubicBezTo>
                    <a:pt x="494347" y="1023938"/>
                    <a:pt x="433388" y="1013460"/>
                    <a:pt x="373380" y="1003935"/>
                  </a:cubicBezTo>
                  <a:cubicBezTo>
                    <a:pt x="300990" y="1002982"/>
                    <a:pt x="228600" y="1000125"/>
                    <a:pt x="155258" y="1002030"/>
                  </a:cubicBezTo>
                  <a:cubicBezTo>
                    <a:pt x="100965" y="1002982"/>
                    <a:pt x="53340" y="989647"/>
                    <a:pt x="0" y="951547"/>
                  </a:cubicBezTo>
                  <a:cubicBezTo>
                    <a:pt x="22860" y="934403"/>
                    <a:pt x="40005" y="918210"/>
                    <a:pt x="59055" y="908685"/>
                  </a:cubicBezTo>
                  <a:cubicBezTo>
                    <a:pt x="174308" y="851535"/>
                    <a:pt x="298133" y="839153"/>
                    <a:pt x="424815" y="838200"/>
                  </a:cubicBezTo>
                  <a:cubicBezTo>
                    <a:pt x="448628" y="838200"/>
                    <a:pt x="472440" y="839153"/>
                    <a:pt x="496253" y="839153"/>
                  </a:cubicBezTo>
                  <a:cubicBezTo>
                    <a:pt x="502920" y="840105"/>
                    <a:pt x="510540" y="841057"/>
                    <a:pt x="517208" y="841057"/>
                  </a:cubicBezTo>
                  <a:cubicBezTo>
                    <a:pt x="522922" y="842963"/>
                    <a:pt x="528638" y="844868"/>
                    <a:pt x="534353" y="846772"/>
                  </a:cubicBezTo>
                  <a:cubicBezTo>
                    <a:pt x="553403" y="846772"/>
                    <a:pt x="572453" y="845820"/>
                    <a:pt x="591503" y="8458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1" name="Google Shape;261;p10"/>
            <p:cNvSpPr/>
            <p:nvPr/>
          </p:nvSpPr>
          <p:spPr>
            <a:xfrm>
              <a:off x="2609450" y="3035520"/>
              <a:ext cx="778105" cy="2759392"/>
            </a:xfrm>
            <a:custGeom>
              <a:avLst/>
              <a:gdLst/>
              <a:ahLst/>
              <a:cxnLst/>
              <a:rect l="l" t="t" r="r" b="b"/>
              <a:pathLst>
                <a:path w="778105" h="2759392" extrusionOk="0">
                  <a:moveTo>
                    <a:pt x="246611" y="2759393"/>
                  </a:moveTo>
                  <a:cubicBezTo>
                    <a:pt x="238038" y="2759393"/>
                    <a:pt x="229466" y="2759393"/>
                    <a:pt x="220893" y="2759393"/>
                  </a:cubicBezTo>
                  <a:cubicBezTo>
                    <a:pt x="327573" y="2504122"/>
                    <a:pt x="435206" y="2249805"/>
                    <a:pt x="544743" y="1987867"/>
                  </a:cubicBezTo>
                  <a:cubicBezTo>
                    <a:pt x="527598" y="1994535"/>
                    <a:pt x="516168" y="2000250"/>
                    <a:pt x="502833" y="2004060"/>
                  </a:cubicBezTo>
                  <a:cubicBezTo>
                    <a:pt x="440921" y="2025015"/>
                    <a:pt x="379961" y="2020252"/>
                    <a:pt x="334241" y="1973580"/>
                  </a:cubicBezTo>
                  <a:cubicBezTo>
                    <a:pt x="247563" y="1885950"/>
                    <a:pt x="160886" y="1797367"/>
                    <a:pt x="82781" y="1702117"/>
                  </a:cubicBezTo>
                  <a:cubicBezTo>
                    <a:pt x="-14374" y="1584960"/>
                    <a:pt x="-21994" y="1451610"/>
                    <a:pt x="38966" y="1313498"/>
                  </a:cubicBezTo>
                  <a:cubicBezTo>
                    <a:pt x="46586" y="1302067"/>
                    <a:pt x="54206" y="1289685"/>
                    <a:pt x="60873" y="1278255"/>
                  </a:cubicBezTo>
                  <a:cubicBezTo>
                    <a:pt x="60873" y="1278255"/>
                    <a:pt x="60873" y="1277302"/>
                    <a:pt x="60873" y="1277302"/>
                  </a:cubicBezTo>
                  <a:cubicBezTo>
                    <a:pt x="63731" y="1273492"/>
                    <a:pt x="66588" y="1270635"/>
                    <a:pt x="69446" y="1266825"/>
                  </a:cubicBezTo>
                  <a:cubicBezTo>
                    <a:pt x="69446" y="1266825"/>
                    <a:pt x="69446" y="1266825"/>
                    <a:pt x="69446" y="1266825"/>
                  </a:cubicBezTo>
                  <a:cubicBezTo>
                    <a:pt x="75161" y="1260157"/>
                    <a:pt x="81828" y="1253490"/>
                    <a:pt x="87543" y="1246823"/>
                  </a:cubicBezTo>
                  <a:cubicBezTo>
                    <a:pt x="87543" y="1246823"/>
                    <a:pt x="87543" y="1246823"/>
                    <a:pt x="87543" y="1246823"/>
                  </a:cubicBezTo>
                  <a:cubicBezTo>
                    <a:pt x="149456" y="1190625"/>
                    <a:pt x="210416" y="1133475"/>
                    <a:pt x="272328" y="1077277"/>
                  </a:cubicBezTo>
                  <a:cubicBezTo>
                    <a:pt x="270423" y="1072515"/>
                    <a:pt x="267566" y="1067752"/>
                    <a:pt x="265661" y="1062990"/>
                  </a:cubicBezTo>
                  <a:cubicBezTo>
                    <a:pt x="215178" y="1084898"/>
                    <a:pt x="164696" y="1107757"/>
                    <a:pt x="114213" y="1129665"/>
                  </a:cubicBezTo>
                  <a:cubicBezTo>
                    <a:pt x="114213" y="1129665"/>
                    <a:pt x="114213" y="1129665"/>
                    <a:pt x="114213" y="1129665"/>
                  </a:cubicBezTo>
                  <a:cubicBezTo>
                    <a:pt x="111356" y="1132523"/>
                    <a:pt x="108498" y="1136332"/>
                    <a:pt x="104688" y="1139190"/>
                  </a:cubicBezTo>
                  <a:cubicBezTo>
                    <a:pt x="104688" y="1139190"/>
                    <a:pt x="104688" y="1139190"/>
                    <a:pt x="104688" y="1139190"/>
                  </a:cubicBezTo>
                  <a:cubicBezTo>
                    <a:pt x="98021" y="1145857"/>
                    <a:pt x="92306" y="1151573"/>
                    <a:pt x="85638" y="1158240"/>
                  </a:cubicBezTo>
                  <a:cubicBezTo>
                    <a:pt x="74208" y="1147763"/>
                    <a:pt x="53253" y="1139190"/>
                    <a:pt x="51348" y="1127760"/>
                  </a:cubicBezTo>
                  <a:cubicBezTo>
                    <a:pt x="34203" y="1038225"/>
                    <a:pt x="7533" y="947738"/>
                    <a:pt x="7533" y="857250"/>
                  </a:cubicBezTo>
                  <a:cubicBezTo>
                    <a:pt x="7533" y="710565"/>
                    <a:pt x="11343" y="561022"/>
                    <a:pt x="41823" y="419100"/>
                  </a:cubicBezTo>
                  <a:cubicBezTo>
                    <a:pt x="71351" y="283845"/>
                    <a:pt x="136121" y="155257"/>
                    <a:pt x="188508" y="25717"/>
                  </a:cubicBezTo>
                  <a:cubicBezTo>
                    <a:pt x="193271" y="12382"/>
                    <a:pt x="219941" y="8572"/>
                    <a:pt x="237086" y="0"/>
                  </a:cubicBezTo>
                  <a:cubicBezTo>
                    <a:pt x="246611" y="5715"/>
                    <a:pt x="257088" y="10477"/>
                    <a:pt x="266613" y="16192"/>
                  </a:cubicBezTo>
                  <a:cubicBezTo>
                    <a:pt x="266613" y="16192"/>
                    <a:pt x="266613" y="16192"/>
                    <a:pt x="266613" y="16192"/>
                  </a:cubicBezTo>
                  <a:cubicBezTo>
                    <a:pt x="317096" y="38100"/>
                    <a:pt x="368531" y="60960"/>
                    <a:pt x="419013" y="82867"/>
                  </a:cubicBezTo>
                  <a:cubicBezTo>
                    <a:pt x="428538" y="86677"/>
                    <a:pt x="438063" y="89535"/>
                    <a:pt x="446636" y="93345"/>
                  </a:cubicBezTo>
                  <a:cubicBezTo>
                    <a:pt x="494261" y="108585"/>
                    <a:pt x="542838" y="123825"/>
                    <a:pt x="590463" y="139065"/>
                  </a:cubicBezTo>
                  <a:cubicBezTo>
                    <a:pt x="590463" y="148590"/>
                    <a:pt x="590463" y="158115"/>
                    <a:pt x="590463" y="166688"/>
                  </a:cubicBezTo>
                  <a:cubicBezTo>
                    <a:pt x="461876" y="138113"/>
                    <a:pt x="336146" y="100013"/>
                    <a:pt x="219941" y="23813"/>
                  </a:cubicBezTo>
                  <a:cubicBezTo>
                    <a:pt x="27536" y="372427"/>
                    <a:pt x="-12469" y="735330"/>
                    <a:pt x="76113" y="1122045"/>
                  </a:cubicBezTo>
                  <a:cubicBezTo>
                    <a:pt x="136121" y="1062990"/>
                    <a:pt x="207558" y="1053465"/>
                    <a:pt x="279948" y="1042035"/>
                  </a:cubicBezTo>
                  <a:cubicBezTo>
                    <a:pt x="324716" y="1034415"/>
                    <a:pt x="366626" y="1016317"/>
                    <a:pt x="409488" y="1002030"/>
                  </a:cubicBezTo>
                  <a:cubicBezTo>
                    <a:pt x="424728" y="997267"/>
                    <a:pt x="438063" y="983932"/>
                    <a:pt x="452351" y="982980"/>
                  </a:cubicBezTo>
                  <a:cubicBezTo>
                    <a:pt x="470448" y="982027"/>
                    <a:pt x="488546" y="989647"/>
                    <a:pt x="506643" y="993457"/>
                  </a:cubicBezTo>
                  <a:cubicBezTo>
                    <a:pt x="495213" y="1009650"/>
                    <a:pt x="484736" y="1025842"/>
                    <a:pt x="471401" y="1041082"/>
                  </a:cubicBezTo>
                  <a:cubicBezTo>
                    <a:pt x="466638" y="1045845"/>
                    <a:pt x="457113" y="1047750"/>
                    <a:pt x="449493" y="1048702"/>
                  </a:cubicBezTo>
                  <a:cubicBezTo>
                    <a:pt x="301856" y="1057275"/>
                    <a:pt x="214226" y="1161098"/>
                    <a:pt x="120881" y="1255395"/>
                  </a:cubicBezTo>
                  <a:cubicBezTo>
                    <a:pt x="6581" y="1369695"/>
                    <a:pt x="-4849" y="1544002"/>
                    <a:pt x="94211" y="1666875"/>
                  </a:cubicBezTo>
                  <a:cubicBezTo>
                    <a:pt x="171363" y="1763077"/>
                    <a:pt x="254231" y="1854517"/>
                    <a:pt x="341861" y="1942148"/>
                  </a:cubicBezTo>
                  <a:cubicBezTo>
                    <a:pt x="402821" y="2003107"/>
                    <a:pt x="479021" y="2002155"/>
                    <a:pt x="549506" y="1951673"/>
                  </a:cubicBezTo>
                  <a:cubicBezTo>
                    <a:pt x="564746" y="1941195"/>
                    <a:pt x="576176" y="1920240"/>
                    <a:pt x="582843" y="1902142"/>
                  </a:cubicBezTo>
                  <a:cubicBezTo>
                    <a:pt x="618086" y="1806892"/>
                    <a:pt x="652376" y="1711642"/>
                    <a:pt x="686666" y="1616392"/>
                  </a:cubicBezTo>
                  <a:cubicBezTo>
                    <a:pt x="694286" y="1617345"/>
                    <a:pt x="701906" y="1618298"/>
                    <a:pt x="709526" y="1618298"/>
                  </a:cubicBezTo>
                  <a:cubicBezTo>
                    <a:pt x="695238" y="1660207"/>
                    <a:pt x="680951" y="1702117"/>
                    <a:pt x="666663" y="1744027"/>
                  </a:cubicBezTo>
                  <a:cubicBezTo>
                    <a:pt x="652376" y="1784985"/>
                    <a:pt x="638088" y="1825942"/>
                    <a:pt x="623801" y="1866900"/>
                  </a:cubicBezTo>
                  <a:cubicBezTo>
                    <a:pt x="704763" y="1775460"/>
                    <a:pt x="725718" y="1661160"/>
                    <a:pt x="752388" y="1549717"/>
                  </a:cubicBezTo>
                  <a:cubicBezTo>
                    <a:pt x="760961" y="1549717"/>
                    <a:pt x="769533" y="1549717"/>
                    <a:pt x="778106" y="1549717"/>
                  </a:cubicBezTo>
                  <a:cubicBezTo>
                    <a:pt x="753341" y="1656398"/>
                    <a:pt x="739053" y="1769745"/>
                    <a:pt x="671426" y="1856423"/>
                  </a:cubicBezTo>
                  <a:cubicBezTo>
                    <a:pt x="524741" y="2043113"/>
                    <a:pt x="462828" y="2269808"/>
                    <a:pt x="362816" y="2478405"/>
                  </a:cubicBezTo>
                  <a:cubicBezTo>
                    <a:pt x="319953" y="2570797"/>
                    <a:pt x="284711" y="2666047"/>
                    <a:pt x="246611" y="275939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	</a:t>
              </a:r>
              <a:endParaRPr/>
            </a:p>
          </p:txBody>
        </p:sp>
        <p:sp>
          <p:nvSpPr>
            <p:cNvPr id="262" name="Google Shape;262;p10"/>
            <p:cNvSpPr/>
            <p:nvPr/>
          </p:nvSpPr>
          <p:spPr>
            <a:xfrm>
              <a:off x="3297068" y="2052540"/>
              <a:ext cx="911542" cy="2602230"/>
            </a:xfrm>
            <a:custGeom>
              <a:avLst/>
              <a:gdLst/>
              <a:ahLst/>
              <a:cxnLst/>
              <a:rect l="l" t="t" r="r" b="b"/>
              <a:pathLst>
                <a:path w="911542" h="2602230" extrusionOk="0">
                  <a:moveTo>
                    <a:pt x="22860" y="2602230"/>
                  </a:moveTo>
                  <a:cubicBezTo>
                    <a:pt x="15240" y="2601278"/>
                    <a:pt x="7620" y="2600325"/>
                    <a:pt x="0" y="2600325"/>
                  </a:cubicBezTo>
                  <a:cubicBezTo>
                    <a:pt x="22860" y="2536508"/>
                    <a:pt x="44767" y="2471738"/>
                    <a:pt x="67628" y="2407920"/>
                  </a:cubicBezTo>
                  <a:cubicBezTo>
                    <a:pt x="184785" y="2082165"/>
                    <a:pt x="292417" y="1752600"/>
                    <a:pt x="432435" y="1434465"/>
                  </a:cubicBezTo>
                  <a:cubicBezTo>
                    <a:pt x="519113" y="1237298"/>
                    <a:pt x="589598" y="1033463"/>
                    <a:pt x="664845" y="831532"/>
                  </a:cubicBezTo>
                  <a:cubicBezTo>
                    <a:pt x="759143" y="575310"/>
                    <a:pt x="822008" y="310515"/>
                    <a:pt x="864870" y="40958"/>
                  </a:cubicBezTo>
                  <a:cubicBezTo>
                    <a:pt x="866775" y="26670"/>
                    <a:pt x="871538" y="13335"/>
                    <a:pt x="875348" y="0"/>
                  </a:cubicBezTo>
                  <a:cubicBezTo>
                    <a:pt x="881063" y="0"/>
                    <a:pt x="885825" y="0"/>
                    <a:pt x="891540" y="0"/>
                  </a:cubicBezTo>
                  <a:cubicBezTo>
                    <a:pt x="887730" y="19050"/>
                    <a:pt x="881063" y="38100"/>
                    <a:pt x="880110" y="57150"/>
                  </a:cubicBezTo>
                  <a:cubicBezTo>
                    <a:pt x="879158" y="65722"/>
                    <a:pt x="887730" y="75247"/>
                    <a:pt x="892493" y="84772"/>
                  </a:cubicBezTo>
                  <a:cubicBezTo>
                    <a:pt x="899160" y="84772"/>
                    <a:pt x="904875" y="85725"/>
                    <a:pt x="911543" y="85725"/>
                  </a:cubicBezTo>
                  <a:cubicBezTo>
                    <a:pt x="855345" y="330517"/>
                    <a:pt x="811530" y="579120"/>
                    <a:pt x="738188" y="818197"/>
                  </a:cubicBezTo>
                  <a:cubicBezTo>
                    <a:pt x="680085" y="1007745"/>
                    <a:pt x="585788" y="1185863"/>
                    <a:pt x="502920" y="1367790"/>
                  </a:cubicBezTo>
                  <a:cubicBezTo>
                    <a:pt x="335280" y="1735455"/>
                    <a:pt x="186690" y="2109788"/>
                    <a:pt x="101917" y="2506980"/>
                  </a:cubicBezTo>
                  <a:cubicBezTo>
                    <a:pt x="100013" y="2516505"/>
                    <a:pt x="96203" y="2525078"/>
                    <a:pt x="93345" y="2533650"/>
                  </a:cubicBezTo>
                  <a:cubicBezTo>
                    <a:pt x="84773" y="2533650"/>
                    <a:pt x="76200" y="2533650"/>
                    <a:pt x="67628" y="2533650"/>
                  </a:cubicBezTo>
                  <a:cubicBezTo>
                    <a:pt x="67628" y="2526983"/>
                    <a:pt x="66675" y="2520315"/>
                    <a:pt x="66675" y="2514600"/>
                  </a:cubicBezTo>
                  <a:cubicBezTo>
                    <a:pt x="72390" y="2508885"/>
                    <a:pt x="77153" y="2502218"/>
                    <a:pt x="82867" y="2496503"/>
                  </a:cubicBezTo>
                  <a:cubicBezTo>
                    <a:pt x="80010" y="2494598"/>
                    <a:pt x="78105" y="2492693"/>
                    <a:pt x="75248" y="2489835"/>
                  </a:cubicBezTo>
                  <a:cubicBezTo>
                    <a:pt x="69533" y="2498408"/>
                    <a:pt x="62865" y="2506028"/>
                    <a:pt x="57150" y="2514600"/>
                  </a:cubicBezTo>
                  <a:cubicBezTo>
                    <a:pt x="44767" y="2543175"/>
                    <a:pt x="33338" y="2572703"/>
                    <a:pt x="22860" y="2602230"/>
                  </a:cubicBezTo>
                  <a:close/>
                  <a:moveTo>
                    <a:pt x="736283" y="751522"/>
                  </a:moveTo>
                  <a:cubicBezTo>
                    <a:pt x="732473" y="749618"/>
                    <a:pt x="727710" y="748665"/>
                    <a:pt x="723900" y="746760"/>
                  </a:cubicBezTo>
                  <a:cubicBezTo>
                    <a:pt x="670560" y="883920"/>
                    <a:pt x="617220" y="1021080"/>
                    <a:pt x="563880" y="1158240"/>
                  </a:cubicBezTo>
                  <a:cubicBezTo>
                    <a:pt x="567690" y="1160145"/>
                    <a:pt x="571500" y="1161098"/>
                    <a:pt x="576263" y="1163003"/>
                  </a:cubicBezTo>
                  <a:cubicBezTo>
                    <a:pt x="637223" y="1028700"/>
                    <a:pt x="698183" y="894397"/>
                    <a:pt x="736283" y="7515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	</a:t>
              </a:r>
              <a:endParaRPr/>
            </a:p>
          </p:txBody>
        </p:sp>
        <p:sp>
          <p:nvSpPr>
            <p:cNvPr id="263" name="Google Shape;263;p10"/>
            <p:cNvSpPr/>
            <p:nvPr/>
          </p:nvSpPr>
          <p:spPr>
            <a:xfrm>
              <a:off x="3158004" y="1822987"/>
              <a:ext cx="730567" cy="755332"/>
            </a:xfrm>
            <a:custGeom>
              <a:avLst/>
              <a:gdLst/>
              <a:ahLst/>
              <a:cxnLst/>
              <a:rect l="l" t="t" r="r" b="b"/>
              <a:pathLst>
                <a:path w="730567" h="755332" extrusionOk="0">
                  <a:moveTo>
                    <a:pt x="65722" y="0"/>
                  </a:moveTo>
                  <a:cubicBezTo>
                    <a:pt x="73342" y="2858"/>
                    <a:pt x="80963" y="5715"/>
                    <a:pt x="88582" y="8573"/>
                  </a:cubicBezTo>
                  <a:cubicBezTo>
                    <a:pt x="60007" y="52388"/>
                    <a:pt x="80010" y="79058"/>
                    <a:pt x="118110" y="104775"/>
                  </a:cubicBezTo>
                  <a:cubicBezTo>
                    <a:pt x="209550" y="167640"/>
                    <a:pt x="301942" y="229553"/>
                    <a:pt x="386715" y="300990"/>
                  </a:cubicBezTo>
                  <a:cubicBezTo>
                    <a:pt x="510540" y="405765"/>
                    <a:pt x="622935" y="521970"/>
                    <a:pt x="696277" y="669608"/>
                  </a:cubicBezTo>
                  <a:cubicBezTo>
                    <a:pt x="708660" y="694373"/>
                    <a:pt x="719138" y="720090"/>
                    <a:pt x="730568" y="745808"/>
                  </a:cubicBezTo>
                  <a:cubicBezTo>
                    <a:pt x="727710" y="748665"/>
                    <a:pt x="723900" y="752475"/>
                    <a:pt x="721043" y="755333"/>
                  </a:cubicBezTo>
                  <a:cubicBezTo>
                    <a:pt x="709613" y="747713"/>
                    <a:pt x="696277" y="741998"/>
                    <a:pt x="686752" y="732473"/>
                  </a:cubicBezTo>
                  <a:cubicBezTo>
                    <a:pt x="518160" y="551498"/>
                    <a:pt x="315277" y="418148"/>
                    <a:pt x="101917" y="298133"/>
                  </a:cubicBezTo>
                  <a:cubicBezTo>
                    <a:pt x="74295" y="282893"/>
                    <a:pt x="44767" y="268605"/>
                    <a:pt x="17145" y="254318"/>
                  </a:cubicBezTo>
                  <a:cubicBezTo>
                    <a:pt x="11430" y="249555"/>
                    <a:pt x="5715" y="243840"/>
                    <a:pt x="0" y="239078"/>
                  </a:cubicBezTo>
                  <a:cubicBezTo>
                    <a:pt x="1905" y="233363"/>
                    <a:pt x="4763" y="228600"/>
                    <a:pt x="6667" y="222885"/>
                  </a:cubicBezTo>
                  <a:cubicBezTo>
                    <a:pt x="6667" y="222885"/>
                    <a:pt x="6667" y="223838"/>
                    <a:pt x="6667" y="222885"/>
                  </a:cubicBezTo>
                  <a:cubicBezTo>
                    <a:pt x="37147" y="235268"/>
                    <a:pt x="67627" y="248603"/>
                    <a:pt x="98107" y="261938"/>
                  </a:cubicBezTo>
                  <a:cubicBezTo>
                    <a:pt x="98107" y="261938"/>
                    <a:pt x="98107" y="261938"/>
                    <a:pt x="98107" y="261938"/>
                  </a:cubicBezTo>
                  <a:cubicBezTo>
                    <a:pt x="126682" y="278130"/>
                    <a:pt x="155257" y="295275"/>
                    <a:pt x="183832" y="311468"/>
                  </a:cubicBezTo>
                  <a:cubicBezTo>
                    <a:pt x="187642" y="313373"/>
                    <a:pt x="191452" y="315278"/>
                    <a:pt x="195263" y="317183"/>
                  </a:cubicBezTo>
                  <a:cubicBezTo>
                    <a:pt x="207645" y="323850"/>
                    <a:pt x="219075" y="331470"/>
                    <a:pt x="231457" y="338138"/>
                  </a:cubicBezTo>
                  <a:cubicBezTo>
                    <a:pt x="231457" y="338138"/>
                    <a:pt x="231457" y="338138"/>
                    <a:pt x="231457" y="338138"/>
                  </a:cubicBezTo>
                  <a:cubicBezTo>
                    <a:pt x="240982" y="344805"/>
                    <a:pt x="250507" y="350520"/>
                    <a:pt x="260032" y="357188"/>
                  </a:cubicBezTo>
                  <a:cubicBezTo>
                    <a:pt x="260032" y="357188"/>
                    <a:pt x="260032" y="357188"/>
                    <a:pt x="260032" y="357188"/>
                  </a:cubicBezTo>
                  <a:cubicBezTo>
                    <a:pt x="279082" y="369570"/>
                    <a:pt x="298132" y="382905"/>
                    <a:pt x="318135" y="395288"/>
                  </a:cubicBezTo>
                  <a:cubicBezTo>
                    <a:pt x="318135" y="395288"/>
                    <a:pt x="318135" y="395288"/>
                    <a:pt x="318135" y="395288"/>
                  </a:cubicBezTo>
                  <a:cubicBezTo>
                    <a:pt x="324802" y="399098"/>
                    <a:pt x="330517" y="402908"/>
                    <a:pt x="337185" y="406718"/>
                  </a:cubicBezTo>
                  <a:cubicBezTo>
                    <a:pt x="340995" y="408623"/>
                    <a:pt x="344805" y="410528"/>
                    <a:pt x="348615" y="412433"/>
                  </a:cubicBezTo>
                  <a:cubicBezTo>
                    <a:pt x="354330" y="416243"/>
                    <a:pt x="360997" y="420053"/>
                    <a:pt x="366713" y="422910"/>
                  </a:cubicBezTo>
                  <a:cubicBezTo>
                    <a:pt x="366713" y="422910"/>
                    <a:pt x="365760" y="421958"/>
                    <a:pt x="365760" y="421958"/>
                  </a:cubicBezTo>
                  <a:cubicBezTo>
                    <a:pt x="369570" y="424815"/>
                    <a:pt x="372427" y="428625"/>
                    <a:pt x="376238" y="431483"/>
                  </a:cubicBezTo>
                  <a:cubicBezTo>
                    <a:pt x="376238" y="431483"/>
                    <a:pt x="376238" y="431483"/>
                    <a:pt x="376238" y="431483"/>
                  </a:cubicBezTo>
                  <a:cubicBezTo>
                    <a:pt x="463867" y="501015"/>
                    <a:pt x="551497" y="569595"/>
                    <a:pt x="639127" y="639128"/>
                  </a:cubicBezTo>
                  <a:cubicBezTo>
                    <a:pt x="607695" y="550545"/>
                    <a:pt x="549593" y="481965"/>
                    <a:pt x="481013" y="421958"/>
                  </a:cubicBezTo>
                  <a:cubicBezTo>
                    <a:pt x="481013" y="421958"/>
                    <a:pt x="481013" y="421958"/>
                    <a:pt x="481013" y="421958"/>
                  </a:cubicBezTo>
                  <a:cubicBezTo>
                    <a:pt x="462915" y="405765"/>
                    <a:pt x="444817" y="388620"/>
                    <a:pt x="425767" y="372428"/>
                  </a:cubicBezTo>
                  <a:cubicBezTo>
                    <a:pt x="425767" y="372428"/>
                    <a:pt x="425767" y="372428"/>
                    <a:pt x="425767" y="372428"/>
                  </a:cubicBezTo>
                  <a:cubicBezTo>
                    <a:pt x="421957" y="368618"/>
                    <a:pt x="419100" y="365760"/>
                    <a:pt x="415290" y="361950"/>
                  </a:cubicBezTo>
                  <a:cubicBezTo>
                    <a:pt x="415290" y="361950"/>
                    <a:pt x="416242" y="362903"/>
                    <a:pt x="416242" y="362903"/>
                  </a:cubicBezTo>
                  <a:cubicBezTo>
                    <a:pt x="412432" y="358140"/>
                    <a:pt x="409575" y="354330"/>
                    <a:pt x="405765" y="349568"/>
                  </a:cubicBezTo>
                  <a:cubicBezTo>
                    <a:pt x="315277" y="280988"/>
                    <a:pt x="223838" y="212408"/>
                    <a:pt x="132397" y="144780"/>
                  </a:cubicBezTo>
                  <a:cubicBezTo>
                    <a:pt x="118110" y="134303"/>
                    <a:pt x="103822" y="124778"/>
                    <a:pt x="89535" y="114300"/>
                  </a:cubicBezTo>
                  <a:cubicBezTo>
                    <a:pt x="32385" y="68580"/>
                    <a:pt x="31432" y="64770"/>
                    <a:pt x="65722"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4" name="Google Shape;264;p10"/>
            <p:cNvSpPr/>
            <p:nvPr/>
          </p:nvSpPr>
          <p:spPr>
            <a:xfrm>
              <a:off x="2873276" y="2060160"/>
              <a:ext cx="536187" cy="1144904"/>
            </a:xfrm>
            <a:custGeom>
              <a:avLst/>
              <a:gdLst/>
              <a:ahLst/>
              <a:cxnLst/>
              <a:rect l="l" t="t" r="r" b="b"/>
              <a:pathLst>
                <a:path w="536187" h="1144904" extrusionOk="0">
                  <a:moveTo>
                    <a:pt x="283775" y="0"/>
                  </a:moveTo>
                  <a:cubicBezTo>
                    <a:pt x="289490" y="4763"/>
                    <a:pt x="295205" y="10477"/>
                    <a:pt x="300920" y="15240"/>
                  </a:cubicBezTo>
                  <a:cubicBezTo>
                    <a:pt x="260915" y="202883"/>
                    <a:pt x="206623" y="384810"/>
                    <a:pt x="112325" y="554355"/>
                  </a:cubicBezTo>
                  <a:cubicBezTo>
                    <a:pt x="78035" y="615315"/>
                    <a:pt x="60890" y="686752"/>
                    <a:pt x="36125" y="753427"/>
                  </a:cubicBezTo>
                  <a:cubicBezTo>
                    <a:pt x="21838" y="790575"/>
                    <a:pt x="38030" y="815340"/>
                    <a:pt x="67558" y="839152"/>
                  </a:cubicBezTo>
                  <a:cubicBezTo>
                    <a:pt x="197098" y="940118"/>
                    <a:pt x="338068" y="1020127"/>
                    <a:pt x="485705" y="1090612"/>
                  </a:cubicBezTo>
                  <a:cubicBezTo>
                    <a:pt x="502850" y="1099185"/>
                    <a:pt x="519043" y="1107758"/>
                    <a:pt x="536188" y="1116330"/>
                  </a:cubicBezTo>
                  <a:cubicBezTo>
                    <a:pt x="522853" y="1125855"/>
                    <a:pt x="510470" y="1135380"/>
                    <a:pt x="497135" y="1144905"/>
                  </a:cubicBezTo>
                  <a:cubicBezTo>
                    <a:pt x="495230" y="1138237"/>
                    <a:pt x="494278" y="1127760"/>
                    <a:pt x="489515" y="1125855"/>
                  </a:cubicBezTo>
                  <a:cubicBezTo>
                    <a:pt x="425698" y="1093470"/>
                    <a:pt x="361880" y="1062037"/>
                    <a:pt x="298063" y="1029652"/>
                  </a:cubicBezTo>
                  <a:cubicBezTo>
                    <a:pt x="298063" y="1029652"/>
                    <a:pt x="298063" y="1029652"/>
                    <a:pt x="298063" y="1029652"/>
                  </a:cubicBezTo>
                  <a:cubicBezTo>
                    <a:pt x="291395" y="1025843"/>
                    <a:pt x="284728" y="1022985"/>
                    <a:pt x="279013" y="1019175"/>
                  </a:cubicBezTo>
                  <a:cubicBezTo>
                    <a:pt x="279013" y="1019175"/>
                    <a:pt x="279965" y="1020127"/>
                    <a:pt x="279965" y="1020127"/>
                  </a:cubicBezTo>
                  <a:cubicBezTo>
                    <a:pt x="273298" y="1016318"/>
                    <a:pt x="267583" y="1012508"/>
                    <a:pt x="260915" y="1008698"/>
                  </a:cubicBezTo>
                  <a:cubicBezTo>
                    <a:pt x="260915" y="1008698"/>
                    <a:pt x="261868" y="1009650"/>
                    <a:pt x="261868" y="1009650"/>
                  </a:cubicBezTo>
                  <a:cubicBezTo>
                    <a:pt x="252343" y="1002983"/>
                    <a:pt x="241865" y="996315"/>
                    <a:pt x="232340" y="989648"/>
                  </a:cubicBezTo>
                  <a:cubicBezTo>
                    <a:pt x="171380" y="947737"/>
                    <a:pt x="110420" y="904875"/>
                    <a:pt x="49460" y="862965"/>
                  </a:cubicBezTo>
                  <a:cubicBezTo>
                    <a:pt x="6598" y="833437"/>
                    <a:pt x="-11500" y="792480"/>
                    <a:pt x="7550" y="743902"/>
                  </a:cubicBezTo>
                  <a:cubicBezTo>
                    <a:pt x="47555" y="642937"/>
                    <a:pt x="91370" y="543877"/>
                    <a:pt x="134233" y="443865"/>
                  </a:cubicBezTo>
                  <a:cubicBezTo>
                    <a:pt x="140900" y="427672"/>
                    <a:pt x="148520" y="412433"/>
                    <a:pt x="156140" y="397192"/>
                  </a:cubicBezTo>
                  <a:cubicBezTo>
                    <a:pt x="163760" y="381000"/>
                    <a:pt x="170428" y="364808"/>
                    <a:pt x="178048" y="348615"/>
                  </a:cubicBezTo>
                  <a:cubicBezTo>
                    <a:pt x="178048" y="348615"/>
                    <a:pt x="178048" y="348615"/>
                    <a:pt x="178048" y="347663"/>
                  </a:cubicBezTo>
                  <a:cubicBezTo>
                    <a:pt x="180905" y="340995"/>
                    <a:pt x="183763" y="334327"/>
                    <a:pt x="186620" y="327660"/>
                  </a:cubicBezTo>
                  <a:cubicBezTo>
                    <a:pt x="186620" y="327660"/>
                    <a:pt x="185668" y="327660"/>
                    <a:pt x="185668" y="327660"/>
                  </a:cubicBezTo>
                  <a:cubicBezTo>
                    <a:pt x="204718" y="266700"/>
                    <a:pt x="223768" y="205740"/>
                    <a:pt x="242818" y="144780"/>
                  </a:cubicBezTo>
                  <a:cubicBezTo>
                    <a:pt x="256153" y="96202"/>
                    <a:pt x="270440" y="47625"/>
                    <a:pt x="283775"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5" name="Google Shape;265;p10"/>
            <p:cNvSpPr/>
            <p:nvPr/>
          </p:nvSpPr>
          <p:spPr>
            <a:xfrm>
              <a:off x="4172416" y="909540"/>
              <a:ext cx="265747" cy="1143000"/>
            </a:xfrm>
            <a:custGeom>
              <a:avLst/>
              <a:gdLst/>
              <a:ahLst/>
              <a:cxnLst/>
              <a:rect l="l" t="t" r="r" b="b"/>
              <a:pathLst>
                <a:path w="265747" h="1143000" extrusionOk="0">
                  <a:moveTo>
                    <a:pt x="102870" y="704850"/>
                  </a:moveTo>
                  <a:cubicBezTo>
                    <a:pt x="101917" y="710565"/>
                    <a:pt x="100013" y="716280"/>
                    <a:pt x="99060" y="721995"/>
                  </a:cubicBezTo>
                  <a:cubicBezTo>
                    <a:pt x="79057" y="833438"/>
                    <a:pt x="58103" y="944880"/>
                    <a:pt x="38100" y="1057275"/>
                  </a:cubicBezTo>
                  <a:cubicBezTo>
                    <a:pt x="30480" y="1085850"/>
                    <a:pt x="23813" y="1114425"/>
                    <a:pt x="16192" y="1143000"/>
                  </a:cubicBezTo>
                  <a:cubicBezTo>
                    <a:pt x="10478" y="1143000"/>
                    <a:pt x="5715" y="1143000"/>
                    <a:pt x="0" y="1143000"/>
                  </a:cubicBezTo>
                  <a:cubicBezTo>
                    <a:pt x="19050" y="1038225"/>
                    <a:pt x="38100" y="933450"/>
                    <a:pt x="56197" y="828675"/>
                  </a:cubicBezTo>
                  <a:cubicBezTo>
                    <a:pt x="85725" y="676275"/>
                    <a:pt x="115253" y="522923"/>
                    <a:pt x="144780" y="370523"/>
                  </a:cubicBezTo>
                  <a:cubicBezTo>
                    <a:pt x="147638" y="360045"/>
                    <a:pt x="149542" y="348615"/>
                    <a:pt x="152400" y="338138"/>
                  </a:cubicBezTo>
                  <a:cubicBezTo>
                    <a:pt x="173355" y="262890"/>
                    <a:pt x="193357" y="187642"/>
                    <a:pt x="217170" y="113348"/>
                  </a:cubicBezTo>
                  <a:cubicBezTo>
                    <a:pt x="229553" y="74295"/>
                    <a:pt x="249555" y="38100"/>
                    <a:pt x="265747" y="0"/>
                  </a:cubicBezTo>
                  <a:cubicBezTo>
                    <a:pt x="242888" y="83820"/>
                    <a:pt x="217170" y="167640"/>
                    <a:pt x="197167" y="252413"/>
                  </a:cubicBezTo>
                  <a:cubicBezTo>
                    <a:pt x="172403" y="356235"/>
                    <a:pt x="152400" y="461963"/>
                    <a:pt x="130492" y="565785"/>
                  </a:cubicBezTo>
                  <a:cubicBezTo>
                    <a:pt x="125730" y="582930"/>
                    <a:pt x="120967" y="600075"/>
                    <a:pt x="116205" y="618172"/>
                  </a:cubicBezTo>
                  <a:cubicBezTo>
                    <a:pt x="114300" y="630555"/>
                    <a:pt x="111442" y="643890"/>
                    <a:pt x="109538" y="656272"/>
                  </a:cubicBezTo>
                  <a:cubicBezTo>
                    <a:pt x="108585" y="660083"/>
                    <a:pt x="107632" y="663893"/>
                    <a:pt x="106680" y="666750"/>
                  </a:cubicBezTo>
                  <a:cubicBezTo>
                    <a:pt x="105728" y="673418"/>
                    <a:pt x="105728" y="679133"/>
                    <a:pt x="104775" y="685800"/>
                  </a:cubicBezTo>
                  <a:cubicBezTo>
                    <a:pt x="104775" y="692468"/>
                    <a:pt x="103822" y="699135"/>
                    <a:pt x="102870" y="7048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6" name="Google Shape;266;p10"/>
            <p:cNvSpPr/>
            <p:nvPr/>
          </p:nvSpPr>
          <p:spPr>
            <a:xfrm>
              <a:off x="3198961" y="3176490"/>
              <a:ext cx="460254" cy="132425"/>
            </a:xfrm>
            <a:custGeom>
              <a:avLst/>
              <a:gdLst/>
              <a:ahLst/>
              <a:cxnLst/>
              <a:rect l="l" t="t" r="r" b="b"/>
              <a:pathLst>
                <a:path w="460254" h="132425" extrusionOk="0">
                  <a:moveTo>
                    <a:pt x="171450" y="28575"/>
                  </a:moveTo>
                  <a:cubicBezTo>
                    <a:pt x="184785" y="19050"/>
                    <a:pt x="197168" y="9525"/>
                    <a:pt x="210503" y="0"/>
                  </a:cubicBezTo>
                  <a:cubicBezTo>
                    <a:pt x="274320" y="20955"/>
                    <a:pt x="338138" y="42863"/>
                    <a:pt x="401955" y="63818"/>
                  </a:cubicBezTo>
                  <a:cubicBezTo>
                    <a:pt x="403860" y="64770"/>
                    <a:pt x="404813" y="64770"/>
                    <a:pt x="406718" y="65722"/>
                  </a:cubicBezTo>
                  <a:cubicBezTo>
                    <a:pt x="424815" y="80010"/>
                    <a:pt x="442913" y="93345"/>
                    <a:pt x="460058" y="108585"/>
                  </a:cubicBezTo>
                  <a:cubicBezTo>
                    <a:pt x="461963" y="109538"/>
                    <a:pt x="449580" y="133350"/>
                    <a:pt x="443865" y="132397"/>
                  </a:cubicBezTo>
                  <a:cubicBezTo>
                    <a:pt x="421005" y="131445"/>
                    <a:pt x="398145" y="128588"/>
                    <a:pt x="377190" y="121920"/>
                  </a:cubicBezTo>
                  <a:cubicBezTo>
                    <a:pt x="338138" y="108585"/>
                    <a:pt x="300990" y="85725"/>
                    <a:pt x="260985" y="76200"/>
                  </a:cubicBezTo>
                  <a:cubicBezTo>
                    <a:pt x="175260" y="57150"/>
                    <a:pt x="87630" y="43815"/>
                    <a:pt x="0" y="27622"/>
                  </a:cubicBezTo>
                  <a:cubicBezTo>
                    <a:pt x="0" y="18097"/>
                    <a:pt x="0" y="8572"/>
                    <a:pt x="0" y="0"/>
                  </a:cubicBezTo>
                  <a:cubicBezTo>
                    <a:pt x="58103" y="9525"/>
                    <a:pt x="115253" y="19050"/>
                    <a:pt x="171450" y="2857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7" name="Google Shape;267;p10"/>
            <p:cNvSpPr/>
            <p:nvPr/>
          </p:nvSpPr>
          <p:spPr>
            <a:xfrm>
              <a:off x="4278144" y="1077179"/>
              <a:ext cx="173354" cy="700087"/>
            </a:xfrm>
            <a:custGeom>
              <a:avLst/>
              <a:gdLst/>
              <a:ahLst/>
              <a:cxnLst/>
              <a:rect l="l" t="t" r="r" b="b"/>
              <a:pathLst>
                <a:path w="173354" h="700087" extrusionOk="0">
                  <a:moveTo>
                    <a:pt x="31432" y="567690"/>
                  </a:moveTo>
                  <a:cubicBezTo>
                    <a:pt x="32385" y="563880"/>
                    <a:pt x="34290" y="560070"/>
                    <a:pt x="35242" y="556260"/>
                  </a:cubicBezTo>
                  <a:cubicBezTo>
                    <a:pt x="36195" y="550545"/>
                    <a:pt x="38100" y="544830"/>
                    <a:pt x="39052" y="539115"/>
                  </a:cubicBezTo>
                  <a:cubicBezTo>
                    <a:pt x="39052" y="539115"/>
                    <a:pt x="38100" y="539115"/>
                    <a:pt x="38100" y="539115"/>
                  </a:cubicBezTo>
                  <a:cubicBezTo>
                    <a:pt x="40005" y="535305"/>
                    <a:pt x="41910" y="531495"/>
                    <a:pt x="43815" y="527685"/>
                  </a:cubicBezTo>
                  <a:cubicBezTo>
                    <a:pt x="86677" y="351473"/>
                    <a:pt x="130492" y="176213"/>
                    <a:pt x="173355" y="0"/>
                  </a:cubicBezTo>
                  <a:cubicBezTo>
                    <a:pt x="152400" y="192405"/>
                    <a:pt x="104775" y="379095"/>
                    <a:pt x="54292" y="564832"/>
                  </a:cubicBezTo>
                  <a:cubicBezTo>
                    <a:pt x="40005" y="609600"/>
                    <a:pt x="25717" y="654368"/>
                    <a:pt x="11430" y="700088"/>
                  </a:cubicBezTo>
                  <a:cubicBezTo>
                    <a:pt x="7620" y="700088"/>
                    <a:pt x="3810" y="699135"/>
                    <a:pt x="0" y="699135"/>
                  </a:cubicBezTo>
                  <a:cubicBezTo>
                    <a:pt x="9525" y="655320"/>
                    <a:pt x="20955" y="611505"/>
                    <a:pt x="31432" y="56769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8" name="Google Shape;268;p10"/>
            <p:cNvSpPr/>
            <p:nvPr/>
          </p:nvSpPr>
          <p:spPr>
            <a:xfrm>
              <a:off x="4187656" y="1776315"/>
              <a:ext cx="100964" cy="361950"/>
            </a:xfrm>
            <a:custGeom>
              <a:avLst/>
              <a:gdLst/>
              <a:ahLst/>
              <a:cxnLst/>
              <a:rect l="l" t="t" r="r" b="b"/>
              <a:pathLst>
                <a:path w="100964" h="361950" extrusionOk="0">
                  <a:moveTo>
                    <a:pt x="89535" y="0"/>
                  </a:moveTo>
                  <a:cubicBezTo>
                    <a:pt x="93345" y="0"/>
                    <a:pt x="97155" y="953"/>
                    <a:pt x="100965" y="953"/>
                  </a:cubicBezTo>
                  <a:cubicBezTo>
                    <a:pt x="73342" y="120967"/>
                    <a:pt x="46672" y="241935"/>
                    <a:pt x="19050" y="361950"/>
                  </a:cubicBezTo>
                  <a:cubicBezTo>
                    <a:pt x="12382" y="361950"/>
                    <a:pt x="6667" y="360997"/>
                    <a:pt x="0" y="360997"/>
                  </a:cubicBezTo>
                  <a:cubicBezTo>
                    <a:pt x="12382" y="304800"/>
                    <a:pt x="24765" y="248603"/>
                    <a:pt x="37147" y="192405"/>
                  </a:cubicBezTo>
                  <a:cubicBezTo>
                    <a:pt x="55245" y="128588"/>
                    <a:pt x="72390" y="63817"/>
                    <a:pt x="89535"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9" name="Google Shape;269;p10"/>
            <p:cNvSpPr/>
            <p:nvPr/>
          </p:nvSpPr>
          <p:spPr>
            <a:xfrm>
              <a:off x="4438164" y="852390"/>
              <a:ext cx="48577" cy="198120"/>
            </a:xfrm>
            <a:custGeom>
              <a:avLst/>
              <a:gdLst/>
              <a:ahLst/>
              <a:cxnLst/>
              <a:rect l="l" t="t" r="r" b="b"/>
              <a:pathLst>
                <a:path w="48577" h="198120" extrusionOk="0">
                  <a:moveTo>
                    <a:pt x="0" y="57150"/>
                  </a:moveTo>
                  <a:cubicBezTo>
                    <a:pt x="9525" y="38100"/>
                    <a:pt x="19050" y="19050"/>
                    <a:pt x="29528" y="0"/>
                  </a:cubicBezTo>
                  <a:cubicBezTo>
                    <a:pt x="36195" y="1905"/>
                    <a:pt x="42863" y="2858"/>
                    <a:pt x="48578" y="4763"/>
                  </a:cubicBezTo>
                  <a:cubicBezTo>
                    <a:pt x="45720" y="38100"/>
                    <a:pt x="42863" y="71438"/>
                    <a:pt x="40005" y="104775"/>
                  </a:cubicBezTo>
                  <a:cubicBezTo>
                    <a:pt x="38100" y="114300"/>
                    <a:pt x="37147" y="122873"/>
                    <a:pt x="35243" y="132398"/>
                  </a:cubicBezTo>
                  <a:cubicBezTo>
                    <a:pt x="30480" y="154305"/>
                    <a:pt x="25718" y="176213"/>
                    <a:pt x="20003" y="198120"/>
                  </a:cubicBezTo>
                  <a:cubicBezTo>
                    <a:pt x="15240" y="197167"/>
                    <a:pt x="11430" y="196215"/>
                    <a:pt x="6668" y="195263"/>
                  </a:cubicBezTo>
                  <a:cubicBezTo>
                    <a:pt x="12382" y="160020"/>
                    <a:pt x="18097" y="123825"/>
                    <a:pt x="25718" y="88583"/>
                  </a:cubicBezTo>
                  <a:cubicBezTo>
                    <a:pt x="31432" y="64770"/>
                    <a:pt x="24765" y="54292"/>
                    <a:pt x="0" y="571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0" name="Google Shape;270;p10"/>
            <p:cNvSpPr/>
            <p:nvPr/>
          </p:nvSpPr>
          <p:spPr>
            <a:xfrm>
              <a:off x="4085739" y="4072792"/>
              <a:ext cx="20955" cy="1904"/>
            </a:xfrm>
            <a:custGeom>
              <a:avLst/>
              <a:gdLst/>
              <a:ahLst/>
              <a:cxnLst/>
              <a:rect l="l" t="t" r="r" b="b"/>
              <a:pathLst>
                <a:path w="20955" h="1904" extrusionOk="0">
                  <a:moveTo>
                    <a:pt x="20955" y="1905"/>
                  </a:moveTo>
                  <a:cubicBezTo>
                    <a:pt x="14288" y="953"/>
                    <a:pt x="6668" y="0"/>
                    <a:pt x="0" y="0"/>
                  </a:cubicBezTo>
                  <a:cubicBezTo>
                    <a:pt x="6668" y="0"/>
                    <a:pt x="14288" y="953"/>
                    <a:pt x="20955" y="190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1" name="Google Shape;271;p10"/>
            <p:cNvSpPr/>
            <p:nvPr/>
          </p:nvSpPr>
          <p:spPr>
            <a:xfrm>
              <a:off x="4325769" y="4122322"/>
              <a:ext cx="198119" cy="13335"/>
            </a:xfrm>
            <a:custGeom>
              <a:avLst/>
              <a:gdLst/>
              <a:ahLst/>
              <a:cxnLst/>
              <a:rect l="l" t="t" r="r" b="b"/>
              <a:pathLst>
                <a:path w="198119" h="13335" extrusionOk="0">
                  <a:moveTo>
                    <a:pt x="0" y="0"/>
                  </a:moveTo>
                  <a:cubicBezTo>
                    <a:pt x="65722" y="2858"/>
                    <a:pt x="131445" y="5715"/>
                    <a:pt x="198120" y="7620"/>
                  </a:cubicBezTo>
                  <a:cubicBezTo>
                    <a:pt x="135255" y="9525"/>
                    <a:pt x="73342" y="12383"/>
                    <a:pt x="10477" y="13335"/>
                  </a:cubicBezTo>
                  <a:cubicBezTo>
                    <a:pt x="7620" y="13335"/>
                    <a:pt x="3810" y="4763"/>
                    <a:pt x="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2" name="Google Shape;272;p10"/>
            <p:cNvSpPr/>
            <p:nvPr/>
          </p:nvSpPr>
          <p:spPr>
            <a:xfrm>
              <a:off x="4174321" y="4790024"/>
              <a:ext cx="39052" cy="13334"/>
            </a:xfrm>
            <a:custGeom>
              <a:avLst/>
              <a:gdLst/>
              <a:ahLst/>
              <a:cxnLst/>
              <a:rect l="l" t="t" r="r" b="b"/>
              <a:pathLst>
                <a:path w="39052" h="13334" extrusionOk="0">
                  <a:moveTo>
                    <a:pt x="0" y="0"/>
                  </a:moveTo>
                  <a:cubicBezTo>
                    <a:pt x="13335" y="4763"/>
                    <a:pt x="25718" y="8572"/>
                    <a:pt x="39053" y="13335"/>
                  </a:cubicBezTo>
                  <a:cubicBezTo>
                    <a:pt x="25718" y="9525"/>
                    <a:pt x="12383" y="4763"/>
                    <a:pt x="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3" name="Google Shape;273;p10"/>
            <p:cNvSpPr/>
            <p:nvPr/>
          </p:nvSpPr>
          <p:spPr>
            <a:xfrm>
              <a:off x="4838214" y="3200302"/>
              <a:ext cx="17144" cy="19050"/>
            </a:xfrm>
            <a:custGeom>
              <a:avLst/>
              <a:gdLst/>
              <a:ahLst/>
              <a:cxnLst/>
              <a:rect l="l" t="t" r="r" b="b"/>
              <a:pathLst>
                <a:path w="17144" h="19050" extrusionOk="0">
                  <a:moveTo>
                    <a:pt x="0" y="3810"/>
                  </a:moveTo>
                  <a:cubicBezTo>
                    <a:pt x="5715" y="2857"/>
                    <a:pt x="11430" y="953"/>
                    <a:pt x="17145" y="0"/>
                  </a:cubicBezTo>
                  <a:cubicBezTo>
                    <a:pt x="12382" y="5715"/>
                    <a:pt x="8572" y="12382"/>
                    <a:pt x="3810" y="19050"/>
                  </a:cubicBezTo>
                  <a:cubicBezTo>
                    <a:pt x="2857" y="13335"/>
                    <a:pt x="953" y="8572"/>
                    <a:pt x="0" y="381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4" name="Google Shape;274;p10"/>
            <p:cNvSpPr/>
            <p:nvPr/>
          </p:nvSpPr>
          <p:spPr>
            <a:xfrm>
              <a:off x="2714139" y="4167090"/>
              <a:ext cx="9525" cy="9525"/>
            </a:xfrm>
            <a:custGeom>
              <a:avLst/>
              <a:gdLst/>
              <a:ahLst/>
              <a:cxnLst/>
              <a:rect l="l" t="t" r="r" b="b"/>
              <a:pathLst>
                <a:path w="9525" h="9525" extrusionOk="0">
                  <a:moveTo>
                    <a:pt x="0" y="9525"/>
                  </a:moveTo>
                  <a:cubicBezTo>
                    <a:pt x="2858" y="6668"/>
                    <a:pt x="5715" y="2857"/>
                    <a:pt x="9525" y="0"/>
                  </a:cubicBezTo>
                  <a:cubicBezTo>
                    <a:pt x="6667" y="2857"/>
                    <a:pt x="3810" y="6668"/>
                    <a:pt x="0" y="95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5" name="Google Shape;275;p10"/>
            <p:cNvSpPr/>
            <p:nvPr/>
          </p:nvSpPr>
          <p:spPr>
            <a:xfrm>
              <a:off x="4716294" y="2975512"/>
              <a:ext cx="18097" cy="7620"/>
            </a:xfrm>
            <a:custGeom>
              <a:avLst/>
              <a:gdLst/>
              <a:ahLst/>
              <a:cxnLst/>
              <a:rect l="l" t="t" r="r" b="b"/>
              <a:pathLst>
                <a:path w="18097" h="7620" extrusionOk="0">
                  <a:moveTo>
                    <a:pt x="18097" y="7620"/>
                  </a:moveTo>
                  <a:cubicBezTo>
                    <a:pt x="12382" y="7620"/>
                    <a:pt x="5715" y="7620"/>
                    <a:pt x="0" y="7620"/>
                  </a:cubicBezTo>
                  <a:cubicBezTo>
                    <a:pt x="0" y="5715"/>
                    <a:pt x="0" y="4763"/>
                    <a:pt x="0" y="2858"/>
                  </a:cubicBezTo>
                  <a:cubicBezTo>
                    <a:pt x="5715" y="1905"/>
                    <a:pt x="12382" y="953"/>
                    <a:pt x="18097" y="0"/>
                  </a:cubicBezTo>
                  <a:cubicBezTo>
                    <a:pt x="18097" y="2858"/>
                    <a:pt x="18097" y="4763"/>
                    <a:pt x="18097" y="76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6" name="Google Shape;276;p10"/>
            <p:cNvSpPr/>
            <p:nvPr/>
          </p:nvSpPr>
          <p:spPr>
            <a:xfrm>
              <a:off x="4140031" y="4267102"/>
              <a:ext cx="7619" cy="7619"/>
            </a:xfrm>
            <a:custGeom>
              <a:avLst/>
              <a:gdLst/>
              <a:ahLst/>
              <a:cxnLst/>
              <a:rect l="l" t="t" r="r" b="b"/>
              <a:pathLst>
                <a:path w="7619" h="7619" extrusionOk="0">
                  <a:moveTo>
                    <a:pt x="7620" y="2857"/>
                  </a:moveTo>
                  <a:cubicBezTo>
                    <a:pt x="5715" y="3810"/>
                    <a:pt x="2857" y="5715"/>
                    <a:pt x="0" y="7620"/>
                  </a:cubicBezTo>
                  <a:cubicBezTo>
                    <a:pt x="1905" y="4763"/>
                    <a:pt x="2857" y="2857"/>
                    <a:pt x="3810" y="0"/>
                  </a:cubicBezTo>
                  <a:cubicBezTo>
                    <a:pt x="4763" y="0"/>
                    <a:pt x="7620" y="2857"/>
                    <a:pt x="7620" y="285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7" name="Google Shape;277;p10"/>
            <p:cNvSpPr/>
            <p:nvPr/>
          </p:nvSpPr>
          <p:spPr>
            <a:xfrm>
              <a:off x="4108598" y="4730017"/>
              <a:ext cx="15240" cy="7619"/>
            </a:xfrm>
            <a:custGeom>
              <a:avLst/>
              <a:gdLst/>
              <a:ahLst/>
              <a:cxnLst/>
              <a:rect l="l" t="t" r="r" b="b"/>
              <a:pathLst>
                <a:path w="15240" h="7619" extrusionOk="0">
                  <a:moveTo>
                    <a:pt x="15240" y="7620"/>
                  </a:moveTo>
                  <a:cubicBezTo>
                    <a:pt x="10478" y="4763"/>
                    <a:pt x="4763" y="2857"/>
                    <a:pt x="0" y="0"/>
                  </a:cubicBezTo>
                  <a:cubicBezTo>
                    <a:pt x="4763" y="1905"/>
                    <a:pt x="10478" y="4763"/>
                    <a:pt x="15240" y="76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8" name="Google Shape;278;p10"/>
            <p:cNvSpPr/>
            <p:nvPr/>
          </p:nvSpPr>
          <p:spPr>
            <a:xfrm>
              <a:off x="3352314" y="4541422"/>
              <a:ext cx="25717" cy="24765"/>
            </a:xfrm>
            <a:custGeom>
              <a:avLst/>
              <a:gdLst/>
              <a:ahLst/>
              <a:cxnLst/>
              <a:rect l="l" t="t" r="r" b="b"/>
              <a:pathLst>
                <a:path w="25717" h="24765" extrusionOk="0">
                  <a:moveTo>
                    <a:pt x="9525" y="24765"/>
                  </a:moveTo>
                  <a:cubicBezTo>
                    <a:pt x="6667" y="24765"/>
                    <a:pt x="2858" y="24765"/>
                    <a:pt x="0" y="24765"/>
                  </a:cubicBezTo>
                  <a:cubicBezTo>
                    <a:pt x="5715" y="16193"/>
                    <a:pt x="12383" y="8573"/>
                    <a:pt x="18097" y="0"/>
                  </a:cubicBezTo>
                  <a:cubicBezTo>
                    <a:pt x="20955" y="1905"/>
                    <a:pt x="22860" y="3810"/>
                    <a:pt x="25717" y="6668"/>
                  </a:cubicBezTo>
                  <a:cubicBezTo>
                    <a:pt x="20003" y="13335"/>
                    <a:pt x="15240" y="19050"/>
                    <a:pt x="9525" y="2476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 name="Google Shape;279;p10"/>
            <p:cNvSpPr/>
            <p:nvPr/>
          </p:nvSpPr>
          <p:spPr>
            <a:xfrm>
              <a:off x="4289573" y="1475324"/>
              <a:ext cx="14287" cy="52387"/>
            </a:xfrm>
            <a:custGeom>
              <a:avLst/>
              <a:gdLst/>
              <a:ahLst/>
              <a:cxnLst/>
              <a:rect l="l" t="t" r="r" b="b"/>
              <a:pathLst>
                <a:path w="14287" h="52387" extrusionOk="0">
                  <a:moveTo>
                    <a:pt x="0" y="52388"/>
                  </a:moveTo>
                  <a:cubicBezTo>
                    <a:pt x="4763" y="35243"/>
                    <a:pt x="9525" y="18098"/>
                    <a:pt x="14288" y="0"/>
                  </a:cubicBezTo>
                  <a:cubicBezTo>
                    <a:pt x="9525" y="18098"/>
                    <a:pt x="4763" y="35243"/>
                    <a:pt x="0" y="5238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0" name="Google Shape;280;p10"/>
            <p:cNvSpPr/>
            <p:nvPr/>
          </p:nvSpPr>
          <p:spPr>
            <a:xfrm>
              <a:off x="4313386" y="1616294"/>
              <a:ext cx="3809" cy="17145"/>
            </a:xfrm>
            <a:custGeom>
              <a:avLst/>
              <a:gdLst/>
              <a:ahLst/>
              <a:cxnLst/>
              <a:rect l="l" t="t" r="r" b="b"/>
              <a:pathLst>
                <a:path w="3809" h="17145" extrusionOk="0">
                  <a:moveTo>
                    <a:pt x="3810" y="0"/>
                  </a:moveTo>
                  <a:cubicBezTo>
                    <a:pt x="2858" y="5715"/>
                    <a:pt x="953" y="11430"/>
                    <a:pt x="0" y="17145"/>
                  </a:cubicBezTo>
                  <a:cubicBezTo>
                    <a:pt x="953" y="11430"/>
                    <a:pt x="2858" y="5715"/>
                    <a:pt x="381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 name="Google Shape;281;p10"/>
            <p:cNvSpPr/>
            <p:nvPr/>
          </p:nvSpPr>
          <p:spPr>
            <a:xfrm>
              <a:off x="4275286" y="1595340"/>
              <a:ext cx="2857" cy="19050"/>
            </a:xfrm>
            <a:custGeom>
              <a:avLst/>
              <a:gdLst/>
              <a:ahLst/>
              <a:cxnLst/>
              <a:rect l="l" t="t" r="r" b="b"/>
              <a:pathLst>
                <a:path w="2857" h="19050" extrusionOk="0">
                  <a:moveTo>
                    <a:pt x="0" y="19050"/>
                  </a:moveTo>
                  <a:cubicBezTo>
                    <a:pt x="953" y="12383"/>
                    <a:pt x="1905" y="6667"/>
                    <a:pt x="2858" y="0"/>
                  </a:cubicBezTo>
                  <a:cubicBezTo>
                    <a:pt x="1905" y="6667"/>
                    <a:pt x="953" y="13335"/>
                    <a:pt x="0" y="190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 name="Google Shape;282;p10"/>
            <p:cNvSpPr/>
            <p:nvPr/>
          </p:nvSpPr>
          <p:spPr>
            <a:xfrm>
              <a:off x="4280048" y="1565812"/>
              <a:ext cx="9525" cy="10477"/>
            </a:xfrm>
            <a:custGeom>
              <a:avLst/>
              <a:gdLst/>
              <a:ahLst/>
              <a:cxnLst/>
              <a:rect l="l" t="t" r="r" b="b"/>
              <a:pathLst>
                <a:path w="9525" h="10477" extrusionOk="0">
                  <a:moveTo>
                    <a:pt x="0" y="10478"/>
                  </a:moveTo>
                  <a:cubicBezTo>
                    <a:pt x="953" y="6668"/>
                    <a:pt x="1905" y="2858"/>
                    <a:pt x="2858" y="0"/>
                  </a:cubicBezTo>
                  <a:cubicBezTo>
                    <a:pt x="4763" y="1905"/>
                    <a:pt x="6668" y="2858"/>
                    <a:pt x="9525" y="4763"/>
                  </a:cubicBezTo>
                  <a:cubicBezTo>
                    <a:pt x="6668" y="6668"/>
                    <a:pt x="2858" y="8573"/>
                    <a:pt x="0" y="1047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3" name="Google Shape;283;p10"/>
            <p:cNvSpPr/>
            <p:nvPr/>
          </p:nvSpPr>
          <p:spPr>
            <a:xfrm>
              <a:off x="4316244" y="1604865"/>
              <a:ext cx="5714" cy="11429"/>
            </a:xfrm>
            <a:custGeom>
              <a:avLst/>
              <a:gdLst/>
              <a:ahLst/>
              <a:cxnLst/>
              <a:rect l="l" t="t" r="r" b="b"/>
              <a:pathLst>
                <a:path w="5714" h="11429" extrusionOk="0">
                  <a:moveTo>
                    <a:pt x="5715" y="0"/>
                  </a:moveTo>
                  <a:cubicBezTo>
                    <a:pt x="3810" y="3810"/>
                    <a:pt x="1905" y="7620"/>
                    <a:pt x="0" y="11430"/>
                  </a:cubicBezTo>
                  <a:cubicBezTo>
                    <a:pt x="1905" y="7620"/>
                    <a:pt x="3810" y="3810"/>
                    <a:pt x="5715"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84" name="Google Shape;284;p10"/>
          <p:cNvSpPr/>
          <p:nvPr/>
        </p:nvSpPr>
        <p:spPr>
          <a:xfrm rot="-1026164" flipH="1">
            <a:off x="9318460" y="2059078"/>
            <a:ext cx="3126240" cy="4795007"/>
          </a:xfrm>
          <a:custGeom>
            <a:avLst/>
            <a:gdLst/>
            <a:ahLst/>
            <a:cxnLst/>
            <a:rect l="l" t="t" r="r" b="b"/>
            <a:pathLst>
              <a:path w="3405122" h="5222754" extrusionOk="0">
                <a:moveTo>
                  <a:pt x="1683436" y="4638871"/>
                </a:moveTo>
                <a:cubicBezTo>
                  <a:pt x="1701534" y="4740788"/>
                  <a:pt x="1720584" y="4843659"/>
                  <a:pt x="1739634" y="4947481"/>
                </a:cubicBezTo>
                <a:lnTo>
                  <a:pt x="1739633" y="4947482"/>
                </a:lnTo>
                <a:lnTo>
                  <a:pt x="1753802" y="4995582"/>
                </a:lnTo>
                <a:cubicBezTo>
                  <a:pt x="1758684" y="5011537"/>
                  <a:pt x="1764399" y="5027015"/>
                  <a:pt x="1772971" y="5040826"/>
                </a:cubicBezTo>
                <a:cubicBezTo>
                  <a:pt x="1798689" y="5082736"/>
                  <a:pt x="1831073" y="5119883"/>
                  <a:pt x="1860601" y="5159888"/>
                </a:cubicBezTo>
                <a:cubicBezTo>
                  <a:pt x="1869173" y="5171319"/>
                  <a:pt x="1880603" y="5184654"/>
                  <a:pt x="1881556" y="5197988"/>
                </a:cubicBezTo>
                <a:cubicBezTo>
                  <a:pt x="1882508" y="5205608"/>
                  <a:pt x="1867268" y="5222754"/>
                  <a:pt x="1858696" y="5222754"/>
                </a:cubicBezTo>
                <a:cubicBezTo>
                  <a:pt x="1845361" y="5222754"/>
                  <a:pt x="1827264" y="5217038"/>
                  <a:pt x="1818691" y="5206561"/>
                </a:cubicBezTo>
                <a:cubicBezTo>
                  <a:pt x="1771542" y="5155126"/>
                  <a:pt x="1753861" y="5091369"/>
                  <a:pt x="1740333" y="5026539"/>
                </a:cubicBezTo>
                <a:lnTo>
                  <a:pt x="1727405" y="4962532"/>
                </a:lnTo>
                <a:lnTo>
                  <a:pt x="1727251" y="4962721"/>
                </a:lnTo>
                <a:cubicBezTo>
                  <a:pt x="1698676" y="4856993"/>
                  <a:pt x="1677721" y="4749361"/>
                  <a:pt x="1683436" y="4638871"/>
                </a:cubicBezTo>
                <a:close/>
                <a:moveTo>
                  <a:pt x="1617714" y="4041653"/>
                </a:moveTo>
                <a:cubicBezTo>
                  <a:pt x="1623429" y="4041653"/>
                  <a:pt x="1630096" y="4041653"/>
                  <a:pt x="1635811" y="4041653"/>
                </a:cubicBezTo>
                <a:cubicBezTo>
                  <a:pt x="1643431" y="4176908"/>
                  <a:pt x="1652004" y="4313116"/>
                  <a:pt x="1659624" y="4448371"/>
                </a:cubicBezTo>
                <a:cubicBezTo>
                  <a:pt x="1653909" y="4448371"/>
                  <a:pt x="1648194" y="4449323"/>
                  <a:pt x="1642479" y="4449323"/>
                </a:cubicBezTo>
                <a:cubicBezTo>
                  <a:pt x="1633906" y="4313116"/>
                  <a:pt x="1625334" y="4177861"/>
                  <a:pt x="1617714" y="4041653"/>
                </a:cubicBezTo>
                <a:close/>
                <a:moveTo>
                  <a:pt x="2640698" y="3343471"/>
                </a:moveTo>
                <a:cubicBezTo>
                  <a:pt x="2645461" y="3348234"/>
                  <a:pt x="2651176" y="3352996"/>
                  <a:pt x="2655939" y="3357759"/>
                </a:cubicBezTo>
                <a:cubicBezTo>
                  <a:pt x="2534971" y="3450151"/>
                  <a:pt x="2397811" y="3504443"/>
                  <a:pt x="2247316" y="3525399"/>
                </a:cubicBezTo>
                <a:cubicBezTo>
                  <a:pt x="2231123" y="3527303"/>
                  <a:pt x="2213026" y="3514921"/>
                  <a:pt x="2195881" y="3509206"/>
                </a:cubicBezTo>
                <a:cubicBezTo>
                  <a:pt x="2211121" y="3500634"/>
                  <a:pt x="2226361" y="3484441"/>
                  <a:pt x="2241601" y="3484441"/>
                </a:cubicBezTo>
                <a:cubicBezTo>
                  <a:pt x="2389239" y="3477774"/>
                  <a:pt x="2517826" y="3419671"/>
                  <a:pt x="2640698" y="3343471"/>
                </a:cubicBezTo>
                <a:close/>
                <a:moveTo>
                  <a:pt x="1655814" y="3060578"/>
                </a:moveTo>
                <a:cubicBezTo>
                  <a:pt x="1653908" y="3101536"/>
                  <a:pt x="1653908" y="3143446"/>
                  <a:pt x="1652956" y="3184403"/>
                </a:cubicBezTo>
                <a:lnTo>
                  <a:pt x="1652939" y="3184403"/>
                </a:lnTo>
                <a:lnTo>
                  <a:pt x="1652956" y="3184404"/>
                </a:lnTo>
                <a:cubicBezTo>
                  <a:pt x="1647241" y="3443484"/>
                  <a:pt x="1640573" y="3702564"/>
                  <a:pt x="1634858" y="3961644"/>
                </a:cubicBezTo>
                <a:cubicBezTo>
                  <a:pt x="1634858" y="3981646"/>
                  <a:pt x="1636763" y="4002601"/>
                  <a:pt x="1637716" y="4022604"/>
                </a:cubicBezTo>
                <a:cubicBezTo>
                  <a:pt x="1636763" y="4028319"/>
                  <a:pt x="1635811" y="4034986"/>
                  <a:pt x="1635811" y="4040701"/>
                </a:cubicBezTo>
                <a:cubicBezTo>
                  <a:pt x="1630096" y="4040701"/>
                  <a:pt x="1623428" y="4040701"/>
                  <a:pt x="1617713" y="4040701"/>
                </a:cubicBezTo>
                <a:cubicBezTo>
                  <a:pt x="1617713" y="4040701"/>
                  <a:pt x="1615808" y="4041654"/>
                  <a:pt x="1615808" y="4041654"/>
                </a:cubicBezTo>
                <a:cubicBezTo>
                  <a:pt x="1619618" y="3794956"/>
                  <a:pt x="1622476" y="3548259"/>
                  <a:pt x="1627238" y="3301561"/>
                </a:cubicBezTo>
                <a:lnTo>
                  <a:pt x="1636686" y="3184403"/>
                </a:lnTo>
                <a:lnTo>
                  <a:pt x="1635811" y="3184403"/>
                </a:lnTo>
                <a:cubicBezTo>
                  <a:pt x="1637716" y="3144398"/>
                  <a:pt x="1638669" y="3104393"/>
                  <a:pt x="1640574" y="3063436"/>
                </a:cubicBezTo>
                <a:cubicBezTo>
                  <a:pt x="1645336" y="3062483"/>
                  <a:pt x="1650099" y="3061531"/>
                  <a:pt x="1655814" y="3060578"/>
                </a:cubicBezTo>
                <a:close/>
                <a:moveTo>
                  <a:pt x="887266" y="3041171"/>
                </a:moveTo>
                <a:cubicBezTo>
                  <a:pt x="895243" y="3041052"/>
                  <a:pt x="902863" y="3041529"/>
                  <a:pt x="909054" y="3044386"/>
                </a:cubicBezTo>
                <a:cubicBezTo>
                  <a:pt x="992874" y="3085344"/>
                  <a:pt x="1075741" y="3128206"/>
                  <a:pt x="1158609" y="3170116"/>
                </a:cubicBezTo>
                <a:cubicBezTo>
                  <a:pt x="1237666" y="3205359"/>
                  <a:pt x="1313866" y="3248221"/>
                  <a:pt x="1406259" y="3224409"/>
                </a:cubicBezTo>
                <a:cubicBezTo>
                  <a:pt x="1417689" y="3221551"/>
                  <a:pt x="1435787" y="3243459"/>
                  <a:pt x="1450074" y="3253936"/>
                </a:cubicBezTo>
                <a:cubicBezTo>
                  <a:pt x="1437691" y="3266319"/>
                  <a:pt x="1428166" y="3285369"/>
                  <a:pt x="1413879" y="3289178"/>
                </a:cubicBezTo>
                <a:cubicBezTo>
                  <a:pt x="1370064" y="3300609"/>
                  <a:pt x="1329107" y="3296799"/>
                  <a:pt x="1287196" y="3272034"/>
                </a:cubicBezTo>
                <a:cubicBezTo>
                  <a:pt x="1234809" y="3241553"/>
                  <a:pt x="1176707" y="3217741"/>
                  <a:pt x="1121461" y="3191071"/>
                </a:cubicBezTo>
                <a:cubicBezTo>
                  <a:pt x="1036689" y="3142494"/>
                  <a:pt x="950011" y="3092011"/>
                  <a:pt x="863334" y="3041528"/>
                </a:cubicBezTo>
                <a:cubicBezTo>
                  <a:pt x="870954" y="3042005"/>
                  <a:pt x="879288" y="3041290"/>
                  <a:pt x="887266" y="3041171"/>
                </a:cubicBezTo>
                <a:close/>
                <a:moveTo>
                  <a:pt x="857619" y="3013906"/>
                </a:moveTo>
                <a:cubicBezTo>
                  <a:pt x="857619" y="3013906"/>
                  <a:pt x="858571" y="3013906"/>
                  <a:pt x="859524" y="3013906"/>
                </a:cubicBezTo>
                <a:cubicBezTo>
                  <a:pt x="858571" y="3014859"/>
                  <a:pt x="857619" y="3015811"/>
                  <a:pt x="857619" y="3016763"/>
                </a:cubicBezTo>
                <a:cubicBezTo>
                  <a:pt x="856666" y="3016763"/>
                  <a:pt x="855713" y="3015811"/>
                  <a:pt x="854761" y="3015811"/>
                </a:cubicBezTo>
                <a:cubicBezTo>
                  <a:pt x="855713" y="3014859"/>
                  <a:pt x="856666" y="3013906"/>
                  <a:pt x="857619" y="3013906"/>
                </a:cubicBezTo>
                <a:close/>
                <a:moveTo>
                  <a:pt x="612826" y="2809119"/>
                </a:moveTo>
                <a:cubicBezTo>
                  <a:pt x="615684" y="2811976"/>
                  <a:pt x="618541" y="2814834"/>
                  <a:pt x="621399" y="2817691"/>
                </a:cubicBezTo>
                <a:lnTo>
                  <a:pt x="621398" y="2817692"/>
                </a:lnTo>
                <a:lnTo>
                  <a:pt x="650851" y="2846194"/>
                </a:lnTo>
                <a:lnTo>
                  <a:pt x="651879" y="2845313"/>
                </a:lnTo>
                <a:cubicBezTo>
                  <a:pt x="660451" y="2851981"/>
                  <a:pt x="669976" y="2857696"/>
                  <a:pt x="678549" y="2864363"/>
                </a:cubicBezTo>
                <a:lnTo>
                  <a:pt x="680454" y="2865316"/>
                </a:lnTo>
                <a:cubicBezTo>
                  <a:pt x="706171" y="2887223"/>
                  <a:pt x="732841" y="2909131"/>
                  <a:pt x="758559" y="2931991"/>
                </a:cubicBezTo>
                <a:cubicBezTo>
                  <a:pt x="767132" y="2939611"/>
                  <a:pt x="775704" y="2946278"/>
                  <a:pt x="785229" y="2953898"/>
                </a:cubicBezTo>
                <a:cubicBezTo>
                  <a:pt x="799516" y="2969138"/>
                  <a:pt x="813804" y="2985331"/>
                  <a:pt x="828091" y="2999618"/>
                </a:cubicBezTo>
                <a:cubicBezTo>
                  <a:pt x="812851" y="2994856"/>
                  <a:pt x="797611" y="2991046"/>
                  <a:pt x="782371" y="2986283"/>
                </a:cubicBezTo>
                <a:cubicBezTo>
                  <a:pt x="734746" y="2943421"/>
                  <a:pt x="686169" y="2900558"/>
                  <a:pt x="638544" y="2856743"/>
                </a:cubicBezTo>
                <a:lnTo>
                  <a:pt x="649021" y="2847763"/>
                </a:lnTo>
                <a:lnTo>
                  <a:pt x="637590" y="2856744"/>
                </a:lnTo>
                <a:cubicBezTo>
                  <a:pt x="628065" y="2847219"/>
                  <a:pt x="617588" y="2836741"/>
                  <a:pt x="608063" y="2827216"/>
                </a:cubicBezTo>
                <a:lnTo>
                  <a:pt x="608063" y="2827216"/>
                </a:lnTo>
                <a:lnTo>
                  <a:pt x="603301" y="2822454"/>
                </a:lnTo>
                <a:cubicBezTo>
                  <a:pt x="606159" y="2817691"/>
                  <a:pt x="609969" y="2813882"/>
                  <a:pt x="612826" y="2809119"/>
                </a:cubicBezTo>
                <a:close/>
                <a:moveTo>
                  <a:pt x="1938707" y="2784353"/>
                </a:moveTo>
                <a:cubicBezTo>
                  <a:pt x="1939659" y="2787211"/>
                  <a:pt x="1939659" y="2790068"/>
                  <a:pt x="1938707" y="2792925"/>
                </a:cubicBezTo>
                <a:cubicBezTo>
                  <a:pt x="1937754" y="2791021"/>
                  <a:pt x="1936802" y="2789116"/>
                  <a:pt x="1935849" y="2786258"/>
                </a:cubicBezTo>
                <a:cubicBezTo>
                  <a:pt x="1935849" y="2786258"/>
                  <a:pt x="1937754" y="2785306"/>
                  <a:pt x="1938707" y="2784353"/>
                </a:cubicBezTo>
                <a:close/>
                <a:moveTo>
                  <a:pt x="1097649" y="2572899"/>
                </a:moveTo>
                <a:cubicBezTo>
                  <a:pt x="1138607" y="2609094"/>
                  <a:pt x="1180516" y="2645289"/>
                  <a:pt x="1221474" y="2681484"/>
                </a:cubicBezTo>
                <a:cubicBezTo>
                  <a:pt x="1228141" y="2688151"/>
                  <a:pt x="1235761" y="2694819"/>
                  <a:pt x="1242429" y="2701487"/>
                </a:cubicBezTo>
                <a:cubicBezTo>
                  <a:pt x="1251002" y="2711012"/>
                  <a:pt x="1259574" y="2719584"/>
                  <a:pt x="1268146" y="2729109"/>
                </a:cubicBezTo>
                <a:cubicBezTo>
                  <a:pt x="1289102" y="2751969"/>
                  <a:pt x="1309104" y="2773876"/>
                  <a:pt x="1330059" y="2796737"/>
                </a:cubicBezTo>
                <a:cubicBezTo>
                  <a:pt x="1337679" y="2806262"/>
                  <a:pt x="1344346" y="2815787"/>
                  <a:pt x="1351966" y="2824359"/>
                </a:cubicBezTo>
                <a:cubicBezTo>
                  <a:pt x="1372921" y="2858649"/>
                  <a:pt x="1393877" y="2892939"/>
                  <a:pt x="1415784" y="2927229"/>
                </a:cubicBezTo>
                <a:cubicBezTo>
                  <a:pt x="1424357" y="2950089"/>
                  <a:pt x="1432929" y="2972949"/>
                  <a:pt x="1441502" y="2995809"/>
                </a:cubicBezTo>
                <a:cubicBezTo>
                  <a:pt x="1442454" y="3047244"/>
                  <a:pt x="1446264" y="3098679"/>
                  <a:pt x="1443407" y="3150114"/>
                </a:cubicBezTo>
                <a:cubicBezTo>
                  <a:pt x="1442454" y="3163449"/>
                  <a:pt x="1424357" y="3175831"/>
                  <a:pt x="1413879" y="3189166"/>
                </a:cubicBezTo>
                <a:cubicBezTo>
                  <a:pt x="1409116" y="3173926"/>
                  <a:pt x="1400544" y="3158687"/>
                  <a:pt x="1399591" y="3142494"/>
                </a:cubicBezTo>
                <a:cubicBezTo>
                  <a:pt x="1397687" y="3095821"/>
                  <a:pt x="1398639" y="3049149"/>
                  <a:pt x="1397687" y="3003429"/>
                </a:cubicBezTo>
                <a:cubicBezTo>
                  <a:pt x="1387209" y="2919609"/>
                  <a:pt x="1338632" y="2854839"/>
                  <a:pt x="1286244" y="2794831"/>
                </a:cubicBezTo>
                <a:cubicBezTo>
                  <a:pt x="1222427" y="2721489"/>
                  <a:pt x="1150989" y="2654814"/>
                  <a:pt x="1082409" y="2585281"/>
                </a:cubicBezTo>
                <a:cubicBezTo>
                  <a:pt x="1088124" y="2580519"/>
                  <a:pt x="1092886" y="2576709"/>
                  <a:pt x="1097649" y="2572899"/>
                </a:cubicBezTo>
                <a:close/>
                <a:moveTo>
                  <a:pt x="1736776" y="2320486"/>
                </a:moveTo>
                <a:cubicBezTo>
                  <a:pt x="1736776" y="2354776"/>
                  <a:pt x="1735823" y="2389066"/>
                  <a:pt x="1735823" y="2422403"/>
                </a:cubicBezTo>
                <a:cubicBezTo>
                  <a:pt x="1716773" y="2583376"/>
                  <a:pt x="1697723" y="2745301"/>
                  <a:pt x="1677721" y="2906274"/>
                </a:cubicBezTo>
                <a:cubicBezTo>
                  <a:pt x="1672958" y="2940563"/>
                  <a:pt x="1668196" y="2974854"/>
                  <a:pt x="1663433" y="3009144"/>
                </a:cubicBezTo>
                <a:cubicBezTo>
                  <a:pt x="1660576" y="3009144"/>
                  <a:pt x="1656766" y="3009144"/>
                  <a:pt x="1653908" y="3008191"/>
                </a:cubicBezTo>
                <a:cubicBezTo>
                  <a:pt x="1653908" y="2974854"/>
                  <a:pt x="1653908" y="2941516"/>
                  <a:pt x="1653908" y="2908179"/>
                </a:cubicBezTo>
                <a:cubicBezTo>
                  <a:pt x="1658671" y="2864363"/>
                  <a:pt x="1664386" y="2820549"/>
                  <a:pt x="1669148" y="2776734"/>
                </a:cubicBezTo>
                <a:cubicBezTo>
                  <a:pt x="1669148" y="2770066"/>
                  <a:pt x="1670101" y="2763399"/>
                  <a:pt x="1670101" y="2755778"/>
                </a:cubicBezTo>
                <a:cubicBezTo>
                  <a:pt x="1671053" y="2746253"/>
                  <a:pt x="1671053" y="2736728"/>
                  <a:pt x="1672006" y="2727203"/>
                </a:cubicBezTo>
                <a:cubicBezTo>
                  <a:pt x="1676768" y="2691961"/>
                  <a:pt x="1680578" y="2657671"/>
                  <a:pt x="1685341" y="2622428"/>
                </a:cubicBezTo>
                <a:cubicBezTo>
                  <a:pt x="1694866" y="2552896"/>
                  <a:pt x="1703438" y="2482411"/>
                  <a:pt x="1712963" y="2412878"/>
                </a:cubicBezTo>
                <a:cubicBezTo>
                  <a:pt x="1717726" y="2385256"/>
                  <a:pt x="1722488" y="2356681"/>
                  <a:pt x="1727251" y="2329059"/>
                </a:cubicBezTo>
                <a:cubicBezTo>
                  <a:pt x="1727251" y="2329059"/>
                  <a:pt x="1727251" y="2328106"/>
                  <a:pt x="1727251" y="2328106"/>
                </a:cubicBezTo>
                <a:cubicBezTo>
                  <a:pt x="1729156" y="2326201"/>
                  <a:pt x="1731061" y="2323344"/>
                  <a:pt x="1732966" y="2321439"/>
                </a:cubicBezTo>
                <a:cubicBezTo>
                  <a:pt x="1733918" y="2320486"/>
                  <a:pt x="1735823" y="2320486"/>
                  <a:pt x="1736776" y="2320486"/>
                </a:cubicBezTo>
                <a:close/>
                <a:moveTo>
                  <a:pt x="3149333" y="2058548"/>
                </a:moveTo>
                <a:cubicBezTo>
                  <a:pt x="3154096" y="2063311"/>
                  <a:pt x="3158858" y="2067121"/>
                  <a:pt x="3162668" y="2071883"/>
                </a:cubicBezTo>
                <a:cubicBezTo>
                  <a:pt x="3110281" y="2115698"/>
                  <a:pt x="3058846" y="2159513"/>
                  <a:pt x="3006458" y="2203328"/>
                </a:cubicBezTo>
                <a:cubicBezTo>
                  <a:pt x="3006458" y="2203328"/>
                  <a:pt x="3001696" y="2203328"/>
                  <a:pt x="3001696" y="2203328"/>
                </a:cubicBezTo>
                <a:cubicBezTo>
                  <a:pt x="3001696" y="2203328"/>
                  <a:pt x="2996933" y="2204281"/>
                  <a:pt x="2996933" y="2204281"/>
                </a:cubicBezTo>
                <a:lnTo>
                  <a:pt x="2995605" y="2204281"/>
                </a:lnTo>
                <a:lnTo>
                  <a:pt x="2666416" y="2440500"/>
                </a:lnTo>
                <a:cubicBezTo>
                  <a:pt x="2521636" y="2547181"/>
                  <a:pt x="2379714" y="2656718"/>
                  <a:pt x="2235886" y="2765303"/>
                </a:cubicBezTo>
                <a:lnTo>
                  <a:pt x="2235421" y="2764877"/>
                </a:lnTo>
                <a:lnTo>
                  <a:pt x="2015859" y="3012954"/>
                </a:lnTo>
                <a:cubicBezTo>
                  <a:pt x="2003476" y="3027241"/>
                  <a:pt x="1996809" y="3045339"/>
                  <a:pt x="1988236" y="3061531"/>
                </a:cubicBezTo>
                <a:cubicBezTo>
                  <a:pt x="1961566" y="3112014"/>
                  <a:pt x="1934896" y="3161544"/>
                  <a:pt x="1908226" y="3212026"/>
                </a:cubicBezTo>
                <a:cubicBezTo>
                  <a:pt x="1896796" y="3243459"/>
                  <a:pt x="1884414" y="3273939"/>
                  <a:pt x="1875841" y="3305371"/>
                </a:cubicBezTo>
                <a:cubicBezTo>
                  <a:pt x="1852029" y="3386334"/>
                  <a:pt x="1857744" y="3465391"/>
                  <a:pt x="1904416" y="3537781"/>
                </a:cubicBezTo>
                <a:cubicBezTo>
                  <a:pt x="1919656" y="3560641"/>
                  <a:pt x="1928229" y="3582549"/>
                  <a:pt x="1898701" y="3596837"/>
                </a:cubicBezTo>
                <a:cubicBezTo>
                  <a:pt x="1869174" y="3611124"/>
                  <a:pt x="1860601" y="3588264"/>
                  <a:pt x="1848219" y="3565404"/>
                </a:cubicBezTo>
                <a:cubicBezTo>
                  <a:pt x="1775829" y="3436816"/>
                  <a:pt x="1833931" y="3320612"/>
                  <a:pt x="1878699" y="3203454"/>
                </a:cubicBezTo>
                <a:cubicBezTo>
                  <a:pt x="1880604" y="3193929"/>
                  <a:pt x="1883461" y="3185356"/>
                  <a:pt x="1887271" y="3176784"/>
                </a:cubicBezTo>
                <a:cubicBezTo>
                  <a:pt x="1918704" y="3122491"/>
                  <a:pt x="1949184" y="3068199"/>
                  <a:pt x="1980616" y="3012954"/>
                </a:cubicBezTo>
                <a:cubicBezTo>
                  <a:pt x="2052054" y="2934849"/>
                  <a:pt x="2123491" y="2855791"/>
                  <a:pt x="2195881" y="2777687"/>
                </a:cubicBezTo>
                <a:cubicBezTo>
                  <a:pt x="2204454" y="2769114"/>
                  <a:pt x="2214931" y="2762446"/>
                  <a:pt x="2224456" y="2753874"/>
                </a:cubicBezTo>
                <a:lnTo>
                  <a:pt x="2225012" y="2754383"/>
                </a:lnTo>
                <a:lnTo>
                  <a:pt x="2516873" y="2522416"/>
                </a:lnTo>
                <a:cubicBezTo>
                  <a:pt x="2665464" y="2412878"/>
                  <a:pt x="2817864" y="2309056"/>
                  <a:pt x="2969311" y="2203328"/>
                </a:cubicBezTo>
                <a:lnTo>
                  <a:pt x="2969447" y="2203328"/>
                </a:lnTo>
                <a:lnTo>
                  <a:pt x="2970264" y="2197613"/>
                </a:lnTo>
                <a:cubicBezTo>
                  <a:pt x="3029318" y="2149988"/>
                  <a:pt x="3089326" y="2104268"/>
                  <a:pt x="3149333" y="2058548"/>
                </a:cubicBezTo>
                <a:close/>
                <a:moveTo>
                  <a:pt x="484238" y="2056644"/>
                </a:moveTo>
                <a:cubicBezTo>
                  <a:pt x="493763" y="2061407"/>
                  <a:pt x="503288" y="2067122"/>
                  <a:pt x="512813" y="2071884"/>
                </a:cubicBezTo>
                <a:cubicBezTo>
                  <a:pt x="592824" y="2143322"/>
                  <a:pt x="672834" y="2214759"/>
                  <a:pt x="753796" y="2284291"/>
                </a:cubicBezTo>
                <a:cubicBezTo>
                  <a:pt x="858571" y="2373827"/>
                  <a:pt x="965251" y="2461457"/>
                  <a:pt x="1071931" y="2549087"/>
                </a:cubicBezTo>
                <a:cubicBezTo>
                  <a:pt x="1076694" y="2552897"/>
                  <a:pt x="1083361" y="2553849"/>
                  <a:pt x="1089076" y="2555754"/>
                </a:cubicBezTo>
                <a:cubicBezTo>
                  <a:pt x="1091934" y="2561469"/>
                  <a:pt x="1094791" y="2566232"/>
                  <a:pt x="1096696" y="2571947"/>
                </a:cubicBezTo>
                <a:cubicBezTo>
                  <a:pt x="1091934" y="2575757"/>
                  <a:pt x="1087171" y="2580519"/>
                  <a:pt x="1082409" y="2584329"/>
                </a:cubicBezTo>
                <a:cubicBezTo>
                  <a:pt x="1067169" y="2574804"/>
                  <a:pt x="1051929" y="2566232"/>
                  <a:pt x="1036689" y="2556707"/>
                </a:cubicBezTo>
                <a:cubicBezTo>
                  <a:pt x="1034784" y="2552897"/>
                  <a:pt x="1034784" y="2547182"/>
                  <a:pt x="1031926" y="2544324"/>
                </a:cubicBezTo>
                <a:cubicBezTo>
                  <a:pt x="869049" y="2409069"/>
                  <a:pt x="705219" y="2272861"/>
                  <a:pt x="540436" y="2136654"/>
                </a:cubicBezTo>
                <a:cubicBezTo>
                  <a:pt x="521386" y="2117604"/>
                  <a:pt x="502336" y="2097602"/>
                  <a:pt x="483286" y="2078552"/>
                </a:cubicBezTo>
                <a:cubicBezTo>
                  <a:pt x="483286" y="2070932"/>
                  <a:pt x="484238" y="2064264"/>
                  <a:pt x="484238" y="2056644"/>
                </a:cubicBezTo>
                <a:close/>
                <a:moveTo>
                  <a:pt x="3381743" y="1711839"/>
                </a:moveTo>
                <a:cubicBezTo>
                  <a:pt x="3390316" y="1731841"/>
                  <a:pt x="3408413" y="1754702"/>
                  <a:pt x="3404603" y="1771847"/>
                </a:cubicBezTo>
                <a:cubicBezTo>
                  <a:pt x="3397936" y="1803279"/>
                  <a:pt x="3376980" y="1830902"/>
                  <a:pt x="3363646" y="1861381"/>
                </a:cubicBezTo>
                <a:cubicBezTo>
                  <a:pt x="3346501" y="1899481"/>
                  <a:pt x="3325546" y="1937581"/>
                  <a:pt x="3316021" y="1977586"/>
                </a:cubicBezTo>
                <a:cubicBezTo>
                  <a:pt x="3282683" y="2115699"/>
                  <a:pt x="3253155" y="2254764"/>
                  <a:pt x="3222676" y="2392877"/>
                </a:cubicBezTo>
                <a:cubicBezTo>
                  <a:pt x="3220771" y="2402402"/>
                  <a:pt x="3220771" y="2411927"/>
                  <a:pt x="3219818" y="2421452"/>
                </a:cubicBezTo>
                <a:lnTo>
                  <a:pt x="3207443" y="2385276"/>
                </a:lnTo>
                <a:lnTo>
                  <a:pt x="3219818" y="2423356"/>
                </a:lnTo>
                <a:cubicBezTo>
                  <a:pt x="3221724" y="2425261"/>
                  <a:pt x="3222676" y="2428119"/>
                  <a:pt x="3221724" y="2430976"/>
                </a:cubicBezTo>
                <a:cubicBezTo>
                  <a:pt x="3165526" y="2575756"/>
                  <a:pt x="3115996" y="2722441"/>
                  <a:pt x="3052179" y="2863411"/>
                </a:cubicBezTo>
                <a:cubicBezTo>
                  <a:pt x="2974074" y="3036766"/>
                  <a:pt x="2864536" y="3190119"/>
                  <a:pt x="2715946" y="3312038"/>
                </a:cubicBezTo>
                <a:cubicBezTo>
                  <a:pt x="2696896" y="3328231"/>
                  <a:pt x="2674989" y="3341566"/>
                  <a:pt x="2654986" y="3356806"/>
                </a:cubicBezTo>
                <a:cubicBezTo>
                  <a:pt x="2650224" y="3352044"/>
                  <a:pt x="2644509" y="3347281"/>
                  <a:pt x="2639746" y="3342519"/>
                </a:cubicBezTo>
                <a:cubicBezTo>
                  <a:pt x="2951214" y="3112966"/>
                  <a:pt x="3092184" y="2780544"/>
                  <a:pt x="3194101" y="2425261"/>
                </a:cubicBezTo>
                <a:lnTo>
                  <a:pt x="3207436" y="2385256"/>
                </a:lnTo>
                <a:lnTo>
                  <a:pt x="3205530" y="2373827"/>
                </a:lnTo>
                <a:cubicBezTo>
                  <a:pt x="3246488" y="2244286"/>
                  <a:pt x="3261728" y="2109984"/>
                  <a:pt x="3281730" y="1968061"/>
                </a:cubicBezTo>
                <a:cubicBezTo>
                  <a:pt x="3236011" y="2007114"/>
                  <a:pt x="3199816" y="2039499"/>
                  <a:pt x="3162668" y="2070931"/>
                </a:cubicBezTo>
                <a:cubicBezTo>
                  <a:pt x="3157905" y="2066169"/>
                  <a:pt x="3153143" y="2062359"/>
                  <a:pt x="3149333" y="2057597"/>
                </a:cubicBezTo>
                <a:cubicBezTo>
                  <a:pt x="3165526" y="2040452"/>
                  <a:pt x="3180766" y="2022354"/>
                  <a:pt x="3197911" y="2006161"/>
                </a:cubicBezTo>
                <a:cubicBezTo>
                  <a:pt x="3256966" y="1954727"/>
                  <a:pt x="3300780" y="1896624"/>
                  <a:pt x="3301733" y="1812804"/>
                </a:cubicBezTo>
                <a:cubicBezTo>
                  <a:pt x="3301733" y="1788991"/>
                  <a:pt x="3311258" y="1761369"/>
                  <a:pt x="3325546" y="1742319"/>
                </a:cubicBezTo>
                <a:cubicBezTo>
                  <a:pt x="3336976" y="1727079"/>
                  <a:pt x="3362693" y="1722316"/>
                  <a:pt x="3381743" y="1711839"/>
                </a:cubicBezTo>
                <a:close/>
                <a:moveTo>
                  <a:pt x="2396693" y="1583883"/>
                </a:moveTo>
                <a:lnTo>
                  <a:pt x="2376380" y="1664809"/>
                </a:lnTo>
                <a:cubicBezTo>
                  <a:pt x="2368760" y="1694455"/>
                  <a:pt x="2360187" y="1723745"/>
                  <a:pt x="2348281" y="1751844"/>
                </a:cubicBezTo>
                <a:cubicBezTo>
                  <a:pt x="2262556" y="1951869"/>
                  <a:pt x="2122539" y="2105221"/>
                  <a:pt x="1935848" y="2215711"/>
                </a:cubicBezTo>
                <a:cubicBezTo>
                  <a:pt x="1927276" y="2220474"/>
                  <a:pt x="1919656" y="2228094"/>
                  <a:pt x="1911083" y="2229046"/>
                </a:cubicBezTo>
                <a:cubicBezTo>
                  <a:pt x="1897748" y="2230951"/>
                  <a:pt x="1883461" y="2229046"/>
                  <a:pt x="1870126" y="2228094"/>
                </a:cubicBezTo>
                <a:cubicBezTo>
                  <a:pt x="1877746" y="2217616"/>
                  <a:pt x="1883461" y="2203328"/>
                  <a:pt x="1894891" y="2195709"/>
                </a:cubicBezTo>
                <a:cubicBezTo>
                  <a:pt x="1952041" y="2158561"/>
                  <a:pt x="2013953" y="2129034"/>
                  <a:pt x="2067293" y="2088076"/>
                </a:cubicBezTo>
                <a:cubicBezTo>
                  <a:pt x="2217789" y="1971871"/>
                  <a:pt x="2311133" y="1816614"/>
                  <a:pt x="2370189" y="1638496"/>
                </a:cubicBezTo>
                <a:cubicBezTo>
                  <a:pt x="2373522" y="1627542"/>
                  <a:pt x="2378523" y="1617303"/>
                  <a:pt x="2384000" y="1607183"/>
                </a:cubicBezTo>
                <a:close/>
                <a:moveTo>
                  <a:pt x="2398904" y="1574930"/>
                </a:moveTo>
                <a:lnTo>
                  <a:pt x="2398841" y="1575670"/>
                </a:lnTo>
                <a:lnTo>
                  <a:pt x="2400669" y="1576584"/>
                </a:lnTo>
                <a:lnTo>
                  <a:pt x="2396693" y="1583883"/>
                </a:lnTo>
                <a:lnTo>
                  <a:pt x="2398764" y="1575631"/>
                </a:lnTo>
                <a:close/>
                <a:moveTo>
                  <a:pt x="65139" y="1539436"/>
                </a:moveTo>
                <a:cubicBezTo>
                  <a:pt x="86094" y="1637543"/>
                  <a:pt x="156579" y="1704218"/>
                  <a:pt x="213729" y="1781371"/>
                </a:cubicBezTo>
                <a:cubicBezTo>
                  <a:pt x="223254" y="1663261"/>
                  <a:pt x="140386" y="1528006"/>
                  <a:pt x="65139" y="1539436"/>
                </a:cubicBezTo>
                <a:close/>
                <a:moveTo>
                  <a:pt x="79545" y="1470142"/>
                </a:moveTo>
                <a:cubicBezTo>
                  <a:pt x="101810" y="1473713"/>
                  <a:pt x="125146" y="1486096"/>
                  <a:pt x="144196" y="1508956"/>
                </a:cubicBezTo>
                <a:cubicBezTo>
                  <a:pt x="181344" y="1553723"/>
                  <a:pt x="207061" y="1609921"/>
                  <a:pt x="231826" y="1663261"/>
                </a:cubicBezTo>
                <a:cubicBezTo>
                  <a:pt x="244209" y="1689931"/>
                  <a:pt x="249924" y="1721363"/>
                  <a:pt x="249924" y="1750891"/>
                </a:cubicBezTo>
                <a:cubicBezTo>
                  <a:pt x="251829" y="1816613"/>
                  <a:pt x="283261" y="1862333"/>
                  <a:pt x="329934" y="1904243"/>
                </a:cubicBezTo>
                <a:cubicBezTo>
                  <a:pt x="382321" y="1951868"/>
                  <a:pt x="431851" y="2004256"/>
                  <a:pt x="481381" y="2054738"/>
                </a:cubicBezTo>
                <a:cubicBezTo>
                  <a:pt x="484239" y="2063311"/>
                  <a:pt x="484239" y="2070931"/>
                  <a:pt x="483286" y="2078551"/>
                </a:cubicBezTo>
                <a:cubicBezTo>
                  <a:pt x="414706" y="2015686"/>
                  <a:pt x="346126" y="1952821"/>
                  <a:pt x="277546" y="1889956"/>
                </a:cubicBezTo>
                <a:cubicBezTo>
                  <a:pt x="273736" y="1890908"/>
                  <a:pt x="269926" y="1890908"/>
                  <a:pt x="266116" y="1891861"/>
                </a:cubicBezTo>
                <a:cubicBezTo>
                  <a:pt x="277546" y="1983301"/>
                  <a:pt x="288976" y="2073788"/>
                  <a:pt x="300406" y="2165228"/>
                </a:cubicBezTo>
                <a:cubicBezTo>
                  <a:pt x="305169" y="2194756"/>
                  <a:pt x="309931" y="2223331"/>
                  <a:pt x="313741" y="2252858"/>
                </a:cubicBezTo>
                <a:cubicBezTo>
                  <a:pt x="325171" y="2299531"/>
                  <a:pt x="336601" y="2347156"/>
                  <a:pt x="348031" y="2393828"/>
                </a:cubicBezTo>
                <a:lnTo>
                  <a:pt x="350888" y="2393828"/>
                </a:lnTo>
                <a:cubicBezTo>
                  <a:pt x="355651" y="2400496"/>
                  <a:pt x="359461" y="2408116"/>
                  <a:pt x="364224" y="2414783"/>
                </a:cubicBezTo>
                <a:cubicBezTo>
                  <a:pt x="371843" y="2432881"/>
                  <a:pt x="378511" y="2451931"/>
                  <a:pt x="386131" y="2470028"/>
                </a:cubicBezTo>
                <a:cubicBezTo>
                  <a:pt x="404229" y="2505271"/>
                  <a:pt x="422326" y="2541466"/>
                  <a:pt x="440424" y="2576708"/>
                </a:cubicBezTo>
                <a:cubicBezTo>
                  <a:pt x="452806" y="2595758"/>
                  <a:pt x="465188" y="2615761"/>
                  <a:pt x="477571" y="2634811"/>
                </a:cubicBezTo>
                <a:cubicBezTo>
                  <a:pt x="493763" y="2656718"/>
                  <a:pt x="509956" y="2678625"/>
                  <a:pt x="525196" y="2700533"/>
                </a:cubicBezTo>
                <a:cubicBezTo>
                  <a:pt x="533769" y="2710058"/>
                  <a:pt x="542341" y="2719583"/>
                  <a:pt x="550913" y="2729108"/>
                </a:cubicBezTo>
                <a:cubicBezTo>
                  <a:pt x="567106" y="2750063"/>
                  <a:pt x="583299" y="2771018"/>
                  <a:pt x="599491" y="2792925"/>
                </a:cubicBezTo>
                <a:lnTo>
                  <a:pt x="598507" y="2793909"/>
                </a:lnTo>
                <a:lnTo>
                  <a:pt x="611874" y="2808166"/>
                </a:lnTo>
                <a:cubicBezTo>
                  <a:pt x="609016" y="2812929"/>
                  <a:pt x="605206" y="2816739"/>
                  <a:pt x="602349" y="2821501"/>
                </a:cubicBezTo>
                <a:cubicBezTo>
                  <a:pt x="597586" y="2815786"/>
                  <a:pt x="591871" y="2810071"/>
                  <a:pt x="586156" y="2804356"/>
                </a:cubicBezTo>
                <a:lnTo>
                  <a:pt x="587145" y="2803367"/>
                </a:lnTo>
                <a:lnTo>
                  <a:pt x="504077" y="2713689"/>
                </a:lnTo>
                <a:cubicBezTo>
                  <a:pt x="426255" y="2619392"/>
                  <a:pt x="367319" y="2513843"/>
                  <a:pt x="330886" y="2393828"/>
                </a:cubicBezTo>
                <a:lnTo>
                  <a:pt x="328029" y="2393828"/>
                </a:lnTo>
                <a:cubicBezTo>
                  <a:pt x="303264" y="2270003"/>
                  <a:pt x="267069" y="2147131"/>
                  <a:pt x="256591" y="2021401"/>
                </a:cubicBezTo>
                <a:cubicBezTo>
                  <a:pt x="246114" y="1898528"/>
                  <a:pt x="213729" y="1796611"/>
                  <a:pt x="113716" y="1717553"/>
                </a:cubicBezTo>
                <a:cubicBezTo>
                  <a:pt x="77521" y="1688978"/>
                  <a:pt x="50851" y="1646116"/>
                  <a:pt x="25134" y="1606111"/>
                </a:cubicBezTo>
                <a:cubicBezTo>
                  <a:pt x="-8204" y="1555628"/>
                  <a:pt x="-7251" y="1508003"/>
                  <a:pt x="21324" y="1484191"/>
                </a:cubicBezTo>
                <a:cubicBezTo>
                  <a:pt x="36087" y="1471808"/>
                  <a:pt x="57280" y="1466570"/>
                  <a:pt x="79545" y="1470142"/>
                </a:cubicBezTo>
                <a:close/>
                <a:moveTo>
                  <a:pt x="1952041" y="1261306"/>
                </a:moveTo>
                <a:cubicBezTo>
                  <a:pt x="1957756" y="1265116"/>
                  <a:pt x="1964424" y="1267973"/>
                  <a:pt x="1970139" y="1271784"/>
                </a:cubicBezTo>
                <a:cubicBezTo>
                  <a:pt x="1968233" y="1284166"/>
                  <a:pt x="1966328" y="1296548"/>
                  <a:pt x="1964424" y="1309884"/>
                </a:cubicBezTo>
                <a:cubicBezTo>
                  <a:pt x="1909178" y="1553723"/>
                  <a:pt x="1852981" y="1796611"/>
                  <a:pt x="1797736" y="2040451"/>
                </a:cubicBezTo>
                <a:cubicBezTo>
                  <a:pt x="1791069" y="2069026"/>
                  <a:pt x="1790116" y="2097601"/>
                  <a:pt x="1786306" y="2127128"/>
                </a:cubicBezTo>
                <a:cubicBezTo>
                  <a:pt x="1780591" y="2129986"/>
                  <a:pt x="1774876" y="2134749"/>
                  <a:pt x="1769161" y="2140464"/>
                </a:cubicBezTo>
                <a:cubicBezTo>
                  <a:pt x="1770114" y="2109031"/>
                  <a:pt x="1768208" y="2077599"/>
                  <a:pt x="1773924" y="2047119"/>
                </a:cubicBezTo>
                <a:cubicBezTo>
                  <a:pt x="1794878" y="1934724"/>
                  <a:pt x="1818691" y="1822328"/>
                  <a:pt x="1841551" y="1709934"/>
                </a:cubicBezTo>
                <a:cubicBezTo>
                  <a:pt x="1876794" y="1568011"/>
                  <a:pt x="1912036" y="1426089"/>
                  <a:pt x="1946326" y="1284166"/>
                </a:cubicBezTo>
                <a:cubicBezTo>
                  <a:pt x="1948231" y="1276546"/>
                  <a:pt x="1950136" y="1268926"/>
                  <a:pt x="1952041" y="1261306"/>
                </a:cubicBezTo>
                <a:close/>
                <a:moveTo>
                  <a:pt x="2365427" y="834587"/>
                </a:moveTo>
                <a:cubicBezTo>
                  <a:pt x="2414956" y="1004133"/>
                  <a:pt x="2444484" y="1176534"/>
                  <a:pt x="2435911" y="1352746"/>
                </a:cubicBezTo>
                <a:cubicBezTo>
                  <a:pt x="2434007" y="1390370"/>
                  <a:pt x="2428054" y="1427517"/>
                  <a:pt x="2420910" y="1464546"/>
                </a:cubicBezTo>
                <a:lnTo>
                  <a:pt x="2398904" y="1574930"/>
                </a:lnTo>
                <a:lnTo>
                  <a:pt x="2414227" y="1393525"/>
                </a:lnTo>
                <a:cubicBezTo>
                  <a:pt x="2420255" y="1211002"/>
                  <a:pt x="2398288" y="1030089"/>
                  <a:pt x="2351139" y="850781"/>
                </a:cubicBezTo>
                <a:cubicBezTo>
                  <a:pt x="2355902" y="845065"/>
                  <a:pt x="2360664" y="839351"/>
                  <a:pt x="2365427" y="834587"/>
                </a:cubicBezTo>
                <a:close/>
                <a:moveTo>
                  <a:pt x="2132064" y="712668"/>
                </a:moveTo>
                <a:cubicBezTo>
                  <a:pt x="2135874" y="714572"/>
                  <a:pt x="2140636" y="716477"/>
                  <a:pt x="2144446" y="717430"/>
                </a:cubicBezTo>
                <a:cubicBezTo>
                  <a:pt x="2086344" y="902215"/>
                  <a:pt x="2028241" y="1086046"/>
                  <a:pt x="1969186" y="1270831"/>
                </a:cubicBezTo>
                <a:cubicBezTo>
                  <a:pt x="1963471" y="1267021"/>
                  <a:pt x="1956804" y="1264164"/>
                  <a:pt x="1951089" y="1260353"/>
                </a:cubicBezTo>
                <a:cubicBezTo>
                  <a:pt x="2001571" y="1105096"/>
                  <a:pt x="2051102" y="948888"/>
                  <a:pt x="2101584" y="793630"/>
                </a:cubicBezTo>
                <a:cubicBezTo>
                  <a:pt x="2110156" y="766007"/>
                  <a:pt x="2121586" y="740290"/>
                  <a:pt x="2132064" y="712668"/>
                </a:cubicBezTo>
                <a:close/>
                <a:moveTo>
                  <a:pt x="2162544" y="197"/>
                </a:moveTo>
                <a:cubicBezTo>
                  <a:pt x="2203501" y="-2659"/>
                  <a:pt x="2227314" y="25916"/>
                  <a:pt x="2226361" y="61158"/>
                </a:cubicBezTo>
                <a:cubicBezTo>
                  <a:pt x="2224456" y="107830"/>
                  <a:pt x="2210169" y="153551"/>
                  <a:pt x="2202549" y="199271"/>
                </a:cubicBezTo>
                <a:cubicBezTo>
                  <a:pt x="2198739" y="224035"/>
                  <a:pt x="2191119" y="252611"/>
                  <a:pt x="2197786" y="275471"/>
                </a:cubicBezTo>
                <a:cubicBezTo>
                  <a:pt x="2246364" y="437396"/>
                  <a:pt x="2297799" y="599321"/>
                  <a:pt x="2347329" y="760293"/>
                </a:cubicBezTo>
                <a:cubicBezTo>
                  <a:pt x="2354949" y="784106"/>
                  <a:pt x="2359711" y="808871"/>
                  <a:pt x="2365426" y="833635"/>
                </a:cubicBezTo>
                <a:cubicBezTo>
                  <a:pt x="2360664" y="839351"/>
                  <a:pt x="2355901" y="845065"/>
                  <a:pt x="2351139" y="849828"/>
                </a:cubicBezTo>
                <a:cubicBezTo>
                  <a:pt x="2320659" y="754577"/>
                  <a:pt x="2292084" y="659328"/>
                  <a:pt x="2260651" y="564078"/>
                </a:cubicBezTo>
                <a:cubicBezTo>
                  <a:pt x="2229219" y="470733"/>
                  <a:pt x="2194929" y="379293"/>
                  <a:pt x="2159686" y="282138"/>
                </a:cubicBezTo>
                <a:cubicBezTo>
                  <a:pt x="2115871" y="328811"/>
                  <a:pt x="2076819" y="372626"/>
                  <a:pt x="2034908" y="414536"/>
                </a:cubicBezTo>
                <a:cubicBezTo>
                  <a:pt x="1936801" y="513595"/>
                  <a:pt x="1832026" y="606941"/>
                  <a:pt x="1741539" y="712668"/>
                </a:cubicBezTo>
                <a:cubicBezTo>
                  <a:pt x="1711535" y="747434"/>
                  <a:pt x="1686294" y="786487"/>
                  <a:pt x="1662481" y="826730"/>
                </a:cubicBezTo>
                <a:lnTo>
                  <a:pt x="1592569" y="946950"/>
                </a:lnTo>
                <a:lnTo>
                  <a:pt x="1592948" y="946983"/>
                </a:lnTo>
                <a:cubicBezTo>
                  <a:pt x="1585328" y="975557"/>
                  <a:pt x="1577708" y="1004133"/>
                  <a:pt x="1569136" y="1031755"/>
                </a:cubicBezTo>
                <a:cubicBezTo>
                  <a:pt x="1551038" y="1138433"/>
                  <a:pt x="1521511" y="1245114"/>
                  <a:pt x="1516748" y="1351793"/>
                </a:cubicBezTo>
                <a:cubicBezTo>
                  <a:pt x="1508176" y="1530864"/>
                  <a:pt x="1532941" y="1708981"/>
                  <a:pt x="1598663" y="1877573"/>
                </a:cubicBezTo>
                <a:cubicBezTo>
                  <a:pt x="1617713" y="1928056"/>
                  <a:pt x="1657718" y="1969966"/>
                  <a:pt x="1687246" y="2015686"/>
                </a:cubicBezTo>
                <a:cubicBezTo>
                  <a:pt x="1703438" y="2036641"/>
                  <a:pt x="1712011" y="2060453"/>
                  <a:pt x="1683436" y="2075694"/>
                </a:cubicBezTo>
                <a:cubicBezTo>
                  <a:pt x="1655813" y="2090934"/>
                  <a:pt x="1640573" y="2070931"/>
                  <a:pt x="1627238" y="2048071"/>
                </a:cubicBezTo>
                <a:cubicBezTo>
                  <a:pt x="1554848" y="1925198"/>
                  <a:pt x="1532941" y="1787086"/>
                  <a:pt x="1511033" y="1648973"/>
                </a:cubicBezTo>
                <a:cubicBezTo>
                  <a:pt x="1503413" y="1598491"/>
                  <a:pt x="1498651" y="1548009"/>
                  <a:pt x="1492936" y="1497526"/>
                </a:cubicBezTo>
                <a:cubicBezTo>
                  <a:pt x="1487221" y="1324171"/>
                  <a:pt x="1495793" y="1152721"/>
                  <a:pt x="1551991" y="986034"/>
                </a:cubicBezTo>
                <a:cubicBezTo>
                  <a:pt x="1558658" y="972700"/>
                  <a:pt x="1564373" y="958412"/>
                  <a:pt x="1571041" y="945078"/>
                </a:cubicBezTo>
                <a:lnTo>
                  <a:pt x="1571460" y="945114"/>
                </a:lnTo>
                <a:lnTo>
                  <a:pt x="1618160" y="842922"/>
                </a:lnTo>
                <a:cubicBezTo>
                  <a:pt x="1672542" y="744874"/>
                  <a:pt x="1747015" y="660757"/>
                  <a:pt x="1826311" y="579318"/>
                </a:cubicBezTo>
                <a:cubicBezTo>
                  <a:pt x="1920608" y="481211"/>
                  <a:pt x="2013954" y="382151"/>
                  <a:pt x="2106346" y="283090"/>
                </a:cubicBezTo>
                <a:cubicBezTo>
                  <a:pt x="2133969" y="253562"/>
                  <a:pt x="2141589" y="221177"/>
                  <a:pt x="2127301" y="180221"/>
                </a:cubicBezTo>
                <a:cubicBezTo>
                  <a:pt x="2114919" y="144977"/>
                  <a:pt x="2113014" y="105926"/>
                  <a:pt x="2111109" y="67825"/>
                </a:cubicBezTo>
                <a:cubicBezTo>
                  <a:pt x="2109204" y="32583"/>
                  <a:pt x="2123491" y="3055"/>
                  <a:pt x="2162544" y="1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85" name="Google Shape;285;p10"/>
          <p:cNvGrpSpPr/>
          <p:nvPr/>
        </p:nvGrpSpPr>
        <p:grpSpPr>
          <a:xfrm rot="-4195381">
            <a:off x="7664606" y="2855012"/>
            <a:ext cx="2126794" cy="5294813"/>
            <a:chOff x="2609450" y="479865"/>
            <a:chExt cx="2385138" cy="5937981"/>
          </a:xfrm>
        </p:grpSpPr>
        <p:sp>
          <p:nvSpPr>
            <p:cNvPr id="286" name="Google Shape;286;p10"/>
            <p:cNvSpPr/>
            <p:nvPr/>
          </p:nvSpPr>
          <p:spPr>
            <a:xfrm>
              <a:off x="4108598" y="479865"/>
              <a:ext cx="885990" cy="2753774"/>
            </a:xfrm>
            <a:custGeom>
              <a:avLst/>
              <a:gdLst/>
              <a:ahLst/>
              <a:cxnLst/>
              <a:rect l="l" t="t" r="r" b="b"/>
              <a:pathLst>
                <a:path w="885990" h="2753774" extrusionOk="0">
                  <a:moveTo>
                    <a:pt x="733425" y="2738535"/>
                  </a:moveTo>
                  <a:cubicBezTo>
                    <a:pt x="728663" y="2743297"/>
                    <a:pt x="723900" y="2749012"/>
                    <a:pt x="719138" y="2753775"/>
                  </a:cubicBezTo>
                  <a:cubicBezTo>
                    <a:pt x="713422" y="2753775"/>
                    <a:pt x="707708" y="2753775"/>
                    <a:pt x="701040" y="2753775"/>
                  </a:cubicBezTo>
                  <a:cubicBezTo>
                    <a:pt x="717233" y="2675670"/>
                    <a:pt x="733425" y="2597565"/>
                    <a:pt x="751522" y="2507077"/>
                  </a:cubicBezTo>
                  <a:cubicBezTo>
                    <a:pt x="693420" y="2521365"/>
                    <a:pt x="644843" y="2534700"/>
                    <a:pt x="596265" y="2544225"/>
                  </a:cubicBezTo>
                  <a:cubicBezTo>
                    <a:pt x="573405" y="2548987"/>
                    <a:pt x="549593" y="2548035"/>
                    <a:pt x="526733" y="2548987"/>
                  </a:cubicBezTo>
                  <a:cubicBezTo>
                    <a:pt x="541020" y="2528985"/>
                    <a:pt x="551497" y="2503267"/>
                    <a:pt x="570547" y="2488980"/>
                  </a:cubicBezTo>
                  <a:cubicBezTo>
                    <a:pt x="619125" y="2451832"/>
                    <a:pt x="674370" y="2421352"/>
                    <a:pt x="721995" y="2383252"/>
                  </a:cubicBezTo>
                  <a:cubicBezTo>
                    <a:pt x="744855" y="2365155"/>
                    <a:pt x="765810" y="2336580"/>
                    <a:pt x="774383" y="2308957"/>
                  </a:cubicBezTo>
                  <a:cubicBezTo>
                    <a:pt x="799147" y="2225137"/>
                    <a:pt x="816293" y="2140365"/>
                    <a:pt x="836295" y="2055592"/>
                  </a:cubicBezTo>
                  <a:cubicBezTo>
                    <a:pt x="842963" y="2027017"/>
                    <a:pt x="846772" y="1998442"/>
                    <a:pt x="854393" y="1962247"/>
                  </a:cubicBezTo>
                  <a:cubicBezTo>
                    <a:pt x="786765" y="1978440"/>
                    <a:pt x="728663" y="1992727"/>
                    <a:pt x="669608" y="2006062"/>
                  </a:cubicBezTo>
                  <a:cubicBezTo>
                    <a:pt x="634365" y="2013682"/>
                    <a:pt x="598170" y="2025112"/>
                    <a:pt x="562928" y="2026065"/>
                  </a:cubicBezTo>
                  <a:cubicBezTo>
                    <a:pt x="542925" y="2026065"/>
                    <a:pt x="517208" y="2011777"/>
                    <a:pt x="504825" y="1995585"/>
                  </a:cubicBezTo>
                  <a:cubicBezTo>
                    <a:pt x="497205" y="1985107"/>
                    <a:pt x="508635" y="1957485"/>
                    <a:pt x="517208" y="1941292"/>
                  </a:cubicBezTo>
                  <a:cubicBezTo>
                    <a:pt x="527685" y="1922242"/>
                    <a:pt x="544830" y="1906050"/>
                    <a:pt x="561022" y="1891762"/>
                  </a:cubicBezTo>
                  <a:cubicBezTo>
                    <a:pt x="626745" y="1836517"/>
                    <a:pt x="692468" y="1782225"/>
                    <a:pt x="760095" y="1729837"/>
                  </a:cubicBezTo>
                  <a:cubicBezTo>
                    <a:pt x="818197" y="1685070"/>
                    <a:pt x="842010" y="1626015"/>
                    <a:pt x="838200" y="1555530"/>
                  </a:cubicBezTo>
                  <a:cubicBezTo>
                    <a:pt x="834390" y="1488855"/>
                    <a:pt x="827722" y="1423132"/>
                    <a:pt x="817245" y="1357410"/>
                  </a:cubicBezTo>
                  <a:cubicBezTo>
                    <a:pt x="793433" y="1207867"/>
                    <a:pt x="777240" y="1059277"/>
                    <a:pt x="790575" y="907830"/>
                  </a:cubicBezTo>
                  <a:cubicBezTo>
                    <a:pt x="805815" y="737332"/>
                    <a:pt x="819150" y="566835"/>
                    <a:pt x="822960" y="395385"/>
                  </a:cubicBezTo>
                  <a:cubicBezTo>
                    <a:pt x="826770" y="216315"/>
                    <a:pt x="707708" y="22005"/>
                    <a:pt x="451485" y="53437"/>
                  </a:cubicBezTo>
                  <a:cubicBezTo>
                    <a:pt x="308610" y="24862"/>
                    <a:pt x="169545" y="21052"/>
                    <a:pt x="43815" y="113445"/>
                  </a:cubicBezTo>
                  <a:cubicBezTo>
                    <a:pt x="29528" y="112492"/>
                    <a:pt x="14288" y="111540"/>
                    <a:pt x="0" y="111540"/>
                  </a:cubicBezTo>
                  <a:cubicBezTo>
                    <a:pt x="86678" y="23910"/>
                    <a:pt x="196215" y="-1808"/>
                    <a:pt x="313372" y="97"/>
                  </a:cubicBezTo>
                  <a:cubicBezTo>
                    <a:pt x="399097" y="2002"/>
                    <a:pt x="483870" y="10575"/>
                    <a:pt x="569595" y="20100"/>
                  </a:cubicBezTo>
                  <a:cubicBezTo>
                    <a:pt x="709613" y="36292"/>
                    <a:pt x="793433" y="126780"/>
                    <a:pt x="830580" y="251557"/>
                  </a:cubicBezTo>
                  <a:cubicBezTo>
                    <a:pt x="855345" y="334425"/>
                    <a:pt x="858203" y="426817"/>
                    <a:pt x="856297" y="514447"/>
                  </a:cubicBezTo>
                  <a:cubicBezTo>
                    <a:pt x="853440" y="639225"/>
                    <a:pt x="837247" y="764002"/>
                    <a:pt x="824865" y="888780"/>
                  </a:cubicBezTo>
                  <a:cubicBezTo>
                    <a:pt x="808672" y="1051657"/>
                    <a:pt x="826770" y="1210725"/>
                    <a:pt x="853440" y="1370745"/>
                  </a:cubicBezTo>
                  <a:cubicBezTo>
                    <a:pt x="863918" y="1432657"/>
                    <a:pt x="868680" y="1496475"/>
                    <a:pt x="871538" y="1560292"/>
                  </a:cubicBezTo>
                  <a:cubicBezTo>
                    <a:pt x="874395" y="1635540"/>
                    <a:pt x="849630" y="1700310"/>
                    <a:pt x="787718" y="1747935"/>
                  </a:cubicBezTo>
                  <a:cubicBezTo>
                    <a:pt x="736283" y="1787940"/>
                    <a:pt x="685800" y="1827945"/>
                    <a:pt x="636270" y="1869855"/>
                  </a:cubicBezTo>
                  <a:cubicBezTo>
                    <a:pt x="598170" y="1902240"/>
                    <a:pt x="563880" y="1937482"/>
                    <a:pt x="527685" y="1971772"/>
                  </a:cubicBezTo>
                  <a:cubicBezTo>
                    <a:pt x="530543" y="1977487"/>
                    <a:pt x="532447" y="1984155"/>
                    <a:pt x="535305" y="1989870"/>
                  </a:cubicBezTo>
                  <a:cubicBezTo>
                    <a:pt x="559118" y="1988917"/>
                    <a:pt x="582930" y="1990822"/>
                    <a:pt x="605790" y="1986060"/>
                  </a:cubicBezTo>
                  <a:cubicBezTo>
                    <a:pt x="682943" y="1969867"/>
                    <a:pt x="760095" y="1952722"/>
                    <a:pt x="837247" y="1933672"/>
                  </a:cubicBezTo>
                  <a:cubicBezTo>
                    <a:pt x="880110" y="1923195"/>
                    <a:pt x="892493" y="1939387"/>
                    <a:pt x="882968" y="1980345"/>
                  </a:cubicBezTo>
                  <a:cubicBezTo>
                    <a:pt x="859155" y="2089882"/>
                    <a:pt x="839153" y="2201325"/>
                    <a:pt x="813435" y="2310862"/>
                  </a:cubicBezTo>
                  <a:cubicBezTo>
                    <a:pt x="802958" y="2356582"/>
                    <a:pt x="775335" y="2392777"/>
                    <a:pt x="732472" y="2417542"/>
                  </a:cubicBezTo>
                  <a:cubicBezTo>
                    <a:pt x="697230" y="2437545"/>
                    <a:pt x="664845" y="2461357"/>
                    <a:pt x="631508" y="2483265"/>
                  </a:cubicBezTo>
                  <a:cubicBezTo>
                    <a:pt x="632460" y="2488027"/>
                    <a:pt x="634365" y="2491837"/>
                    <a:pt x="635318" y="2496600"/>
                  </a:cubicBezTo>
                  <a:cubicBezTo>
                    <a:pt x="671513" y="2492790"/>
                    <a:pt x="706755" y="2488027"/>
                    <a:pt x="742950" y="2487075"/>
                  </a:cubicBezTo>
                  <a:cubicBezTo>
                    <a:pt x="767715" y="2486122"/>
                    <a:pt x="789622" y="2491837"/>
                    <a:pt x="775335" y="2525175"/>
                  </a:cubicBezTo>
                  <a:cubicBezTo>
                    <a:pt x="772478" y="2534700"/>
                    <a:pt x="769620" y="2543272"/>
                    <a:pt x="766763" y="2552797"/>
                  </a:cubicBezTo>
                  <a:cubicBezTo>
                    <a:pt x="766763" y="2555655"/>
                    <a:pt x="766763" y="2559465"/>
                    <a:pt x="766763" y="2562322"/>
                  </a:cubicBezTo>
                  <a:cubicBezTo>
                    <a:pt x="763905" y="2574705"/>
                    <a:pt x="760095" y="2588040"/>
                    <a:pt x="757238" y="2600422"/>
                  </a:cubicBezTo>
                  <a:cubicBezTo>
                    <a:pt x="751522" y="2620425"/>
                    <a:pt x="746760" y="2641380"/>
                    <a:pt x="741997" y="2661382"/>
                  </a:cubicBezTo>
                  <a:cubicBezTo>
                    <a:pt x="741045" y="2669955"/>
                    <a:pt x="740093" y="2678527"/>
                    <a:pt x="739140" y="2687100"/>
                  </a:cubicBezTo>
                  <a:cubicBezTo>
                    <a:pt x="740093" y="2689957"/>
                    <a:pt x="740093" y="2692815"/>
                    <a:pt x="739140" y="2695672"/>
                  </a:cubicBezTo>
                  <a:cubicBezTo>
                    <a:pt x="735330" y="2705197"/>
                    <a:pt x="732472" y="2714722"/>
                    <a:pt x="728663" y="2724247"/>
                  </a:cubicBezTo>
                  <a:cubicBezTo>
                    <a:pt x="730568" y="2729010"/>
                    <a:pt x="732472" y="2733772"/>
                    <a:pt x="733425" y="2738535"/>
                  </a:cubicBezTo>
                  <a:close/>
                  <a:moveTo>
                    <a:pt x="625793" y="2503267"/>
                  </a:moveTo>
                  <a:cubicBezTo>
                    <a:pt x="625793" y="2501362"/>
                    <a:pt x="625793" y="2498505"/>
                    <a:pt x="624840" y="2496600"/>
                  </a:cubicBezTo>
                  <a:cubicBezTo>
                    <a:pt x="619125" y="2497552"/>
                    <a:pt x="612458" y="2498505"/>
                    <a:pt x="606743" y="2499457"/>
                  </a:cubicBezTo>
                  <a:cubicBezTo>
                    <a:pt x="606743" y="2501362"/>
                    <a:pt x="606743" y="2502315"/>
                    <a:pt x="606743" y="2504220"/>
                  </a:cubicBezTo>
                  <a:cubicBezTo>
                    <a:pt x="614363" y="2503267"/>
                    <a:pt x="620078" y="2503267"/>
                    <a:pt x="625793" y="250326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7" name="Google Shape;287;p10"/>
            <p:cNvSpPr/>
            <p:nvPr/>
          </p:nvSpPr>
          <p:spPr>
            <a:xfrm>
              <a:off x="3223726" y="593309"/>
              <a:ext cx="930592" cy="1235392"/>
            </a:xfrm>
            <a:custGeom>
              <a:avLst/>
              <a:gdLst/>
              <a:ahLst/>
              <a:cxnLst/>
              <a:rect l="l" t="t" r="r" b="b"/>
              <a:pathLst>
                <a:path w="930592" h="1235392" extrusionOk="0">
                  <a:moveTo>
                    <a:pt x="886778" y="0"/>
                  </a:moveTo>
                  <a:cubicBezTo>
                    <a:pt x="901065" y="953"/>
                    <a:pt x="916305" y="1905"/>
                    <a:pt x="930593" y="1905"/>
                  </a:cubicBezTo>
                  <a:cubicBezTo>
                    <a:pt x="929640" y="4763"/>
                    <a:pt x="928688" y="7620"/>
                    <a:pt x="927735" y="10478"/>
                  </a:cubicBezTo>
                  <a:cubicBezTo>
                    <a:pt x="927735" y="10478"/>
                    <a:pt x="929640" y="9525"/>
                    <a:pt x="929640" y="9525"/>
                  </a:cubicBezTo>
                  <a:cubicBezTo>
                    <a:pt x="925830" y="13335"/>
                    <a:pt x="921068" y="16193"/>
                    <a:pt x="917257" y="20003"/>
                  </a:cubicBezTo>
                  <a:cubicBezTo>
                    <a:pt x="898207" y="33338"/>
                    <a:pt x="880110" y="48578"/>
                    <a:pt x="860107" y="60960"/>
                  </a:cubicBezTo>
                  <a:cubicBezTo>
                    <a:pt x="825818" y="83820"/>
                    <a:pt x="825818" y="113348"/>
                    <a:pt x="838200" y="148590"/>
                  </a:cubicBezTo>
                  <a:cubicBezTo>
                    <a:pt x="857250" y="200978"/>
                    <a:pt x="876300" y="252413"/>
                    <a:pt x="890588" y="305753"/>
                  </a:cubicBezTo>
                  <a:cubicBezTo>
                    <a:pt x="895350" y="322897"/>
                    <a:pt x="884872" y="342900"/>
                    <a:pt x="882015" y="361950"/>
                  </a:cubicBezTo>
                  <a:cubicBezTo>
                    <a:pt x="864870" y="357188"/>
                    <a:pt x="845820" y="356235"/>
                    <a:pt x="830580" y="346710"/>
                  </a:cubicBezTo>
                  <a:cubicBezTo>
                    <a:pt x="797243" y="325755"/>
                    <a:pt x="766763" y="299085"/>
                    <a:pt x="734378" y="278130"/>
                  </a:cubicBezTo>
                  <a:cubicBezTo>
                    <a:pt x="702945" y="258128"/>
                    <a:pt x="675322" y="260033"/>
                    <a:pt x="644843" y="286703"/>
                  </a:cubicBezTo>
                  <a:cubicBezTo>
                    <a:pt x="494347" y="419100"/>
                    <a:pt x="375285" y="573405"/>
                    <a:pt x="275272" y="745808"/>
                  </a:cubicBezTo>
                  <a:cubicBezTo>
                    <a:pt x="203835" y="867727"/>
                    <a:pt x="142875" y="993458"/>
                    <a:pt x="97155" y="1126808"/>
                  </a:cubicBezTo>
                  <a:cubicBezTo>
                    <a:pt x="83820" y="1166813"/>
                    <a:pt x="48578" y="1199198"/>
                    <a:pt x="22860" y="1235393"/>
                  </a:cubicBezTo>
                  <a:cubicBezTo>
                    <a:pt x="15240" y="1232535"/>
                    <a:pt x="7620" y="1229678"/>
                    <a:pt x="0" y="1226820"/>
                  </a:cubicBezTo>
                  <a:cubicBezTo>
                    <a:pt x="86678" y="1127760"/>
                    <a:pt x="100965" y="995363"/>
                    <a:pt x="160020" y="883920"/>
                  </a:cubicBezTo>
                  <a:cubicBezTo>
                    <a:pt x="285750" y="647700"/>
                    <a:pt x="425767" y="422910"/>
                    <a:pt x="638175" y="250508"/>
                  </a:cubicBezTo>
                  <a:cubicBezTo>
                    <a:pt x="667703" y="226695"/>
                    <a:pt x="699135" y="222885"/>
                    <a:pt x="730568" y="240983"/>
                  </a:cubicBezTo>
                  <a:cubicBezTo>
                    <a:pt x="768668" y="263843"/>
                    <a:pt x="803910" y="291465"/>
                    <a:pt x="847725" y="321945"/>
                  </a:cubicBezTo>
                  <a:cubicBezTo>
                    <a:pt x="848678" y="305753"/>
                    <a:pt x="853440" y="290513"/>
                    <a:pt x="849630" y="276225"/>
                  </a:cubicBezTo>
                  <a:cubicBezTo>
                    <a:pt x="833438" y="207645"/>
                    <a:pt x="814388" y="140018"/>
                    <a:pt x="797243" y="71438"/>
                  </a:cubicBezTo>
                  <a:cubicBezTo>
                    <a:pt x="826770" y="50482"/>
                    <a:pt x="856297" y="24765"/>
                    <a:pt x="88677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8" name="Google Shape;288;p10"/>
            <p:cNvSpPr/>
            <p:nvPr/>
          </p:nvSpPr>
          <p:spPr>
            <a:xfrm>
              <a:off x="2618889" y="5794912"/>
              <a:ext cx="237172" cy="622934"/>
            </a:xfrm>
            <a:custGeom>
              <a:avLst/>
              <a:gdLst/>
              <a:ahLst/>
              <a:cxnLst/>
              <a:rect l="l" t="t" r="r" b="b"/>
              <a:pathLst>
                <a:path w="237172" h="622934" extrusionOk="0">
                  <a:moveTo>
                    <a:pt x="206692" y="1905"/>
                  </a:moveTo>
                  <a:cubicBezTo>
                    <a:pt x="206692" y="1905"/>
                    <a:pt x="210503" y="0"/>
                    <a:pt x="210503" y="0"/>
                  </a:cubicBezTo>
                  <a:cubicBezTo>
                    <a:pt x="219075" y="0"/>
                    <a:pt x="227647" y="0"/>
                    <a:pt x="236220" y="0"/>
                  </a:cubicBezTo>
                  <a:cubicBezTo>
                    <a:pt x="236220" y="2857"/>
                    <a:pt x="236220" y="6667"/>
                    <a:pt x="237172" y="9525"/>
                  </a:cubicBezTo>
                  <a:cubicBezTo>
                    <a:pt x="220980" y="51435"/>
                    <a:pt x="201930" y="92392"/>
                    <a:pt x="187642" y="135255"/>
                  </a:cubicBezTo>
                  <a:cubicBezTo>
                    <a:pt x="141923" y="266700"/>
                    <a:pt x="99060" y="399097"/>
                    <a:pt x="53340" y="530542"/>
                  </a:cubicBezTo>
                  <a:cubicBezTo>
                    <a:pt x="42863" y="559117"/>
                    <a:pt x="22860" y="584835"/>
                    <a:pt x="0" y="622935"/>
                  </a:cubicBezTo>
                  <a:cubicBezTo>
                    <a:pt x="71438" y="408622"/>
                    <a:pt x="139065" y="205740"/>
                    <a:pt x="206692" y="190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9" name="Google Shape;289;p10"/>
            <p:cNvSpPr/>
            <p:nvPr/>
          </p:nvSpPr>
          <p:spPr>
            <a:xfrm>
              <a:off x="4876314" y="3005040"/>
              <a:ext cx="8572" cy="27622"/>
            </a:xfrm>
            <a:custGeom>
              <a:avLst/>
              <a:gdLst/>
              <a:ahLst/>
              <a:cxnLst/>
              <a:rect l="l" t="t" r="r" b="b"/>
              <a:pathLst>
                <a:path w="8572" h="27622" extrusionOk="0">
                  <a:moveTo>
                    <a:pt x="0" y="27622"/>
                  </a:moveTo>
                  <a:cubicBezTo>
                    <a:pt x="2857" y="18097"/>
                    <a:pt x="5715" y="9525"/>
                    <a:pt x="8572" y="0"/>
                  </a:cubicBezTo>
                  <a:cubicBezTo>
                    <a:pt x="5715" y="9525"/>
                    <a:pt x="2857" y="19050"/>
                    <a:pt x="0" y="276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0" name="Google Shape;290;p10"/>
            <p:cNvSpPr/>
            <p:nvPr/>
          </p:nvSpPr>
          <p:spPr>
            <a:xfrm>
              <a:off x="4847739" y="3141247"/>
              <a:ext cx="2857" cy="25717"/>
            </a:xfrm>
            <a:custGeom>
              <a:avLst/>
              <a:gdLst/>
              <a:ahLst/>
              <a:cxnLst/>
              <a:rect l="l" t="t" r="r" b="b"/>
              <a:pathLst>
                <a:path w="2857" h="25717" extrusionOk="0">
                  <a:moveTo>
                    <a:pt x="0" y="25718"/>
                  </a:moveTo>
                  <a:cubicBezTo>
                    <a:pt x="953" y="17145"/>
                    <a:pt x="1905" y="8573"/>
                    <a:pt x="2857" y="0"/>
                  </a:cubicBezTo>
                  <a:cubicBezTo>
                    <a:pt x="1905" y="8573"/>
                    <a:pt x="953" y="17145"/>
                    <a:pt x="0" y="257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 name="Google Shape;291;p10"/>
            <p:cNvSpPr/>
            <p:nvPr/>
          </p:nvSpPr>
          <p:spPr>
            <a:xfrm>
              <a:off x="2648416" y="2633565"/>
              <a:ext cx="6667" cy="31432"/>
            </a:xfrm>
            <a:custGeom>
              <a:avLst/>
              <a:gdLst/>
              <a:ahLst/>
              <a:cxnLst/>
              <a:rect l="l" t="t" r="r" b="b"/>
              <a:pathLst>
                <a:path w="6667" h="31432" extrusionOk="0">
                  <a:moveTo>
                    <a:pt x="6668" y="0"/>
                  </a:moveTo>
                  <a:cubicBezTo>
                    <a:pt x="4763" y="10478"/>
                    <a:pt x="2858" y="20955"/>
                    <a:pt x="0" y="31433"/>
                  </a:cubicBezTo>
                  <a:cubicBezTo>
                    <a:pt x="2858" y="20955"/>
                    <a:pt x="4763" y="10478"/>
                    <a:pt x="666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 name="Google Shape;292;p10"/>
            <p:cNvSpPr/>
            <p:nvPr/>
          </p:nvSpPr>
          <p:spPr>
            <a:xfrm>
              <a:off x="3589486" y="3233640"/>
              <a:ext cx="1238250" cy="1870049"/>
            </a:xfrm>
            <a:custGeom>
              <a:avLst/>
              <a:gdLst/>
              <a:ahLst/>
              <a:cxnLst/>
              <a:rect l="l" t="t" r="r" b="b"/>
              <a:pathLst>
                <a:path w="1238250" h="1870049" extrusionOk="0">
                  <a:moveTo>
                    <a:pt x="591503" y="845820"/>
                  </a:moveTo>
                  <a:cubicBezTo>
                    <a:pt x="731520" y="853440"/>
                    <a:pt x="871538" y="861060"/>
                    <a:pt x="999172" y="867728"/>
                  </a:cubicBezTo>
                  <a:cubicBezTo>
                    <a:pt x="1067753" y="607695"/>
                    <a:pt x="1133475" y="357188"/>
                    <a:pt x="1198245" y="107632"/>
                  </a:cubicBezTo>
                  <a:cubicBezTo>
                    <a:pt x="1203008" y="87630"/>
                    <a:pt x="1205865" y="67628"/>
                    <a:pt x="1209675" y="47625"/>
                  </a:cubicBezTo>
                  <a:cubicBezTo>
                    <a:pt x="1213485" y="31432"/>
                    <a:pt x="1217295" y="15240"/>
                    <a:pt x="1220153" y="0"/>
                  </a:cubicBezTo>
                  <a:cubicBezTo>
                    <a:pt x="1225868" y="0"/>
                    <a:pt x="1231583" y="0"/>
                    <a:pt x="1238250" y="0"/>
                  </a:cubicBezTo>
                  <a:cubicBezTo>
                    <a:pt x="1233488" y="41910"/>
                    <a:pt x="1233488" y="84772"/>
                    <a:pt x="1223963" y="125730"/>
                  </a:cubicBezTo>
                  <a:cubicBezTo>
                    <a:pt x="1165860" y="367665"/>
                    <a:pt x="1103948" y="609600"/>
                    <a:pt x="1045845" y="851535"/>
                  </a:cubicBezTo>
                  <a:cubicBezTo>
                    <a:pt x="1038225" y="882968"/>
                    <a:pt x="1023938" y="898207"/>
                    <a:pt x="991553" y="896303"/>
                  </a:cubicBezTo>
                  <a:cubicBezTo>
                    <a:pt x="972503" y="895350"/>
                    <a:pt x="953453" y="896303"/>
                    <a:pt x="934403" y="897255"/>
                  </a:cubicBezTo>
                  <a:cubicBezTo>
                    <a:pt x="868680" y="894397"/>
                    <a:pt x="802958" y="891540"/>
                    <a:pt x="736283" y="889635"/>
                  </a:cubicBezTo>
                  <a:cubicBezTo>
                    <a:pt x="687705" y="885825"/>
                    <a:pt x="640080" y="882968"/>
                    <a:pt x="591503" y="879157"/>
                  </a:cubicBezTo>
                  <a:cubicBezTo>
                    <a:pt x="543878" y="876300"/>
                    <a:pt x="496253" y="874395"/>
                    <a:pt x="449580" y="871538"/>
                  </a:cubicBezTo>
                  <a:cubicBezTo>
                    <a:pt x="314325" y="860107"/>
                    <a:pt x="186690" y="882968"/>
                    <a:pt x="65723" y="946785"/>
                  </a:cubicBezTo>
                  <a:cubicBezTo>
                    <a:pt x="94298" y="960120"/>
                    <a:pt x="122873" y="970597"/>
                    <a:pt x="151448" y="971550"/>
                  </a:cubicBezTo>
                  <a:cubicBezTo>
                    <a:pt x="240983" y="973455"/>
                    <a:pt x="330518" y="972503"/>
                    <a:pt x="420053" y="972503"/>
                  </a:cubicBezTo>
                  <a:cubicBezTo>
                    <a:pt x="477203" y="982028"/>
                    <a:pt x="534353" y="991553"/>
                    <a:pt x="591503" y="1001078"/>
                  </a:cubicBezTo>
                  <a:cubicBezTo>
                    <a:pt x="707708" y="1017270"/>
                    <a:pt x="822960" y="1032510"/>
                    <a:pt x="939165" y="1050607"/>
                  </a:cubicBezTo>
                  <a:cubicBezTo>
                    <a:pt x="1021080" y="1062990"/>
                    <a:pt x="1031558" y="1082993"/>
                    <a:pt x="1012508" y="1163003"/>
                  </a:cubicBezTo>
                  <a:cubicBezTo>
                    <a:pt x="988695" y="1260157"/>
                    <a:pt x="927735" y="1335405"/>
                    <a:pt x="866775" y="1409700"/>
                  </a:cubicBezTo>
                  <a:cubicBezTo>
                    <a:pt x="834390" y="1450657"/>
                    <a:pt x="794385" y="1484948"/>
                    <a:pt x="762000" y="1525905"/>
                  </a:cubicBezTo>
                  <a:cubicBezTo>
                    <a:pt x="724853" y="1572578"/>
                    <a:pt x="680085" y="1586865"/>
                    <a:pt x="623888" y="1570673"/>
                  </a:cubicBezTo>
                  <a:cubicBezTo>
                    <a:pt x="610553" y="1565910"/>
                    <a:pt x="598170" y="1562100"/>
                    <a:pt x="584835" y="1557338"/>
                  </a:cubicBezTo>
                  <a:cubicBezTo>
                    <a:pt x="573405" y="1553528"/>
                    <a:pt x="561022" y="1549718"/>
                    <a:pt x="549593" y="1545907"/>
                  </a:cubicBezTo>
                  <a:cubicBezTo>
                    <a:pt x="485775" y="1520190"/>
                    <a:pt x="420053" y="1499235"/>
                    <a:pt x="344805" y="1507807"/>
                  </a:cubicBezTo>
                  <a:cubicBezTo>
                    <a:pt x="421005" y="1542098"/>
                    <a:pt x="490538" y="1572578"/>
                    <a:pt x="560070" y="1604010"/>
                  </a:cubicBezTo>
                  <a:cubicBezTo>
                    <a:pt x="560070" y="1604010"/>
                    <a:pt x="561022" y="1604963"/>
                    <a:pt x="561022" y="1604963"/>
                  </a:cubicBezTo>
                  <a:cubicBezTo>
                    <a:pt x="566738" y="1610678"/>
                    <a:pt x="571500" y="1616393"/>
                    <a:pt x="578168" y="1621155"/>
                  </a:cubicBezTo>
                  <a:cubicBezTo>
                    <a:pt x="629603" y="1664018"/>
                    <a:pt x="629603" y="1667828"/>
                    <a:pt x="580072" y="1713548"/>
                  </a:cubicBezTo>
                  <a:cubicBezTo>
                    <a:pt x="576263" y="1716405"/>
                    <a:pt x="573405" y="1720215"/>
                    <a:pt x="570547" y="1723073"/>
                  </a:cubicBezTo>
                  <a:cubicBezTo>
                    <a:pt x="507683" y="1764030"/>
                    <a:pt x="445770" y="1805940"/>
                    <a:pt x="382905" y="1846898"/>
                  </a:cubicBezTo>
                  <a:cubicBezTo>
                    <a:pt x="315278" y="1854518"/>
                    <a:pt x="248603" y="1864043"/>
                    <a:pt x="180975" y="1869757"/>
                  </a:cubicBezTo>
                  <a:cubicBezTo>
                    <a:pt x="157163" y="1871663"/>
                    <a:pt x="133350" y="1864043"/>
                    <a:pt x="108585" y="1852613"/>
                  </a:cubicBezTo>
                  <a:cubicBezTo>
                    <a:pt x="295275" y="1858328"/>
                    <a:pt x="456247" y="1803082"/>
                    <a:pt x="585788" y="1664970"/>
                  </a:cubicBezTo>
                  <a:cubicBezTo>
                    <a:pt x="545783" y="1613535"/>
                    <a:pt x="485775" y="1590675"/>
                    <a:pt x="424815" y="1570673"/>
                  </a:cubicBezTo>
                  <a:cubicBezTo>
                    <a:pt x="383858" y="1557338"/>
                    <a:pt x="342900" y="1544955"/>
                    <a:pt x="302895" y="1529715"/>
                  </a:cubicBezTo>
                  <a:cubicBezTo>
                    <a:pt x="292418" y="1525905"/>
                    <a:pt x="284798" y="1515428"/>
                    <a:pt x="276225" y="1507807"/>
                  </a:cubicBezTo>
                  <a:cubicBezTo>
                    <a:pt x="284798" y="1500188"/>
                    <a:pt x="293370" y="1484948"/>
                    <a:pt x="301943" y="1484948"/>
                  </a:cubicBezTo>
                  <a:cubicBezTo>
                    <a:pt x="360045" y="1484948"/>
                    <a:pt x="418148" y="1486853"/>
                    <a:pt x="475297" y="1489710"/>
                  </a:cubicBezTo>
                  <a:cubicBezTo>
                    <a:pt x="490538" y="1490663"/>
                    <a:pt x="505778" y="1494473"/>
                    <a:pt x="520065" y="1496378"/>
                  </a:cubicBezTo>
                  <a:cubicBezTo>
                    <a:pt x="524828" y="1499235"/>
                    <a:pt x="530543" y="1501140"/>
                    <a:pt x="535305" y="1503998"/>
                  </a:cubicBezTo>
                  <a:cubicBezTo>
                    <a:pt x="540068" y="1505903"/>
                    <a:pt x="545783" y="1508760"/>
                    <a:pt x="550545" y="1510665"/>
                  </a:cubicBezTo>
                  <a:cubicBezTo>
                    <a:pt x="575310" y="1520190"/>
                    <a:pt x="601028" y="1528763"/>
                    <a:pt x="625793" y="1539240"/>
                  </a:cubicBezTo>
                  <a:cubicBezTo>
                    <a:pt x="675322" y="1561148"/>
                    <a:pt x="711518" y="1547813"/>
                    <a:pt x="744855" y="1505903"/>
                  </a:cubicBezTo>
                  <a:cubicBezTo>
                    <a:pt x="795338" y="1441132"/>
                    <a:pt x="856297" y="1383982"/>
                    <a:pt x="902018" y="1317307"/>
                  </a:cubicBezTo>
                  <a:cubicBezTo>
                    <a:pt x="940118" y="1262063"/>
                    <a:pt x="963930" y="1198245"/>
                    <a:pt x="990600" y="1136332"/>
                  </a:cubicBezTo>
                  <a:cubicBezTo>
                    <a:pt x="1002030" y="1109663"/>
                    <a:pt x="992505" y="1087755"/>
                    <a:pt x="957263" y="1083945"/>
                  </a:cubicBezTo>
                  <a:cubicBezTo>
                    <a:pt x="828675" y="1068705"/>
                    <a:pt x="700088" y="1052513"/>
                    <a:pt x="571500" y="1037272"/>
                  </a:cubicBezTo>
                  <a:cubicBezTo>
                    <a:pt x="566738" y="1037272"/>
                    <a:pt x="562928" y="1037272"/>
                    <a:pt x="558165" y="1037272"/>
                  </a:cubicBezTo>
                  <a:lnTo>
                    <a:pt x="555308" y="1034415"/>
                  </a:lnTo>
                  <a:cubicBezTo>
                    <a:pt x="494347" y="1023938"/>
                    <a:pt x="433388" y="1013460"/>
                    <a:pt x="373380" y="1003935"/>
                  </a:cubicBezTo>
                  <a:cubicBezTo>
                    <a:pt x="300990" y="1002982"/>
                    <a:pt x="228600" y="1000125"/>
                    <a:pt x="155258" y="1002030"/>
                  </a:cubicBezTo>
                  <a:cubicBezTo>
                    <a:pt x="100965" y="1002982"/>
                    <a:pt x="53340" y="989647"/>
                    <a:pt x="0" y="951547"/>
                  </a:cubicBezTo>
                  <a:cubicBezTo>
                    <a:pt x="22860" y="934403"/>
                    <a:pt x="40005" y="918210"/>
                    <a:pt x="59055" y="908685"/>
                  </a:cubicBezTo>
                  <a:cubicBezTo>
                    <a:pt x="174308" y="851535"/>
                    <a:pt x="298133" y="839153"/>
                    <a:pt x="424815" y="838200"/>
                  </a:cubicBezTo>
                  <a:cubicBezTo>
                    <a:pt x="448628" y="838200"/>
                    <a:pt x="472440" y="839153"/>
                    <a:pt x="496253" y="839153"/>
                  </a:cubicBezTo>
                  <a:cubicBezTo>
                    <a:pt x="502920" y="840105"/>
                    <a:pt x="510540" y="841057"/>
                    <a:pt x="517208" y="841057"/>
                  </a:cubicBezTo>
                  <a:cubicBezTo>
                    <a:pt x="522922" y="842963"/>
                    <a:pt x="528638" y="844868"/>
                    <a:pt x="534353" y="846772"/>
                  </a:cubicBezTo>
                  <a:cubicBezTo>
                    <a:pt x="553403" y="846772"/>
                    <a:pt x="572453" y="845820"/>
                    <a:pt x="591503" y="8458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 name="Google Shape;293;p10"/>
            <p:cNvSpPr/>
            <p:nvPr/>
          </p:nvSpPr>
          <p:spPr>
            <a:xfrm>
              <a:off x="2609450" y="3035520"/>
              <a:ext cx="778105" cy="2759392"/>
            </a:xfrm>
            <a:custGeom>
              <a:avLst/>
              <a:gdLst/>
              <a:ahLst/>
              <a:cxnLst/>
              <a:rect l="l" t="t" r="r" b="b"/>
              <a:pathLst>
                <a:path w="778105" h="2759392" extrusionOk="0">
                  <a:moveTo>
                    <a:pt x="246611" y="2759393"/>
                  </a:moveTo>
                  <a:cubicBezTo>
                    <a:pt x="238038" y="2759393"/>
                    <a:pt x="229466" y="2759393"/>
                    <a:pt x="220893" y="2759393"/>
                  </a:cubicBezTo>
                  <a:cubicBezTo>
                    <a:pt x="327573" y="2504122"/>
                    <a:pt x="435206" y="2249805"/>
                    <a:pt x="544743" y="1987867"/>
                  </a:cubicBezTo>
                  <a:cubicBezTo>
                    <a:pt x="527598" y="1994535"/>
                    <a:pt x="516168" y="2000250"/>
                    <a:pt x="502833" y="2004060"/>
                  </a:cubicBezTo>
                  <a:cubicBezTo>
                    <a:pt x="440921" y="2025015"/>
                    <a:pt x="379961" y="2020252"/>
                    <a:pt x="334241" y="1973580"/>
                  </a:cubicBezTo>
                  <a:cubicBezTo>
                    <a:pt x="247563" y="1885950"/>
                    <a:pt x="160886" y="1797367"/>
                    <a:pt x="82781" y="1702117"/>
                  </a:cubicBezTo>
                  <a:cubicBezTo>
                    <a:pt x="-14374" y="1584960"/>
                    <a:pt x="-21994" y="1451610"/>
                    <a:pt x="38966" y="1313498"/>
                  </a:cubicBezTo>
                  <a:cubicBezTo>
                    <a:pt x="46586" y="1302067"/>
                    <a:pt x="54206" y="1289685"/>
                    <a:pt x="60873" y="1278255"/>
                  </a:cubicBezTo>
                  <a:cubicBezTo>
                    <a:pt x="60873" y="1278255"/>
                    <a:pt x="60873" y="1277302"/>
                    <a:pt x="60873" y="1277302"/>
                  </a:cubicBezTo>
                  <a:cubicBezTo>
                    <a:pt x="63731" y="1273492"/>
                    <a:pt x="66588" y="1270635"/>
                    <a:pt x="69446" y="1266825"/>
                  </a:cubicBezTo>
                  <a:cubicBezTo>
                    <a:pt x="69446" y="1266825"/>
                    <a:pt x="69446" y="1266825"/>
                    <a:pt x="69446" y="1266825"/>
                  </a:cubicBezTo>
                  <a:cubicBezTo>
                    <a:pt x="75161" y="1260157"/>
                    <a:pt x="81828" y="1253490"/>
                    <a:pt x="87543" y="1246823"/>
                  </a:cubicBezTo>
                  <a:cubicBezTo>
                    <a:pt x="87543" y="1246823"/>
                    <a:pt x="87543" y="1246823"/>
                    <a:pt x="87543" y="1246823"/>
                  </a:cubicBezTo>
                  <a:cubicBezTo>
                    <a:pt x="149456" y="1190625"/>
                    <a:pt x="210416" y="1133475"/>
                    <a:pt x="272328" y="1077277"/>
                  </a:cubicBezTo>
                  <a:cubicBezTo>
                    <a:pt x="270423" y="1072515"/>
                    <a:pt x="267566" y="1067752"/>
                    <a:pt x="265661" y="1062990"/>
                  </a:cubicBezTo>
                  <a:cubicBezTo>
                    <a:pt x="215178" y="1084898"/>
                    <a:pt x="164696" y="1107757"/>
                    <a:pt x="114213" y="1129665"/>
                  </a:cubicBezTo>
                  <a:cubicBezTo>
                    <a:pt x="114213" y="1129665"/>
                    <a:pt x="114213" y="1129665"/>
                    <a:pt x="114213" y="1129665"/>
                  </a:cubicBezTo>
                  <a:cubicBezTo>
                    <a:pt x="111356" y="1132523"/>
                    <a:pt x="108498" y="1136332"/>
                    <a:pt x="104688" y="1139190"/>
                  </a:cubicBezTo>
                  <a:cubicBezTo>
                    <a:pt x="104688" y="1139190"/>
                    <a:pt x="104688" y="1139190"/>
                    <a:pt x="104688" y="1139190"/>
                  </a:cubicBezTo>
                  <a:cubicBezTo>
                    <a:pt x="98021" y="1145857"/>
                    <a:pt x="92306" y="1151573"/>
                    <a:pt x="85638" y="1158240"/>
                  </a:cubicBezTo>
                  <a:cubicBezTo>
                    <a:pt x="74208" y="1147763"/>
                    <a:pt x="53253" y="1139190"/>
                    <a:pt x="51348" y="1127760"/>
                  </a:cubicBezTo>
                  <a:cubicBezTo>
                    <a:pt x="34203" y="1038225"/>
                    <a:pt x="7533" y="947738"/>
                    <a:pt x="7533" y="857250"/>
                  </a:cubicBezTo>
                  <a:cubicBezTo>
                    <a:pt x="7533" y="710565"/>
                    <a:pt x="11343" y="561022"/>
                    <a:pt x="41823" y="419100"/>
                  </a:cubicBezTo>
                  <a:cubicBezTo>
                    <a:pt x="71351" y="283845"/>
                    <a:pt x="136121" y="155257"/>
                    <a:pt x="188508" y="25717"/>
                  </a:cubicBezTo>
                  <a:cubicBezTo>
                    <a:pt x="193271" y="12382"/>
                    <a:pt x="219941" y="8572"/>
                    <a:pt x="237086" y="0"/>
                  </a:cubicBezTo>
                  <a:cubicBezTo>
                    <a:pt x="246611" y="5715"/>
                    <a:pt x="257088" y="10477"/>
                    <a:pt x="266613" y="16192"/>
                  </a:cubicBezTo>
                  <a:cubicBezTo>
                    <a:pt x="266613" y="16192"/>
                    <a:pt x="266613" y="16192"/>
                    <a:pt x="266613" y="16192"/>
                  </a:cubicBezTo>
                  <a:cubicBezTo>
                    <a:pt x="317096" y="38100"/>
                    <a:pt x="368531" y="60960"/>
                    <a:pt x="419013" y="82867"/>
                  </a:cubicBezTo>
                  <a:cubicBezTo>
                    <a:pt x="428538" y="86677"/>
                    <a:pt x="438063" y="89535"/>
                    <a:pt x="446636" y="93345"/>
                  </a:cubicBezTo>
                  <a:cubicBezTo>
                    <a:pt x="494261" y="108585"/>
                    <a:pt x="542838" y="123825"/>
                    <a:pt x="590463" y="139065"/>
                  </a:cubicBezTo>
                  <a:cubicBezTo>
                    <a:pt x="590463" y="148590"/>
                    <a:pt x="590463" y="158115"/>
                    <a:pt x="590463" y="166688"/>
                  </a:cubicBezTo>
                  <a:cubicBezTo>
                    <a:pt x="461876" y="138113"/>
                    <a:pt x="336146" y="100013"/>
                    <a:pt x="219941" y="23813"/>
                  </a:cubicBezTo>
                  <a:cubicBezTo>
                    <a:pt x="27536" y="372427"/>
                    <a:pt x="-12469" y="735330"/>
                    <a:pt x="76113" y="1122045"/>
                  </a:cubicBezTo>
                  <a:cubicBezTo>
                    <a:pt x="136121" y="1062990"/>
                    <a:pt x="207558" y="1053465"/>
                    <a:pt x="279948" y="1042035"/>
                  </a:cubicBezTo>
                  <a:cubicBezTo>
                    <a:pt x="324716" y="1034415"/>
                    <a:pt x="366626" y="1016317"/>
                    <a:pt x="409488" y="1002030"/>
                  </a:cubicBezTo>
                  <a:cubicBezTo>
                    <a:pt x="424728" y="997267"/>
                    <a:pt x="438063" y="983932"/>
                    <a:pt x="452351" y="982980"/>
                  </a:cubicBezTo>
                  <a:cubicBezTo>
                    <a:pt x="470448" y="982027"/>
                    <a:pt x="488546" y="989647"/>
                    <a:pt x="506643" y="993457"/>
                  </a:cubicBezTo>
                  <a:cubicBezTo>
                    <a:pt x="495213" y="1009650"/>
                    <a:pt x="484736" y="1025842"/>
                    <a:pt x="471401" y="1041082"/>
                  </a:cubicBezTo>
                  <a:cubicBezTo>
                    <a:pt x="466638" y="1045845"/>
                    <a:pt x="457113" y="1047750"/>
                    <a:pt x="449493" y="1048702"/>
                  </a:cubicBezTo>
                  <a:cubicBezTo>
                    <a:pt x="301856" y="1057275"/>
                    <a:pt x="214226" y="1161098"/>
                    <a:pt x="120881" y="1255395"/>
                  </a:cubicBezTo>
                  <a:cubicBezTo>
                    <a:pt x="6581" y="1369695"/>
                    <a:pt x="-4849" y="1544002"/>
                    <a:pt x="94211" y="1666875"/>
                  </a:cubicBezTo>
                  <a:cubicBezTo>
                    <a:pt x="171363" y="1763077"/>
                    <a:pt x="254231" y="1854517"/>
                    <a:pt x="341861" y="1942148"/>
                  </a:cubicBezTo>
                  <a:cubicBezTo>
                    <a:pt x="402821" y="2003107"/>
                    <a:pt x="479021" y="2002155"/>
                    <a:pt x="549506" y="1951673"/>
                  </a:cubicBezTo>
                  <a:cubicBezTo>
                    <a:pt x="564746" y="1941195"/>
                    <a:pt x="576176" y="1920240"/>
                    <a:pt x="582843" y="1902142"/>
                  </a:cubicBezTo>
                  <a:cubicBezTo>
                    <a:pt x="618086" y="1806892"/>
                    <a:pt x="652376" y="1711642"/>
                    <a:pt x="686666" y="1616392"/>
                  </a:cubicBezTo>
                  <a:cubicBezTo>
                    <a:pt x="694286" y="1617345"/>
                    <a:pt x="701906" y="1618298"/>
                    <a:pt x="709526" y="1618298"/>
                  </a:cubicBezTo>
                  <a:cubicBezTo>
                    <a:pt x="695238" y="1660207"/>
                    <a:pt x="680951" y="1702117"/>
                    <a:pt x="666663" y="1744027"/>
                  </a:cubicBezTo>
                  <a:cubicBezTo>
                    <a:pt x="652376" y="1784985"/>
                    <a:pt x="638088" y="1825942"/>
                    <a:pt x="623801" y="1866900"/>
                  </a:cubicBezTo>
                  <a:cubicBezTo>
                    <a:pt x="704763" y="1775460"/>
                    <a:pt x="725718" y="1661160"/>
                    <a:pt x="752388" y="1549717"/>
                  </a:cubicBezTo>
                  <a:cubicBezTo>
                    <a:pt x="760961" y="1549717"/>
                    <a:pt x="769533" y="1549717"/>
                    <a:pt x="778106" y="1549717"/>
                  </a:cubicBezTo>
                  <a:cubicBezTo>
                    <a:pt x="753341" y="1656398"/>
                    <a:pt x="739053" y="1769745"/>
                    <a:pt x="671426" y="1856423"/>
                  </a:cubicBezTo>
                  <a:cubicBezTo>
                    <a:pt x="524741" y="2043113"/>
                    <a:pt x="462828" y="2269808"/>
                    <a:pt x="362816" y="2478405"/>
                  </a:cubicBezTo>
                  <a:cubicBezTo>
                    <a:pt x="319953" y="2570797"/>
                    <a:pt x="284711" y="2666047"/>
                    <a:pt x="246611" y="275939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	</a:t>
              </a:r>
              <a:endParaRPr/>
            </a:p>
          </p:txBody>
        </p:sp>
        <p:sp>
          <p:nvSpPr>
            <p:cNvPr id="294" name="Google Shape;294;p10"/>
            <p:cNvSpPr/>
            <p:nvPr/>
          </p:nvSpPr>
          <p:spPr>
            <a:xfrm>
              <a:off x="3297068" y="2052540"/>
              <a:ext cx="911542" cy="2602230"/>
            </a:xfrm>
            <a:custGeom>
              <a:avLst/>
              <a:gdLst/>
              <a:ahLst/>
              <a:cxnLst/>
              <a:rect l="l" t="t" r="r" b="b"/>
              <a:pathLst>
                <a:path w="911542" h="2602230" extrusionOk="0">
                  <a:moveTo>
                    <a:pt x="22860" y="2602230"/>
                  </a:moveTo>
                  <a:cubicBezTo>
                    <a:pt x="15240" y="2601278"/>
                    <a:pt x="7620" y="2600325"/>
                    <a:pt x="0" y="2600325"/>
                  </a:cubicBezTo>
                  <a:cubicBezTo>
                    <a:pt x="22860" y="2536508"/>
                    <a:pt x="44767" y="2471738"/>
                    <a:pt x="67628" y="2407920"/>
                  </a:cubicBezTo>
                  <a:cubicBezTo>
                    <a:pt x="184785" y="2082165"/>
                    <a:pt x="292417" y="1752600"/>
                    <a:pt x="432435" y="1434465"/>
                  </a:cubicBezTo>
                  <a:cubicBezTo>
                    <a:pt x="519113" y="1237298"/>
                    <a:pt x="589598" y="1033463"/>
                    <a:pt x="664845" y="831532"/>
                  </a:cubicBezTo>
                  <a:cubicBezTo>
                    <a:pt x="759143" y="575310"/>
                    <a:pt x="822008" y="310515"/>
                    <a:pt x="864870" y="40958"/>
                  </a:cubicBezTo>
                  <a:cubicBezTo>
                    <a:pt x="866775" y="26670"/>
                    <a:pt x="871538" y="13335"/>
                    <a:pt x="875348" y="0"/>
                  </a:cubicBezTo>
                  <a:cubicBezTo>
                    <a:pt x="881063" y="0"/>
                    <a:pt x="885825" y="0"/>
                    <a:pt x="891540" y="0"/>
                  </a:cubicBezTo>
                  <a:cubicBezTo>
                    <a:pt x="887730" y="19050"/>
                    <a:pt x="881063" y="38100"/>
                    <a:pt x="880110" y="57150"/>
                  </a:cubicBezTo>
                  <a:cubicBezTo>
                    <a:pt x="879158" y="65722"/>
                    <a:pt x="887730" y="75247"/>
                    <a:pt x="892493" y="84772"/>
                  </a:cubicBezTo>
                  <a:cubicBezTo>
                    <a:pt x="899160" y="84772"/>
                    <a:pt x="904875" y="85725"/>
                    <a:pt x="911543" y="85725"/>
                  </a:cubicBezTo>
                  <a:cubicBezTo>
                    <a:pt x="855345" y="330517"/>
                    <a:pt x="811530" y="579120"/>
                    <a:pt x="738188" y="818197"/>
                  </a:cubicBezTo>
                  <a:cubicBezTo>
                    <a:pt x="680085" y="1007745"/>
                    <a:pt x="585788" y="1185863"/>
                    <a:pt x="502920" y="1367790"/>
                  </a:cubicBezTo>
                  <a:cubicBezTo>
                    <a:pt x="335280" y="1735455"/>
                    <a:pt x="186690" y="2109788"/>
                    <a:pt x="101917" y="2506980"/>
                  </a:cubicBezTo>
                  <a:cubicBezTo>
                    <a:pt x="100013" y="2516505"/>
                    <a:pt x="96203" y="2525078"/>
                    <a:pt x="93345" y="2533650"/>
                  </a:cubicBezTo>
                  <a:cubicBezTo>
                    <a:pt x="84773" y="2533650"/>
                    <a:pt x="76200" y="2533650"/>
                    <a:pt x="67628" y="2533650"/>
                  </a:cubicBezTo>
                  <a:cubicBezTo>
                    <a:pt x="67628" y="2526983"/>
                    <a:pt x="66675" y="2520315"/>
                    <a:pt x="66675" y="2514600"/>
                  </a:cubicBezTo>
                  <a:cubicBezTo>
                    <a:pt x="72390" y="2508885"/>
                    <a:pt x="77153" y="2502218"/>
                    <a:pt x="82867" y="2496503"/>
                  </a:cubicBezTo>
                  <a:cubicBezTo>
                    <a:pt x="80010" y="2494598"/>
                    <a:pt x="78105" y="2492693"/>
                    <a:pt x="75248" y="2489835"/>
                  </a:cubicBezTo>
                  <a:cubicBezTo>
                    <a:pt x="69533" y="2498408"/>
                    <a:pt x="62865" y="2506028"/>
                    <a:pt x="57150" y="2514600"/>
                  </a:cubicBezTo>
                  <a:cubicBezTo>
                    <a:pt x="44767" y="2543175"/>
                    <a:pt x="33338" y="2572703"/>
                    <a:pt x="22860" y="2602230"/>
                  </a:cubicBezTo>
                  <a:close/>
                  <a:moveTo>
                    <a:pt x="736283" y="751522"/>
                  </a:moveTo>
                  <a:cubicBezTo>
                    <a:pt x="732473" y="749618"/>
                    <a:pt x="727710" y="748665"/>
                    <a:pt x="723900" y="746760"/>
                  </a:cubicBezTo>
                  <a:cubicBezTo>
                    <a:pt x="670560" y="883920"/>
                    <a:pt x="617220" y="1021080"/>
                    <a:pt x="563880" y="1158240"/>
                  </a:cubicBezTo>
                  <a:cubicBezTo>
                    <a:pt x="567690" y="1160145"/>
                    <a:pt x="571500" y="1161098"/>
                    <a:pt x="576263" y="1163003"/>
                  </a:cubicBezTo>
                  <a:cubicBezTo>
                    <a:pt x="637223" y="1028700"/>
                    <a:pt x="698183" y="894397"/>
                    <a:pt x="736283" y="7515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	</a:t>
              </a:r>
              <a:endParaRPr/>
            </a:p>
          </p:txBody>
        </p:sp>
        <p:sp>
          <p:nvSpPr>
            <p:cNvPr id="295" name="Google Shape;295;p10"/>
            <p:cNvSpPr/>
            <p:nvPr/>
          </p:nvSpPr>
          <p:spPr>
            <a:xfrm>
              <a:off x="3158004" y="1822987"/>
              <a:ext cx="730567" cy="755332"/>
            </a:xfrm>
            <a:custGeom>
              <a:avLst/>
              <a:gdLst/>
              <a:ahLst/>
              <a:cxnLst/>
              <a:rect l="l" t="t" r="r" b="b"/>
              <a:pathLst>
                <a:path w="730567" h="755332" extrusionOk="0">
                  <a:moveTo>
                    <a:pt x="65722" y="0"/>
                  </a:moveTo>
                  <a:cubicBezTo>
                    <a:pt x="73342" y="2858"/>
                    <a:pt x="80963" y="5715"/>
                    <a:pt x="88582" y="8573"/>
                  </a:cubicBezTo>
                  <a:cubicBezTo>
                    <a:pt x="60007" y="52388"/>
                    <a:pt x="80010" y="79058"/>
                    <a:pt x="118110" y="104775"/>
                  </a:cubicBezTo>
                  <a:cubicBezTo>
                    <a:pt x="209550" y="167640"/>
                    <a:pt x="301942" y="229553"/>
                    <a:pt x="386715" y="300990"/>
                  </a:cubicBezTo>
                  <a:cubicBezTo>
                    <a:pt x="510540" y="405765"/>
                    <a:pt x="622935" y="521970"/>
                    <a:pt x="696277" y="669608"/>
                  </a:cubicBezTo>
                  <a:cubicBezTo>
                    <a:pt x="708660" y="694373"/>
                    <a:pt x="719138" y="720090"/>
                    <a:pt x="730568" y="745808"/>
                  </a:cubicBezTo>
                  <a:cubicBezTo>
                    <a:pt x="727710" y="748665"/>
                    <a:pt x="723900" y="752475"/>
                    <a:pt x="721043" y="755333"/>
                  </a:cubicBezTo>
                  <a:cubicBezTo>
                    <a:pt x="709613" y="747713"/>
                    <a:pt x="696277" y="741998"/>
                    <a:pt x="686752" y="732473"/>
                  </a:cubicBezTo>
                  <a:cubicBezTo>
                    <a:pt x="518160" y="551498"/>
                    <a:pt x="315277" y="418148"/>
                    <a:pt x="101917" y="298133"/>
                  </a:cubicBezTo>
                  <a:cubicBezTo>
                    <a:pt x="74295" y="282893"/>
                    <a:pt x="44767" y="268605"/>
                    <a:pt x="17145" y="254318"/>
                  </a:cubicBezTo>
                  <a:cubicBezTo>
                    <a:pt x="11430" y="249555"/>
                    <a:pt x="5715" y="243840"/>
                    <a:pt x="0" y="239078"/>
                  </a:cubicBezTo>
                  <a:cubicBezTo>
                    <a:pt x="1905" y="233363"/>
                    <a:pt x="4763" y="228600"/>
                    <a:pt x="6667" y="222885"/>
                  </a:cubicBezTo>
                  <a:cubicBezTo>
                    <a:pt x="6667" y="222885"/>
                    <a:pt x="6667" y="223838"/>
                    <a:pt x="6667" y="222885"/>
                  </a:cubicBezTo>
                  <a:cubicBezTo>
                    <a:pt x="37147" y="235268"/>
                    <a:pt x="67627" y="248603"/>
                    <a:pt x="98107" y="261938"/>
                  </a:cubicBezTo>
                  <a:cubicBezTo>
                    <a:pt x="98107" y="261938"/>
                    <a:pt x="98107" y="261938"/>
                    <a:pt x="98107" y="261938"/>
                  </a:cubicBezTo>
                  <a:cubicBezTo>
                    <a:pt x="126682" y="278130"/>
                    <a:pt x="155257" y="295275"/>
                    <a:pt x="183832" y="311468"/>
                  </a:cubicBezTo>
                  <a:cubicBezTo>
                    <a:pt x="187642" y="313373"/>
                    <a:pt x="191452" y="315278"/>
                    <a:pt x="195263" y="317183"/>
                  </a:cubicBezTo>
                  <a:cubicBezTo>
                    <a:pt x="207645" y="323850"/>
                    <a:pt x="219075" y="331470"/>
                    <a:pt x="231457" y="338138"/>
                  </a:cubicBezTo>
                  <a:cubicBezTo>
                    <a:pt x="231457" y="338138"/>
                    <a:pt x="231457" y="338138"/>
                    <a:pt x="231457" y="338138"/>
                  </a:cubicBezTo>
                  <a:cubicBezTo>
                    <a:pt x="240982" y="344805"/>
                    <a:pt x="250507" y="350520"/>
                    <a:pt x="260032" y="357188"/>
                  </a:cubicBezTo>
                  <a:cubicBezTo>
                    <a:pt x="260032" y="357188"/>
                    <a:pt x="260032" y="357188"/>
                    <a:pt x="260032" y="357188"/>
                  </a:cubicBezTo>
                  <a:cubicBezTo>
                    <a:pt x="279082" y="369570"/>
                    <a:pt x="298132" y="382905"/>
                    <a:pt x="318135" y="395288"/>
                  </a:cubicBezTo>
                  <a:cubicBezTo>
                    <a:pt x="318135" y="395288"/>
                    <a:pt x="318135" y="395288"/>
                    <a:pt x="318135" y="395288"/>
                  </a:cubicBezTo>
                  <a:cubicBezTo>
                    <a:pt x="324802" y="399098"/>
                    <a:pt x="330517" y="402908"/>
                    <a:pt x="337185" y="406718"/>
                  </a:cubicBezTo>
                  <a:cubicBezTo>
                    <a:pt x="340995" y="408623"/>
                    <a:pt x="344805" y="410528"/>
                    <a:pt x="348615" y="412433"/>
                  </a:cubicBezTo>
                  <a:cubicBezTo>
                    <a:pt x="354330" y="416243"/>
                    <a:pt x="360997" y="420053"/>
                    <a:pt x="366713" y="422910"/>
                  </a:cubicBezTo>
                  <a:cubicBezTo>
                    <a:pt x="366713" y="422910"/>
                    <a:pt x="365760" y="421958"/>
                    <a:pt x="365760" y="421958"/>
                  </a:cubicBezTo>
                  <a:cubicBezTo>
                    <a:pt x="369570" y="424815"/>
                    <a:pt x="372427" y="428625"/>
                    <a:pt x="376238" y="431483"/>
                  </a:cubicBezTo>
                  <a:cubicBezTo>
                    <a:pt x="376238" y="431483"/>
                    <a:pt x="376238" y="431483"/>
                    <a:pt x="376238" y="431483"/>
                  </a:cubicBezTo>
                  <a:cubicBezTo>
                    <a:pt x="463867" y="501015"/>
                    <a:pt x="551497" y="569595"/>
                    <a:pt x="639127" y="639128"/>
                  </a:cubicBezTo>
                  <a:cubicBezTo>
                    <a:pt x="607695" y="550545"/>
                    <a:pt x="549593" y="481965"/>
                    <a:pt x="481013" y="421958"/>
                  </a:cubicBezTo>
                  <a:cubicBezTo>
                    <a:pt x="481013" y="421958"/>
                    <a:pt x="481013" y="421958"/>
                    <a:pt x="481013" y="421958"/>
                  </a:cubicBezTo>
                  <a:cubicBezTo>
                    <a:pt x="462915" y="405765"/>
                    <a:pt x="444817" y="388620"/>
                    <a:pt x="425767" y="372428"/>
                  </a:cubicBezTo>
                  <a:cubicBezTo>
                    <a:pt x="425767" y="372428"/>
                    <a:pt x="425767" y="372428"/>
                    <a:pt x="425767" y="372428"/>
                  </a:cubicBezTo>
                  <a:cubicBezTo>
                    <a:pt x="421957" y="368618"/>
                    <a:pt x="419100" y="365760"/>
                    <a:pt x="415290" y="361950"/>
                  </a:cubicBezTo>
                  <a:cubicBezTo>
                    <a:pt x="415290" y="361950"/>
                    <a:pt x="416242" y="362903"/>
                    <a:pt x="416242" y="362903"/>
                  </a:cubicBezTo>
                  <a:cubicBezTo>
                    <a:pt x="412432" y="358140"/>
                    <a:pt x="409575" y="354330"/>
                    <a:pt x="405765" y="349568"/>
                  </a:cubicBezTo>
                  <a:cubicBezTo>
                    <a:pt x="315277" y="280988"/>
                    <a:pt x="223838" y="212408"/>
                    <a:pt x="132397" y="144780"/>
                  </a:cubicBezTo>
                  <a:cubicBezTo>
                    <a:pt x="118110" y="134303"/>
                    <a:pt x="103822" y="124778"/>
                    <a:pt x="89535" y="114300"/>
                  </a:cubicBezTo>
                  <a:cubicBezTo>
                    <a:pt x="32385" y="68580"/>
                    <a:pt x="31432" y="64770"/>
                    <a:pt x="65722"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 name="Google Shape;296;p10"/>
            <p:cNvSpPr/>
            <p:nvPr/>
          </p:nvSpPr>
          <p:spPr>
            <a:xfrm>
              <a:off x="2873276" y="2060160"/>
              <a:ext cx="536187" cy="1144904"/>
            </a:xfrm>
            <a:custGeom>
              <a:avLst/>
              <a:gdLst/>
              <a:ahLst/>
              <a:cxnLst/>
              <a:rect l="l" t="t" r="r" b="b"/>
              <a:pathLst>
                <a:path w="536187" h="1144904" extrusionOk="0">
                  <a:moveTo>
                    <a:pt x="283775" y="0"/>
                  </a:moveTo>
                  <a:cubicBezTo>
                    <a:pt x="289490" y="4763"/>
                    <a:pt x="295205" y="10477"/>
                    <a:pt x="300920" y="15240"/>
                  </a:cubicBezTo>
                  <a:cubicBezTo>
                    <a:pt x="260915" y="202883"/>
                    <a:pt x="206623" y="384810"/>
                    <a:pt x="112325" y="554355"/>
                  </a:cubicBezTo>
                  <a:cubicBezTo>
                    <a:pt x="78035" y="615315"/>
                    <a:pt x="60890" y="686752"/>
                    <a:pt x="36125" y="753427"/>
                  </a:cubicBezTo>
                  <a:cubicBezTo>
                    <a:pt x="21838" y="790575"/>
                    <a:pt x="38030" y="815340"/>
                    <a:pt x="67558" y="839152"/>
                  </a:cubicBezTo>
                  <a:cubicBezTo>
                    <a:pt x="197098" y="940118"/>
                    <a:pt x="338068" y="1020127"/>
                    <a:pt x="485705" y="1090612"/>
                  </a:cubicBezTo>
                  <a:cubicBezTo>
                    <a:pt x="502850" y="1099185"/>
                    <a:pt x="519043" y="1107758"/>
                    <a:pt x="536188" y="1116330"/>
                  </a:cubicBezTo>
                  <a:cubicBezTo>
                    <a:pt x="522853" y="1125855"/>
                    <a:pt x="510470" y="1135380"/>
                    <a:pt x="497135" y="1144905"/>
                  </a:cubicBezTo>
                  <a:cubicBezTo>
                    <a:pt x="495230" y="1138237"/>
                    <a:pt x="494278" y="1127760"/>
                    <a:pt x="489515" y="1125855"/>
                  </a:cubicBezTo>
                  <a:cubicBezTo>
                    <a:pt x="425698" y="1093470"/>
                    <a:pt x="361880" y="1062037"/>
                    <a:pt x="298063" y="1029652"/>
                  </a:cubicBezTo>
                  <a:cubicBezTo>
                    <a:pt x="298063" y="1029652"/>
                    <a:pt x="298063" y="1029652"/>
                    <a:pt x="298063" y="1029652"/>
                  </a:cubicBezTo>
                  <a:cubicBezTo>
                    <a:pt x="291395" y="1025843"/>
                    <a:pt x="284728" y="1022985"/>
                    <a:pt x="279013" y="1019175"/>
                  </a:cubicBezTo>
                  <a:cubicBezTo>
                    <a:pt x="279013" y="1019175"/>
                    <a:pt x="279965" y="1020127"/>
                    <a:pt x="279965" y="1020127"/>
                  </a:cubicBezTo>
                  <a:cubicBezTo>
                    <a:pt x="273298" y="1016318"/>
                    <a:pt x="267583" y="1012508"/>
                    <a:pt x="260915" y="1008698"/>
                  </a:cubicBezTo>
                  <a:cubicBezTo>
                    <a:pt x="260915" y="1008698"/>
                    <a:pt x="261868" y="1009650"/>
                    <a:pt x="261868" y="1009650"/>
                  </a:cubicBezTo>
                  <a:cubicBezTo>
                    <a:pt x="252343" y="1002983"/>
                    <a:pt x="241865" y="996315"/>
                    <a:pt x="232340" y="989648"/>
                  </a:cubicBezTo>
                  <a:cubicBezTo>
                    <a:pt x="171380" y="947737"/>
                    <a:pt x="110420" y="904875"/>
                    <a:pt x="49460" y="862965"/>
                  </a:cubicBezTo>
                  <a:cubicBezTo>
                    <a:pt x="6598" y="833437"/>
                    <a:pt x="-11500" y="792480"/>
                    <a:pt x="7550" y="743902"/>
                  </a:cubicBezTo>
                  <a:cubicBezTo>
                    <a:pt x="47555" y="642937"/>
                    <a:pt x="91370" y="543877"/>
                    <a:pt x="134233" y="443865"/>
                  </a:cubicBezTo>
                  <a:cubicBezTo>
                    <a:pt x="140900" y="427672"/>
                    <a:pt x="148520" y="412433"/>
                    <a:pt x="156140" y="397192"/>
                  </a:cubicBezTo>
                  <a:cubicBezTo>
                    <a:pt x="163760" y="381000"/>
                    <a:pt x="170428" y="364808"/>
                    <a:pt x="178048" y="348615"/>
                  </a:cubicBezTo>
                  <a:cubicBezTo>
                    <a:pt x="178048" y="348615"/>
                    <a:pt x="178048" y="348615"/>
                    <a:pt x="178048" y="347663"/>
                  </a:cubicBezTo>
                  <a:cubicBezTo>
                    <a:pt x="180905" y="340995"/>
                    <a:pt x="183763" y="334327"/>
                    <a:pt x="186620" y="327660"/>
                  </a:cubicBezTo>
                  <a:cubicBezTo>
                    <a:pt x="186620" y="327660"/>
                    <a:pt x="185668" y="327660"/>
                    <a:pt x="185668" y="327660"/>
                  </a:cubicBezTo>
                  <a:cubicBezTo>
                    <a:pt x="204718" y="266700"/>
                    <a:pt x="223768" y="205740"/>
                    <a:pt x="242818" y="144780"/>
                  </a:cubicBezTo>
                  <a:cubicBezTo>
                    <a:pt x="256153" y="96202"/>
                    <a:pt x="270440" y="47625"/>
                    <a:pt x="283775"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 name="Google Shape;297;p10"/>
            <p:cNvSpPr/>
            <p:nvPr/>
          </p:nvSpPr>
          <p:spPr>
            <a:xfrm>
              <a:off x="4172416" y="909540"/>
              <a:ext cx="265747" cy="1143000"/>
            </a:xfrm>
            <a:custGeom>
              <a:avLst/>
              <a:gdLst/>
              <a:ahLst/>
              <a:cxnLst/>
              <a:rect l="l" t="t" r="r" b="b"/>
              <a:pathLst>
                <a:path w="265747" h="1143000" extrusionOk="0">
                  <a:moveTo>
                    <a:pt x="102870" y="704850"/>
                  </a:moveTo>
                  <a:cubicBezTo>
                    <a:pt x="101917" y="710565"/>
                    <a:pt x="100013" y="716280"/>
                    <a:pt x="99060" y="721995"/>
                  </a:cubicBezTo>
                  <a:cubicBezTo>
                    <a:pt x="79057" y="833438"/>
                    <a:pt x="58103" y="944880"/>
                    <a:pt x="38100" y="1057275"/>
                  </a:cubicBezTo>
                  <a:cubicBezTo>
                    <a:pt x="30480" y="1085850"/>
                    <a:pt x="23813" y="1114425"/>
                    <a:pt x="16192" y="1143000"/>
                  </a:cubicBezTo>
                  <a:cubicBezTo>
                    <a:pt x="10478" y="1143000"/>
                    <a:pt x="5715" y="1143000"/>
                    <a:pt x="0" y="1143000"/>
                  </a:cubicBezTo>
                  <a:cubicBezTo>
                    <a:pt x="19050" y="1038225"/>
                    <a:pt x="38100" y="933450"/>
                    <a:pt x="56197" y="828675"/>
                  </a:cubicBezTo>
                  <a:cubicBezTo>
                    <a:pt x="85725" y="676275"/>
                    <a:pt x="115253" y="522923"/>
                    <a:pt x="144780" y="370523"/>
                  </a:cubicBezTo>
                  <a:cubicBezTo>
                    <a:pt x="147638" y="360045"/>
                    <a:pt x="149542" y="348615"/>
                    <a:pt x="152400" y="338138"/>
                  </a:cubicBezTo>
                  <a:cubicBezTo>
                    <a:pt x="173355" y="262890"/>
                    <a:pt x="193357" y="187642"/>
                    <a:pt x="217170" y="113348"/>
                  </a:cubicBezTo>
                  <a:cubicBezTo>
                    <a:pt x="229553" y="74295"/>
                    <a:pt x="249555" y="38100"/>
                    <a:pt x="265747" y="0"/>
                  </a:cubicBezTo>
                  <a:cubicBezTo>
                    <a:pt x="242888" y="83820"/>
                    <a:pt x="217170" y="167640"/>
                    <a:pt x="197167" y="252413"/>
                  </a:cubicBezTo>
                  <a:cubicBezTo>
                    <a:pt x="172403" y="356235"/>
                    <a:pt x="152400" y="461963"/>
                    <a:pt x="130492" y="565785"/>
                  </a:cubicBezTo>
                  <a:cubicBezTo>
                    <a:pt x="125730" y="582930"/>
                    <a:pt x="120967" y="600075"/>
                    <a:pt x="116205" y="618172"/>
                  </a:cubicBezTo>
                  <a:cubicBezTo>
                    <a:pt x="114300" y="630555"/>
                    <a:pt x="111442" y="643890"/>
                    <a:pt x="109538" y="656272"/>
                  </a:cubicBezTo>
                  <a:cubicBezTo>
                    <a:pt x="108585" y="660083"/>
                    <a:pt x="107632" y="663893"/>
                    <a:pt x="106680" y="666750"/>
                  </a:cubicBezTo>
                  <a:cubicBezTo>
                    <a:pt x="105728" y="673418"/>
                    <a:pt x="105728" y="679133"/>
                    <a:pt x="104775" y="685800"/>
                  </a:cubicBezTo>
                  <a:cubicBezTo>
                    <a:pt x="104775" y="692468"/>
                    <a:pt x="103822" y="699135"/>
                    <a:pt x="102870" y="7048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 name="Google Shape;298;p10"/>
            <p:cNvSpPr/>
            <p:nvPr/>
          </p:nvSpPr>
          <p:spPr>
            <a:xfrm>
              <a:off x="3198961" y="3176490"/>
              <a:ext cx="460254" cy="132425"/>
            </a:xfrm>
            <a:custGeom>
              <a:avLst/>
              <a:gdLst/>
              <a:ahLst/>
              <a:cxnLst/>
              <a:rect l="l" t="t" r="r" b="b"/>
              <a:pathLst>
                <a:path w="460254" h="132425" extrusionOk="0">
                  <a:moveTo>
                    <a:pt x="171450" y="28575"/>
                  </a:moveTo>
                  <a:cubicBezTo>
                    <a:pt x="184785" y="19050"/>
                    <a:pt x="197168" y="9525"/>
                    <a:pt x="210503" y="0"/>
                  </a:cubicBezTo>
                  <a:cubicBezTo>
                    <a:pt x="274320" y="20955"/>
                    <a:pt x="338138" y="42863"/>
                    <a:pt x="401955" y="63818"/>
                  </a:cubicBezTo>
                  <a:cubicBezTo>
                    <a:pt x="403860" y="64770"/>
                    <a:pt x="404813" y="64770"/>
                    <a:pt x="406718" y="65722"/>
                  </a:cubicBezTo>
                  <a:cubicBezTo>
                    <a:pt x="424815" y="80010"/>
                    <a:pt x="442913" y="93345"/>
                    <a:pt x="460058" y="108585"/>
                  </a:cubicBezTo>
                  <a:cubicBezTo>
                    <a:pt x="461963" y="109538"/>
                    <a:pt x="449580" y="133350"/>
                    <a:pt x="443865" y="132397"/>
                  </a:cubicBezTo>
                  <a:cubicBezTo>
                    <a:pt x="421005" y="131445"/>
                    <a:pt x="398145" y="128588"/>
                    <a:pt x="377190" y="121920"/>
                  </a:cubicBezTo>
                  <a:cubicBezTo>
                    <a:pt x="338138" y="108585"/>
                    <a:pt x="300990" y="85725"/>
                    <a:pt x="260985" y="76200"/>
                  </a:cubicBezTo>
                  <a:cubicBezTo>
                    <a:pt x="175260" y="57150"/>
                    <a:pt x="87630" y="43815"/>
                    <a:pt x="0" y="27622"/>
                  </a:cubicBezTo>
                  <a:cubicBezTo>
                    <a:pt x="0" y="18097"/>
                    <a:pt x="0" y="8572"/>
                    <a:pt x="0" y="0"/>
                  </a:cubicBezTo>
                  <a:cubicBezTo>
                    <a:pt x="58103" y="9525"/>
                    <a:pt x="115253" y="19050"/>
                    <a:pt x="171450" y="2857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 name="Google Shape;299;p10"/>
            <p:cNvSpPr/>
            <p:nvPr/>
          </p:nvSpPr>
          <p:spPr>
            <a:xfrm>
              <a:off x="4278144" y="1077179"/>
              <a:ext cx="173354" cy="700087"/>
            </a:xfrm>
            <a:custGeom>
              <a:avLst/>
              <a:gdLst/>
              <a:ahLst/>
              <a:cxnLst/>
              <a:rect l="l" t="t" r="r" b="b"/>
              <a:pathLst>
                <a:path w="173354" h="700087" extrusionOk="0">
                  <a:moveTo>
                    <a:pt x="31432" y="567690"/>
                  </a:moveTo>
                  <a:cubicBezTo>
                    <a:pt x="32385" y="563880"/>
                    <a:pt x="34290" y="560070"/>
                    <a:pt x="35242" y="556260"/>
                  </a:cubicBezTo>
                  <a:cubicBezTo>
                    <a:pt x="36195" y="550545"/>
                    <a:pt x="38100" y="544830"/>
                    <a:pt x="39052" y="539115"/>
                  </a:cubicBezTo>
                  <a:cubicBezTo>
                    <a:pt x="39052" y="539115"/>
                    <a:pt x="38100" y="539115"/>
                    <a:pt x="38100" y="539115"/>
                  </a:cubicBezTo>
                  <a:cubicBezTo>
                    <a:pt x="40005" y="535305"/>
                    <a:pt x="41910" y="531495"/>
                    <a:pt x="43815" y="527685"/>
                  </a:cubicBezTo>
                  <a:cubicBezTo>
                    <a:pt x="86677" y="351473"/>
                    <a:pt x="130492" y="176213"/>
                    <a:pt x="173355" y="0"/>
                  </a:cubicBezTo>
                  <a:cubicBezTo>
                    <a:pt x="152400" y="192405"/>
                    <a:pt x="104775" y="379095"/>
                    <a:pt x="54292" y="564832"/>
                  </a:cubicBezTo>
                  <a:cubicBezTo>
                    <a:pt x="40005" y="609600"/>
                    <a:pt x="25717" y="654368"/>
                    <a:pt x="11430" y="700088"/>
                  </a:cubicBezTo>
                  <a:cubicBezTo>
                    <a:pt x="7620" y="700088"/>
                    <a:pt x="3810" y="699135"/>
                    <a:pt x="0" y="699135"/>
                  </a:cubicBezTo>
                  <a:cubicBezTo>
                    <a:pt x="9525" y="655320"/>
                    <a:pt x="20955" y="611505"/>
                    <a:pt x="31432" y="56769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 name="Google Shape;300;p10"/>
            <p:cNvSpPr/>
            <p:nvPr/>
          </p:nvSpPr>
          <p:spPr>
            <a:xfrm>
              <a:off x="4187656" y="1776315"/>
              <a:ext cx="100964" cy="361950"/>
            </a:xfrm>
            <a:custGeom>
              <a:avLst/>
              <a:gdLst/>
              <a:ahLst/>
              <a:cxnLst/>
              <a:rect l="l" t="t" r="r" b="b"/>
              <a:pathLst>
                <a:path w="100964" h="361950" extrusionOk="0">
                  <a:moveTo>
                    <a:pt x="89535" y="0"/>
                  </a:moveTo>
                  <a:cubicBezTo>
                    <a:pt x="93345" y="0"/>
                    <a:pt x="97155" y="953"/>
                    <a:pt x="100965" y="953"/>
                  </a:cubicBezTo>
                  <a:cubicBezTo>
                    <a:pt x="73342" y="120967"/>
                    <a:pt x="46672" y="241935"/>
                    <a:pt x="19050" y="361950"/>
                  </a:cubicBezTo>
                  <a:cubicBezTo>
                    <a:pt x="12382" y="361950"/>
                    <a:pt x="6667" y="360997"/>
                    <a:pt x="0" y="360997"/>
                  </a:cubicBezTo>
                  <a:cubicBezTo>
                    <a:pt x="12382" y="304800"/>
                    <a:pt x="24765" y="248603"/>
                    <a:pt x="37147" y="192405"/>
                  </a:cubicBezTo>
                  <a:cubicBezTo>
                    <a:pt x="55245" y="128588"/>
                    <a:pt x="72390" y="63817"/>
                    <a:pt x="89535"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 name="Google Shape;301;p10"/>
            <p:cNvSpPr/>
            <p:nvPr/>
          </p:nvSpPr>
          <p:spPr>
            <a:xfrm>
              <a:off x="4438164" y="852390"/>
              <a:ext cx="48577" cy="198120"/>
            </a:xfrm>
            <a:custGeom>
              <a:avLst/>
              <a:gdLst/>
              <a:ahLst/>
              <a:cxnLst/>
              <a:rect l="l" t="t" r="r" b="b"/>
              <a:pathLst>
                <a:path w="48577" h="198120" extrusionOk="0">
                  <a:moveTo>
                    <a:pt x="0" y="57150"/>
                  </a:moveTo>
                  <a:cubicBezTo>
                    <a:pt x="9525" y="38100"/>
                    <a:pt x="19050" y="19050"/>
                    <a:pt x="29528" y="0"/>
                  </a:cubicBezTo>
                  <a:cubicBezTo>
                    <a:pt x="36195" y="1905"/>
                    <a:pt x="42863" y="2858"/>
                    <a:pt x="48578" y="4763"/>
                  </a:cubicBezTo>
                  <a:cubicBezTo>
                    <a:pt x="45720" y="38100"/>
                    <a:pt x="42863" y="71438"/>
                    <a:pt x="40005" y="104775"/>
                  </a:cubicBezTo>
                  <a:cubicBezTo>
                    <a:pt x="38100" y="114300"/>
                    <a:pt x="37147" y="122873"/>
                    <a:pt x="35243" y="132398"/>
                  </a:cubicBezTo>
                  <a:cubicBezTo>
                    <a:pt x="30480" y="154305"/>
                    <a:pt x="25718" y="176213"/>
                    <a:pt x="20003" y="198120"/>
                  </a:cubicBezTo>
                  <a:cubicBezTo>
                    <a:pt x="15240" y="197167"/>
                    <a:pt x="11430" y="196215"/>
                    <a:pt x="6668" y="195263"/>
                  </a:cubicBezTo>
                  <a:cubicBezTo>
                    <a:pt x="12382" y="160020"/>
                    <a:pt x="18097" y="123825"/>
                    <a:pt x="25718" y="88583"/>
                  </a:cubicBezTo>
                  <a:cubicBezTo>
                    <a:pt x="31432" y="64770"/>
                    <a:pt x="24765" y="54292"/>
                    <a:pt x="0" y="571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2" name="Google Shape;302;p10"/>
            <p:cNvSpPr/>
            <p:nvPr/>
          </p:nvSpPr>
          <p:spPr>
            <a:xfrm>
              <a:off x="4085739" y="4072792"/>
              <a:ext cx="20955" cy="1904"/>
            </a:xfrm>
            <a:custGeom>
              <a:avLst/>
              <a:gdLst/>
              <a:ahLst/>
              <a:cxnLst/>
              <a:rect l="l" t="t" r="r" b="b"/>
              <a:pathLst>
                <a:path w="20955" h="1904" extrusionOk="0">
                  <a:moveTo>
                    <a:pt x="20955" y="1905"/>
                  </a:moveTo>
                  <a:cubicBezTo>
                    <a:pt x="14288" y="953"/>
                    <a:pt x="6668" y="0"/>
                    <a:pt x="0" y="0"/>
                  </a:cubicBezTo>
                  <a:cubicBezTo>
                    <a:pt x="6668" y="0"/>
                    <a:pt x="14288" y="953"/>
                    <a:pt x="20955" y="190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3" name="Google Shape;303;p10"/>
            <p:cNvSpPr/>
            <p:nvPr/>
          </p:nvSpPr>
          <p:spPr>
            <a:xfrm>
              <a:off x="4325769" y="4122322"/>
              <a:ext cx="198119" cy="13335"/>
            </a:xfrm>
            <a:custGeom>
              <a:avLst/>
              <a:gdLst/>
              <a:ahLst/>
              <a:cxnLst/>
              <a:rect l="l" t="t" r="r" b="b"/>
              <a:pathLst>
                <a:path w="198119" h="13335" extrusionOk="0">
                  <a:moveTo>
                    <a:pt x="0" y="0"/>
                  </a:moveTo>
                  <a:cubicBezTo>
                    <a:pt x="65722" y="2858"/>
                    <a:pt x="131445" y="5715"/>
                    <a:pt x="198120" y="7620"/>
                  </a:cubicBezTo>
                  <a:cubicBezTo>
                    <a:pt x="135255" y="9525"/>
                    <a:pt x="73342" y="12383"/>
                    <a:pt x="10477" y="13335"/>
                  </a:cubicBezTo>
                  <a:cubicBezTo>
                    <a:pt x="7620" y="13335"/>
                    <a:pt x="3810" y="4763"/>
                    <a:pt x="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4" name="Google Shape;304;p10"/>
            <p:cNvSpPr/>
            <p:nvPr/>
          </p:nvSpPr>
          <p:spPr>
            <a:xfrm>
              <a:off x="4174321" y="4790024"/>
              <a:ext cx="39052" cy="13334"/>
            </a:xfrm>
            <a:custGeom>
              <a:avLst/>
              <a:gdLst/>
              <a:ahLst/>
              <a:cxnLst/>
              <a:rect l="l" t="t" r="r" b="b"/>
              <a:pathLst>
                <a:path w="39052" h="13334" extrusionOk="0">
                  <a:moveTo>
                    <a:pt x="0" y="0"/>
                  </a:moveTo>
                  <a:cubicBezTo>
                    <a:pt x="13335" y="4763"/>
                    <a:pt x="25718" y="8572"/>
                    <a:pt x="39053" y="13335"/>
                  </a:cubicBezTo>
                  <a:cubicBezTo>
                    <a:pt x="25718" y="9525"/>
                    <a:pt x="12383" y="4763"/>
                    <a:pt x="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5" name="Google Shape;305;p10"/>
            <p:cNvSpPr/>
            <p:nvPr/>
          </p:nvSpPr>
          <p:spPr>
            <a:xfrm>
              <a:off x="4838214" y="3200302"/>
              <a:ext cx="17144" cy="19050"/>
            </a:xfrm>
            <a:custGeom>
              <a:avLst/>
              <a:gdLst/>
              <a:ahLst/>
              <a:cxnLst/>
              <a:rect l="l" t="t" r="r" b="b"/>
              <a:pathLst>
                <a:path w="17144" h="19050" extrusionOk="0">
                  <a:moveTo>
                    <a:pt x="0" y="3810"/>
                  </a:moveTo>
                  <a:cubicBezTo>
                    <a:pt x="5715" y="2857"/>
                    <a:pt x="11430" y="953"/>
                    <a:pt x="17145" y="0"/>
                  </a:cubicBezTo>
                  <a:cubicBezTo>
                    <a:pt x="12382" y="5715"/>
                    <a:pt x="8572" y="12382"/>
                    <a:pt x="3810" y="19050"/>
                  </a:cubicBezTo>
                  <a:cubicBezTo>
                    <a:pt x="2857" y="13335"/>
                    <a:pt x="953" y="8572"/>
                    <a:pt x="0" y="381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6" name="Google Shape;306;p10"/>
            <p:cNvSpPr/>
            <p:nvPr/>
          </p:nvSpPr>
          <p:spPr>
            <a:xfrm>
              <a:off x="2714139" y="4167090"/>
              <a:ext cx="9525" cy="9525"/>
            </a:xfrm>
            <a:custGeom>
              <a:avLst/>
              <a:gdLst/>
              <a:ahLst/>
              <a:cxnLst/>
              <a:rect l="l" t="t" r="r" b="b"/>
              <a:pathLst>
                <a:path w="9525" h="9525" extrusionOk="0">
                  <a:moveTo>
                    <a:pt x="0" y="9525"/>
                  </a:moveTo>
                  <a:cubicBezTo>
                    <a:pt x="2858" y="6668"/>
                    <a:pt x="5715" y="2857"/>
                    <a:pt x="9525" y="0"/>
                  </a:cubicBezTo>
                  <a:cubicBezTo>
                    <a:pt x="6667" y="2857"/>
                    <a:pt x="3810" y="6668"/>
                    <a:pt x="0" y="95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7" name="Google Shape;307;p10"/>
            <p:cNvSpPr/>
            <p:nvPr/>
          </p:nvSpPr>
          <p:spPr>
            <a:xfrm>
              <a:off x="4716294" y="2975512"/>
              <a:ext cx="18097" cy="7620"/>
            </a:xfrm>
            <a:custGeom>
              <a:avLst/>
              <a:gdLst/>
              <a:ahLst/>
              <a:cxnLst/>
              <a:rect l="l" t="t" r="r" b="b"/>
              <a:pathLst>
                <a:path w="18097" h="7620" extrusionOk="0">
                  <a:moveTo>
                    <a:pt x="18097" y="7620"/>
                  </a:moveTo>
                  <a:cubicBezTo>
                    <a:pt x="12382" y="7620"/>
                    <a:pt x="5715" y="7620"/>
                    <a:pt x="0" y="7620"/>
                  </a:cubicBezTo>
                  <a:cubicBezTo>
                    <a:pt x="0" y="5715"/>
                    <a:pt x="0" y="4763"/>
                    <a:pt x="0" y="2858"/>
                  </a:cubicBezTo>
                  <a:cubicBezTo>
                    <a:pt x="5715" y="1905"/>
                    <a:pt x="12382" y="953"/>
                    <a:pt x="18097" y="0"/>
                  </a:cubicBezTo>
                  <a:cubicBezTo>
                    <a:pt x="18097" y="2858"/>
                    <a:pt x="18097" y="4763"/>
                    <a:pt x="18097" y="76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8" name="Google Shape;308;p10"/>
            <p:cNvSpPr/>
            <p:nvPr/>
          </p:nvSpPr>
          <p:spPr>
            <a:xfrm>
              <a:off x="4140031" y="4267102"/>
              <a:ext cx="7619" cy="7619"/>
            </a:xfrm>
            <a:custGeom>
              <a:avLst/>
              <a:gdLst/>
              <a:ahLst/>
              <a:cxnLst/>
              <a:rect l="l" t="t" r="r" b="b"/>
              <a:pathLst>
                <a:path w="7619" h="7619" extrusionOk="0">
                  <a:moveTo>
                    <a:pt x="7620" y="2857"/>
                  </a:moveTo>
                  <a:cubicBezTo>
                    <a:pt x="5715" y="3810"/>
                    <a:pt x="2857" y="5715"/>
                    <a:pt x="0" y="7620"/>
                  </a:cubicBezTo>
                  <a:cubicBezTo>
                    <a:pt x="1905" y="4763"/>
                    <a:pt x="2857" y="2857"/>
                    <a:pt x="3810" y="0"/>
                  </a:cubicBezTo>
                  <a:cubicBezTo>
                    <a:pt x="4763" y="0"/>
                    <a:pt x="7620" y="2857"/>
                    <a:pt x="7620" y="285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9" name="Google Shape;309;p10"/>
            <p:cNvSpPr/>
            <p:nvPr/>
          </p:nvSpPr>
          <p:spPr>
            <a:xfrm>
              <a:off x="4108598" y="4730017"/>
              <a:ext cx="15240" cy="7619"/>
            </a:xfrm>
            <a:custGeom>
              <a:avLst/>
              <a:gdLst/>
              <a:ahLst/>
              <a:cxnLst/>
              <a:rect l="l" t="t" r="r" b="b"/>
              <a:pathLst>
                <a:path w="15240" h="7619" extrusionOk="0">
                  <a:moveTo>
                    <a:pt x="15240" y="7620"/>
                  </a:moveTo>
                  <a:cubicBezTo>
                    <a:pt x="10478" y="4763"/>
                    <a:pt x="4763" y="2857"/>
                    <a:pt x="0" y="0"/>
                  </a:cubicBezTo>
                  <a:cubicBezTo>
                    <a:pt x="4763" y="1905"/>
                    <a:pt x="10478" y="4763"/>
                    <a:pt x="15240" y="76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0" name="Google Shape;310;p10"/>
            <p:cNvSpPr/>
            <p:nvPr/>
          </p:nvSpPr>
          <p:spPr>
            <a:xfrm>
              <a:off x="3352314" y="4541422"/>
              <a:ext cx="25717" cy="24765"/>
            </a:xfrm>
            <a:custGeom>
              <a:avLst/>
              <a:gdLst/>
              <a:ahLst/>
              <a:cxnLst/>
              <a:rect l="l" t="t" r="r" b="b"/>
              <a:pathLst>
                <a:path w="25717" h="24765" extrusionOk="0">
                  <a:moveTo>
                    <a:pt x="9525" y="24765"/>
                  </a:moveTo>
                  <a:cubicBezTo>
                    <a:pt x="6667" y="24765"/>
                    <a:pt x="2858" y="24765"/>
                    <a:pt x="0" y="24765"/>
                  </a:cubicBezTo>
                  <a:cubicBezTo>
                    <a:pt x="5715" y="16193"/>
                    <a:pt x="12383" y="8573"/>
                    <a:pt x="18097" y="0"/>
                  </a:cubicBezTo>
                  <a:cubicBezTo>
                    <a:pt x="20955" y="1905"/>
                    <a:pt x="22860" y="3810"/>
                    <a:pt x="25717" y="6668"/>
                  </a:cubicBezTo>
                  <a:cubicBezTo>
                    <a:pt x="20003" y="13335"/>
                    <a:pt x="15240" y="19050"/>
                    <a:pt x="9525" y="2476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1" name="Google Shape;311;p10"/>
            <p:cNvSpPr/>
            <p:nvPr/>
          </p:nvSpPr>
          <p:spPr>
            <a:xfrm>
              <a:off x="4289573" y="1475324"/>
              <a:ext cx="14287" cy="52387"/>
            </a:xfrm>
            <a:custGeom>
              <a:avLst/>
              <a:gdLst/>
              <a:ahLst/>
              <a:cxnLst/>
              <a:rect l="l" t="t" r="r" b="b"/>
              <a:pathLst>
                <a:path w="14287" h="52387" extrusionOk="0">
                  <a:moveTo>
                    <a:pt x="0" y="52388"/>
                  </a:moveTo>
                  <a:cubicBezTo>
                    <a:pt x="4763" y="35243"/>
                    <a:pt x="9525" y="18098"/>
                    <a:pt x="14288" y="0"/>
                  </a:cubicBezTo>
                  <a:cubicBezTo>
                    <a:pt x="9525" y="18098"/>
                    <a:pt x="4763" y="35243"/>
                    <a:pt x="0" y="5238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2" name="Google Shape;312;p10"/>
            <p:cNvSpPr/>
            <p:nvPr/>
          </p:nvSpPr>
          <p:spPr>
            <a:xfrm>
              <a:off x="4313386" y="1616294"/>
              <a:ext cx="3809" cy="17145"/>
            </a:xfrm>
            <a:custGeom>
              <a:avLst/>
              <a:gdLst/>
              <a:ahLst/>
              <a:cxnLst/>
              <a:rect l="l" t="t" r="r" b="b"/>
              <a:pathLst>
                <a:path w="3809" h="17145" extrusionOk="0">
                  <a:moveTo>
                    <a:pt x="3810" y="0"/>
                  </a:moveTo>
                  <a:cubicBezTo>
                    <a:pt x="2858" y="5715"/>
                    <a:pt x="953" y="11430"/>
                    <a:pt x="0" y="17145"/>
                  </a:cubicBezTo>
                  <a:cubicBezTo>
                    <a:pt x="953" y="11430"/>
                    <a:pt x="2858" y="5715"/>
                    <a:pt x="381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3" name="Google Shape;313;p10"/>
            <p:cNvSpPr/>
            <p:nvPr/>
          </p:nvSpPr>
          <p:spPr>
            <a:xfrm>
              <a:off x="4275286" y="1595340"/>
              <a:ext cx="2857" cy="19050"/>
            </a:xfrm>
            <a:custGeom>
              <a:avLst/>
              <a:gdLst/>
              <a:ahLst/>
              <a:cxnLst/>
              <a:rect l="l" t="t" r="r" b="b"/>
              <a:pathLst>
                <a:path w="2857" h="19050" extrusionOk="0">
                  <a:moveTo>
                    <a:pt x="0" y="19050"/>
                  </a:moveTo>
                  <a:cubicBezTo>
                    <a:pt x="953" y="12383"/>
                    <a:pt x="1905" y="6667"/>
                    <a:pt x="2858" y="0"/>
                  </a:cubicBezTo>
                  <a:cubicBezTo>
                    <a:pt x="1905" y="6667"/>
                    <a:pt x="953" y="13335"/>
                    <a:pt x="0" y="190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4" name="Google Shape;314;p10"/>
            <p:cNvSpPr/>
            <p:nvPr/>
          </p:nvSpPr>
          <p:spPr>
            <a:xfrm>
              <a:off x="4280048" y="1565812"/>
              <a:ext cx="9525" cy="10477"/>
            </a:xfrm>
            <a:custGeom>
              <a:avLst/>
              <a:gdLst/>
              <a:ahLst/>
              <a:cxnLst/>
              <a:rect l="l" t="t" r="r" b="b"/>
              <a:pathLst>
                <a:path w="9525" h="10477" extrusionOk="0">
                  <a:moveTo>
                    <a:pt x="0" y="10478"/>
                  </a:moveTo>
                  <a:cubicBezTo>
                    <a:pt x="953" y="6668"/>
                    <a:pt x="1905" y="2858"/>
                    <a:pt x="2858" y="0"/>
                  </a:cubicBezTo>
                  <a:cubicBezTo>
                    <a:pt x="4763" y="1905"/>
                    <a:pt x="6668" y="2858"/>
                    <a:pt x="9525" y="4763"/>
                  </a:cubicBezTo>
                  <a:cubicBezTo>
                    <a:pt x="6668" y="6668"/>
                    <a:pt x="2858" y="8573"/>
                    <a:pt x="0" y="1047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5" name="Google Shape;315;p10"/>
            <p:cNvSpPr/>
            <p:nvPr/>
          </p:nvSpPr>
          <p:spPr>
            <a:xfrm>
              <a:off x="4316244" y="1604865"/>
              <a:ext cx="5714" cy="11429"/>
            </a:xfrm>
            <a:custGeom>
              <a:avLst/>
              <a:gdLst/>
              <a:ahLst/>
              <a:cxnLst/>
              <a:rect l="l" t="t" r="r" b="b"/>
              <a:pathLst>
                <a:path w="5714" h="11429" extrusionOk="0">
                  <a:moveTo>
                    <a:pt x="5715" y="0"/>
                  </a:moveTo>
                  <a:cubicBezTo>
                    <a:pt x="3810" y="3810"/>
                    <a:pt x="1905" y="7620"/>
                    <a:pt x="0" y="11430"/>
                  </a:cubicBezTo>
                  <a:cubicBezTo>
                    <a:pt x="1905" y="7620"/>
                    <a:pt x="3810" y="3810"/>
                    <a:pt x="5715"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16"/>
        <p:cNvGrpSpPr/>
        <p:nvPr/>
      </p:nvGrpSpPr>
      <p:grpSpPr>
        <a:xfrm>
          <a:off x="0" y="0"/>
          <a:ext cx="0" cy="0"/>
          <a:chOff x="0" y="0"/>
          <a:chExt cx="0" cy="0"/>
        </a:xfrm>
      </p:grpSpPr>
      <p:sp>
        <p:nvSpPr>
          <p:cNvPr id="317" name="Google Shape;317;p11"/>
          <p:cNvSpPr txBox="1">
            <a:spLocks noGrp="1"/>
          </p:cNvSpPr>
          <p:nvPr>
            <p:ph type="subTitle" idx="1"/>
          </p:nvPr>
        </p:nvSpPr>
        <p:spPr>
          <a:xfrm>
            <a:off x="415603" y="2595025"/>
            <a:ext cx="2901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i="1"/>
            </a:lvl1pPr>
            <a:lvl2pPr lvl="1" rtl="0">
              <a:spcBef>
                <a:spcPts val="2100"/>
              </a:spcBef>
              <a:spcAft>
                <a:spcPts val="0"/>
              </a:spcAft>
              <a:buSzPts val="1800"/>
              <a:buNone/>
              <a:defRPr sz="1800" b="1" i="1"/>
            </a:lvl2pPr>
            <a:lvl3pPr lvl="2" rtl="0">
              <a:spcBef>
                <a:spcPts val="2100"/>
              </a:spcBef>
              <a:spcAft>
                <a:spcPts val="0"/>
              </a:spcAft>
              <a:buSzPts val="1800"/>
              <a:buNone/>
              <a:defRPr sz="1800" b="1" i="1"/>
            </a:lvl3pPr>
            <a:lvl4pPr lvl="3" rtl="0">
              <a:spcBef>
                <a:spcPts val="2100"/>
              </a:spcBef>
              <a:spcAft>
                <a:spcPts val="0"/>
              </a:spcAft>
              <a:buSzPts val="1800"/>
              <a:buNone/>
              <a:defRPr sz="1800" b="1" i="1"/>
            </a:lvl4pPr>
            <a:lvl5pPr lvl="4" rtl="0">
              <a:spcBef>
                <a:spcPts val="2100"/>
              </a:spcBef>
              <a:spcAft>
                <a:spcPts val="0"/>
              </a:spcAft>
              <a:buSzPts val="1800"/>
              <a:buNone/>
              <a:defRPr sz="1800" b="1" i="1"/>
            </a:lvl5pPr>
            <a:lvl6pPr lvl="5" rtl="0">
              <a:spcBef>
                <a:spcPts val="2100"/>
              </a:spcBef>
              <a:spcAft>
                <a:spcPts val="0"/>
              </a:spcAft>
              <a:buSzPts val="1800"/>
              <a:buNone/>
              <a:defRPr sz="1800" b="1" i="1"/>
            </a:lvl6pPr>
            <a:lvl7pPr lvl="6" rtl="0">
              <a:spcBef>
                <a:spcPts val="2100"/>
              </a:spcBef>
              <a:spcAft>
                <a:spcPts val="0"/>
              </a:spcAft>
              <a:buSzPts val="1800"/>
              <a:buNone/>
              <a:defRPr sz="1800" b="1" i="1"/>
            </a:lvl7pPr>
            <a:lvl8pPr lvl="7" rtl="0">
              <a:spcBef>
                <a:spcPts val="2100"/>
              </a:spcBef>
              <a:spcAft>
                <a:spcPts val="0"/>
              </a:spcAft>
              <a:buSzPts val="1800"/>
              <a:buNone/>
              <a:defRPr sz="1800" b="1" i="1"/>
            </a:lvl8pPr>
            <a:lvl9pPr lvl="8" rtl="0">
              <a:spcBef>
                <a:spcPts val="2100"/>
              </a:spcBef>
              <a:spcAft>
                <a:spcPts val="2100"/>
              </a:spcAft>
              <a:buSzPts val="1800"/>
              <a:buNone/>
              <a:defRPr sz="1800" b="1" i="1"/>
            </a:lvl9pPr>
          </a:lstStyle>
          <a:p>
            <a:endParaRPr/>
          </a:p>
        </p:txBody>
      </p:sp>
      <p:sp>
        <p:nvSpPr>
          <p:cNvPr id="318" name="Google Shape;318;p11"/>
          <p:cNvSpPr txBox="1">
            <a:spLocks noGrp="1"/>
          </p:cNvSpPr>
          <p:nvPr>
            <p:ph type="subTitle" idx="2"/>
          </p:nvPr>
        </p:nvSpPr>
        <p:spPr>
          <a:xfrm>
            <a:off x="4517582" y="2601625"/>
            <a:ext cx="2901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i="1"/>
            </a:lvl1pPr>
            <a:lvl2pPr lvl="1" rtl="0">
              <a:spcBef>
                <a:spcPts val="2100"/>
              </a:spcBef>
              <a:spcAft>
                <a:spcPts val="0"/>
              </a:spcAft>
              <a:buSzPts val="1800"/>
              <a:buNone/>
              <a:defRPr sz="1800" b="1" i="1"/>
            </a:lvl2pPr>
            <a:lvl3pPr lvl="2" rtl="0">
              <a:spcBef>
                <a:spcPts val="2100"/>
              </a:spcBef>
              <a:spcAft>
                <a:spcPts val="0"/>
              </a:spcAft>
              <a:buSzPts val="1800"/>
              <a:buNone/>
              <a:defRPr sz="1800" b="1" i="1"/>
            </a:lvl3pPr>
            <a:lvl4pPr lvl="3" rtl="0">
              <a:spcBef>
                <a:spcPts val="2100"/>
              </a:spcBef>
              <a:spcAft>
                <a:spcPts val="0"/>
              </a:spcAft>
              <a:buSzPts val="1800"/>
              <a:buNone/>
              <a:defRPr sz="1800" b="1" i="1"/>
            </a:lvl4pPr>
            <a:lvl5pPr lvl="4" rtl="0">
              <a:spcBef>
                <a:spcPts val="2100"/>
              </a:spcBef>
              <a:spcAft>
                <a:spcPts val="0"/>
              </a:spcAft>
              <a:buSzPts val="1800"/>
              <a:buNone/>
              <a:defRPr sz="1800" b="1" i="1"/>
            </a:lvl5pPr>
            <a:lvl6pPr lvl="5" rtl="0">
              <a:spcBef>
                <a:spcPts val="2100"/>
              </a:spcBef>
              <a:spcAft>
                <a:spcPts val="0"/>
              </a:spcAft>
              <a:buSzPts val="1800"/>
              <a:buNone/>
              <a:defRPr sz="1800" b="1" i="1"/>
            </a:lvl6pPr>
            <a:lvl7pPr lvl="6" rtl="0">
              <a:spcBef>
                <a:spcPts val="2100"/>
              </a:spcBef>
              <a:spcAft>
                <a:spcPts val="0"/>
              </a:spcAft>
              <a:buSzPts val="1800"/>
              <a:buNone/>
              <a:defRPr sz="1800" b="1" i="1"/>
            </a:lvl7pPr>
            <a:lvl8pPr lvl="7" rtl="0">
              <a:spcBef>
                <a:spcPts val="2100"/>
              </a:spcBef>
              <a:spcAft>
                <a:spcPts val="0"/>
              </a:spcAft>
              <a:buSzPts val="1800"/>
              <a:buNone/>
              <a:defRPr sz="1800" b="1" i="1"/>
            </a:lvl8pPr>
            <a:lvl9pPr lvl="8" rtl="0">
              <a:spcBef>
                <a:spcPts val="2100"/>
              </a:spcBef>
              <a:spcAft>
                <a:spcPts val="2100"/>
              </a:spcAft>
              <a:buSzPts val="1800"/>
              <a:buNone/>
              <a:defRPr sz="1800" b="1" i="1"/>
            </a:lvl9pPr>
          </a:lstStyle>
          <a:p>
            <a:endParaRPr/>
          </a:p>
        </p:txBody>
      </p:sp>
      <p:sp>
        <p:nvSpPr>
          <p:cNvPr id="319" name="Google Shape;319;p11"/>
          <p:cNvSpPr txBox="1">
            <a:spLocks noGrp="1"/>
          </p:cNvSpPr>
          <p:nvPr>
            <p:ph type="subTitle" idx="3"/>
          </p:nvPr>
        </p:nvSpPr>
        <p:spPr>
          <a:xfrm>
            <a:off x="8619562" y="2608250"/>
            <a:ext cx="29013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i="1"/>
            </a:lvl1pPr>
            <a:lvl2pPr lvl="1" rtl="0">
              <a:spcBef>
                <a:spcPts val="2100"/>
              </a:spcBef>
              <a:spcAft>
                <a:spcPts val="0"/>
              </a:spcAft>
              <a:buSzPts val="1800"/>
              <a:buNone/>
              <a:defRPr sz="1800" b="1" i="1"/>
            </a:lvl2pPr>
            <a:lvl3pPr lvl="2" rtl="0">
              <a:spcBef>
                <a:spcPts val="2100"/>
              </a:spcBef>
              <a:spcAft>
                <a:spcPts val="0"/>
              </a:spcAft>
              <a:buSzPts val="1800"/>
              <a:buNone/>
              <a:defRPr sz="1800" b="1" i="1"/>
            </a:lvl3pPr>
            <a:lvl4pPr lvl="3" rtl="0">
              <a:spcBef>
                <a:spcPts val="2100"/>
              </a:spcBef>
              <a:spcAft>
                <a:spcPts val="0"/>
              </a:spcAft>
              <a:buSzPts val="1800"/>
              <a:buNone/>
              <a:defRPr sz="1800" b="1" i="1"/>
            </a:lvl4pPr>
            <a:lvl5pPr lvl="4" rtl="0">
              <a:spcBef>
                <a:spcPts val="2100"/>
              </a:spcBef>
              <a:spcAft>
                <a:spcPts val="0"/>
              </a:spcAft>
              <a:buSzPts val="1800"/>
              <a:buNone/>
              <a:defRPr sz="1800" b="1" i="1"/>
            </a:lvl5pPr>
            <a:lvl6pPr lvl="5" rtl="0">
              <a:spcBef>
                <a:spcPts val="2100"/>
              </a:spcBef>
              <a:spcAft>
                <a:spcPts val="0"/>
              </a:spcAft>
              <a:buSzPts val="1800"/>
              <a:buNone/>
              <a:defRPr sz="1800" b="1" i="1"/>
            </a:lvl6pPr>
            <a:lvl7pPr lvl="6" rtl="0">
              <a:spcBef>
                <a:spcPts val="2100"/>
              </a:spcBef>
              <a:spcAft>
                <a:spcPts val="0"/>
              </a:spcAft>
              <a:buSzPts val="1800"/>
              <a:buNone/>
              <a:defRPr sz="1800" b="1" i="1"/>
            </a:lvl7pPr>
            <a:lvl8pPr lvl="7" rtl="0">
              <a:spcBef>
                <a:spcPts val="2100"/>
              </a:spcBef>
              <a:spcAft>
                <a:spcPts val="0"/>
              </a:spcAft>
              <a:buSzPts val="1800"/>
              <a:buNone/>
              <a:defRPr sz="1800" b="1" i="1"/>
            </a:lvl8pPr>
            <a:lvl9pPr lvl="8" rtl="0">
              <a:spcBef>
                <a:spcPts val="2100"/>
              </a:spcBef>
              <a:spcAft>
                <a:spcPts val="2100"/>
              </a:spcAft>
              <a:buSzPts val="1800"/>
              <a:buNone/>
              <a:defRPr sz="1800" b="1" i="1"/>
            </a:lvl9pPr>
          </a:lstStyle>
          <a:p>
            <a:endParaRPr/>
          </a:p>
        </p:txBody>
      </p:sp>
      <p:sp>
        <p:nvSpPr>
          <p:cNvPr id="320" name="Google Shape;320;p11"/>
          <p:cNvSpPr txBox="1">
            <a:spLocks noGrp="1"/>
          </p:cNvSpPr>
          <p:nvPr>
            <p:ph type="title"/>
          </p:nvPr>
        </p:nvSpPr>
        <p:spPr>
          <a:xfrm>
            <a:off x="415600" y="15077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21" name="Google Shape;321;p11"/>
          <p:cNvSpPr txBox="1">
            <a:spLocks noGrp="1"/>
          </p:cNvSpPr>
          <p:nvPr>
            <p:ph type="body" idx="4"/>
          </p:nvPr>
        </p:nvSpPr>
        <p:spPr>
          <a:xfrm>
            <a:off x="415600" y="3208749"/>
            <a:ext cx="2901600" cy="28158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22" name="Google Shape;322;p11"/>
          <p:cNvSpPr txBox="1">
            <a:spLocks noGrp="1"/>
          </p:cNvSpPr>
          <p:nvPr>
            <p:ph type="body" idx="5"/>
          </p:nvPr>
        </p:nvSpPr>
        <p:spPr>
          <a:xfrm>
            <a:off x="4517576" y="3194052"/>
            <a:ext cx="2901600" cy="28101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23" name="Google Shape;323;p11"/>
          <p:cNvSpPr txBox="1">
            <a:spLocks noGrp="1"/>
          </p:cNvSpPr>
          <p:nvPr>
            <p:ph type="body" idx="6"/>
          </p:nvPr>
        </p:nvSpPr>
        <p:spPr>
          <a:xfrm>
            <a:off x="8619552" y="3173962"/>
            <a:ext cx="2901600" cy="28101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1 Background image">
  <p:cSld name="CUSTOM_10">
    <p:spTree>
      <p:nvGrpSpPr>
        <p:cNvPr id="1" name="Shape 324"/>
        <p:cNvGrpSpPr/>
        <p:nvPr/>
      </p:nvGrpSpPr>
      <p:grpSpPr>
        <a:xfrm>
          <a:off x="0" y="0"/>
          <a:ext cx="0" cy="0"/>
          <a:chOff x="0" y="0"/>
          <a:chExt cx="0" cy="0"/>
        </a:xfrm>
      </p:grpSpPr>
      <p:sp>
        <p:nvSpPr>
          <p:cNvPr id="325" name="Google Shape;325;p12"/>
          <p:cNvSpPr txBox="1">
            <a:spLocks noGrp="1"/>
          </p:cNvSpPr>
          <p:nvPr>
            <p:ph type="title"/>
          </p:nvPr>
        </p:nvSpPr>
        <p:spPr>
          <a:xfrm>
            <a:off x="7223375" y="2088000"/>
            <a:ext cx="4458300" cy="2377200"/>
          </a:xfrm>
          <a:prstGeom prst="rect">
            <a:avLst/>
          </a:prstGeom>
        </p:spPr>
        <p:txBody>
          <a:bodyPr spcFirstLastPara="1" wrap="square" lIns="121900" tIns="121900" rIns="121900" bIns="121900" anchor="ctr" anchorCtr="0">
            <a:noAutofit/>
          </a:bodyPr>
          <a:lstStyle>
            <a:lvl1pPr lvl="0" algn="r" rtl="0">
              <a:spcBef>
                <a:spcPts val="0"/>
              </a:spcBef>
              <a:spcAft>
                <a:spcPts val="0"/>
              </a:spcAft>
              <a:buClr>
                <a:schemeClr val="lt1"/>
              </a:buClr>
              <a:buSzPts val="6000"/>
              <a:buNone/>
              <a:defRPr sz="6000">
                <a:solidFill>
                  <a:schemeClr val="lt1"/>
                </a:solidFill>
              </a:defRPr>
            </a:lvl1pPr>
            <a:lvl2pPr lvl="1" algn="r" rtl="0">
              <a:spcBef>
                <a:spcPts val="0"/>
              </a:spcBef>
              <a:spcAft>
                <a:spcPts val="0"/>
              </a:spcAft>
              <a:buClr>
                <a:schemeClr val="lt1"/>
              </a:buClr>
              <a:buSzPts val="15000"/>
              <a:buNone/>
              <a:defRPr sz="15000">
                <a:solidFill>
                  <a:schemeClr val="lt1"/>
                </a:solidFill>
              </a:defRPr>
            </a:lvl2pPr>
            <a:lvl3pPr lvl="2" algn="r" rtl="0">
              <a:spcBef>
                <a:spcPts val="0"/>
              </a:spcBef>
              <a:spcAft>
                <a:spcPts val="0"/>
              </a:spcAft>
              <a:buClr>
                <a:schemeClr val="lt1"/>
              </a:buClr>
              <a:buSzPts val="15000"/>
              <a:buNone/>
              <a:defRPr sz="15000">
                <a:solidFill>
                  <a:schemeClr val="lt1"/>
                </a:solidFill>
              </a:defRPr>
            </a:lvl3pPr>
            <a:lvl4pPr lvl="3" algn="r" rtl="0">
              <a:spcBef>
                <a:spcPts val="0"/>
              </a:spcBef>
              <a:spcAft>
                <a:spcPts val="0"/>
              </a:spcAft>
              <a:buClr>
                <a:schemeClr val="lt1"/>
              </a:buClr>
              <a:buSzPts val="15000"/>
              <a:buNone/>
              <a:defRPr sz="15000">
                <a:solidFill>
                  <a:schemeClr val="lt1"/>
                </a:solidFill>
              </a:defRPr>
            </a:lvl4pPr>
            <a:lvl5pPr lvl="4" algn="r" rtl="0">
              <a:spcBef>
                <a:spcPts val="0"/>
              </a:spcBef>
              <a:spcAft>
                <a:spcPts val="0"/>
              </a:spcAft>
              <a:buClr>
                <a:schemeClr val="lt1"/>
              </a:buClr>
              <a:buSzPts val="15000"/>
              <a:buNone/>
              <a:defRPr sz="15000">
                <a:solidFill>
                  <a:schemeClr val="lt1"/>
                </a:solidFill>
              </a:defRPr>
            </a:lvl5pPr>
            <a:lvl6pPr lvl="5" algn="r" rtl="0">
              <a:spcBef>
                <a:spcPts val="0"/>
              </a:spcBef>
              <a:spcAft>
                <a:spcPts val="0"/>
              </a:spcAft>
              <a:buClr>
                <a:schemeClr val="lt1"/>
              </a:buClr>
              <a:buSzPts val="15000"/>
              <a:buNone/>
              <a:defRPr sz="15000">
                <a:solidFill>
                  <a:schemeClr val="lt1"/>
                </a:solidFill>
              </a:defRPr>
            </a:lvl6pPr>
            <a:lvl7pPr lvl="6" algn="r" rtl="0">
              <a:spcBef>
                <a:spcPts val="0"/>
              </a:spcBef>
              <a:spcAft>
                <a:spcPts val="0"/>
              </a:spcAft>
              <a:buClr>
                <a:schemeClr val="lt1"/>
              </a:buClr>
              <a:buSzPts val="15000"/>
              <a:buNone/>
              <a:defRPr sz="15000">
                <a:solidFill>
                  <a:schemeClr val="lt1"/>
                </a:solidFill>
              </a:defRPr>
            </a:lvl7pPr>
            <a:lvl8pPr lvl="7" algn="r" rtl="0">
              <a:spcBef>
                <a:spcPts val="0"/>
              </a:spcBef>
              <a:spcAft>
                <a:spcPts val="0"/>
              </a:spcAft>
              <a:buClr>
                <a:schemeClr val="lt1"/>
              </a:buClr>
              <a:buSzPts val="15000"/>
              <a:buNone/>
              <a:defRPr sz="15000">
                <a:solidFill>
                  <a:schemeClr val="lt1"/>
                </a:solidFill>
              </a:defRPr>
            </a:lvl8pPr>
            <a:lvl9pPr lvl="8" algn="r" rtl="0">
              <a:spcBef>
                <a:spcPts val="0"/>
              </a:spcBef>
              <a:spcAft>
                <a:spcPts val="0"/>
              </a:spcAft>
              <a:buClr>
                <a:schemeClr val="lt1"/>
              </a:buClr>
              <a:buSzPts val="15000"/>
              <a:buNone/>
              <a:defRPr sz="150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Cormorant Upright"/>
              <a:buNone/>
              <a:defRPr sz="4000">
                <a:solidFill>
                  <a:schemeClr val="dk1"/>
                </a:solidFill>
                <a:latin typeface="Cormorant Upright"/>
                <a:ea typeface="Cormorant Upright"/>
                <a:cs typeface="Cormorant Upright"/>
                <a:sym typeface="Cormorant Upright"/>
              </a:defRPr>
            </a:lvl1pPr>
            <a:lvl2pPr lvl="1">
              <a:spcBef>
                <a:spcPts val="0"/>
              </a:spcBef>
              <a:spcAft>
                <a:spcPts val="0"/>
              </a:spcAft>
              <a:buClr>
                <a:schemeClr val="dk1"/>
              </a:buClr>
              <a:buSzPts val="4000"/>
              <a:buFont typeface="Cormorant Upright"/>
              <a:buNone/>
              <a:defRPr sz="4000">
                <a:solidFill>
                  <a:schemeClr val="dk1"/>
                </a:solidFill>
                <a:latin typeface="Cormorant Upright"/>
                <a:ea typeface="Cormorant Upright"/>
                <a:cs typeface="Cormorant Upright"/>
                <a:sym typeface="Cormorant Upright"/>
              </a:defRPr>
            </a:lvl2pPr>
            <a:lvl3pPr lvl="2">
              <a:spcBef>
                <a:spcPts val="0"/>
              </a:spcBef>
              <a:spcAft>
                <a:spcPts val="0"/>
              </a:spcAft>
              <a:buClr>
                <a:schemeClr val="dk1"/>
              </a:buClr>
              <a:buSzPts val="4000"/>
              <a:buFont typeface="Cormorant Upright"/>
              <a:buNone/>
              <a:defRPr sz="4000">
                <a:solidFill>
                  <a:schemeClr val="dk1"/>
                </a:solidFill>
                <a:latin typeface="Cormorant Upright"/>
                <a:ea typeface="Cormorant Upright"/>
                <a:cs typeface="Cormorant Upright"/>
                <a:sym typeface="Cormorant Upright"/>
              </a:defRPr>
            </a:lvl3pPr>
            <a:lvl4pPr lvl="3">
              <a:spcBef>
                <a:spcPts val="0"/>
              </a:spcBef>
              <a:spcAft>
                <a:spcPts val="0"/>
              </a:spcAft>
              <a:buClr>
                <a:schemeClr val="dk1"/>
              </a:buClr>
              <a:buSzPts val="4000"/>
              <a:buFont typeface="Cormorant Upright"/>
              <a:buNone/>
              <a:defRPr sz="4000">
                <a:solidFill>
                  <a:schemeClr val="dk1"/>
                </a:solidFill>
                <a:latin typeface="Cormorant Upright"/>
                <a:ea typeface="Cormorant Upright"/>
                <a:cs typeface="Cormorant Upright"/>
                <a:sym typeface="Cormorant Upright"/>
              </a:defRPr>
            </a:lvl4pPr>
            <a:lvl5pPr lvl="4">
              <a:spcBef>
                <a:spcPts val="0"/>
              </a:spcBef>
              <a:spcAft>
                <a:spcPts val="0"/>
              </a:spcAft>
              <a:buClr>
                <a:schemeClr val="dk1"/>
              </a:buClr>
              <a:buSzPts val="4000"/>
              <a:buFont typeface="Cormorant Upright"/>
              <a:buNone/>
              <a:defRPr sz="4000">
                <a:solidFill>
                  <a:schemeClr val="dk1"/>
                </a:solidFill>
                <a:latin typeface="Cormorant Upright"/>
                <a:ea typeface="Cormorant Upright"/>
                <a:cs typeface="Cormorant Upright"/>
                <a:sym typeface="Cormorant Upright"/>
              </a:defRPr>
            </a:lvl5pPr>
            <a:lvl6pPr lvl="5">
              <a:spcBef>
                <a:spcPts val="0"/>
              </a:spcBef>
              <a:spcAft>
                <a:spcPts val="0"/>
              </a:spcAft>
              <a:buClr>
                <a:schemeClr val="dk1"/>
              </a:buClr>
              <a:buSzPts val="4000"/>
              <a:buFont typeface="Cormorant Upright"/>
              <a:buNone/>
              <a:defRPr sz="4000">
                <a:solidFill>
                  <a:schemeClr val="dk1"/>
                </a:solidFill>
                <a:latin typeface="Cormorant Upright"/>
                <a:ea typeface="Cormorant Upright"/>
                <a:cs typeface="Cormorant Upright"/>
                <a:sym typeface="Cormorant Upright"/>
              </a:defRPr>
            </a:lvl6pPr>
            <a:lvl7pPr lvl="6">
              <a:spcBef>
                <a:spcPts val="0"/>
              </a:spcBef>
              <a:spcAft>
                <a:spcPts val="0"/>
              </a:spcAft>
              <a:buClr>
                <a:schemeClr val="dk1"/>
              </a:buClr>
              <a:buSzPts val="4000"/>
              <a:buFont typeface="Cormorant Upright"/>
              <a:buNone/>
              <a:defRPr sz="4000">
                <a:solidFill>
                  <a:schemeClr val="dk1"/>
                </a:solidFill>
                <a:latin typeface="Cormorant Upright"/>
                <a:ea typeface="Cormorant Upright"/>
                <a:cs typeface="Cormorant Upright"/>
                <a:sym typeface="Cormorant Upright"/>
              </a:defRPr>
            </a:lvl7pPr>
            <a:lvl8pPr lvl="7">
              <a:spcBef>
                <a:spcPts val="0"/>
              </a:spcBef>
              <a:spcAft>
                <a:spcPts val="0"/>
              </a:spcAft>
              <a:buClr>
                <a:schemeClr val="dk1"/>
              </a:buClr>
              <a:buSzPts val="4000"/>
              <a:buFont typeface="Cormorant Upright"/>
              <a:buNone/>
              <a:defRPr sz="4000">
                <a:solidFill>
                  <a:schemeClr val="dk1"/>
                </a:solidFill>
                <a:latin typeface="Cormorant Upright"/>
                <a:ea typeface="Cormorant Upright"/>
                <a:cs typeface="Cormorant Upright"/>
                <a:sym typeface="Cormorant Upright"/>
              </a:defRPr>
            </a:lvl8pPr>
            <a:lvl9pPr lvl="8">
              <a:spcBef>
                <a:spcPts val="0"/>
              </a:spcBef>
              <a:spcAft>
                <a:spcPts val="0"/>
              </a:spcAft>
              <a:buClr>
                <a:schemeClr val="dk1"/>
              </a:buClr>
              <a:buSzPts val="4000"/>
              <a:buFont typeface="Cormorant Upright"/>
              <a:buNone/>
              <a:defRPr sz="4000">
                <a:solidFill>
                  <a:schemeClr val="dk1"/>
                </a:solidFill>
                <a:latin typeface="Cormorant Upright"/>
                <a:ea typeface="Cormorant Upright"/>
                <a:cs typeface="Cormorant Upright"/>
                <a:sym typeface="Cormorant Upright"/>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Barlow Semi Condensed"/>
              <a:buChar char="●"/>
              <a:defRPr sz="1800">
                <a:solidFill>
                  <a:schemeClr val="dk2"/>
                </a:solidFill>
                <a:latin typeface="Barlow Semi Condensed"/>
                <a:ea typeface="Barlow Semi Condensed"/>
                <a:cs typeface="Barlow Semi Condensed"/>
                <a:sym typeface="Barlow Semi Condensed"/>
              </a:defRPr>
            </a:lvl1pPr>
            <a:lvl2pPr marL="914400" lvl="1" indent="-342900">
              <a:lnSpc>
                <a:spcPct val="115000"/>
              </a:lnSpc>
              <a:spcBef>
                <a:spcPts val="2100"/>
              </a:spcBef>
              <a:spcAft>
                <a:spcPts val="0"/>
              </a:spcAft>
              <a:buClr>
                <a:schemeClr val="dk2"/>
              </a:buClr>
              <a:buSzPts val="1800"/>
              <a:buFont typeface="Barlow Semi Condensed"/>
              <a:buChar char="○"/>
              <a:defRPr sz="1800">
                <a:solidFill>
                  <a:schemeClr val="dk2"/>
                </a:solidFill>
                <a:latin typeface="Barlow Semi Condensed"/>
                <a:ea typeface="Barlow Semi Condensed"/>
                <a:cs typeface="Barlow Semi Condensed"/>
                <a:sym typeface="Barlow Semi Condensed"/>
              </a:defRPr>
            </a:lvl2pPr>
            <a:lvl3pPr marL="1371600" lvl="2" indent="-342900">
              <a:lnSpc>
                <a:spcPct val="115000"/>
              </a:lnSpc>
              <a:spcBef>
                <a:spcPts val="2100"/>
              </a:spcBef>
              <a:spcAft>
                <a:spcPts val="0"/>
              </a:spcAft>
              <a:buClr>
                <a:schemeClr val="dk2"/>
              </a:buClr>
              <a:buSzPts val="1800"/>
              <a:buFont typeface="Barlow Semi Condensed"/>
              <a:buChar char="■"/>
              <a:defRPr sz="1800">
                <a:solidFill>
                  <a:schemeClr val="dk2"/>
                </a:solidFill>
                <a:latin typeface="Barlow Semi Condensed"/>
                <a:ea typeface="Barlow Semi Condensed"/>
                <a:cs typeface="Barlow Semi Condensed"/>
                <a:sym typeface="Barlow Semi Condensed"/>
              </a:defRPr>
            </a:lvl3pPr>
            <a:lvl4pPr marL="1828800" lvl="3" indent="-342900">
              <a:lnSpc>
                <a:spcPct val="115000"/>
              </a:lnSpc>
              <a:spcBef>
                <a:spcPts val="2100"/>
              </a:spcBef>
              <a:spcAft>
                <a:spcPts val="0"/>
              </a:spcAft>
              <a:buClr>
                <a:schemeClr val="dk2"/>
              </a:buClr>
              <a:buSzPts val="1800"/>
              <a:buFont typeface="Barlow Semi Condensed"/>
              <a:buChar char="●"/>
              <a:defRPr sz="1800">
                <a:solidFill>
                  <a:schemeClr val="dk2"/>
                </a:solidFill>
                <a:latin typeface="Barlow Semi Condensed"/>
                <a:ea typeface="Barlow Semi Condensed"/>
                <a:cs typeface="Barlow Semi Condensed"/>
                <a:sym typeface="Barlow Semi Condensed"/>
              </a:defRPr>
            </a:lvl4pPr>
            <a:lvl5pPr marL="2286000" lvl="4" indent="-342900">
              <a:lnSpc>
                <a:spcPct val="115000"/>
              </a:lnSpc>
              <a:spcBef>
                <a:spcPts val="2100"/>
              </a:spcBef>
              <a:spcAft>
                <a:spcPts val="0"/>
              </a:spcAft>
              <a:buClr>
                <a:schemeClr val="dk2"/>
              </a:buClr>
              <a:buSzPts val="1800"/>
              <a:buFont typeface="Barlow Semi Condensed"/>
              <a:buChar char="○"/>
              <a:defRPr sz="1800">
                <a:solidFill>
                  <a:schemeClr val="dk2"/>
                </a:solidFill>
                <a:latin typeface="Barlow Semi Condensed"/>
                <a:ea typeface="Barlow Semi Condensed"/>
                <a:cs typeface="Barlow Semi Condensed"/>
                <a:sym typeface="Barlow Semi Condensed"/>
              </a:defRPr>
            </a:lvl5pPr>
            <a:lvl6pPr marL="2743200" lvl="5" indent="-342900">
              <a:lnSpc>
                <a:spcPct val="115000"/>
              </a:lnSpc>
              <a:spcBef>
                <a:spcPts val="2100"/>
              </a:spcBef>
              <a:spcAft>
                <a:spcPts val="0"/>
              </a:spcAft>
              <a:buClr>
                <a:schemeClr val="dk2"/>
              </a:buClr>
              <a:buSzPts val="1800"/>
              <a:buFont typeface="Barlow Semi Condensed"/>
              <a:buChar char="■"/>
              <a:defRPr sz="1800">
                <a:solidFill>
                  <a:schemeClr val="dk2"/>
                </a:solidFill>
                <a:latin typeface="Barlow Semi Condensed"/>
                <a:ea typeface="Barlow Semi Condensed"/>
                <a:cs typeface="Barlow Semi Condensed"/>
                <a:sym typeface="Barlow Semi Condensed"/>
              </a:defRPr>
            </a:lvl6pPr>
            <a:lvl7pPr marL="3200400" lvl="6" indent="-342900">
              <a:lnSpc>
                <a:spcPct val="115000"/>
              </a:lnSpc>
              <a:spcBef>
                <a:spcPts val="2100"/>
              </a:spcBef>
              <a:spcAft>
                <a:spcPts val="0"/>
              </a:spcAft>
              <a:buClr>
                <a:schemeClr val="dk2"/>
              </a:buClr>
              <a:buSzPts val="1800"/>
              <a:buFont typeface="Barlow Semi Condensed"/>
              <a:buChar char="●"/>
              <a:defRPr sz="1800">
                <a:solidFill>
                  <a:schemeClr val="dk2"/>
                </a:solidFill>
                <a:latin typeface="Barlow Semi Condensed"/>
                <a:ea typeface="Barlow Semi Condensed"/>
                <a:cs typeface="Barlow Semi Condensed"/>
                <a:sym typeface="Barlow Semi Condensed"/>
              </a:defRPr>
            </a:lvl7pPr>
            <a:lvl8pPr marL="3657600" lvl="7" indent="-342900">
              <a:lnSpc>
                <a:spcPct val="115000"/>
              </a:lnSpc>
              <a:spcBef>
                <a:spcPts val="2100"/>
              </a:spcBef>
              <a:spcAft>
                <a:spcPts val="0"/>
              </a:spcAft>
              <a:buClr>
                <a:schemeClr val="dk2"/>
              </a:buClr>
              <a:buSzPts val="1800"/>
              <a:buFont typeface="Barlow Semi Condensed"/>
              <a:buChar char="○"/>
              <a:defRPr sz="1800">
                <a:solidFill>
                  <a:schemeClr val="dk2"/>
                </a:solidFill>
                <a:latin typeface="Barlow Semi Condensed"/>
                <a:ea typeface="Barlow Semi Condensed"/>
                <a:cs typeface="Barlow Semi Condensed"/>
                <a:sym typeface="Barlow Semi Condensed"/>
              </a:defRPr>
            </a:lvl8pPr>
            <a:lvl9pPr marL="4114800" lvl="8" indent="-342900">
              <a:lnSpc>
                <a:spcPct val="115000"/>
              </a:lnSpc>
              <a:spcBef>
                <a:spcPts val="2100"/>
              </a:spcBef>
              <a:spcAft>
                <a:spcPts val="2100"/>
              </a:spcAft>
              <a:buClr>
                <a:schemeClr val="dk2"/>
              </a:buClr>
              <a:buSzPts val="1800"/>
              <a:buFont typeface="Barlow Semi Condensed"/>
              <a:buChar char="■"/>
              <a:defRPr sz="1800">
                <a:solidFill>
                  <a:schemeClr val="dk2"/>
                </a:solidFill>
                <a:latin typeface="Barlow Semi Condensed"/>
                <a:ea typeface="Barlow Semi Condensed"/>
                <a:cs typeface="Barlow Semi Condensed"/>
                <a:sym typeface="Barlow Semi Condensed"/>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894150" y="5647475"/>
            <a:ext cx="2009400" cy="373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999999"/>
                </a:solidFill>
                <a:latin typeface="Barlow Condensed"/>
                <a:ea typeface="Barlow Condensed"/>
                <a:cs typeface="Barlow Condensed"/>
                <a:sym typeface="Barlow Condensed"/>
              </a:rPr>
              <a:t>SLIDESMANIA.COM</a:t>
            </a:r>
            <a:endParaRPr>
              <a:solidFill>
                <a:srgbClr val="999999"/>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6"/>
          <p:cNvSpPr txBox="1">
            <a:spLocks noGrp="1"/>
          </p:cNvSpPr>
          <p:nvPr>
            <p:ph type="title"/>
          </p:nvPr>
        </p:nvSpPr>
        <p:spPr>
          <a:xfrm>
            <a:off x="281179" y="246296"/>
            <a:ext cx="6082298" cy="3777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b="1" dirty="0" err="1"/>
              <a:t>Chào</a:t>
            </a:r>
            <a:r>
              <a:rPr lang="en-US" b="1" dirty="0"/>
              <a:t> </a:t>
            </a:r>
            <a:r>
              <a:rPr lang="en-US" b="1" dirty="0" err="1"/>
              <a:t>mừng</a:t>
            </a:r>
            <a:r>
              <a:rPr lang="en-US" b="1" dirty="0"/>
              <a:t> </a:t>
            </a:r>
            <a:r>
              <a:rPr lang="en-US" b="1" dirty="0" err="1"/>
              <a:t>thầy</a:t>
            </a:r>
            <a:r>
              <a:rPr lang="en-US" b="1" dirty="0"/>
              <a:t> </a:t>
            </a:r>
            <a:r>
              <a:rPr lang="en-US" b="1" dirty="0" err="1"/>
              <a:t>và</a:t>
            </a:r>
            <a:r>
              <a:rPr lang="en-US" b="1" dirty="0"/>
              <a:t> </a:t>
            </a:r>
            <a:r>
              <a:rPr lang="en-US" b="1" dirty="0" err="1"/>
              <a:t>các</a:t>
            </a:r>
            <a:r>
              <a:rPr lang="en-US" b="1" dirty="0"/>
              <a:t> </a:t>
            </a:r>
            <a:r>
              <a:rPr lang="en-US" b="1" dirty="0" err="1"/>
              <a:t>bạn</a:t>
            </a:r>
            <a:r>
              <a:rPr lang="en-US" b="1" dirty="0"/>
              <a:t> </a:t>
            </a:r>
            <a:r>
              <a:rPr lang="en-US" b="1" dirty="0" err="1"/>
              <a:t>đến</a:t>
            </a:r>
            <a:r>
              <a:rPr lang="en-US" b="1" dirty="0"/>
              <a:t> </a:t>
            </a:r>
            <a:r>
              <a:rPr lang="en-US" b="1" dirty="0" err="1"/>
              <a:t>với</a:t>
            </a:r>
            <a:r>
              <a:rPr lang="en-US" b="1" dirty="0"/>
              <a:t> </a:t>
            </a:r>
            <a:r>
              <a:rPr lang="en-US" b="1" dirty="0" err="1"/>
              <a:t>báo</a:t>
            </a:r>
            <a:r>
              <a:rPr lang="en-US" b="1" dirty="0"/>
              <a:t> </a:t>
            </a:r>
            <a:r>
              <a:rPr lang="en-US" b="1" dirty="0" err="1"/>
              <a:t>cáo</a:t>
            </a:r>
            <a:r>
              <a:rPr lang="en-US" b="1" dirty="0"/>
              <a:t> </a:t>
            </a:r>
            <a:r>
              <a:rPr lang="en-US" b="1" dirty="0" err="1"/>
              <a:t>nhóm</a:t>
            </a:r>
            <a:r>
              <a:rPr lang="en-US" b="1" dirty="0"/>
              <a:t> 1</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3"/>
        <p:cNvGrpSpPr/>
        <p:nvPr/>
      </p:nvGrpSpPr>
      <p:grpSpPr>
        <a:xfrm>
          <a:off x="0" y="0"/>
          <a:ext cx="0" cy="0"/>
          <a:chOff x="0" y="0"/>
          <a:chExt cx="0" cy="0"/>
        </a:xfrm>
      </p:grpSpPr>
      <p:sp>
        <p:nvSpPr>
          <p:cNvPr id="455" name="Google Shape;455;p24"/>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
              <a:t>― Irene M. Pepperberg</a:t>
            </a:r>
            <a:endParaRPr/>
          </a:p>
        </p:txBody>
      </p:sp>
      <p:sp>
        <p:nvSpPr>
          <p:cNvPr id="456" name="Google Shape;456;p24"/>
          <p:cNvSpPr/>
          <p:nvPr/>
        </p:nvSpPr>
        <p:spPr>
          <a:xfrm>
            <a:off x="13975" y="722850"/>
            <a:ext cx="12192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lt1"/>
              </a:solidFill>
              <a:latin typeface="Homemade Apple"/>
              <a:ea typeface="Homemade Apple"/>
              <a:cs typeface="Homemade Apple"/>
              <a:sym typeface="Homemade Apple"/>
            </a:endParaRPr>
          </a:p>
        </p:txBody>
      </p:sp>
      <p:sp>
        <p:nvSpPr>
          <p:cNvPr id="457" name="Google Shape;457;p24"/>
          <p:cNvSpPr/>
          <p:nvPr/>
        </p:nvSpPr>
        <p:spPr>
          <a:xfrm>
            <a:off x="405475" y="450900"/>
            <a:ext cx="629100" cy="62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a:t>
            </a:r>
            <a:endParaRPr sz="2300">
              <a:solidFill>
                <a:schemeClr val="lt1"/>
              </a:solidFill>
              <a:latin typeface="Homemade Apple"/>
              <a:ea typeface="Homemade Apple"/>
              <a:cs typeface="Homemade Apple"/>
              <a:sym typeface="Homemade Apple"/>
            </a:endParaRPr>
          </a:p>
        </p:txBody>
      </p:sp>
      <p:sp>
        <p:nvSpPr>
          <p:cNvPr id="458" name="Google Shape;458;p24"/>
          <p:cNvSpPr/>
          <p:nvPr/>
        </p:nvSpPr>
        <p:spPr>
          <a:xfrm>
            <a:off x="1599275" y="450900"/>
            <a:ext cx="629100" cy="629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2</a:t>
            </a:r>
            <a:endParaRPr sz="2300">
              <a:solidFill>
                <a:schemeClr val="lt1"/>
              </a:solidFill>
              <a:latin typeface="Homemade Apple"/>
              <a:ea typeface="Homemade Apple"/>
              <a:cs typeface="Homemade Apple"/>
              <a:sym typeface="Homemade Apple"/>
            </a:endParaRPr>
          </a:p>
        </p:txBody>
      </p:sp>
      <p:sp>
        <p:nvSpPr>
          <p:cNvPr id="459" name="Google Shape;459;p24"/>
          <p:cNvSpPr/>
          <p:nvPr/>
        </p:nvSpPr>
        <p:spPr>
          <a:xfrm>
            <a:off x="2793075" y="450900"/>
            <a:ext cx="629100" cy="629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3</a:t>
            </a:r>
            <a:endParaRPr sz="2300">
              <a:solidFill>
                <a:schemeClr val="lt1"/>
              </a:solidFill>
              <a:latin typeface="Homemade Apple"/>
              <a:ea typeface="Homemade Apple"/>
              <a:cs typeface="Homemade Apple"/>
              <a:sym typeface="Homemade Apple"/>
            </a:endParaRPr>
          </a:p>
        </p:txBody>
      </p:sp>
      <p:sp>
        <p:nvSpPr>
          <p:cNvPr id="460" name="Google Shape;460;p24"/>
          <p:cNvSpPr/>
          <p:nvPr/>
        </p:nvSpPr>
        <p:spPr>
          <a:xfrm>
            <a:off x="39868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4</a:t>
            </a:r>
            <a:endParaRPr sz="2300">
              <a:solidFill>
                <a:schemeClr val="lt1"/>
              </a:solidFill>
              <a:latin typeface="Homemade Apple"/>
              <a:ea typeface="Homemade Apple"/>
              <a:cs typeface="Homemade Apple"/>
              <a:sym typeface="Homemade Apple"/>
            </a:endParaRPr>
          </a:p>
        </p:txBody>
      </p:sp>
      <p:sp>
        <p:nvSpPr>
          <p:cNvPr id="461" name="Google Shape;461;p24"/>
          <p:cNvSpPr/>
          <p:nvPr/>
        </p:nvSpPr>
        <p:spPr>
          <a:xfrm>
            <a:off x="5180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5</a:t>
            </a:r>
            <a:endParaRPr sz="2300">
              <a:solidFill>
                <a:schemeClr val="lt1"/>
              </a:solidFill>
              <a:latin typeface="Homemade Apple"/>
              <a:ea typeface="Homemade Apple"/>
              <a:cs typeface="Homemade Apple"/>
              <a:sym typeface="Homemade Apple"/>
            </a:endParaRPr>
          </a:p>
        </p:txBody>
      </p:sp>
      <p:sp>
        <p:nvSpPr>
          <p:cNvPr id="462" name="Google Shape;462;p24"/>
          <p:cNvSpPr/>
          <p:nvPr/>
        </p:nvSpPr>
        <p:spPr>
          <a:xfrm>
            <a:off x="63744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6</a:t>
            </a:r>
            <a:endParaRPr sz="2300">
              <a:solidFill>
                <a:schemeClr val="lt1"/>
              </a:solidFill>
              <a:latin typeface="Homemade Apple"/>
              <a:ea typeface="Homemade Apple"/>
              <a:cs typeface="Homemade Apple"/>
              <a:sym typeface="Homemade Apple"/>
            </a:endParaRPr>
          </a:p>
        </p:txBody>
      </p:sp>
      <p:sp>
        <p:nvSpPr>
          <p:cNvPr id="463" name="Google Shape;463;p24"/>
          <p:cNvSpPr/>
          <p:nvPr/>
        </p:nvSpPr>
        <p:spPr>
          <a:xfrm>
            <a:off x="87620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8</a:t>
            </a:r>
            <a:endParaRPr sz="2300">
              <a:solidFill>
                <a:schemeClr val="lt1"/>
              </a:solidFill>
              <a:latin typeface="Homemade Apple"/>
              <a:ea typeface="Homemade Apple"/>
              <a:cs typeface="Homemade Apple"/>
              <a:sym typeface="Homemade Apple"/>
            </a:endParaRPr>
          </a:p>
        </p:txBody>
      </p:sp>
      <p:sp>
        <p:nvSpPr>
          <p:cNvPr id="464" name="Google Shape;464;p24"/>
          <p:cNvSpPr/>
          <p:nvPr/>
        </p:nvSpPr>
        <p:spPr>
          <a:xfrm>
            <a:off x="75682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7</a:t>
            </a:r>
            <a:endParaRPr sz="2300">
              <a:solidFill>
                <a:schemeClr val="lt1"/>
              </a:solidFill>
              <a:latin typeface="Homemade Apple"/>
              <a:ea typeface="Homemade Apple"/>
              <a:cs typeface="Homemade Apple"/>
              <a:sym typeface="Homemade Apple"/>
            </a:endParaRPr>
          </a:p>
        </p:txBody>
      </p:sp>
      <p:sp>
        <p:nvSpPr>
          <p:cNvPr id="465" name="Google Shape;465;p24"/>
          <p:cNvSpPr/>
          <p:nvPr/>
        </p:nvSpPr>
        <p:spPr>
          <a:xfrm>
            <a:off x="99558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9</a:t>
            </a:r>
            <a:endParaRPr sz="2300">
              <a:solidFill>
                <a:schemeClr val="lt1"/>
              </a:solidFill>
              <a:latin typeface="Homemade Apple"/>
              <a:ea typeface="Homemade Apple"/>
              <a:cs typeface="Homemade Apple"/>
              <a:sym typeface="Homemade Apple"/>
            </a:endParaRPr>
          </a:p>
        </p:txBody>
      </p:sp>
      <p:sp>
        <p:nvSpPr>
          <p:cNvPr id="466" name="Google Shape;466;p24"/>
          <p:cNvSpPr/>
          <p:nvPr/>
        </p:nvSpPr>
        <p:spPr>
          <a:xfrm>
            <a:off x="11149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10</a:t>
            </a:r>
            <a:endParaRPr sz="2300">
              <a:solidFill>
                <a:schemeClr val="lt1"/>
              </a:solidFill>
              <a:latin typeface="Homemade Apple"/>
              <a:ea typeface="Homemade Apple"/>
              <a:cs typeface="Homemade Apple"/>
              <a:sym typeface="Homemade Apple"/>
            </a:endParaRPr>
          </a:p>
        </p:txBody>
      </p:sp>
      <p:sp>
        <p:nvSpPr>
          <p:cNvPr id="5" name="TextBox 4">
            <a:extLst>
              <a:ext uri="{FF2B5EF4-FFF2-40B4-BE49-F238E27FC236}">
                <a16:creationId xmlns:a16="http://schemas.microsoft.com/office/drawing/2014/main" id="{FC94DA9A-9917-B242-73D9-1AB452D60B9D}"/>
              </a:ext>
            </a:extLst>
          </p:cNvPr>
          <p:cNvSpPr txBox="1"/>
          <p:nvPr/>
        </p:nvSpPr>
        <p:spPr>
          <a:xfrm>
            <a:off x="60501" y="1253936"/>
            <a:ext cx="6632130" cy="5185522"/>
          </a:xfrm>
          <a:prstGeom prst="rect">
            <a:avLst/>
          </a:prstGeom>
          <a:noFill/>
        </p:spPr>
        <p:txBody>
          <a:bodyPr wrap="square">
            <a:spAutoFit/>
          </a:bodyPr>
          <a:lstStyle/>
          <a:p>
            <a:pPr marL="0" marR="0" indent="457200" algn="just">
              <a:lnSpc>
                <a:spcPct val="150000"/>
              </a:lnSpc>
              <a:spcBef>
                <a:spcPts val="0"/>
              </a:spcBef>
              <a:spcAft>
                <a:spcPts val="0"/>
              </a:spcAft>
            </a:pPr>
            <a:r>
              <a:rPr lang="en-US" sz="2800" b="0" i="0" dirty="0" err="1">
                <a:solidFill>
                  <a:srgbClr val="212529"/>
                </a:solidFill>
                <a:effectLst/>
                <a:latin typeface="Times New Roman" panose="02020603050405020304" pitchFamily="18" charset="0"/>
                <a:cs typeface="Times New Roman" panose="02020603050405020304" pitchFamily="18" charset="0"/>
              </a:rPr>
              <a:t>Điện</a:t>
            </a:r>
            <a:r>
              <a:rPr lang="en-US" sz="2800" b="0" i="0" dirty="0">
                <a:solidFill>
                  <a:srgbClr val="212529"/>
                </a:solidFill>
                <a:effectLst/>
                <a:latin typeface="Times New Roman" panose="02020603050405020304" pitchFamily="18" charset="0"/>
                <a:cs typeface="Times New Roman" panose="02020603050405020304" pitchFamily="18" charset="0"/>
              </a:rPr>
              <a:t> </a:t>
            </a:r>
            <a:r>
              <a:rPr lang="en-US" sz="2800" b="0" i="0" dirty="0" err="1">
                <a:solidFill>
                  <a:srgbClr val="212529"/>
                </a:solidFill>
                <a:effectLst/>
                <a:latin typeface="Times New Roman" panose="02020603050405020304" pitchFamily="18" charset="0"/>
                <a:cs typeface="Times New Roman" panose="02020603050405020304" pitchFamily="18" charset="0"/>
              </a:rPr>
              <a:t>toán</a:t>
            </a:r>
            <a:r>
              <a:rPr lang="en-US" sz="2800" b="0" i="0" dirty="0">
                <a:solidFill>
                  <a:srgbClr val="212529"/>
                </a:solidFill>
                <a:effectLst/>
                <a:latin typeface="Times New Roman" panose="02020603050405020304" pitchFamily="18" charset="0"/>
                <a:cs typeface="Times New Roman" panose="02020603050405020304" pitchFamily="18" charset="0"/>
              </a:rPr>
              <a:t> </a:t>
            </a:r>
            <a:r>
              <a:rPr lang="en-US" sz="2800" b="0" i="0" dirty="0" err="1">
                <a:solidFill>
                  <a:srgbClr val="212529"/>
                </a:solidFill>
                <a:effectLst/>
                <a:latin typeface="Times New Roman" panose="02020603050405020304" pitchFamily="18" charset="0"/>
                <a:cs typeface="Times New Roman" panose="02020603050405020304" pitchFamily="18" charset="0"/>
              </a:rPr>
              <a:t>đám</a:t>
            </a:r>
            <a:r>
              <a:rPr lang="en-US" sz="2800" b="0" i="0" dirty="0">
                <a:solidFill>
                  <a:srgbClr val="212529"/>
                </a:solidFill>
                <a:effectLst/>
                <a:latin typeface="Times New Roman" panose="02020603050405020304" pitchFamily="18" charset="0"/>
                <a:cs typeface="Times New Roman" panose="02020603050405020304" pitchFamily="18" charset="0"/>
              </a:rPr>
              <a:t> </a:t>
            </a:r>
            <a:r>
              <a:rPr lang="en-US" sz="2800" b="0" i="0" dirty="0" err="1">
                <a:solidFill>
                  <a:srgbClr val="212529"/>
                </a:solidFill>
                <a:effectLst/>
                <a:latin typeface="Times New Roman" panose="02020603050405020304" pitchFamily="18" charset="0"/>
                <a:cs typeface="Times New Roman" panose="02020603050405020304" pitchFamily="18" charset="0"/>
              </a:rPr>
              <a:t>mây</a:t>
            </a:r>
            <a:r>
              <a:rPr lang="en-US" sz="2800" b="0" i="0" dirty="0">
                <a:solidFill>
                  <a:srgbClr val="212529"/>
                </a:solidFill>
                <a:effectLst/>
                <a:latin typeface="Times New Roman" panose="02020603050405020304" pitchFamily="18" charset="0"/>
                <a:cs typeface="Times New Roman" panose="02020603050405020304" pitchFamily="18" charset="0"/>
              </a:rPr>
              <a:t> (cloud) </a:t>
            </a:r>
            <a:r>
              <a:rPr lang="vi-VN" sz="2800" b="0" i="0" dirty="0">
                <a:solidFill>
                  <a:srgbClr val="212529"/>
                </a:solidFill>
                <a:effectLst/>
                <a:latin typeface="Times New Roman" panose="02020603050405020304" pitchFamily="18" charset="0"/>
                <a:cs typeface="Times New Roman" panose="02020603050405020304" pitchFamily="18" charset="0"/>
              </a:rPr>
              <a:t>hay còn gọi là điện toán máy chủ ảo cung cấp các công nghệ, tài nguyên máy tính liên kết với mạng Internet. Với mô hình điện toán đám mây, người dùng sẽ được tiếp cận các tài nguyên từ công nghệ, năng lượng điện toán, lưu trữ cơ sở dữ liệu đến từ những nhà cung cấp dịch vụ đám mây.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descr="Điện toán đám mây là gì? Đặc điểm, phân loại &amp; lợi ích - VNPT">
            <a:extLst>
              <a:ext uri="{FF2B5EF4-FFF2-40B4-BE49-F238E27FC236}">
                <a16:creationId xmlns:a16="http://schemas.microsoft.com/office/drawing/2014/main" id="{A89AABA9-34E9-453F-9E18-786A95CCD4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43843" y="1734766"/>
            <a:ext cx="4617720" cy="33041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5"/>
          <p:cNvSpPr txBox="1">
            <a:spLocks noGrp="1"/>
          </p:cNvSpPr>
          <p:nvPr>
            <p:ph type="title"/>
          </p:nvPr>
        </p:nvSpPr>
        <p:spPr>
          <a:xfrm>
            <a:off x="548250" y="2895738"/>
            <a:ext cx="11095500" cy="16695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US" b="1" dirty="0">
                <a:ln w="0"/>
                <a:solidFill>
                  <a:schemeClr val="tx1"/>
                </a:solidFill>
                <a:effectLst>
                  <a:glow rad="63500">
                    <a:schemeClr val="accent6">
                      <a:satMod val="175000"/>
                      <a:alpha val="40000"/>
                    </a:schemeClr>
                  </a:glow>
                  <a:outerShdw blurRad="50800" dist="38100" dir="8100000" algn="tr" rotWithShape="0">
                    <a:prstClr val="black">
                      <a:alpha val="40000"/>
                    </a:prstClr>
                  </a:outerShdw>
                </a:effectLst>
              </a:rPr>
              <a:t>DEMO</a:t>
            </a:r>
            <a:endParaRPr b="1" dirty="0">
              <a:effectLst>
                <a:glow rad="63500">
                  <a:schemeClr val="accent6">
                    <a:satMod val="175000"/>
                    <a:alpha val="40000"/>
                  </a:schemeClr>
                </a:glow>
                <a:outerShdw blurRad="50800" dist="38100" dir="8100000" algn="tr" rotWithShape="0">
                  <a:prstClr val="black">
                    <a:alpha val="40000"/>
                  </a:prstClr>
                </a:outerShdw>
              </a:effectLst>
            </a:endParaRPr>
          </a:p>
        </p:txBody>
      </p:sp>
      <p:sp>
        <p:nvSpPr>
          <p:cNvPr id="473" name="Google Shape;473;p25"/>
          <p:cNvSpPr/>
          <p:nvPr/>
        </p:nvSpPr>
        <p:spPr>
          <a:xfrm>
            <a:off x="13975" y="1256250"/>
            <a:ext cx="12192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lt1"/>
              </a:solidFill>
              <a:latin typeface="Homemade Apple"/>
              <a:ea typeface="Homemade Apple"/>
              <a:cs typeface="Homemade Apple"/>
              <a:sym typeface="Homemade Apple"/>
            </a:endParaRPr>
          </a:p>
        </p:txBody>
      </p:sp>
      <p:sp>
        <p:nvSpPr>
          <p:cNvPr id="474" name="Google Shape;474;p25"/>
          <p:cNvSpPr/>
          <p:nvPr/>
        </p:nvSpPr>
        <p:spPr>
          <a:xfrm>
            <a:off x="5495725" y="669912"/>
            <a:ext cx="1228500" cy="1228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chemeClr val="dk1"/>
                </a:solidFill>
                <a:latin typeface="Homemade Apple"/>
                <a:ea typeface="Homemade Apple"/>
                <a:cs typeface="Homemade Apple"/>
                <a:sym typeface="Homemade Apple"/>
              </a:rPr>
              <a:t>4</a:t>
            </a:r>
            <a:endParaRPr sz="6000">
              <a:solidFill>
                <a:schemeClr val="dk1"/>
              </a:solidFill>
              <a:latin typeface="Homemade Apple"/>
              <a:ea typeface="Homemade Apple"/>
              <a:cs typeface="Homemade Apple"/>
              <a:sym typeface="Homemade Appl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86" name="Google Shape;486;p26"/>
          <p:cNvSpPr/>
          <p:nvPr/>
        </p:nvSpPr>
        <p:spPr>
          <a:xfrm>
            <a:off x="13975" y="722850"/>
            <a:ext cx="12192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lt1"/>
              </a:solidFill>
              <a:latin typeface="Homemade Apple"/>
              <a:ea typeface="Homemade Apple"/>
              <a:cs typeface="Homemade Apple"/>
              <a:sym typeface="Homemade Apple"/>
            </a:endParaRPr>
          </a:p>
        </p:txBody>
      </p:sp>
      <p:sp>
        <p:nvSpPr>
          <p:cNvPr id="487" name="Google Shape;487;p26"/>
          <p:cNvSpPr/>
          <p:nvPr/>
        </p:nvSpPr>
        <p:spPr>
          <a:xfrm>
            <a:off x="405475" y="450900"/>
            <a:ext cx="629100" cy="62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a:t>
            </a:r>
            <a:endParaRPr sz="2300">
              <a:solidFill>
                <a:schemeClr val="lt1"/>
              </a:solidFill>
              <a:latin typeface="Homemade Apple"/>
              <a:ea typeface="Homemade Apple"/>
              <a:cs typeface="Homemade Apple"/>
              <a:sym typeface="Homemade Apple"/>
            </a:endParaRPr>
          </a:p>
        </p:txBody>
      </p:sp>
      <p:sp>
        <p:nvSpPr>
          <p:cNvPr id="488" name="Google Shape;488;p26"/>
          <p:cNvSpPr/>
          <p:nvPr/>
        </p:nvSpPr>
        <p:spPr>
          <a:xfrm>
            <a:off x="1599275" y="450900"/>
            <a:ext cx="629100" cy="629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2</a:t>
            </a:r>
            <a:endParaRPr sz="2300">
              <a:solidFill>
                <a:schemeClr val="lt1"/>
              </a:solidFill>
              <a:latin typeface="Homemade Apple"/>
              <a:ea typeface="Homemade Apple"/>
              <a:cs typeface="Homemade Apple"/>
              <a:sym typeface="Homemade Apple"/>
            </a:endParaRPr>
          </a:p>
        </p:txBody>
      </p:sp>
      <p:sp>
        <p:nvSpPr>
          <p:cNvPr id="489" name="Google Shape;489;p26"/>
          <p:cNvSpPr/>
          <p:nvPr/>
        </p:nvSpPr>
        <p:spPr>
          <a:xfrm>
            <a:off x="2793075" y="450900"/>
            <a:ext cx="629100" cy="629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3</a:t>
            </a:r>
            <a:endParaRPr sz="2300">
              <a:solidFill>
                <a:schemeClr val="lt1"/>
              </a:solidFill>
              <a:latin typeface="Homemade Apple"/>
              <a:ea typeface="Homemade Apple"/>
              <a:cs typeface="Homemade Apple"/>
              <a:sym typeface="Homemade Apple"/>
            </a:endParaRPr>
          </a:p>
        </p:txBody>
      </p:sp>
      <p:sp>
        <p:nvSpPr>
          <p:cNvPr id="490" name="Google Shape;490;p26"/>
          <p:cNvSpPr/>
          <p:nvPr/>
        </p:nvSpPr>
        <p:spPr>
          <a:xfrm>
            <a:off x="3986875" y="450900"/>
            <a:ext cx="629100" cy="629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dk1"/>
                </a:solidFill>
                <a:latin typeface="Homemade Apple"/>
                <a:ea typeface="Homemade Apple"/>
                <a:cs typeface="Homemade Apple"/>
                <a:sym typeface="Homemade Apple"/>
              </a:rPr>
              <a:t>4</a:t>
            </a:r>
            <a:endParaRPr sz="2300">
              <a:solidFill>
                <a:schemeClr val="dk1"/>
              </a:solidFill>
              <a:latin typeface="Homemade Apple"/>
              <a:ea typeface="Homemade Apple"/>
              <a:cs typeface="Homemade Apple"/>
              <a:sym typeface="Homemade Apple"/>
            </a:endParaRPr>
          </a:p>
        </p:txBody>
      </p:sp>
      <p:sp>
        <p:nvSpPr>
          <p:cNvPr id="491" name="Google Shape;491;p26"/>
          <p:cNvSpPr/>
          <p:nvPr/>
        </p:nvSpPr>
        <p:spPr>
          <a:xfrm>
            <a:off x="5180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5</a:t>
            </a:r>
            <a:endParaRPr sz="2300">
              <a:solidFill>
                <a:schemeClr val="lt1"/>
              </a:solidFill>
              <a:latin typeface="Homemade Apple"/>
              <a:ea typeface="Homemade Apple"/>
              <a:cs typeface="Homemade Apple"/>
              <a:sym typeface="Homemade Apple"/>
            </a:endParaRPr>
          </a:p>
        </p:txBody>
      </p:sp>
      <p:sp>
        <p:nvSpPr>
          <p:cNvPr id="492" name="Google Shape;492;p26"/>
          <p:cNvSpPr/>
          <p:nvPr/>
        </p:nvSpPr>
        <p:spPr>
          <a:xfrm>
            <a:off x="63744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6</a:t>
            </a:r>
            <a:endParaRPr sz="2300">
              <a:solidFill>
                <a:schemeClr val="lt1"/>
              </a:solidFill>
              <a:latin typeface="Homemade Apple"/>
              <a:ea typeface="Homemade Apple"/>
              <a:cs typeface="Homemade Apple"/>
              <a:sym typeface="Homemade Apple"/>
            </a:endParaRPr>
          </a:p>
        </p:txBody>
      </p:sp>
      <p:sp>
        <p:nvSpPr>
          <p:cNvPr id="493" name="Google Shape;493;p26"/>
          <p:cNvSpPr/>
          <p:nvPr/>
        </p:nvSpPr>
        <p:spPr>
          <a:xfrm>
            <a:off x="87620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8</a:t>
            </a:r>
            <a:endParaRPr sz="2300">
              <a:solidFill>
                <a:schemeClr val="lt1"/>
              </a:solidFill>
              <a:latin typeface="Homemade Apple"/>
              <a:ea typeface="Homemade Apple"/>
              <a:cs typeface="Homemade Apple"/>
              <a:sym typeface="Homemade Apple"/>
            </a:endParaRPr>
          </a:p>
        </p:txBody>
      </p:sp>
      <p:sp>
        <p:nvSpPr>
          <p:cNvPr id="494" name="Google Shape;494;p26"/>
          <p:cNvSpPr/>
          <p:nvPr/>
        </p:nvSpPr>
        <p:spPr>
          <a:xfrm>
            <a:off x="75682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7</a:t>
            </a:r>
            <a:endParaRPr sz="2300">
              <a:solidFill>
                <a:schemeClr val="lt1"/>
              </a:solidFill>
              <a:latin typeface="Homemade Apple"/>
              <a:ea typeface="Homemade Apple"/>
              <a:cs typeface="Homemade Apple"/>
              <a:sym typeface="Homemade Apple"/>
            </a:endParaRPr>
          </a:p>
        </p:txBody>
      </p:sp>
      <p:sp>
        <p:nvSpPr>
          <p:cNvPr id="495" name="Google Shape;495;p26"/>
          <p:cNvSpPr/>
          <p:nvPr/>
        </p:nvSpPr>
        <p:spPr>
          <a:xfrm>
            <a:off x="99558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9</a:t>
            </a:r>
            <a:endParaRPr sz="2300">
              <a:solidFill>
                <a:schemeClr val="lt1"/>
              </a:solidFill>
              <a:latin typeface="Homemade Apple"/>
              <a:ea typeface="Homemade Apple"/>
              <a:cs typeface="Homemade Apple"/>
              <a:sym typeface="Homemade Apple"/>
            </a:endParaRPr>
          </a:p>
        </p:txBody>
      </p:sp>
      <p:sp>
        <p:nvSpPr>
          <p:cNvPr id="496" name="Google Shape;496;p26"/>
          <p:cNvSpPr/>
          <p:nvPr/>
        </p:nvSpPr>
        <p:spPr>
          <a:xfrm>
            <a:off x="11149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10</a:t>
            </a:r>
            <a:endParaRPr sz="2300">
              <a:solidFill>
                <a:schemeClr val="lt1"/>
              </a:solidFill>
              <a:latin typeface="Homemade Apple"/>
              <a:ea typeface="Homemade Apple"/>
              <a:cs typeface="Homemade Apple"/>
              <a:sym typeface="Homemade Apple"/>
            </a:endParaRPr>
          </a:p>
        </p:txBody>
      </p:sp>
      <p:sp>
        <p:nvSpPr>
          <p:cNvPr id="3" name="TextBox 2">
            <a:extLst>
              <a:ext uri="{FF2B5EF4-FFF2-40B4-BE49-F238E27FC236}">
                <a16:creationId xmlns:a16="http://schemas.microsoft.com/office/drawing/2014/main" id="{8489123B-F0BD-72FF-6B49-B96C854F35B8}"/>
              </a:ext>
            </a:extLst>
          </p:cNvPr>
          <p:cNvSpPr txBox="1"/>
          <p:nvPr/>
        </p:nvSpPr>
        <p:spPr>
          <a:xfrm>
            <a:off x="170285" y="1351950"/>
            <a:ext cx="6510434" cy="4321376"/>
          </a:xfrm>
          <a:prstGeom prst="rect">
            <a:avLst/>
          </a:prstGeom>
          <a:noFill/>
        </p:spPr>
        <p:txBody>
          <a:bodyPr wrap="square">
            <a:spAutoFit/>
          </a:bodyPr>
          <a:lstStyle/>
          <a:p>
            <a:pPr marL="0" marR="0" indent="457200" algn="just">
              <a:lnSpc>
                <a:spcPct val="107000"/>
              </a:lnSpc>
              <a:spcBef>
                <a:spcPts val="0"/>
              </a:spcBef>
              <a:spcAft>
                <a:spcPts val="800"/>
              </a:spcAft>
            </a:pP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Giới</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thiệu</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JMP:</a:t>
            </a:r>
          </a:p>
          <a:p>
            <a:pPr marL="0" marR="0" indent="457200" algn="just">
              <a:lnSpc>
                <a:spcPct val="107000"/>
              </a:lnSpc>
              <a:spcBef>
                <a:spcPts val="0"/>
              </a:spcBef>
              <a:spcAft>
                <a:spcPts val="800"/>
              </a:spcAft>
            </a:pPr>
            <a:r>
              <a:rPr lang="en-US"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JMP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chương</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máy</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phân</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tích</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kê</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bởi</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JMP,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ty con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Viện</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Nghê</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SAS.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Nó</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mắt</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năm</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1989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tận</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lợi</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thế</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giao</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đồ</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họa</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giới</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thiệu</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bởi</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hành</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Macintosh.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Dùng</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đê</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xư</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ly</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dư</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liệu</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lớn</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dùng</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đê</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giải</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 </a:t>
            </a:r>
            <a:r>
              <a:rPr lang="en-US"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GEN,v,v</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JMP - Wikidata">
            <a:extLst>
              <a:ext uri="{FF2B5EF4-FFF2-40B4-BE49-F238E27FC236}">
                <a16:creationId xmlns:a16="http://schemas.microsoft.com/office/drawing/2014/main" id="{5DA89105-CCA8-A936-E6BC-CF4757A62B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6404" y="2246451"/>
            <a:ext cx="4107821" cy="27236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86" name="Google Shape;486;p26"/>
          <p:cNvSpPr/>
          <p:nvPr/>
        </p:nvSpPr>
        <p:spPr>
          <a:xfrm>
            <a:off x="13975" y="722850"/>
            <a:ext cx="12192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lt1"/>
              </a:solidFill>
              <a:latin typeface="Homemade Apple"/>
              <a:ea typeface="Homemade Apple"/>
              <a:cs typeface="Homemade Apple"/>
              <a:sym typeface="Homemade Apple"/>
            </a:endParaRPr>
          </a:p>
        </p:txBody>
      </p:sp>
      <p:sp>
        <p:nvSpPr>
          <p:cNvPr id="487" name="Google Shape;487;p26"/>
          <p:cNvSpPr/>
          <p:nvPr/>
        </p:nvSpPr>
        <p:spPr>
          <a:xfrm>
            <a:off x="405475" y="450900"/>
            <a:ext cx="629100" cy="62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a:t>
            </a:r>
            <a:endParaRPr sz="2300">
              <a:solidFill>
                <a:schemeClr val="lt1"/>
              </a:solidFill>
              <a:latin typeface="Homemade Apple"/>
              <a:ea typeface="Homemade Apple"/>
              <a:cs typeface="Homemade Apple"/>
              <a:sym typeface="Homemade Apple"/>
            </a:endParaRPr>
          </a:p>
        </p:txBody>
      </p:sp>
      <p:sp>
        <p:nvSpPr>
          <p:cNvPr id="488" name="Google Shape;488;p26"/>
          <p:cNvSpPr/>
          <p:nvPr/>
        </p:nvSpPr>
        <p:spPr>
          <a:xfrm>
            <a:off x="1599275" y="450900"/>
            <a:ext cx="629100" cy="629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2</a:t>
            </a:r>
            <a:endParaRPr sz="2300">
              <a:solidFill>
                <a:schemeClr val="lt1"/>
              </a:solidFill>
              <a:latin typeface="Homemade Apple"/>
              <a:ea typeface="Homemade Apple"/>
              <a:cs typeface="Homemade Apple"/>
              <a:sym typeface="Homemade Apple"/>
            </a:endParaRPr>
          </a:p>
        </p:txBody>
      </p:sp>
      <p:sp>
        <p:nvSpPr>
          <p:cNvPr id="489" name="Google Shape;489;p26"/>
          <p:cNvSpPr/>
          <p:nvPr/>
        </p:nvSpPr>
        <p:spPr>
          <a:xfrm>
            <a:off x="2793075" y="450900"/>
            <a:ext cx="629100" cy="629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3</a:t>
            </a:r>
            <a:endParaRPr sz="2300">
              <a:solidFill>
                <a:schemeClr val="lt1"/>
              </a:solidFill>
              <a:latin typeface="Homemade Apple"/>
              <a:ea typeface="Homemade Apple"/>
              <a:cs typeface="Homemade Apple"/>
              <a:sym typeface="Homemade Apple"/>
            </a:endParaRPr>
          </a:p>
        </p:txBody>
      </p:sp>
      <p:sp>
        <p:nvSpPr>
          <p:cNvPr id="490" name="Google Shape;490;p26"/>
          <p:cNvSpPr/>
          <p:nvPr/>
        </p:nvSpPr>
        <p:spPr>
          <a:xfrm>
            <a:off x="3986875" y="450900"/>
            <a:ext cx="629100" cy="629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dk1"/>
                </a:solidFill>
                <a:latin typeface="Homemade Apple"/>
                <a:ea typeface="Homemade Apple"/>
                <a:cs typeface="Homemade Apple"/>
                <a:sym typeface="Homemade Apple"/>
              </a:rPr>
              <a:t>4</a:t>
            </a:r>
            <a:endParaRPr sz="2300">
              <a:solidFill>
                <a:schemeClr val="dk1"/>
              </a:solidFill>
              <a:latin typeface="Homemade Apple"/>
              <a:ea typeface="Homemade Apple"/>
              <a:cs typeface="Homemade Apple"/>
              <a:sym typeface="Homemade Apple"/>
            </a:endParaRPr>
          </a:p>
        </p:txBody>
      </p:sp>
      <p:sp>
        <p:nvSpPr>
          <p:cNvPr id="491" name="Google Shape;491;p26"/>
          <p:cNvSpPr/>
          <p:nvPr/>
        </p:nvSpPr>
        <p:spPr>
          <a:xfrm>
            <a:off x="5180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5</a:t>
            </a:r>
            <a:endParaRPr sz="2300">
              <a:solidFill>
                <a:schemeClr val="lt1"/>
              </a:solidFill>
              <a:latin typeface="Homemade Apple"/>
              <a:ea typeface="Homemade Apple"/>
              <a:cs typeface="Homemade Apple"/>
              <a:sym typeface="Homemade Apple"/>
            </a:endParaRPr>
          </a:p>
        </p:txBody>
      </p:sp>
      <p:sp>
        <p:nvSpPr>
          <p:cNvPr id="492" name="Google Shape;492;p26"/>
          <p:cNvSpPr/>
          <p:nvPr/>
        </p:nvSpPr>
        <p:spPr>
          <a:xfrm>
            <a:off x="63744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6</a:t>
            </a:r>
            <a:endParaRPr sz="2300">
              <a:solidFill>
                <a:schemeClr val="lt1"/>
              </a:solidFill>
              <a:latin typeface="Homemade Apple"/>
              <a:ea typeface="Homemade Apple"/>
              <a:cs typeface="Homemade Apple"/>
              <a:sym typeface="Homemade Apple"/>
            </a:endParaRPr>
          </a:p>
        </p:txBody>
      </p:sp>
      <p:sp>
        <p:nvSpPr>
          <p:cNvPr id="493" name="Google Shape;493;p26"/>
          <p:cNvSpPr/>
          <p:nvPr/>
        </p:nvSpPr>
        <p:spPr>
          <a:xfrm>
            <a:off x="87620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8</a:t>
            </a:r>
            <a:endParaRPr sz="2300">
              <a:solidFill>
                <a:schemeClr val="lt1"/>
              </a:solidFill>
              <a:latin typeface="Homemade Apple"/>
              <a:ea typeface="Homemade Apple"/>
              <a:cs typeface="Homemade Apple"/>
              <a:sym typeface="Homemade Apple"/>
            </a:endParaRPr>
          </a:p>
        </p:txBody>
      </p:sp>
      <p:sp>
        <p:nvSpPr>
          <p:cNvPr id="494" name="Google Shape;494;p26"/>
          <p:cNvSpPr/>
          <p:nvPr/>
        </p:nvSpPr>
        <p:spPr>
          <a:xfrm>
            <a:off x="75682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7</a:t>
            </a:r>
            <a:endParaRPr sz="2300">
              <a:solidFill>
                <a:schemeClr val="lt1"/>
              </a:solidFill>
              <a:latin typeface="Homemade Apple"/>
              <a:ea typeface="Homemade Apple"/>
              <a:cs typeface="Homemade Apple"/>
              <a:sym typeface="Homemade Apple"/>
            </a:endParaRPr>
          </a:p>
        </p:txBody>
      </p:sp>
      <p:sp>
        <p:nvSpPr>
          <p:cNvPr id="495" name="Google Shape;495;p26"/>
          <p:cNvSpPr/>
          <p:nvPr/>
        </p:nvSpPr>
        <p:spPr>
          <a:xfrm>
            <a:off x="99558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9</a:t>
            </a:r>
            <a:endParaRPr sz="2300">
              <a:solidFill>
                <a:schemeClr val="lt1"/>
              </a:solidFill>
              <a:latin typeface="Homemade Apple"/>
              <a:ea typeface="Homemade Apple"/>
              <a:cs typeface="Homemade Apple"/>
              <a:sym typeface="Homemade Apple"/>
            </a:endParaRPr>
          </a:p>
        </p:txBody>
      </p:sp>
      <p:sp>
        <p:nvSpPr>
          <p:cNvPr id="496" name="Google Shape;496;p26"/>
          <p:cNvSpPr/>
          <p:nvPr/>
        </p:nvSpPr>
        <p:spPr>
          <a:xfrm>
            <a:off x="11149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10</a:t>
            </a:r>
            <a:endParaRPr sz="2300">
              <a:solidFill>
                <a:schemeClr val="lt1"/>
              </a:solidFill>
              <a:latin typeface="Homemade Apple"/>
              <a:ea typeface="Homemade Apple"/>
              <a:cs typeface="Homemade Apple"/>
              <a:sym typeface="Homemade Apple"/>
            </a:endParaRPr>
          </a:p>
        </p:txBody>
      </p:sp>
      <p:sp>
        <p:nvSpPr>
          <p:cNvPr id="2" name="Rectangle 2">
            <a:extLst>
              <a:ext uri="{FF2B5EF4-FFF2-40B4-BE49-F238E27FC236}">
                <a16:creationId xmlns:a16="http://schemas.microsoft.com/office/drawing/2014/main" id="{CC44B5B5-11FE-1039-D150-9320BB91C7EF}"/>
              </a:ext>
            </a:extLst>
          </p:cNvPr>
          <p:cNvSpPr>
            <a:spLocks noChangeArrowheads="1"/>
          </p:cNvSpPr>
          <p:nvPr/>
        </p:nvSpPr>
        <p:spPr bwMode="auto">
          <a:xfrm>
            <a:off x="278475" y="172623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3">
            <a:extLst>
              <a:ext uri="{FF2B5EF4-FFF2-40B4-BE49-F238E27FC236}">
                <a16:creationId xmlns:a16="http://schemas.microsoft.com/office/drawing/2014/main" id="{50670BA7-DAE5-79A5-9944-B25E2374F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6053" y="2463193"/>
            <a:ext cx="7121646" cy="364832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DCAB2C8-6179-EB70-FD64-348CE3B6CD51}"/>
              </a:ext>
            </a:extLst>
          </p:cNvPr>
          <p:cNvSpPr>
            <a:spLocks noChangeArrowheads="1"/>
          </p:cNvSpPr>
          <p:nvPr/>
        </p:nvSpPr>
        <p:spPr bwMode="auto">
          <a:xfrm>
            <a:off x="542955" y="1294543"/>
            <a:ext cx="661362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Sử</a:t>
            </a:r>
            <a:r>
              <a:rPr kumimoji="0" lang="en-US" altLang="en-US" sz="2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dụng</a:t>
            </a:r>
            <a:r>
              <a:rPr kumimoji="0" lang="en-US" altLang="en-US" sz="2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kumimoji="0" lang="en-US" altLang="en-US" sz="2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liệu</a:t>
            </a:r>
            <a:r>
              <a:rPr kumimoji="0" lang="en-US" altLang="en-US" sz="2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 </a:t>
            </a:r>
            <a:r>
              <a:rPr kumimoji="0" lang="en-US" altLang="en-US" sz="28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sẵn</a:t>
            </a:r>
            <a:r>
              <a:rPr kumimoji="0" lang="en-US" altLang="en-US" sz="2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của</a:t>
            </a:r>
            <a:r>
              <a:rPr kumimoji="0" lang="en-US" altLang="en-US" sz="2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JMP </a:t>
            </a:r>
            <a:r>
              <a:rPr kumimoji="0" lang="en-US" altLang="en-US" sz="28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cũng</a:t>
            </a:r>
            <a:r>
              <a:rPr kumimoji="0" lang="en-US" altLang="en-US" sz="2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cấp</a:t>
            </a:r>
            <a:r>
              <a:rPr kumimoji="0" lang="en-US" altLang="en-US" sz="2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a:t>
            </a:r>
            <a:r>
              <a:rPr kumimoji="0" lang="en-US" altLang="en-US" sz="2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người</a:t>
            </a:r>
            <a:r>
              <a:rPr kumimoji="0" lang="en-US" altLang="en-US" sz="2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mới</a:t>
            </a:r>
            <a:r>
              <a:rPr kumimoji="0" lang="en-US" altLang="en-US" sz="2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6564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86" name="Google Shape;486;p26"/>
          <p:cNvSpPr/>
          <p:nvPr/>
        </p:nvSpPr>
        <p:spPr>
          <a:xfrm>
            <a:off x="13975" y="722850"/>
            <a:ext cx="12192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lt1"/>
              </a:solidFill>
              <a:latin typeface="Homemade Apple"/>
              <a:ea typeface="Homemade Apple"/>
              <a:cs typeface="Homemade Apple"/>
              <a:sym typeface="Homemade Apple"/>
            </a:endParaRPr>
          </a:p>
        </p:txBody>
      </p:sp>
      <p:sp>
        <p:nvSpPr>
          <p:cNvPr id="487" name="Google Shape;487;p26"/>
          <p:cNvSpPr/>
          <p:nvPr/>
        </p:nvSpPr>
        <p:spPr>
          <a:xfrm>
            <a:off x="405475" y="450900"/>
            <a:ext cx="629100" cy="62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a:t>
            </a:r>
            <a:endParaRPr sz="2300">
              <a:solidFill>
                <a:schemeClr val="lt1"/>
              </a:solidFill>
              <a:latin typeface="Homemade Apple"/>
              <a:ea typeface="Homemade Apple"/>
              <a:cs typeface="Homemade Apple"/>
              <a:sym typeface="Homemade Apple"/>
            </a:endParaRPr>
          </a:p>
        </p:txBody>
      </p:sp>
      <p:sp>
        <p:nvSpPr>
          <p:cNvPr id="488" name="Google Shape;488;p26"/>
          <p:cNvSpPr/>
          <p:nvPr/>
        </p:nvSpPr>
        <p:spPr>
          <a:xfrm>
            <a:off x="1599275" y="450900"/>
            <a:ext cx="629100" cy="629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2</a:t>
            </a:r>
            <a:endParaRPr sz="2300">
              <a:solidFill>
                <a:schemeClr val="lt1"/>
              </a:solidFill>
              <a:latin typeface="Homemade Apple"/>
              <a:ea typeface="Homemade Apple"/>
              <a:cs typeface="Homemade Apple"/>
              <a:sym typeface="Homemade Apple"/>
            </a:endParaRPr>
          </a:p>
        </p:txBody>
      </p:sp>
      <p:sp>
        <p:nvSpPr>
          <p:cNvPr id="489" name="Google Shape;489;p26"/>
          <p:cNvSpPr/>
          <p:nvPr/>
        </p:nvSpPr>
        <p:spPr>
          <a:xfrm>
            <a:off x="2793075" y="450900"/>
            <a:ext cx="629100" cy="629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3</a:t>
            </a:r>
            <a:endParaRPr sz="2300">
              <a:solidFill>
                <a:schemeClr val="lt1"/>
              </a:solidFill>
              <a:latin typeface="Homemade Apple"/>
              <a:ea typeface="Homemade Apple"/>
              <a:cs typeface="Homemade Apple"/>
              <a:sym typeface="Homemade Apple"/>
            </a:endParaRPr>
          </a:p>
        </p:txBody>
      </p:sp>
      <p:sp>
        <p:nvSpPr>
          <p:cNvPr id="490" name="Google Shape;490;p26"/>
          <p:cNvSpPr/>
          <p:nvPr/>
        </p:nvSpPr>
        <p:spPr>
          <a:xfrm>
            <a:off x="3986875" y="450900"/>
            <a:ext cx="629100" cy="629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dk1"/>
                </a:solidFill>
                <a:latin typeface="Homemade Apple"/>
                <a:ea typeface="Homemade Apple"/>
                <a:cs typeface="Homemade Apple"/>
                <a:sym typeface="Homemade Apple"/>
              </a:rPr>
              <a:t>4</a:t>
            </a:r>
            <a:endParaRPr sz="2300">
              <a:solidFill>
                <a:schemeClr val="dk1"/>
              </a:solidFill>
              <a:latin typeface="Homemade Apple"/>
              <a:ea typeface="Homemade Apple"/>
              <a:cs typeface="Homemade Apple"/>
              <a:sym typeface="Homemade Apple"/>
            </a:endParaRPr>
          </a:p>
        </p:txBody>
      </p:sp>
      <p:sp>
        <p:nvSpPr>
          <p:cNvPr id="491" name="Google Shape;491;p26"/>
          <p:cNvSpPr/>
          <p:nvPr/>
        </p:nvSpPr>
        <p:spPr>
          <a:xfrm>
            <a:off x="5180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5</a:t>
            </a:r>
            <a:endParaRPr sz="2300">
              <a:solidFill>
                <a:schemeClr val="lt1"/>
              </a:solidFill>
              <a:latin typeface="Homemade Apple"/>
              <a:ea typeface="Homemade Apple"/>
              <a:cs typeface="Homemade Apple"/>
              <a:sym typeface="Homemade Apple"/>
            </a:endParaRPr>
          </a:p>
        </p:txBody>
      </p:sp>
      <p:sp>
        <p:nvSpPr>
          <p:cNvPr id="492" name="Google Shape;492;p26"/>
          <p:cNvSpPr/>
          <p:nvPr/>
        </p:nvSpPr>
        <p:spPr>
          <a:xfrm>
            <a:off x="63744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6</a:t>
            </a:r>
            <a:endParaRPr sz="2300">
              <a:solidFill>
                <a:schemeClr val="lt1"/>
              </a:solidFill>
              <a:latin typeface="Homemade Apple"/>
              <a:ea typeface="Homemade Apple"/>
              <a:cs typeface="Homemade Apple"/>
              <a:sym typeface="Homemade Apple"/>
            </a:endParaRPr>
          </a:p>
        </p:txBody>
      </p:sp>
      <p:sp>
        <p:nvSpPr>
          <p:cNvPr id="493" name="Google Shape;493;p26"/>
          <p:cNvSpPr/>
          <p:nvPr/>
        </p:nvSpPr>
        <p:spPr>
          <a:xfrm>
            <a:off x="87620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8</a:t>
            </a:r>
            <a:endParaRPr sz="2300">
              <a:solidFill>
                <a:schemeClr val="lt1"/>
              </a:solidFill>
              <a:latin typeface="Homemade Apple"/>
              <a:ea typeface="Homemade Apple"/>
              <a:cs typeface="Homemade Apple"/>
              <a:sym typeface="Homemade Apple"/>
            </a:endParaRPr>
          </a:p>
        </p:txBody>
      </p:sp>
      <p:sp>
        <p:nvSpPr>
          <p:cNvPr id="494" name="Google Shape;494;p26"/>
          <p:cNvSpPr/>
          <p:nvPr/>
        </p:nvSpPr>
        <p:spPr>
          <a:xfrm>
            <a:off x="75682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7</a:t>
            </a:r>
            <a:endParaRPr sz="2300">
              <a:solidFill>
                <a:schemeClr val="lt1"/>
              </a:solidFill>
              <a:latin typeface="Homemade Apple"/>
              <a:ea typeface="Homemade Apple"/>
              <a:cs typeface="Homemade Apple"/>
              <a:sym typeface="Homemade Apple"/>
            </a:endParaRPr>
          </a:p>
        </p:txBody>
      </p:sp>
      <p:sp>
        <p:nvSpPr>
          <p:cNvPr id="495" name="Google Shape;495;p26"/>
          <p:cNvSpPr/>
          <p:nvPr/>
        </p:nvSpPr>
        <p:spPr>
          <a:xfrm>
            <a:off x="99558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9</a:t>
            </a:r>
            <a:endParaRPr sz="2300">
              <a:solidFill>
                <a:schemeClr val="lt1"/>
              </a:solidFill>
              <a:latin typeface="Homemade Apple"/>
              <a:ea typeface="Homemade Apple"/>
              <a:cs typeface="Homemade Apple"/>
              <a:sym typeface="Homemade Apple"/>
            </a:endParaRPr>
          </a:p>
        </p:txBody>
      </p:sp>
      <p:sp>
        <p:nvSpPr>
          <p:cNvPr id="496" name="Google Shape;496;p26"/>
          <p:cNvSpPr/>
          <p:nvPr/>
        </p:nvSpPr>
        <p:spPr>
          <a:xfrm>
            <a:off x="11149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10</a:t>
            </a:r>
            <a:endParaRPr sz="2300">
              <a:solidFill>
                <a:schemeClr val="lt1"/>
              </a:solidFill>
              <a:latin typeface="Homemade Apple"/>
              <a:ea typeface="Homemade Apple"/>
              <a:cs typeface="Homemade Apple"/>
              <a:sym typeface="Homemade Apple"/>
            </a:endParaRPr>
          </a:p>
        </p:txBody>
      </p:sp>
      <p:sp>
        <p:nvSpPr>
          <p:cNvPr id="2" name="Rectangle 2">
            <a:extLst>
              <a:ext uri="{FF2B5EF4-FFF2-40B4-BE49-F238E27FC236}">
                <a16:creationId xmlns:a16="http://schemas.microsoft.com/office/drawing/2014/main" id="{CC44B5B5-11FE-1039-D150-9320BB91C7EF}"/>
              </a:ext>
            </a:extLst>
          </p:cNvPr>
          <p:cNvSpPr>
            <a:spLocks noChangeArrowheads="1"/>
          </p:cNvSpPr>
          <p:nvPr/>
        </p:nvSpPr>
        <p:spPr bwMode="auto">
          <a:xfrm>
            <a:off x="278475" y="172623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844F0D29-6D59-AAA2-E340-32B13103BC4A}"/>
              </a:ext>
            </a:extLst>
          </p:cNvPr>
          <p:cNvSpPr>
            <a:spLocks noChangeArrowheads="1"/>
          </p:cNvSpPr>
          <p:nvPr/>
        </p:nvSpPr>
        <p:spPr bwMode="auto">
          <a:xfrm>
            <a:off x="405475" y="1146808"/>
            <a:ext cx="875798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Dùng</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TABULATE: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kê</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từ</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dữ</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thô</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6">
            <a:extLst>
              <a:ext uri="{FF2B5EF4-FFF2-40B4-BE49-F238E27FC236}">
                <a16:creationId xmlns:a16="http://schemas.microsoft.com/office/drawing/2014/main" id="{FF19AAC7-4B7E-A591-12A3-78270BFF1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663" y="2183430"/>
            <a:ext cx="7878951" cy="34471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76359A9-6942-3BEA-B427-9EFB9FB711D0}"/>
              </a:ext>
            </a:extLst>
          </p:cNvPr>
          <p:cNvSpPr>
            <a:spLocks noChangeArrowheads="1"/>
          </p:cNvSpPr>
          <p:nvPr/>
        </p:nvSpPr>
        <p:spPr bwMode="auto">
          <a:xfrm>
            <a:off x="3058187" y="2183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7412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86" name="Google Shape;486;p26"/>
          <p:cNvSpPr/>
          <p:nvPr/>
        </p:nvSpPr>
        <p:spPr>
          <a:xfrm>
            <a:off x="13975" y="722850"/>
            <a:ext cx="12192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lt1"/>
              </a:solidFill>
              <a:latin typeface="Homemade Apple"/>
              <a:ea typeface="Homemade Apple"/>
              <a:cs typeface="Homemade Apple"/>
              <a:sym typeface="Homemade Apple"/>
            </a:endParaRPr>
          </a:p>
        </p:txBody>
      </p:sp>
      <p:sp>
        <p:nvSpPr>
          <p:cNvPr id="487" name="Google Shape;487;p26"/>
          <p:cNvSpPr/>
          <p:nvPr/>
        </p:nvSpPr>
        <p:spPr>
          <a:xfrm>
            <a:off x="405475" y="450900"/>
            <a:ext cx="629100" cy="62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a:t>
            </a:r>
            <a:endParaRPr sz="2300">
              <a:solidFill>
                <a:schemeClr val="lt1"/>
              </a:solidFill>
              <a:latin typeface="Homemade Apple"/>
              <a:ea typeface="Homemade Apple"/>
              <a:cs typeface="Homemade Apple"/>
              <a:sym typeface="Homemade Apple"/>
            </a:endParaRPr>
          </a:p>
        </p:txBody>
      </p:sp>
      <p:sp>
        <p:nvSpPr>
          <p:cNvPr id="488" name="Google Shape;488;p26"/>
          <p:cNvSpPr/>
          <p:nvPr/>
        </p:nvSpPr>
        <p:spPr>
          <a:xfrm>
            <a:off x="1599275" y="450900"/>
            <a:ext cx="629100" cy="629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2</a:t>
            </a:r>
            <a:endParaRPr sz="2300">
              <a:solidFill>
                <a:schemeClr val="lt1"/>
              </a:solidFill>
              <a:latin typeface="Homemade Apple"/>
              <a:ea typeface="Homemade Apple"/>
              <a:cs typeface="Homemade Apple"/>
              <a:sym typeface="Homemade Apple"/>
            </a:endParaRPr>
          </a:p>
        </p:txBody>
      </p:sp>
      <p:sp>
        <p:nvSpPr>
          <p:cNvPr id="489" name="Google Shape;489;p26"/>
          <p:cNvSpPr/>
          <p:nvPr/>
        </p:nvSpPr>
        <p:spPr>
          <a:xfrm>
            <a:off x="2793075" y="450900"/>
            <a:ext cx="629100" cy="629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3</a:t>
            </a:r>
            <a:endParaRPr sz="2300">
              <a:solidFill>
                <a:schemeClr val="lt1"/>
              </a:solidFill>
              <a:latin typeface="Homemade Apple"/>
              <a:ea typeface="Homemade Apple"/>
              <a:cs typeface="Homemade Apple"/>
              <a:sym typeface="Homemade Apple"/>
            </a:endParaRPr>
          </a:p>
        </p:txBody>
      </p:sp>
      <p:sp>
        <p:nvSpPr>
          <p:cNvPr id="490" name="Google Shape;490;p26"/>
          <p:cNvSpPr/>
          <p:nvPr/>
        </p:nvSpPr>
        <p:spPr>
          <a:xfrm>
            <a:off x="3986875" y="450900"/>
            <a:ext cx="629100" cy="629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dk1"/>
                </a:solidFill>
                <a:latin typeface="Homemade Apple"/>
                <a:ea typeface="Homemade Apple"/>
                <a:cs typeface="Homemade Apple"/>
                <a:sym typeface="Homemade Apple"/>
              </a:rPr>
              <a:t>4</a:t>
            </a:r>
            <a:endParaRPr sz="2300">
              <a:solidFill>
                <a:schemeClr val="dk1"/>
              </a:solidFill>
              <a:latin typeface="Homemade Apple"/>
              <a:ea typeface="Homemade Apple"/>
              <a:cs typeface="Homemade Apple"/>
              <a:sym typeface="Homemade Apple"/>
            </a:endParaRPr>
          </a:p>
        </p:txBody>
      </p:sp>
      <p:sp>
        <p:nvSpPr>
          <p:cNvPr id="491" name="Google Shape;491;p26"/>
          <p:cNvSpPr/>
          <p:nvPr/>
        </p:nvSpPr>
        <p:spPr>
          <a:xfrm>
            <a:off x="5180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5</a:t>
            </a:r>
            <a:endParaRPr sz="2300">
              <a:solidFill>
                <a:schemeClr val="lt1"/>
              </a:solidFill>
              <a:latin typeface="Homemade Apple"/>
              <a:ea typeface="Homemade Apple"/>
              <a:cs typeface="Homemade Apple"/>
              <a:sym typeface="Homemade Apple"/>
            </a:endParaRPr>
          </a:p>
        </p:txBody>
      </p:sp>
      <p:sp>
        <p:nvSpPr>
          <p:cNvPr id="492" name="Google Shape;492;p26"/>
          <p:cNvSpPr/>
          <p:nvPr/>
        </p:nvSpPr>
        <p:spPr>
          <a:xfrm>
            <a:off x="63744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6</a:t>
            </a:r>
            <a:endParaRPr sz="2300">
              <a:solidFill>
                <a:schemeClr val="lt1"/>
              </a:solidFill>
              <a:latin typeface="Homemade Apple"/>
              <a:ea typeface="Homemade Apple"/>
              <a:cs typeface="Homemade Apple"/>
              <a:sym typeface="Homemade Apple"/>
            </a:endParaRPr>
          </a:p>
        </p:txBody>
      </p:sp>
      <p:sp>
        <p:nvSpPr>
          <p:cNvPr id="493" name="Google Shape;493;p26"/>
          <p:cNvSpPr/>
          <p:nvPr/>
        </p:nvSpPr>
        <p:spPr>
          <a:xfrm>
            <a:off x="87620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8</a:t>
            </a:r>
            <a:endParaRPr sz="2300">
              <a:solidFill>
                <a:schemeClr val="lt1"/>
              </a:solidFill>
              <a:latin typeface="Homemade Apple"/>
              <a:ea typeface="Homemade Apple"/>
              <a:cs typeface="Homemade Apple"/>
              <a:sym typeface="Homemade Apple"/>
            </a:endParaRPr>
          </a:p>
        </p:txBody>
      </p:sp>
      <p:sp>
        <p:nvSpPr>
          <p:cNvPr id="494" name="Google Shape;494;p26"/>
          <p:cNvSpPr/>
          <p:nvPr/>
        </p:nvSpPr>
        <p:spPr>
          <a:xfrm>
            <a:off x="75682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7</a:t>
            </a:r>
            <a:endParaRPr sz="2300">
              <a:solidFill>
                <a:schemeClr val="lt1"/>
              </a:solidFill>
              <a:latin typeface="Homemade Apple"/>
              <a:ea typeface="Homemade Apple"/>
              <a:cs typeface="Homemade Apple"/>
              <a:sym typeface="Homemade Apple"/>
            </a:endParaRPr>
          </a:p>
        </p:txBody>
      </p:sp>
      <p:sp>
        <p:nvSpPr>
          <p:cNvPr id="495" name="Google Shape;495;p26"/>
          <p:cNvSpPr/>
          <p:nvPr/>
        </p:nvSpPr>
        <p:spPr>
          <a:xfrm>
            <a:off x="99558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9</a:t>
            </a:r>
            <a:endParaRPr sz="2300">
              <a:solidFill>
                <a:schemeClr val="lt1"/>
              </a:solidFill>
              <a:latin typeface="Homemade Apple"/>
              <a:ea typeface="Homemade Apple"/>
              <a:cs typeface="Homemade Apple"/>
              <a:sym typeface="Homemade Apple"/>
            </a:endParaRPr>
          </a:p>
        </p:txBody>
      </p:sp>
      <p:sp>
        <p:nvSpPr>
          <p:cNvPr id="496" name="Google Shape;496;p26"/>
          <p:cNvSpPr/>
          <p:nvPr/>
        </p:nvSpPr>
        <p:spPr>
          <a:xfrm>
            <a:off x="11149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10</a:t>
            </a:r>
            <a:endParaRPr sz="2300">
              <a:solidFill>
                <a:schemeClr val="lt1"/>
              </a:solidFill>
              <a:latin typeface="Homemade Apple"/>
              <a:ea typeface="Homemade Apple"/>
              <a:cs typeface="Homemade Apple"/>
              <a:sym typeface="Homemade Apple"/>
            </a:endParaRPr>
          </a:p>
        </p:txBody>
      </p:sp>
      <p:sp>
        <p:nvSpPr>
          <p:cNvPr id="2" name="Rectangle 2">
            <a:extLst>
              <a:ext uri="{FF2B5EF4-FFF2-40B4-BE49-F238E27FC236}">
                <a16:creationId xmlns:a16="http://schemas.microsoft.com/office/drawing/2014/main" id="{CC44B5B5-11FE-1039-D150-9320BB91C7EF}"/>
              </a:ext>
            </a:extLst>
          </p:cNvPr>
          <p:cNvSpPr>
            <a:spLocks noChangeArrowheads="1"/>
          </p:cNvSpPr>
          <p:nvPr/>
        </p:nvSpPr>
        <p:spPr bwMode="auto">
          <a:xfrm>
            <a:off x="278475" y="172623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B76359A9-6942-3BEA-B427-9EFB9FB711D0}"/>
              </a:ext>
            </a:extLst>
          </p:cNvPr>
          <p:cNvSpPr>
            <a:spLocks noChangeArrowheads="1"/>
          </p:cNvSpPr>
          <p:nvPr/>
        </p:nvSpPr>
        <p:spPr bwMode="auto">
          <a:xfrm>
            <a:off x="3058187" y="2183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7FB389AD-2D43-171B-7CCD-FE4D0CAF7770}"/>
              </a:ext>
            </a:extLst>
          </p:cNvPr>
          <p:cNvPicPr>
            <a:picLocks noChangeAspect="1"/>
          </p:cNvPicPr>
          <p:nvPr/>
        </p:nvPicPr>
        <p:blipFill>
          <a:blip r:embed="rId3"/>
          <a:stretch>
            <a:fillRect/>
          </a:stretch>
        </p:blipFill>
        <p:spPr>
          <a:xfrm>
            <a:off x="556096" y="1203175"/>
            <a:ext cx="6010073" cy="5288351"/>
          </a:xfrm>
          <a:prstGeom prst="rect">
            <a:avLst/>
          </a:prstGeom>
        </p:spPr>
      </p:pic>
      <p:sp>
        <p:nvSpPr>
          <p:cNvPr id="7" name="TextBox 6">
            <a:extLst>
              <a:ext uri="{FF2B5EF4-FFF2-40B4-BE49-F238E27FC236}">
                <a16:creationId xmlns:a16="http://schemas.microsoft.com/office/drawing/2014/main" id="{0E26466C-7B0F-D824-C318-05E01727D2F2}"/>
              </a:ext>
            </a:extLst>
          </p:cNvPr>
          <p:cNvSpPr txBox="1"/>
          <p:nvPr/>
        </p:nvSpPr>
        <p:spPr>
          <a:xfrm>
            <a:off x="7123527" y="2495142"/>
            <a:ext cx="4111920" cy="1749774"/>
          </a:xfrm>
          <a:prstGeom prst="rect">
            <a:avLst/>
          </a:prstGeom>
          <a:noFill/>
        </p:spPr>
        <p:txBody>
          <a:bodyPr wrap="square">
            <a:spAutoFit/>
          </a:bodyPr>
          <a:lstStyle/>
          <a:p>
            <a:pPr marL="342900" marR="0" lvl="0" indent="-342900" algn="just">
              <a:lnSpc>
                <a:spcPct val="107000"/>
              </a:lnSpc>
              <a:spcBef>
                <a:spcPts val="0"/>
              </a:spcBef>
              <a:spcAft>
                <a:spcPts val="0"/>
              </a:spcAft>
              <a:buClr>
                <a:srgbClr val="9CC2E5"/>
              </a:buClr>
              <a:buFont typeface="Symbol" panose="05050102010706020507" pitchFamily="18" charset="2"/>
              <a:buChar char=""/>
            </a:pP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Cột</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Clr>
                <a:srgbClr val="FF0000"/>
              </a:buClr>
              <a:buFont typeface="Symbol" panose="05050102010706020507" pitchFamily="18" charset="2"/>
              <a:buChar char=""/>
            </a:pP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Xư</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ly</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dư</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liệu</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200" dirty="0" err="1">
                <a:latin typeface="Times New Roman" panose="02020603050405020304" pitchFamily="18" charset="0"/>
                <a:ea typeface="Calibri" panose="020F0502020204030204" pitchFamily="34" charset="0"/>
                <a:cs typeface="Times New Roman" panose="02020603050405020304" pitchFamily="18" charset="0"/>
              </a:rPr>
              <a:t>Kéo</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thả</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cột</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cần</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xử</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latin typeface="Times New Roman" panose="02020603050405020304" pitchFamily="18" charset="0"/>
                <a:ea typeface="Calibri" panose="020F0502020204030204" pitchFamily="34" charset="0"/>
                <a:cs typeface="Times New Roman" panose="02020603050405020304" pitchFamily="18" charset="0"/>
              </a:rPr>
              <a:t>lý</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5224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86" name="Google Shape;486;p26"/>
          <p:cNvSpPr/>
          <p:nvPr/>
        </p:nvSpPr>
        <p:spPr>
          <a:xfrm>
            <a:off x="13975" y="722850"/>
            <a:ext cx="12192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lt1"/>
              </a:solidFill>
              <a:latin typeface="Homemade Apple"/>
              <a:ea typeface="Homemade Apple"/>
              <a:cs typeface="Homemade Apple"/>
              <a:sym typeface="Homemade Apple"/>
            </a:endParaRPr>
          </a:p>
        </p:txBody>
      </p:sp>
      <p:sp>
        <p:nvSpPr>
          <p:cNvPr id="487" name="Google Shape;487;p26"/>
          <p:cNvSpPr/>
          <p:nvPr/>
        </p:nvSpPr>
        <p:spPr>
          <a:xfrm>
            <a:off x="405475" y="450900"/>
            <a:ext cx="629100" cy="62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a:t>
            </a:r>
            <a:endParaRPr sz="2300">
              <a:solidFill>
                <a:schemeClr val="lt1"/>
              </a:solidFill>
              <a:latin typeface="Homemade Apple"/>
              <a:ea typeface="Homemade Apple"/>
              <a:cs typeface="Homemade Apple"/>
              <a:sym typeface="Homemade Apple"/>
            </a:endParaRPr>
          </a:p>
        </p:txBody>
      </p:sp>
      <p:sp>
        <p:nvSpPr>
          <p:cNvPr id="488" name="Google Shape;488;p26"/>
          <p:cNvSpPr/>
          <p:nvPr/>
        </p:nvSpPr>
        <p:spPr>
          <a:xfrm>
            <a:off x="1599275" y="450900"/>
            <a:ext cx="629100" cy="629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2</a:t>
            </a:r>
            <a:endParaRPr sz="2300">
              <a:solidFill>
                <a:schemeClr val="lt1"/>
              </a:solidFill>
              <a:latin typeface="Homemade Apple"/>
              <a:ea typeface="Homemade Apple"/>
              <a:cs typeface="Homemade Apple"/>
              <a:sym typeface="Homemade Apple"/>
            </a:endParaRPr>
          </a:p>
        </p:txBody>
      </p:sp>
      <p:sp>
        <p:nvSpPr>
          <p:cNvPr id="489" name="Google Shape;489;p26"/>
          <p:cNvSpPr/>
          <p:nvPr/>
        </p:nvSpPr>
        <p:spPr>
          <a:xfrm>
            <a:off x="2793075" y="450900"/>
            <a:ext cx="629100" cy="629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3</a:t>
            </a:r>
            <a:endParaRPr sz="2300">
              <a:solidFill>
                <a:schemeClr val="lt1"/>
              </a:solidFill>
              <a:latin typeface="Homemade Apple"/>
              <a:ea typeface="Homemade Apple"/>
              <a:cs typeface="Homemade Apple"/>
              <a:sym typeface="Homemade Apple"/>
            </a:endParaRPr>
          </a:p>
        </p:txBody>
      </p:sp>
      <p:sp>
        <p:nvSpPr>
          <p:cNvPr id="490" name="Google Shape;490;p26"/>
          <p:cNvSpPr/>
          <p:nvPr/>
        </p:nvSpPr>
        <p:spPr>
          <a:xfrm>
            <a:off x="3986875" y="450900"/>
            <a:ext cx="629100" cy="629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dk1"/>
                </a:solidFill>
                <a:latin typeface="Homemade Apple"/>
                <a:ea typeface="Homemade Apple"/>
                <a:cs typeface="Homemade Apple"/>
                <a:sym typeface="Homemade Apple"/>
              </a:rPr>
              <a:t>4</a:t>
            </a:r>
            <a:endParaRPr sz="2300">
              <a:solidFill>
                <a:schemeClr val="dk1"/>
              </a:solidFill>
              <a:latin typeface="Homemade Apple"/>
              <a:ea typeface="Homemade Apple"/>
              <a:cs typeface="Homemade Apple"/>
              <a:sym typeface="Homemade Apple"/>
            </a:endParaRPr>
          </a:p>
        </p:txBody>
      </p:sp>
      <p:sp>
        <p:nvSpPr>
          <p:cNvPr id="491" name="Google Shape;491;p26"/>
          <p:cNvSpPr/>
          <p:nvPr/>
        </p:nvSpPr>
        <p:spPr>
          <a:xfrm>
            <a:off x="5180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5</a:t>
            </a:r>
            <a:endParaRPr sz="2300">
              <a:solidFill>
                <a:schemeClr val="lt1"/>
              </a:solidFill>
              <a:latin typeface="Homemade Apple"/>
              <a:ea typeface="Homemade Apple"/>
              <a:cs typeface="Homemade Apple"/>
              <a:sym typeface="Homemade Apple"/>
            </a:endParaRPr>
          </a:p>
        </p:txBody>
      </p:sp>
      <p:sp>
        <p:nvSpPr>
          <p:cNvPr id="492" name="Google Shape;492;p26"/>
          <p:cNvSpPr/>
          <p:nvPr/>
        </p:nvSpPr>
        <p:spPr>
          <a:xfrm>
            <a:off x="63744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6</a:t>
            </a:r>
            <a:endParaRPr sz="2300">
              <a:solidFill>
                <a:schemeClr val="lt1"/>
              </a:solidFill>
              <a:latin typeface="Homemade Apple"/>
              <a:ea typeface="Homemade Apple"/>
              <a:cs typeface="Homemade Apple"/>
              <a:sym typeface="Homemade Apple"/>
            </a:endParaRPr>
          </a:p>
        </p:txBody>
      </p:sp>
      <p:sp>
        <p:nvSpPr>
          <p:cNvPr id="493" name="Google Shape;493;p26"/>
          <p:cNvSpPr/>
          <p:nvPr/>
        </p:nvSpPr>
        <p:spPr>
          <a:xfrm>
            <a:off x="87620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8</a:t>
            </a:r>
            <a:endParaRPr sz="2300">
              <a:solidFill>
                <a:schemeClr val="lt1"/>
              </a:solidFill>
              <a:latin typeface="Homemade Apple"/>
              <a:ea typeface="Homemade Apple"/>
              <a:cs typeface="Homemade Apple"/>
              <a:sym typeface="Homemade Apple"/>
            </a:endParaRPr>
          </a:p>
        </p:txBody>
      </p:sp>
      <p:sp>
        <p:nvSpPr>
          <p:cNvPr id="494" name="Google Shape;494;p26"/>
          <p:cNvSpPr/>
          <p:nvPr/>
        </p:nvSpPr>
        <p:spPr>
          <a:xfrm>
            <a:off x="75682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7</a:t>
            </a:r>
            <a:endParaRPr sz="2300">
              <a:solidFill>
                <a:schemeClr val="lt1"/>
              </a:solidFill>
              <a:latin typeface="Homemade Apple"/>
              <a:ea typeface="Homemade Apple"/>
              <a:cs typeface="Homemade Apple"/>
              <a:sym typeface="Homemade Apple"/>
            </a:endParaRPr>
          </a:p>
        </p:txBody>
      </p:sp>
      <p:sp>
        <p:nvSpPr>
          <p:cNvPr id="495" name="Google Shape;495;p26"/>
          <p:cNvSpPr/>
          <p:nvPr/>
        </p:nvSpPr>
        <p:spPr>
          <a:xfrm>
            <a:off x="99558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9</a:t>
            </a:r>
            <a:endParaRPr sz="2300">
              <a:solidFill>
                <a:schemeClr val="lt1"/>
              </a:solidFill>
              <a:latin typeface="Homemade Apple"/>
              <a:ea typeface="Homemade Apple"/>
              <a:cs typeface="Homemade Apple"/>
              <a:sym typeface="Homemade Apple"/>
            </a:endParaRPr>
          </a:p>
        </p:txBody>
      </p:sp>
      <p:sp>
        <p:nvSpPr>
          <p:cNvPr id="496" name="Google Shape;496;p26"/>
          <p:cNvSpPr/>
          <p:nvPr/>
        </p:nvSpPr>
        <p:spPr>
          <a:xfrm>
            <a:off x="11149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10</a:t>
            </a:r>
            <a:endParaRPr sz="2300">
              <a:solidFill>
                <a:schemeClr val="lt1"/>
              </a:solidFill>
              <a:latin typeface="Homemade Apple"/>
              <a:ea typeface="Homemade Apple"/>
              <a:cs typeface="Homemade Apple"/>
              <a:sym typeface="Homemade Apple"/>
            </a:endParaRPr>
          </a:p>
        </p:txBody>
      </p:sp>
      <p:sp>
        <p:nvSpPr>
          <p:cNvPr id="2" name="Rectangle 2">
            <a:extLst>
              <a:ext uri="{FF2B5EF4-FFF2-40B4-BE49-F238E27FC236}">
                <a16:creationId xmlns:a16="http://schemas.microsoft.com/office/drawing/2014/main" id="{CC44B5B5-11FE-1039-D150-9320BB91C7EF}"/>
              </a:ext>
            </a:extLst>
          </p:cNvPr>
          <p:cNvSpPr>
            <a:spLocks noChangeArrowheads="1"/>
          </p:cNvSpPr>
          <p:nvPr/>
        </p:nvSpPr>
        <p:spPr bwMode="auto">
          <a:xfrm>
            <a:off x="278475" y="172623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B76359A9-6942-3BEA-B427-9EFB9FB711D0}"/>
              </a:ext>
            </a:extLst>
          </p:cNvPr>
          <p:cNvSpPr>
            <a:spLocks noChangeArrowheads="1"/>
          </p:cNvSpPr>
          <p:nvPr/>
        </p:nvSpPr>
        <p:spPr bwMode="auto">
          <a:xfrm>
            <a:off x="3058187" y="2183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360A362C-4C85-D91C-27C2-CDDD83FD7C18}"/>
              </a:ext>
            </a:extLst>
          </p:cNvPr>
          <p:cNvPicPr>
            <a:picLocks noChangeAspect="1"/>
          </p:cNvPicPr>
          <p:nvPr/>
        </p:nvPicPr>
        <p:blipFill>
          <a:blip r:embed="rId3"/>
          <a:stretch>
            <a:fillRect/>
          </a:stretch>
        </p:blipFill>
        <p:spPr>
          <a:xfrm>
            <a:off x="393466" y="1211992"/>
            <a:ext cx="5060985" cy="3985526"/>
          </a:xfrm>
          <a:prstGeom prst="rect">
            <a:avLst/>
          </a:prstGeom>
        </p:spPr>
      </p:pic>
      <p:pic>
        <p:nvPicPr>
          <p:cNvPr id="6" name="Picture 5">
            <a:extLst>
              <a:ext uri="{FF2B5EF4-FFF2-40B4-BE49-F238E27FC236}">
                <a16:creationId xmlns:a16="http://schemas.microsoft.com/office/drawing/2014/main" id="{8C669456-68F6-C59D-F1BA-BAAA5588DA8A}"/>
              </a:ext>
            </a:extLst>
          </p:cNvPr>
          <p:cNvPicPr>
            <a:picLocks noChangeAspect="1"/>
          </p:cNvPicPr>
          <p:nvPr/>
        </p:nvPicPr>
        <p:blipFill>
          <a:blip r:embed="rId4"/>
          <a:stretch>
            <a:fillRect/>
          </a:stretch>
        </p:blipFill>
        <p:spPr>
          <a:xfrm>
            <a:off x="5790275" y="3572537"/>
            <a:ext cx="5902691" cy="2455040"/>
          </a:xfrm>
          <a:prstGeom prst="rect">
            <a:avLst/>
          </a:prstGeom>
        </p:spPr>
      </p:pic>
    </p:spTree>
    <p:extLst>
      <p:ext uri="{BB962C8B-B14F-4D97-AF65-F5344CB8AC3E}">
        <p14:creationId xmlns:p14="http://schemas.microsoft.com/office/powerpoint/2010/main" val="406965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86" name="Google Shape;486;p26"/>
          <p:cNvSpPr/>
          <p:nvPr/>
        </p:nvSpPr>
        <p:spPr>
          <a:xfrm>
            <a:off x="13975" y="722850"/>
            <a:ext cx="12192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lt1"/>
              </a:solidFill>
              <a:latin typeface="Homemade Apple"/>
              <a:ea typeface="Homemade Apple"/>
              <a:cs typeface="Homemade Apple"/>
              <a:sym typeface="Homemade Apple"/>
            </a:endParaRPr>
          </a:p>
        </p:txBody>
      </p:sp>
      <p:sp>
        <p:nvSpPr>
          <p:cNvPr id="487" name="Google Shape;487;p26"/>
          <p:cNvSpPr/>
          <p:nvPr/>
        </p:nvSpPr>
        <p:spPr>
          <a:xfrm>
            <a:off x="405475" y="450900"/>
            <a:ext cx="629100" cy="62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a:t>
            </a:r>
            <a:endParaRPr sz="2300">
              <a:solidFill>
                <a:schemeClr val="lt1"/>
              </a:solidFill>
              <a:latin typeface="Homemade Apple"/>
              <a:ea typeface="Homemade Apple"/>
              <a:cs typeface="Homemade Apple"/>
              <a:sym typeface="Homemade Apple"/>
            </a:endParaRPr>
          </a:p>
        </p:txBody>
      </p:sp>
      <p:sp>
        <p:nvSpPr>
          <p:cNvPr id="488" name="Google Shape;488;p26"/>
          <p:cNvSpPr/>
          <p:nvPr/>
        </p:nvSpPr>
        <p:spPr>
          <a:xfrm>
            <a:off x="1599275" y="450900"/>
            <a:ext cx="629100" cy="629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2</a:t>
            </a:r>
            <a:endParaRPr sz="2300">
              <a:solidFill>
                <a:schemeClr val="lt1"/>
              </a:solidFill>
              <a:latin typeface="Homemade Apple"/>
              <a:ea typeface="Homemade Apple"/>
              <a:cs typeface="Homemade Apple"/>
              <a:sym typeface="Homemade Apple"/>
            </a:endParaRPr>
          </a:p>
        </p:txBody>
      </p:sp>
      <p:sp>
        <p:nvSpPr>
          <p:cNvPr id="489" name="Google Shape;489;p26"/>
          <p:cNvSpPr/>
          <p:nvPr/>
        </p:nvSpPr>
        <p:spPr>
          <a:xfrm>
            <a:off x="2793075" y="450900"/>
            <a:ext cx="629100" cy="629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3</a:t>
            </a:r>
            <a:endParaRPr sz="2300">
              <a:solidFill>
                <a:schemeClr val="lt1"/>
              </a:solidFill>
              <a:latin typeface="Homemade Apple"/>
              <a:ea typeface="Homemade Apple"/>
              <a:cs typeface="Homemade Apple"/>
              <a:sym typeface="Homemade Apple"/>
            </a:endParaRPr>
          </a:p>
        </p:txBody>
      </p:sp>
      <p:sp>
        <p:nvSpPr>
          <p:cNvPr id="490" name="Google Shape;490;p26"/>
          <p:cNvSpPr/>
          <p:nvPr/>
        </p:nvSpPr>
        <p:spPr>
          <a:xfrm>
            <a:off x="3986875" y="450900"/>
            <a:ext cx="629100" cy="629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dk1"/>
                </a:solidFill>
                <a:latin typeface="Homemade Apple"/>
                <a:ea typeface="Homemade Apple"/>
                <a:cs typeface="Homemade Apple"/>
                <a:sym typeface="Homemade Apple"/>
              </a:rPr>
              <a:t>4</a:t>
            </a:r>
            <a:endParaRPr sz="2300">
              <a:solidFill>
                <a:schemeClr val="dk1"/>
              </a:solidFill>
              <a:latin typeface="Homemade Apple"/>
              <a:ea typeface="Homemade Apple"/>
              <a:cs typeface="Homemade Apple"/>
              <a:sym typeface="Homemade Apple"/>
            </a:endParaRPr>
          </a:p>
        </p:txBody>
      </p:sp>
      <p:sp>
        <p:nvSpPr>
          <p:cNvPr id="491" name="Google Shape;491;p26"/>
          <p:cNvSpPr/>
          <p:nvPr/>
        </p:nvSpPr>
        <p:spPr>
          <a:xfrm>
            <a:off x="5180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5</a:t>
            </a:r>
            <a:endParaRPr sz="2300">
              <a:solidFill>
                <a:schemeClr val="lt1"/>
              </a:solidFill>
              <a:latin typeface="Homemade Apple"/>
              <a:ea typeface="Homemade Apple"/>
              <a:cs typeface="Homemade Apple"/>
              <a:sym typeface="Homemade Apple"/>
            </a:endParaRPr>
          </a:p>
        </p:txBody>
      </p:sp>
      <p:sp>
        <p:nvSpPr>
          <p:cNvPr id="492" name="Google Shape;492;p26"/>
          <p:cNvSpPr/>
          <p:nvPr/>
        </p:nvSpPr>
        <p:spPr>
          <a:xfrm>
            <a:off x="63744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6</a:t>
            </a:r>
            <a:endParaRPr sz="2300">
              <a:solidFill>
                <a:schemeClr val="lt1"/>
              </a:solidFill>
              <a:latin typeface="Homemade Apple"/>
              <a:ea typeface="Homemade Apple"/>
              <a:cs typeface="Homemade Apple"/>
              <a:sym typeface="Homemade Apple"/>
            </a:endParaRPr>
          </a:p>
        </p:txBody>
      </p:sp>
      <p:sp>
        <p:nvSpPr>
          <p:cNvPr id="493" name="Google Shape;493;p26"/>
          <p:cNvSpPr/>
          <p:nvPr/>
        </p:nvSpPr>
        <p:spPr>
          <a:xfrm>
            <a:off x="87620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8</a:t>
            </a:r>
            <a:endParaRPr sz="2300">
              <a:solidFill>
                <a:schemeClr val="lt1"/>
              </a:solidFill>
              <a:latin typeface="Homemade Apple"/>
              <a:ea typeface="Homemade Apple"/>
              <a:cs typeface="Homemade Apple"/>
              <a:sym typeface="Homemade Apple"/>
            </a:endParaRPr>
          </a:p>
        </p:txBody>
      </p:sp>
      <p:sp>
        <p:nvSpPr>
          <p:cNvPr id="494" name="Google Shape;494;p26"/>
          <p:cNvSpPr/>
          <p:nvPr/>
        </p:nvSpPr>
        <p:spPr>
          <a:xfrm>
            <a:off x="75682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7</a:t>
            </a:r>
            <a:endParaRPr sz="2300">
              <a:solidFill>
                <a:schemeClr val="lt1"/>
              </a:solidFill>
              <a:latin typeface="Homemade Apple"/>
              <a:ea typeface="Homemade Apple"/>
              <a:cs typeface="Homemade Apple"/>
              <a:sym typeface="Homemade Apple"/>
            </a:endParaRPr>
          </a:p>
        </p:txBody>
      </p:sp>
      <p:sp>
        <p:nvSpPr>
          <p:cNvPr id="495" name="Google Shape;495;p26"/>
          <p:cNvSpPr/>
          <p:nvPr/>
        </p:nvSpPr>
        <p:spPr>
          <a:xfrm>
            <a:off x="99558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9</a:t>
            </a:r>
            <a:endParaRPr sz="2300">
              <a:solidFill>
                <a:schemeClr val="lt1"/>
              </a:solidFill>
              <a:latin typeface="Homemade Apple"/>
              <a:ea typeface="Homemade Apple"/>
              <a:cs typeface="Homemade Apple"/>
              <a:sym typeface="Homemade Apple"/>
            </a:endParaRPr>
          </a:p>
        </p:txBody>
      </p:sp>
      <p:sp>
        <p:nvSpPr>
          <p:cNvPr id="496" name="Google Shape;496;p26"/>
          <p:cNvSpPr/>
          <p:nvPr/>
        </p:nvSpPr>
        <p:spPr>
          <a:xfrm>
            <a:off x="11149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10</a:t>
            </a:r>
            <a:endParaRPr sz="2300">
              <a:solidFill>
                <a:schemeClr val="lt1"/>
              </a:solidFill>
              <a:latin typeface="Homemade Apple"/>
              <a:ea typeface="Homemade Apple"/>
              <a:cs typeface="Homemade Apple"/>
              <a:sym typeface="Homemade Apple"/>
            </a:endParaRPr>
          </a:p>
        </p:txBody>
      </p:sp>
      <p:sp>
        <p:nvSpPr>
          <p:cNvPr id="2" name="Rectangle 2">
            <a:extLst>
              <a:ext uri="{FF2B5EF4-FFF2-40B4-BE49-F238E27FC236}">
                <a16:creationId xmlns:a16="http://schemas.microsoft.com/office/drawing/2014/main" id="{CC44B5B5-11FE-1039-D150-9320BB91C7EF}"/>
              </a:ext>
            </a:extLst>
          </p:cNvPr>
          <p:cNvSpPr>
            <a:spLocks noChangeArrowheads="1"/>
          </p:cNvSpPr>
          <p:nvPr/>
        </p:nvSpPr>
        <p:spPr bwMode="auto">
          <a:xfrm>
            <a:off x="278475" y="172623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B76359A9-6942-3BEA-B427-9EFB9FB711D0}"/>
              </a:ext>
            </a:extLst>
          </p:cNvPr>
          <p:cNvSpPr>
            <a:spLocks noChangeArrowheads="1"/>
          </p:cNvSpPr>
          <p:nvPr/>
        </p:nvSpPr>
        <p:spPr bwMode="auto">
          <a:xfrm>
            <a:off x="3058187" y="2183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0DD6754-7689-95CC-77FC-30F385B28363}"/>
              </a:ext>
            </a:extLst>
          </p:cNvPr>
          <p:cNvSpPr txBox="1"/>
          <p:nvPr/>
        </p:nvSpPr>
        <p:spPr>
          <a:xfrm>
            <a:off x="694218" y="1186134"/>
            <a:ext cx="6298162" cy="829073"/>
          </a:xfrm>
          <a:prstGeom prst="rect">
            <a:avLst/>
          </a:prstGeom>
          <a:noFill/>
        </p:spPr>
        <p:txBody>
          <a:bodyPr wrap="square">
            <a:spAutoFit/>
          </a:bodyPr>
          <a:lstStyle/>
          <a:p>
            <a:pPr>
              <a:lnSpc>
                <a:spcPct val="107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Vẽ</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biểu</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đô</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với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GRAPH BUILDER:</a:t>
            </a:r>
          </a:p>
          <a:p>
            <a:pPr marR="0" lvl="0">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BD05200-20EB-50E4-35DF-5AB85B1C6971}"/>
              </a:ext>
            </a:extLst>
          </p:cNvPr>
          <p:cNvPicPr>
            <a:picLocks noChangeAspect="1"/>
          </p:cNvPicPr>
          <p:nvPr/>
        </p:nvPicPr>
        <p:blipFill>
          <a:blip r:embed="rId3"/>
          <a:stretch>
            <a:fillRect/>
          </a:stretch>
        </p:blipFill>
        <p:spPr>
          <a:xfrm>
            <a:off x="2321767" y="2121136"/>
            <a:ext cx="8597522" cy="4014014"/>
          </a:xfrm>
          <a:prstGeom prst="rect">
            <a:avLst/>
          </a:prstGeom>
        </p:spPr>
      </p:pic>
    </p:spTree>
    <p:extLst>
      <p:ext uri="{BB962C8B-B14F-4D97-AF65-F5344CB8AC3E}">
        <p14:creationId xmlns:p14="http://schemas.microsoft.com/office/powerpoint/2010/main" val="83489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86" name="Google Shape;486;p26"/>
          <p:cNvSpPr/>
          <p:nvPr/>
        </p:nvSpPr>
        <p:spPr>
          <a:xfrm>
            <a:off x="13975" y="722850"/>
            <a:ext cx="12192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lt1"/>
              </a:solidFill>
              <a:latin typeface="Homemade Apple"/>
              <a:ea typeface="Homemade Apple"/>
              <a:cs typeface="Homemade Apple"/>
              <a:sym typeface="Homemade Apple"/>
            </a:endParaRPr>
          </a:p>
        </p:txBody>
      </p:sp>
      <p:sp>
        <p:nvSpPr>
          <p:cNvPr id="487" name="Google Shape;487;p26"/>
          <p:cNvSpPr/>
          <p:nvPr/>
        </p:nvSpPr>
        <p:spPr>
          <a:xfrm>
            <a:off x="405475" y="450900"/>
            <a:ext cx="629100" cy="62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a:t>
            </a:r>
            <a:endParaRPr sz="2300">
              <a:solidFill>
                <a:schemeClr val="lt1"/>
              </a:solidFill>
              <a:latin typeface="Homemade Apple"/>
              <a:ea typeface="Homemade Apple"/>
              <a:cs typeface="Homemade Apple"/>
              <a:sym typeface="Homemade Apple"/>
            </a:endParaRPr>
          </a:p>
        </p:txBody>
      </p:sp>
      <p:sp>
        <p:nvSpPr>
          <p:cNvPr id="488" name="Google Shape;488;p26"/>
          <p:cNvSpPr/>
          <p:nvPr/>
        </p:nvSpPr>
        <p:spPr>
          <a:xfrm>
            <a:off x="1599275" y="450900"/>
            <a:ext cx="629100" cy="629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2</a:t>
            </a:r>
            <a:endParaRPr sz="2300">
              <a:solidFill>
                <a:schemeClr val="lt1"/>
              </a:solidFill>
              <a:latin typeface="Homemade Apple"/>
              <a:ea typeface="Homemade Apple"/>
              <a:cs typeface="Homemade Apple"/>
              <a:sym typeface="Homemade Apple"/>
            </a:endParaRPr>
          </a:p>
        </p:txBody>
      </p:sp>
      <p:sp>
        <p:nvSpPr>
          <p:cNvPr id="489" name="Google Shape;489;p26"/>
          <p:cNvSpPr/>
          <p:nvPr/>
        </p:nvSpPr>
        <p:spPr>
          <a:xfrm>
            <a:off x="2793075" y="450900"/>
            <a:ext cx="629100" cy="629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3</a:t>
            </a:r>
            <a:endParaRPr sz="2300">
              <a:solidFill>
                <a:schemeClr val="lt1"/>
              </a:solidFill>
              <a:latin typeface="Homemade Apple"/>
              <a:ea typeface="Homemade Apple"/>
              <a:cs typeface="Homemade Apple"/>
              <a:sym typeface="Homemade Apple"/>
            </a:endParaRPr>
          </a:p>
        </p:txBody>
      </p:sp>
      <p:sp>
        <p:nvSpPr>
          <p:cNvPr id="490" name="Google Shape;490;p26"/>
          <p:cNvSpPr/>
          <p:nvPr/>
        </p:nvSpPr>
        <p:spPr>
          <a:xfrm>
            <a:off x="3986875" y="450900"/>
            <a:ext cx="629100" cy="629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dk1"/>
                </a:solidFill>
                <a:latin typeface="Homemade Apple"/>
                <a:ea typeface="Homemade Apple"/>
                <a:cs typeface="Homemade Apple"/>
                <a:sym typeface="Homemade Apple"/>
              </a:rPr>
              <a:t>4</a:t>
            </a:r>
            <a:endParaRPr sz="2300">
              <a:solidFill>
                <a:schemeClr val="dk1"/>
              </a:solidFill>
              <a:latin typeface="Homemade Apple"/>
              <a:ea typeface="Homemade Apple"/>
              <a:cs typeface="Homemade Apple"/>
              <a:sym typeface="Homemade Apple"/>
            </a:endParaRPr>
          </a:p>
        </p:txBody>
      </p:sp>
      <p:sp>
        <p:nvSpPr>
          <p:cNvPr id="491" name="Google Shape;491;p26"/>
          <p:cNvSpPr/>
          <p:nvPr/>
        </p:nvSpPr>
        <p:spPr>
          <a:xfrm>
            <a:off x="5180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5</a:t>
            </a:r>
            <a:endParaRPr sz="2300">
              <a:solidFill>
                <a:schemeClr val="lt1"/>
              </a:solidFill>
              <a:latin typeface="Homemade Apple"/>
              <a:ea typeface="Homemade Apple"/>
              <a:cs typeface="Homemade Apple"/>
              <a:sym typeface="Homemade Apple"/>
            </a:endParaRPr>
          </a:p>
        </p:txBody>
      </p:sp>
      <p:sp>
        <p:nvSpPr>
          <p:cNvPr id="492" name="Google Shape;492;p26"/>
          <p:cNvSpPr/>
          <p:nvPr/>
        </p:nvSpPr>
        <p:spPr>
          <a:xfrm>
            <a:off x="63744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6</a:t>
            </a:r>
            <a:endParaRPr sz="2300">
              <a:solidFill>
                <a:schemeClr val="lt1"/>
              </a:solidFill>
              <a:latin typeface="Homemade Apple"/>
              <a:ea typeface="Homemade Apple"/>
              <a:cs typeface="Homemade Apple"/>
              <a:sym typeface="Homemade Apple"/>
            </a:endParaRPr>
          </a:p>
        </p:txBody>
      </p:sp>
      <p:sp>
        <p:nvSpPr>
          <p:cNvPr id="493" name="Google Shape;493;p26"/>
          <p:cNvSpPr/>
          <p:nvPr/>
        </p:nvSpPr>
        <p:spPr>
          <a:xfrm>
            <a:off x="87620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8</a:t>
            </a:r>
            <a:endParaRPr sz="2300">
              <a:solidFill>
                <a:schemeClr val="lt1"/>
              </a:solidFill>
              <a:latin typeface="Homemade Apple"/>
              <a:ea typeface="Homemade Apple"/>
              <a:cs typeface="Homemade Apple"/>
              <a:sym typeface="Homemade Apple"/>
            </a:endParaRPr>
          </a:p>
        </p:txBody>
      </p:sp>
      <p:sp>
        <p:nvSpPr>
          <p:cNvPr id="494" name="Google Shape;494;p26"/>
          <p:cNvSpPr/>
          <p:nvPr/>
        </p:nvSpPr>
        <p:spPr>
          <a:xfrm>
            <a:off x="75682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7</a:t>
            </a:r>
            <a:endParaRPr sz="2300">
              <a:solidFill>
                <a:schemeClr val="lt1"/>
              </a:solidFill>
              <a:latin typeface="Homemade Apple"/>
              <a:ea typeface="Homemade Apple"/>
              <a:cs typeface="Homemade Apple"/>
              <a:sym typeface="Homemade Apple"/>
            </a:endParaRPr>
          </a:p>
        </p:txBody>
      </p:sp>
      <p:sp>
        <p:nvSpPr>
          <p:cNvPr id="495" name="Google Shape;495;p26"/>
          <p:cNvSpPr/>
          <p:nvPr/>
        </p:nvSpPr>
        <p:spPr>
          <a:xfrm>
            <a:off x="99558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9</a:t>
            </a:r>
            <a:endParaRPr sz="2300">
              <a:solidFill>
                <a:schemeClr val="lt1"/>
              </a:solidFill>
              <a:latin typeface="Homemade Apple"/>
              <a:ea typeface="Homemade Apple"/>
              <a:cs typeface="Homemade Apple"/>
              <a:sym typeface="Homemade Apple"/>
            </a:endParaRPr>
          </a:p>
        </p:txBody>
      </p:sp>
      <p:sp>
        <p:nvSpPr>
          <p:cNvPr id="496" name="Google Shape;496;p26"/>
          <p:cNvSpPr/>
          <p:nvPr/>
        </p:nvSpPr>
        <p:spPr>
          <a:xfrm>
            <a:off x="11149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10</a:t>
            </a:r>
            <a:endParaRPr sz="2300">
              <a:solidFill>
                <a:schemeClr val="lt1"/>
              </a:solidFill>
              <a:latin typeface="Homemade Apple"/>
              <a:ea typeface="Homemade Apple"/>
              <a:cs typeface="Homemade Apple"/>
              <a:sym typeface="Homemade Apple"/>
            </a:endParaRPr>
          </a:p>
        </p:txBody>
      </p:sp>
      <p:sp>
        <p:nvSpPr>
          <p:cNvPr id="2" name="Rectangle 2">
            <a:extLst>
              <a:ext uri="{FF2B5EF4-FFF2-40B4-BE49-F238E27FC236}">
                <a16:creationId xmlns:a16="http://schemas.microsoft.com/office/drawing/2014/main" id="{CC44B5B5-11FE-1039-D150-9320BB91C7EF}"/>
              </a:ext>
            </a:extLst>
          </p:cNvPr>
          <p:cNvSpPr>
            <a:spLocks noChangeArrowheads="1"/>
          </p:cNvSpPr>
          <p:nvPr/>
        </p:nvSpPr>
        <p:spPr bwMode="auto">
          <a:xfrm>
            <a:off x="1159635" y="20774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B76359A9-6942-3BEA-B427-9EFB9FB711D0}"/>
              </a:ext>
            </a:extLst>
          </p:cNvPr>
          <p:cNvSpPr>
            <a:spLocks noChangeArrowheads="1"/>
          </p:cNvSpPr>
          <p:nvPr/>
        </p:nvSpPr>
        <p:spPr bwMode="auto">
          <a:xfrm>
            <a:off x="3058187" y="2183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0D954F9B-13A1-344D-85ED-FDAAFCC636CD}"/>
              </a:ext>
            </a:extLst>
          </p:cNvPr>
          <p:cNvPicPr>
            <a:picLocks noChangeAspect="1"/>
          </p:cNvPicPr>
          <p:nvPr/>
        </p:nvPicPr>
        <p:blipFill>
          <a:blip r:embed="rId3"/>
          <a:stretch>
            <a:fillRect/>
          </a:stretch>
        </p:blipFill>
        <p:spPr>
          <a:xfrm>
            <a:off x="745425" y="1555815"/>
            <a:ext cx="5943600" cy="4044950"/>
          </a:xfrm>
          <a:prstGeom prst="rect">
            <a:avLst/>
          </a:prstGeom>
        </p:spPr>
      </p:pic>
      <p:sp>
        <p:nvSpPr>
          <p:cNvPr id="9" name="Rectangle 3">
            <a:extLst>
              <a:ext uri="{FF2B5EF4-FFF2-40B4-BE49-F238E27FC236}">
                <a16:creationId xmlns:a16="http://schemas.microsoft.com/office/drawing/2014/main" id="{B4D7A146-6B80-DDCE-B35E-5972A9B994B3}"/>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Ink 21">
            <a:extLst>
              <a:ext uri="{FF2B5EF4-FFF2-40B4-BE49-F238E27FC236}">
                <a16:creationId xmlns:a16="http://schemas.microsoft.com/office/drawing/2014/main" id="{71691198-B232-1B34-33F4-FD72152DBB4F}"/>
              </a:ext>
            </a:extLst>
          </p:cNvPr>
          <p:cNvSpPr>
            <a:spLocks noRot="1" noChangeAspect="1" noEditPoints="1" noChangeArrowheads="1" noChangeShapeType="1" noTextEdit="1"/>
          </p:cNvSpPr>
          <p:nvPr/>
        </p:nvSpPr>
        <p:spPr bwMode="auto">
          <a:xfrm>
            <a:off x="7008916" y="2239901"/>
            <a:ext cx="97694" cy="234000"/>
          </a:xfrm>
          <a:prstGeom prst="rect">
            <a:avLst/>
          </a:prstGeom>
          <a:noFill/>
          <a:ln w="126000" cap="rnd" algn="ctr">
            <a:solidFill>
              <a:srgbClr val="E71224"/>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Ink 22">
            <a:extLst>
              <a:ext uri="{FF2B5EF4-FFF2-40B4-BE49-F238E27FC236}">
                <a16:creationId xmlns:a16="http://schemas.microsoft.com/office/drawing/2014/main" id="{F75B9CD2-98FC-1D21-674C-0FBB3AB946B4}"/>
              </a:ext>
            </a:extLst>
          </p:cNvPr>
          <p:cNvSpPr>
            <a:spLocks noRot="1" noChangeAspect="1" noEditPoints="1" noChangeArrowheads="1" noChangeShapeType="1" noTextEdit="1"/>
          </p:cNvSpPr>
          <p:nvPr/>
        </p:nvSpPr>
        <p:spPr bwMode="auto">
          <a:xfrm>
            <a:off x="7006915" y="3625178"/>
            <a:ext cx="101696" cy="208324"/>
          </a:xfrm>
          <a:prstGeom prst="rect">
            <a:avLst/>
          </a:prstGeom>
          <a:noFill/>
          <a:ln w="126000" cap="rnd" algn="ctr">
            <a:solidFill>
              <a:srgbClr val="FFC114"/>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2FAEF126-5EDC-59D6-2691-A6F2639795D1}"/>
              </a:ext>
            </a:extLst>
          </p:cNvPr>
          <p:cNvSpPr>
            <a:spLocks noChangeArrowheads="1"/>
          </p:cNvSpPr>
          <p:nvPr/>
        </p:nvSpPr>
        <p:spPr bwMode="auto">
          <a:xfrm>
            <a:off x="152400" y="152400"/>
            <a:ext cx="4690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9">
            <a:extLst>
              <a:ext uri="{FF2B5EF4-FFF2-40B4-BE49-F238E27FC236}">
                <a16:creationId xmlns:a16="http://schemas.microsoft.com/office/drawing/2014/main" id="{351F51B5-6DF5-E2A7-9EB7-F8F06D9DB8A9}"/>
              </a:ext>
            </a:extLst>
          </p:cNvPr>
          <p:cNvSpPr>
            <a:spLocks noChangeArrowheads="1"/>
          </p:cNvSpPr>
          <p:nvPr/>
        </p:nvSpPr>
        <p:spPr bwMode="auto">
          <a:xfrm>
            <a:off x="7327640" y="2002167"/>
            <a:ext cx="501676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Các</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kiểu</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dư</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liệu</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bảng</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khác</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nhau</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0">
            <a:extLst>
              <a:ext uri="{FF2B5EF4-FFF2-40B4-BE49-F238E27FC236}">
                <a16:creationId xmlns:a16="http://schemas.microsoft.com/office/drawing/2014/main" id="{B92213F4-4F69-A576-DE16-4CBDA3C6C4E5}"/>
              </a:ext>
            </a:extLst>
          </p:cNvPr>
          <p:cNvSpPr>
            <a:spLocks noChangeArrowheads="1"/>
          </p:cNvSpPr>
          <p:nvPr/>
        </p:nvSpPr>
        <p:spPr bwMode="auto">
          <a:xfrm>
            <a:off x="7478464" y="3429000"/>
            <a:ext cx="472751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Kéo</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những</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cột</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cần</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xư</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ly</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vào</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trục</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x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hoặc</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6072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86" name="Google Shape;486;p26"/>
          <p:cNvSpPr/>
          <p:nvPr/>
        </p:nvSpPr>
        <p:spPr>
          <a:xfrm>
            <a:off x="13975" y="722850"/>
            <a:ext cx="12192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lt1"/>
              </a:solidFill>
              <a:latin typeface="Homemade Apple"/>
              <a:ea typeface="Homemade Apple"/>
              <a:cs typeface="Homemade Apple"/>
              <a:sym typeface="Homemade Apple"/>
            </a:endParaRPr>
          </a:p>
        </p:txBody>
      </p:sp>
      <p:sp>
        <p:nvSpPr>
          <p:cNvPr id="487" name="Google Shape;487;p26"/>
          <p:cNvSpPr/>
          <p:nvPr/>
        </p:nvSpPr>
        <p:spPr>
          <a:xfrm>
            <a:off x="405475" y="450900"/>
            <a:ext cx="629100" cy="62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a:t>
            </a:r>
            <a:endParaRPr sz="2300">
              <a:solidFill>
                <a:schemeClr val="lt1"/>
              </a:solidFill>
              <a:latin typeface="Homemade Apple"/>
              <a:ea typeface="Homemade Apple"/>
              <a:cs typeface="Homemade Apple"/>
              <a:sym typeface="Homemade Apple"/>
            </a:endParaRPr>
          </a:p>
        </p:txBody>
      </p:sp>
      <p:sp>
        <p:nvSpPr>
          <p:cNvPr id="488" name="Google Shape;488;p26"/>
          <p:cNvSpPr/>
          <p:nvPr/>
        </p:nvSpPr>
        <p:spPr>
          <a:xfrm>
            <a:off x="1599275" y="450900"/>
            <a:ext cx="629100" cy="629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2</a:t>
            </a:r>
            <a:endParaRPr sz="2300">
              <a:solidFill>
                <a:schemeClr val="lt1"/>
              </a:solidFill>
              <a:latin typeface="Homemade Apple"/>
              <a:ea typeface="Homemade Apple"/>
              <a:cs typeface="Homemade Apple"/>
              <a:sym typeface="Homemade Apple"/>
            </a:endParaRPr>
          </a:p>
        </p:txBody>
      </p:sp>
      <p:sp>
        <p:nvSpPr>
          <p:cNvPr id="489" name="Google Shape;489;p26"/>
          <p:cNvSpPr/>
          <p:nvPr/>
        </p:nvSpPr>
        <p:spPr>
          <a:xfrm>
            <a:off x="2793075" y="450900"/>
            <a:ext cx="629100" cy="629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3</a:t>
            </a:r>
            <a:endParaRPr sz="2300">
              <a:solidFill>
                <a:schemeClr val="lt1"/>
              </a:solidFill>
              <a:latin typeface="Homemade Apple"/>
              <a:ea typeface="Homemade Apple"/>
              <a:cs typeface="Homemade Apple"/>
              <a:sym typeface="Homemade Apple"/>
            </a:endParaRPr>
          </a:p>
        </p:txBody>
      </p:sp>
      <p:sp>
        <p:nvSpPr>
          <p:cNvPr id="490" name="Google Shape;490;p26"/>
          <p:cNvSpPr/>
          <p:nvPr/>
        </p:nvSpPr>
        <p:spPr>
          <a:xfrm>
            <a:off x="3986875" y="450900"/>
            <a:ext cx="629100" cy="629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dk1"/>
                </a:solidFill>
                <a:latin typeface="Homemade Apple"/>
                <a:ea typeface="Homemade Apple"/>
                <a:cs typeface="Homemade Apple"/>
                <a:sym typeface="Homemade Apple"/>
              </a:rPr>
              <a:t>4</a:t>
            </a:r>
            <a:endParaRPr sz="2300">
              <a:solidFill>
                <a:schemeClr val="dk1"/>
              </a:solidFill>
              <a:latin typeface="Homemade Apple"/>
              <a:ea typeface="Homemade Apple"/>
              <a:cs typeface="Homemade Apple"/>
              <a:sym typeface="Homemade Apple"/>
            </a:endParaRPr>
          </a:p>
        </p:txBody>
      </p:sp>
      <p:sp>
        <p:nvSpPr>
          <p:cNvPr id="491" name="Google Shape;491;p26"/>
          <p:cNvSpPr/>
          <p:nvPr/>
        </p:nvSpPr>
        <p:spPr>
          <a:xfrm>
            <a:off x="5180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5</a:t>
            </a:r>
            <a:endParaRPr sz="2300">
              <a:solidFill>
                <a:schemeClr val="lt1"/>
              </a:solidFill>
              <a:latin typeface="Homemade Apple"/>
              <a:ea typeface="Homemade Apple"/>
              <a:cs typeface="Homemade Apple"/>
              <a:sym typeface="Homemade Apple"/>
            </a:endParaRPr>
          </a:p>
        </p:txBody>
      </p:sp>
      <p:sp>
        <p:nvSpPr>
          <p:cNvPr id="492" name="Google Shape;492;p26"/>
          <p:cNvSpPr/>
          <p:nvPr/>
        </p:nvSpPr>
        <p:spPr>
          <a:xfrm>
            <a:off x="63744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6</a:t>
            </a:r>
            <a:endParaRPr sz="2300">
              <a:solidFill>
                <a:schemeClr val="lt1"/>
              </a:solidFill>
              <a:latin typeface="Homemade Apple"/>
              <a:ea typeface="Homemade Apple"/>
              <a:cs typeface="Homemade Apple"/>
              <a:sym typeface="Homemade Apple"/>
            </a:endParaRPr>
          </a:p>
        </p:txBody>
      </p:sp>
      <p:sp>
        <p:nvSpPr>
          <p:cNvPr id="493" name="Google Shape;493;p26"/>
          <p:cNvSpPr/>
          <p:nvPr/>
        </p:nvSpPr>
        <p:spPr>
          <a:xfrm>
            <a:off x="87620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8</a:t>
            </a:r>
            <a:endParaRPr sz="2300">
              <a:solidFill>
                <a:schemeClr val="lt1"/>
              </a:solidFill>
              <a:latin typeface="Homemade Apple"/>
              <a:ea typeface="Homemade Apple"/>
              <a:cs typeface="Homemade Apple"/>
              <a:sym typeface="Homemade Apple"/>
            </a:endParaRPr>
          </a:p>
        </p:txBody>
      </p:sp>
      <p:sp>
        <p:nvSpPr>
          <p:cNvPr id="494" name="Google Shape;494;p26"/>
          <p:cNvSpPr/>
          <p:nvPr/>
        </p:nvSpPr>
        <p:spPr>
          <a:xfrm>
            <a:off x="75682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7</a:t>
            </a:r>
            <a:endParaRPr sz="2300">
              <a:solidFill>
                <a:schemeClr val="lt1"/>
              </a:solidFill>
              <a:latin typeface="Homemade Apple"/>
              <a:ea typeface="Homemade Apple"/>
              <a:cs typeface="Homemade Apple"/>
              <a:sym typeface="Homemade Apple"/>
            </a:endParaRPr>
          </a:p>
        </p:txBody>
      </p:sp>
      <p:sp>
        <p:nvSpPr>
          <p:cNvPr id="495" name="Google Shape;495;p26"/>
          <p:cNvSpPr/>
          <p:nvPr/>
        </p:nvSpPr>
        <p:spPr>
          <a:xfrm>
            <a:off x="99558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9</a:t>
            </a:r>
            <a:endParaRPr sz="2300">
              <a:solidFill>
                <a:schemeClr val="lt1"/>
              </a:solidFill>
              <a:latin typeface="Homemade Apple"/>
              <a:ea typeface="Homemade Apple"/>
              <a:cs typeface="Homemade Apple"/>
              <a:sym typeface="Homemade Apple"/>
            </a:endParaRPr>
          </a:p>
        </p:txBody>
      </p:sp>
      <p:sp>
        <p:nvSpPr>
          <p:cNvPr id="496" name="Google Shape;496;p26"/>
          <p:cNvSpPr/>
          <p:nvPr/>
        </p:nvSpPr>
        <p:spPr>
          <a:xfrm>
            <a:off x="11149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10</a:t>
            </a:r>
            <a:endParaRPr sz="2300">
              <a:solidFill>
                <a:schemeClr val="lt1"/>
              </a:solidFill>
              <a:latin typeface="Homemade Apple"/>
              <a:ea typeface="Homemade Apple"/>
              <a:cs typeface="Homemade Apple"/>
              <a:sym typeface="Homemade Apple"/>
            </a:endParaRPr>
          </a:p>
        </p:txBody>
      </p:sp>
      <p:sp>
        <p:nvSpPr>
          <p:cNvPr id="2" name="Rectangle 2">
            <a:extLst>
              <a:ext uri="{FF2B5EF4-FFF2-40B4-BE49-F238E27FC236}">
                <a16:creationId xmlns:a16="http://schemas.microsoft.com/office/drawing/2014/main" id="{CC44B5B5-11FE-1039-D150-9320BB91C7EF}"/>
              </a:ext>
            </a:extLst>
          </p:cNvPr>
          <p:cNvSpPr>
            <a:spLocks noChangeArrowheads="1"/>
          </p:cNvSpPr>
          <p:nvPr/>
        </p:nvSpPr>
        <p:spPr bwMode="auto">
          <a:xfrm>
            <a:off x="1159635" y="20774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B76359A9-6942-3BEA-B427-9EFB9FB711D0}"/>
              </a:ext>
            </a:extLst>
          </p:cNvPr>
          <p:cNvSpPr>
            <a:spLocks noChangeArrowheads="1"/>
          </p:cNvSpPr>
          <p:nvPr/>
        </p:nvSpPr>
        <p:spPr bwMode="auto">
          <a:xfrm>
            <a:off x="3058187" y="2183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B4D7A146-6B80-DDCE-B35E-5972A9B994B3}"/>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8">
            <a:extLst>
              <a:ext uri="{FF2B5EF4-FFF2-40B4-BE49-F238E27FC236}">
                <a16:creationId xmlns:a16="http://schemas.microsoft.com/office/drawing/2014/main" id="{2FAEF126-5EDC-59D6-2691-A6F2639795D1}"/>
              </a:ext>
            </a:extLst>
          </p:cNvPr>
          <p:cNvSpPr>
            <a:spLocks noChangeArrowheads="1"/>
          </p:cNvSpPr>
          <p:nvPr/>
        </p:nvSpPr>
        <p:spPr bwMode="auto">
          <a:xfrm>
            <a:off x="152400" y="152400"/>
            <a:ext cx="4690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FF81DEA9-632D-5E13-77E3-E18EBE270AD3}"/>
              </a:ext>
            </a:extLst>
          </p:cNvPr>
          <p:cNvPicPr>
            <a:picLocks noChangeAspect="1"/>
          </p:cNvPicPr>
          <p:nvPr/>
        </p:nvPicPr>
        <p:blipFill>
          <a:blip r:embed="rId3"/>
          <a:stretch>
            <a:fillRect/>
          </a:stretch>
        </p:blipFill>
        <p:spPr>
          <a:xfrm>
            <a:off x="1034575" y="1378500"/>
            <a:ext cx="10554045" cy="4917328"/>
          </a:xfrm>
          <a:prstGeom prst="rect">
            <a:avLst/>
          </a:prstGeom>
        </p:spPr>
      </p:pic>
    </p:spTree>
    <p:extLst>
      <p:ext uri="{BB962C8B-B14F-4D97-AF65-F5344CB8AC3E}">
        <p14:creationId xmlns:p14="http://schemas.microsoft.com/office/powerpoint/2010/main" val="30126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9" name="Google Shape;359;p17"/>
          <p:cNvPicPr preferRelativeResize="0"/>
          <p:nvPr/>
        </p:nvPicPr>
        <p:blipFill rotWithShape="1">
          <a:blip r:embed="rId3">
            <a:alphaModFix/>
          </a:blip>
          <a:srcRect l="29594" r="3448"/>
          <a:stretch/>
        </p:blipFill>
        <p:spPr>
          <a:xfrm>
            <a:off x="503350" y="554350"/>
            <a:ext cx="2741874" cy="2717768"/>
          </a:xfrm>
          <a:prstGeom prst="ellipse">
            <a:avLst/>
          </a:prstGeom>
          <a:noFill/>
          <a:ln>
            <a:noFill/>
          </a:ln>
        </p:spPr>
      </p:pic>
      <p:sp>
        <p:nvSpPr>
          <p:cNvPr id="4" name="TextBox 3">
            <a:extLst>
              <a:ext uri="{FF2B5EF4-FFF2-40B4-BE49-F238E27FC236}">
                <a16:creationId xmlns:a16="http://schemas.microsoft.com/office/drawing/2014/main" id="{F67895AA-81D5-1ABF-A921-B356A56E1E58}"/>
              </a:ext>
            </a:extLst>
          </p:cNvPr>
          <p:cNvSpPr txBox="1"/>
          <p:nvPr/>
        </p:nvSpPr>
        <p:spPr>
          <a:xfrm>
            <a:off x="957382" y="4722084"/>
            <a:ext cx="3546524"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THÀNH VIÊN NHÓM 1:</a:t>
            </a:r>
          </a:p>
          <a:p>
            <a:pPr marL="342900" indent="-342900">
              <a:buAutoNum type="arabicPeriod"/>
            </a:pPr>
            <a:r>
              <a:rPr lang="en-US" sz="2000" dirty="0" err="1">
                <a:latin typeface="Times New Roman" panose="02020603050405020304" pitchFamily="18" charset="0"/>
                <a:cs typeface="Times New Roman" panose="02020603050405020304" pitchFamily="18" charset="0"/>
              </a:rPr>
              <a:t>Phạm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p>
          <a:p>
            <a:pPr marL="342900" indent="-342900">
              <a:buAutoNum type="arabicPeriod"/>
            </a:pPr>
            <a:r>
              <a:rPr lang="en-US" sz="2000" dirty="0">
                <a:latin typeface="Times New Roman" panose="02020603050405020304" pitchFamily="18" charset="0"/>
                <a:cs typeface="Times New Roman" panose="02020603050405020304" pitchFamily="18" charset="0"/>
              </a:rPr>
              <a:t>Nguyễn Văn Tú </a:t>
            </a:r>
          </a:p>
        </p:txBody>
      </p:sp>
      <p:sp>
        <p:nvSpPr>
          <p:cNvPr id="6" name="Rectangle 5">
            <a:extLst>
              <a:ext uri="{FF2B5EF4-FFF2-40B4-BE49-F238E27FC236}">
                <a16:creationId xmlns:a16="http://schemas.microsoft.com/office/drawing/2014/main" id="{8D5BA2F8-98E1-9FDD-8E77-3F3ABF9FB5A1}"/>
              </a:ext>
            </a:extLst>
          </p:cNvPr>
          <p:cNvSpPr/>
          <p:nvPr/>
        </p:nvSpPr>
        <p:spPr>
          <a:xfrm>
            <a:off x="3541960" y="416433"/>
            <a:ext cx="6322978" cy="3170099"/>
          </a:xfrm>
          <a:prstGeom prst="rect">
            <a:avLst/>
          </a:prstGeom>
          <a:noFill/>
        </p:spPr>
        <p:txBody>
          <a:bodyPr wrap="square" lIns="91440" tIns="45720" rIns="91440" bIns="45720">
            <a:spAutoFit/>
          </a:bodyPr>
          <a:lstStyle/>
          <a:p>
            <a:pPr algn="ctr"/>
            <a:r>
              <a:rPr lang="en-US" sz="5000" dirty="0" err="1">
                <a:ln w="0"/>
                <a:solidFill>
                  <a:schemeClr val="tx1"/>
                </a:solidFill>
                <a:effectLst>
                  <a:glow rad="63500">
                    <a:schemeClr val="accent6">
                      <a:satMod val="175000"/>
                      <a:alpha val="40000"/>
                    </a:schemeClr>
                  </a:glow>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Thiết</a:t>
            </a:r>
            <a:r>
              <a:rPr lang="en-US" sz="5000" dirty="0">
                <a:ln w="0"/>
                <a:solidFill>
                  <a:schemeClr val="tx1"/>
                </a:solidFill>
                <a:effectLst>
                  <a:glow rad="63500">
                    <a:schemeClr val="accent6">
                      <a:satMod val="175000"/>
                      <a:alpha val="40000"/>
                    </a:schemeClr>
                  </a:glow>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 </a:t>
            </a:r>
            <a:r>
              <a:rPr lang="en-US" sz="5000" dirty="0" err="1">
                <a:ln w="0"/>
                <a:solidFill>
                  <a:schemeClr val="tx1"/>
                </a:solidFill>
                <a:effectLst>
                  <a:glow rad="63500">
                    <a:schemeClr val="accent6">
                      <a:satMod val="175000"/>
                      <a:alpha val="40000"/>
                    </a:schemeClr>
                  </a:glow>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Kê</a:t>
            </a:r>
            <a:r>
              <a:rPr lang="en-US" sz="5000" dirty="0">
                <a:ln w="0"/>
                <a:solidFill>
                  <a:schemeClr val="tx1"/>
                </a:solidFill>
                <a:effectLst>
                  <a:glow rad="63500">
                    <a:schemeClr val="accent6">
                      <a:satMod val="175000"/>
                      <a:alpha val="40000"/>
                    </a:schemeClr>
                  </a:glow>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 </a:t>
            </a:r>
            <a:r>
              <a:rPr lang="en-US" sz="5000" dirty="0" err="1">
                <a:ln w="0"/>
                <a:solidFill>
                  <a:schemeClr val="tx1"/>
                </a:solidFill>
                <a:effectLst>
                  <a:glow rad="63500">
                    <a:schemeClr val="accent6">
                      <a:satMod val="175000"/>
                      <a:alpha val="40000"/>
                    </a:schemeClr>
                  </a:glow>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Quản</a:t>
            </a:r>
            <a:r>
              <a:rPr lang="en-US" sz="5000" dirty="0">
                <a:ln w="0"/>
                <a:solidFill>
                  <a:schemeClr val="tx1"/>
                </a:solidFill>
                <a:effectLst>
                  <a:glow rad="63500">
                    <a:schemeClr val="accent6">
                      <a:satMod val="175000"/>
                      <a:alpha val="40000"/>
                    </a:schemeClr>
                  </a:glow>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 Lí </a:t>
            </a:r>
            <a:r>
              <a:rPr lang="en-US" sz="5000" dirty="0" err="1">
                <a:ln w="0"/>
                <a:solidFill>
                  <a:schemeClr val="tx1"/>
                </a:solidFill>
                <a:effectLst>
                  <a:glow rad="63500">
                    <a:schemeClr val="accent6">
                      <a:satMod val="175000"/>
                      <a:alpha val="40000"/>
                    </a:schemeClr>
                  </a:glow>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Thông</a:t>
            </a:r>
            <a:r>
              <a:rPr lang="en-US" sz="5000" dirty="0">
                <a:ln w="0"/>
                <a:solidFill>
                  <a:schemeClr val="tx1"/>
                </a:solidFill>
                <a:effectLst>
                  <a:glow rad="63500">
                    <a:schemeClr val="accent6">
                      <a:satMod val="175000"/>
                      <a:alpha val="40000"/>
                    </a:schemeClr>
                  </a:glow>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 Tin </a:t>
            </a:r>
            <a:r>
              <a:rPr lang="en-US" sz="5000" dirty="0" err="1">
                <a:ln w="0"/>
                <a:solidFill>
                  <a:schemeClr val="tx1"/>
                </a:solidFill>
                <a:effectLst>
                  <a:glow rad="63500">
                    <a:schemeClr val="accent6">
                      <a:satMod val="175000"/>
                      <a:alpha val="40000"/>
                    </a:schemeClr>
                  </a:glow>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Kê</a:t>
            </a:r>
            <a:r>
              <a:rPr lang="en-US" sz="5000" dirty="0">
                <a:ln w="0"/>
                <a:solidFill>
                  <a:schemeClr val="tx1"/>
                </a:solidFill>
                <a:effectLst>
                  <a:glow rad="63500">
                    <a:schemeClr val="accent6">
                      <a:satMod val="175000"/>
                      <a:alpha val="40000"/>
                    </a:schemeClr>
                  </a:glow>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 </a:t>
            </a:r>
            <a:r>
              <a:rPr lang="en-US" sz="5000" dirty="0" err="1">
                <a:ln w="0"/>
                <a:solidFill>
                  <a:schemeClr val="tx1"/>
                </a:solidFill>
                <a:effectLst>
                  <a:glow rad="63500">
                    <a:schemeClr val="accent6">
                      <a:satMod val="175000"/>
                      <a:alpha val="40000"/>
                    </a:schemeClr>
                  </a:glow>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Toán</a:t>
            </a:r>
            <a:r>
              <a:rPr lang="en-US" sz="5000" dirty="0">
                <a:ln w="0"/>
                <a:solidFill>
                  <a:schemeClr val="tx1"/>
                </a:solidFill>
                <a:effectLst>
                  <a:glow rad="63500">
                    <a:schemeClr val="accent6">
                      <a:satMod val="175000"/>
                      <a:alpha val="40000"/>
                    </a:schemeClr>
                  </a:glow>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 </a:t>
            </a:r>
            <a:r>
              <a:rPr lang="en-US" sz="5000" dirty="0" err="1">
                <a:ln w="0"/>
                <a:solidFill>
                  <a:schemeClr val="tx1"/>
                </a:solidFill>
                <a:effectLst>
                  <a:glow rad="63500">
                    <a:schemeClr val="accent6">
                      <a:satMod val="175000"/>
                      <a:alpha val="40000"/>
                    </a:schemeClr>
                  </a:glow>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Sư</a:t>
            </a:r>
            <a:r>
              <a:rPr lang="en-US" sz="5000" dirty="0">
                <a:ln w="0"/>
                <a:solidFill>
                  <a:schemeClr val="tx1"/>
                </a:solidFill>
                <a:effectLst>
                  <a:glow rad="63500">
                    <a:schemeClr val="accent6">
                      <a:satMod val="175000"/>
                      <a:alpha val="40000"/>
                    </a:schemeClr>
                  </a:glow>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 </a:t>
            </a:r>
            <a:r>
              <a:rPr lang="en-US" sz="5000" dirty="0" err="1">
                <a:ln w="0"/>
                <a:solidFill>
                  <a:schemeClr val="tx1"/>
                </a:solidFill>
                <a:effectLst>
                  <a:glow rad="63500">
                    <a:schemeClr val="accent6">
                      <a:satMod val="175000"/>
                      <a:alpha val="40000"/>
                    </a:schemeClr>
                  </a:glow>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Dụng</a:t>
            </a:r>
            <a:r>
              <a:rPr lang="en-US" sz="5000" dirty="0">
                <a:ln w="0"/>
                <a:solidFill>
                  <a:schemeClr val="tx1"/>
                </a:solidFill>
                <a:effectLst>
                  <a:glow rad="63500">
                    <a:schemeClr val="accent6">
                      <a:satMod val="175000"/>
                      <a:alpha val="40000"/>
                    </a:schemeClr>
                  </a:glow>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 </a:t>
            </a:r>
            <a:r>
              <a:rPr lang="en-US" sz="5000" dirty="0" err="1">
                <a:ln w="0"/>
                <a:solidFill>
                  <a:schemeClr val="tx1"/>
                </a:solidFill>
                <a:effectLst>
                  <a:glow rad="63500">
                    <a:schemeClr val="accent6">
                      <a:satMod val="175000"/>
                      <a:alpha val="40000"/>
                    </a:schemeClr>
                  </a:glow>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Công</a:t>
            </a:r>
            <a:r>
              <a:rPr lang="en-US" sz="5000" dirty="0">
                <a:ln w="0"/>
                <a:solidFill>
                  <a:schemeClr val="tx1"/>
                </a:solidFill>
                <a:effectLst>
                  <a:glow rad="63500">
                    <a:schemeClr val="accent6">
                      <a:satMod val="175000"/>
                      <a:alpha val="40000"/>
                    </a:schemeClr>
                  </a:glow>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 </a:t>
            </a:r>
            <a:r>
              <a:rPr lang="en-US" sz="5000" dirty="0" err="1">
                <a:ln w="0"/>
                <a:solidFill>
                  <a:schemeClr val="tx1"/>
                </a:solidFill>
                <a:effectLst>
                  <a:glow rad="63500">
                    <a:schemeClr val="accent6">
                      <a:satMod val="175000"/>
                      <a:alpha val="40000"/>
                    </a:schemeClr>
                  </a:glow>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Nghê</a:t>
            </a:r>
            <a:r>
              <a:rPr lang="en-US" sz="5000" dirty="0">
                <a:ln w="0"/>
                <a:solidFill>
                  <a:schemeClr val="tx1"/>
                </a:solidFill>
                <a:effectLst>
                  <a:glow rad="63500">
                    <a:schemeClr val="accent6">
                      <a:satMod val="175000"/>
                      <a:alpha val="40000"/>
                    </a:schemeClr>
                  </a:glow>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 BIGDATA </a:t>
            </a:r>
            <a:r>
              <a:rPr lang="en-US" sz="5000" dirty="0" err="1">
                <a:ln w="0"/>
                <a:solidFill>
                  <a:schemeClr val="tx1"/>
                </a:solidFill>
                <a:effectLst>
                  <a:glow rad="63500">
                    <a:schemeClr val="accent6">
                      <a:satMod val="175000"/>
                      <a:alpha val="40000"/>
                    </a:schemeClr>
                  </a:glow>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va</a:t>
            </a:r>
            <a:r>
              <a:rPr lang="en-US" sz="5000" dirty="0">
                <a:ln w="0"/>
                <a:solidFill>
                  <a:schemeClr val="tx1"/>
                </a:solidFill>
                <a:effectLst>
                  <a:glow rad="63500">
                    <a:schemeClr val="accent6">
                      <a:satMod val="175000"/>
                      <a:alpha val="40000"/>
                    </a:schemeClr>
                  </a:glow>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 CLOUD</a:t>
            </a:r>
          </a:p>
        </p:txBody>
      </p:sp>
      <p:sp>
        <p:nvSpPr>
          <p:cNvPr id="7" name="TextBox 6">
            <a:extLst>
              <a:ext uri="{FF2B5EF4-FFF2-40B4-BE49-F238E27FC236}">
                <a16:creationId xmlns:a16="http://schemas.microsoft.com/office/drawing/2014/main" id="{24511EDF-A678-E9AD-E0A0-6B1247206AF3}"/>
              </a:ext>
            </a:extLst>
          </p:cNvPr>
          <p:cNvSpPr txBox="1"/>
          <p:nvPr/>
        </p:nvSpPr>
        <p:spPr>
          <a:xfrm>
            <a:off x="6179216" y="4722084"/>
            <a:ext cx="4941651"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MÔN: HỆ QUẢN TRỊ CƠ SỞ DỮ LIỆU </a:t>
            </a:r>
          </a:p>
          <a:p>
            <a:r>
              <a:rPr lang="en-US" sz="2000" dirty="0" err="1">
                <a:latin typeface="Times New Roman" panose="02020603050405020304" pitchFamily="18" charset="0"/>
                <a:cs typeface="Times New Roman" panose="02020603050405020304" pitchFamily="18" charset="0"/>
              </a:rPr>
              <a:t>Giảng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hướng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dẫn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Trọng</a:t>
            </a:r>
            <a:r>
              <a:rPr lang="en-US" sz="2000" dirty="0">
                <a:latin typeface="Times New Roman" panose="02020603050405020304" pitchFamily="18" charset="0"/>
                <a:cs typeface="Times New Roman" panose="02020603050405020304" pitchFamily="18" charset="0"/>
              </a:rPr>
              <a:t> Huynh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39"/>
          <p:cNvSpPr/>
          <p:nvPr/>
        </p:nvSpPr>
        <p:spPr>
          <a:xfrm>
            <a:off x="-7675" y="2446275"/>
            <a:ext cx="12192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lt1"/>
              </a:solidFill>
              <a:latin typeface="Homemade Apple"/>
              <a:ea typeface="Homemade Apple"/>
              <a:cs typeface="Homemade Apple"/>
              <a:sym typeface="Homemade Apple"/>
            </a:endParaRPr>
          </a:p>
        </p:txBody>
      </p:sp>
      <p:sp>
        <p:nvSpPr>
          <p:cNvPr id="675" name="Google Shape;675;p39"/>
          <p:cNvSpPr/>
          <p:nvPr/>
        </p:nvSpPr>
        <p:spPr>
          <a:xfrm>
            <a:off x="3514743" y="1220101"/>
            <a:ext cx="4559400" cy="45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dk1"/>
                </a:solidFill>
                <a:latin typeface="Homemade Apple"/>
                <a:ea typeface="Homemade Apple"/>
                <a:cs typeface="Homemade Apple"/>
                <a:sym typeface="Homemade Apple"/>
              </a:rPr>
              <a:t>Thank you</a:t>
            </a:r>
            <a:endParaRPr sz="6000" dirty="0">
              <a:solidFill>
                <a:schemeClr val="dk1"/>
              </a:solidFill>
              <a:latin typeface="Homemade Apple"/>
              <a:ea typeface="Homemade Apple"/>
              <a:cs typeface="Homemade Apple"/>
              <a:sym typeface="Homemade Appl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18"/>
          <p:cNvSpPr/>
          <p:nvPr/>
        </p:nvSpPr>
        <p:spPr>
          <a:xfrm>
            <a:off x="7128729" y="4212401"/>
            <a:ext cx="629100" cy="629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tx1"/>
                </a:solidFill>
                <a:latin typeface="Homemade Apple"/>
                <a:ea typeface="Homemade Apple"/>
                <a:cs typeface="Homemade Apple"/>
                <a:sym typeface="Homemade Apple"/>
              </a:rPr>
              <a:t>4</a:t>
            </a:r>
            <a:endParaRPr sz="2300" dirty="0">
              <a:solidFill>
                <a:schemeClr val="tx1"/>
              </a:solidFill>
              <a:latin typeface="Homemade Apple"/>
              <a:ea typeface="Homemade Apple"/>
              <a:cs typeface="Homemade Apple"/>
              <a:sym typeface="Homemade Apple"/>
            </a:endParaRPr>
          </a:p>
        </p:txBody>
      </p:sp>
      <p:sp>
        <p:nvSpPr>
          <p:cNvPr id="368" name="Google Shape;368;p18"/>
          <p:cNvSpPr/>
          <p:nvPr/>
        </p:nvSpPr>
        <p:spPr>
          <a:xfrm rot="2534169">
            <a:off x="7129059" y="4217834"/>
            <a:ext cx="628440" cy="618233"/>
          </a:xfrm>
          <a:custGeom>
            <a:avLst/>
            <a:gdLst/>
            <a:ahLst/>
            <a:cxnLst/>
            <a:rect l="l" t="t" r="r" b="b"/>
            <a:pathLst>
              <a:path w="2448868" h="2774200" extrusionOk="0">
                <a:moveTo>
                  <a:pt x="2446590" y="1287780"/>
                </a:moveTo>
                <a:cubicBezTo>
                  <a:pt x="2440875" y="1228725"/>
                  <a:pt x="2432302" y="1170623"/>
                  <a:pt x="2422777" y="1111568"/>
                </a:cubicBezTo>
                <a:cubicBezTo>
                  <a:pt x="2420872" y="1101090"/>
                  <a:pt x="2418967" y="1089660"/>
                  <a:pt x="2417062" y="1079183"/>
                </a:cubicBezTo>
                <a:cubicBezTo>
                  <a:pt x="2408490" y="1040130"/>
                  <a:pt x="2396107" y="1002030"/>
                  <a:pt x="2381820" y="964883"/>
                </a:cubicBezTo>
                <a:cubicBezTo>
                  <a:pt x="2357055" y="902018"/>
                  <a:pt x="2330385" y="839153"/>
                  <a:pt x="2303715" y="777240"/>
                </a:cubicBezTo>
                <a:cubicBezTo>
                  <a:pt x="2297047" y="762953"/>
                  <a:pt x="2290380" y="748665"/>
                  <a:pt x="2283712" y="734378"/>
                </a:cubicBezTo>
                <a:cubicBezTo>
                  <a:pt x="2269425" y="704850"/>
                  <a:pt x="2253232" y="676275"/>
                  <a:pt x="2237040" y="647700"/>
                </a:cubicBezTo>
                <a:cubicBezTo>
                  <a:pt x="2219895" y="620078"/>
                  <a:pt x="2202750" y="593408"/>
                  <a:pt x="2183700" y="566738"/>
                </a:cubicBezTo>
                <a:cubicBezTo>
                  <a:pt x="2145600" y="515303"/>
                  <a:pt x="2107500" y="464820"/>
                  <a:pt x="2066542" y="415290"/>
                </a:cubicBezTo>
                <a:cubicBezTo>
                  <a:pt x="2056065" y="402908"/>
                  <a:pt x="2045587" y="390525"/>
                  <a:pt x="2035110" y="379095"/>
                </a:cubicBezTo>
                <a:cubicBezTo>
                  <a:pt x="2013202" y="355283"/>
                  <a:pt x="1990342" y="332423"/>
                  <a:pt x="1965577" y="311468"/>
                </a:cubicBezTo>
                <a:cubicBezTo>
                  <a:pt x="1917952" y="270510"/>
                  <a:pt x="1866517" y="232410"/>
                  <a:pt x="1816035" y="194310"/>
                </a:cubicBezTo>
                <a:cubicBezTo>
                  <a:pt x="1803652" y="184785"/>
                  <a:pt x="1791270" y="176213"/>
                  <a:pt x="1777935" y="167640"/>
                </a:cubicBezTo>
                <a:cubicBezTo>
                  <a:pt x="1752217" y="150495"/>
                  <a:pt x="1725547" y="135255"/>
                  <a:pt x="1696972" y="122873"/>
                </a:cubicBezTo>
                <a:cubicBezTo>
                  <a:pt x="1645537" y="100013"/>
                  <a:pt x="1594102" y="78105"/>
                  <a:pt x="1541715" y="57150"/>
                </a:cubicBezTo>
                <a:cubicBezTo>
                  <a:pt x="1534095" y="54293"/>
                  <a:pt x="1527427" y="51435"/>
                  <a:pt x="1519807" y="48578"/>
                </a:cubicBezTo>
                <a:cubicBezTo>
                  <a:pt x="1505520" y="43815"/>
                  <a:pt x="1490280" y="39053"/>
                  <a:pt x="1475992" y="35243"/>
                </a:cubicBezTo>
                <a:cubicBezTo>
                  <a:pt x="1461705" y="31433"/>
                  <a:pt x="1447417" y="28575"/>
                  <a:pt x="1432177" y="25718"/>
                </a:cubicBezTo>
                <a:cubicBezTo>
                  <a:pt x="1375980" y="16193"/>
                  <a:pt x="1317877" y="9525"/>
                  <a:pt x="1261680" y="2858"/>
                </a:cubicBezTo>
                <a:cubicBezTo>
                  <a:pt x="1254060" y="1905"/>
                  <a:pt x="1245487" y="953"/>
                  <a:pt x="1236915" y="0"/>
                </a:cubicBezTo>
                <a:cubicBezTo>
                  <a:pt x="1186432" y="6668"/>
                  <a:pt x="1135950" y="13335"/>
                  <a:pt x="1084515" y="20003"/>
                </a:cubicBezTo>
                <a:cubicBezTo>
                  <a:pt x="1012125" y="40005"/>
                  <a:pt x="947355" y="74295"/>
                  <a:pt x="892110" y="124778"/>
                </a:cubicBezTo>
                <a:cubicBezTo>
                  <a:pt x="886395" y="128588"/>
                  <a:pt x="880680" y="131445"/>
                  <a:pt x="874965" y="135255"/>
                </a:cubicBezTo>
                <a:cubicBezTo>
                  <a:pt x="774000" y="136208"/>
                  <a:pt x="679702" y="161925"/>
                  <a:pt x="592072" y="213360"/>
                </a:cubicBezTo>
                <a:cubicBezTo>
                  <a:pt x="585405" y="217170"/>
                  <a:pt x="577785" y="221933"/>
                  <a:pt x="571117" y="226695"/>
                </a:cubicBezTo>
                <a:cubicBezTo>
                  <a:pt x="525397" y="259080"/>
                  <a:pt x="481582" y="294323"/>
                  <a:pt x="437767" y="329565"/>
                </a:cubicBezTo>
                <a:cubicBezTo>
                  <a:pt x="424432" y="340043"/>
                  <a:pt x="412050" y="351473"/>
                  <a:pt x="399667" y="362903"/>
                </a:cubicBezTo>
                <a:cubicBezTo>
                  <a:pt x="387285" y="375285"/>
                  <a:pt x="375855" y="388620"/>
                  <a:pt x="364425" y="401955"/>
                </a:cubicBezTo>
                <a:cubicBezTo>
                  <a:pt x="329182" y="444818"/>
                  <a:pt x="295845" y="489585"/>
                  <a:pt x="262507" y="534353"/>
                </a:cubicBezTo>
                <a:cubicBezTo>
                  <a:pt x="256792" y="541020"/>
                  <a:pt x="252030" y="548640"/>
                  <a:pt x="247267" y="556260"/>
                </a:cubicBezTo>
                <a:cubicBezTo>
                  <a:pt x="228217" y="584835"/>
                  <a:pt x="211072" y="614363"/>
                  <a:pt x="194880" y="644843"/>
                </a:cubicBezTo>
                <a:cubicBezTo>
                  <a:pt x="187260" y="660083"/>
                  <a:pt x="179640" y="675323"/>
                  <a:pt x="172972" y="691515"/>
                </a:cubicBezTo>
                <a:cubicBezTo>
                  <a:pt x="145350" y="752475"/>
                  <a:pt x="117727" y="815340"/>
                  <a:pt x="93915" y="878205"/>
                </a:cubicBezTo>
                <a:cubicBezTo>
                  <a:pt x="66292" y="950595"/>
                  <a:pt x="47242" y="1024890"/>
                  <a:pt x="34860" y="1101090"/>
                </a:cubicBezTo>
                <a:cubicBezTo>
                  <a:pt x="23430" y="1169670"/>
                  <a:pt x="14857" y="1239203"/>
                  <a:pt x="7237" y="1307783"/>
                </a:cubicBezTo>
                <a:cubicBezTo>
                  <a:pt x="5332" y="1326833"/>
                  <a:pt x="3427" y="1345883"/>
                  <a:pt x="2475" y="1364933"/>
                </a:cubicBezTo>
                <a:cubicBezTo>
                  <a:pt x="-383" y="1403033"/>
                  <a:pt x="-383" y="1442085"/>
                  <a:pt x="570" y="1480185"/>
                </a:cubicBezTo>
                <a:cubicBezTo>
                  <a:pt x="1522" y="1518285"/>
                  <a:pt x="5332" y="1557338"/>
                  <a:pt x="10095" y="1595438"/>
                </a:cubicBezTo>
                <a:cubicBezTo>
                  <a:pt x="21525" y="1679258"/>
                  <a:pt x="29145" y="1766888"/>
                  <a:pt x="49147" y="1850708"/>
                </a:cubicBezTo>
                <a:cubicBezTo>
                  <a:pt x="56767" y="1881188"/>
                  <a:pt x="65340" y="1910715"/>
                  <a:pt x="75817" y="1940243"/>
                </a:cubicBezTo>
                <a:cubicBezTo>
                  <a:pt x="80580" y="1955483"/>
                  <a:pt x="86295" y="1969770"/>
                  <a:pt x="92962" y="1984058"/>
                </a:cubicBezTo>
                <a:cubicBezTo>
                  <a:pt x="117727" y="2043113"/>
                  <a:pt x="140587" y="2103120"/>
                  <a:pt x="168210" y="2160270"/>
                </a:cubicBezTo>
                <a:cubicBezTo>
                  <a:pt x="181545" y="2188845"/>
                  <a:pt x="196785" y="2216468"/>
                  <a:pt x="213930" y="2243138"/>
                </a:cubicBezTo>
                <a:cubicBezTo>
                  <a:pt x="222502" y="2256473"/>
                  <a:pt x="231075" y="2268855"/>
                  <a:pt x="239647" y="2281238"/>
                </a:cubicBezTo>
                <a:cubicBezTo>
                  <a:pt x="272032" y="2325053"/>
                  <a:pt x="306322" y="2368868"/>
                  <a:pt x="340612" y="2411730"/>
                </a:cubicBezTo>
                <a:cubicBezTo>
                  <a:pt x="345375" y="2418398"/>
                  <a:pt x="350137" y="2424113"/>
                  <a:pt x="355852" y="2429828"/>
                </a:cubicBezTo>
                <a:cubicBezTo>
                  <a:pt x="375855" y="2453640"/>
                  <a:pt x="396810" y="2475548"/>
                  <a:pt x="420622" y="2495550"/>
                </a:cubicBezTo>
                <a:cubicBezTo>
                  <a:pt x="426337" y="2500313"/>
                  <a:pt x="432052" y="2505075"/>
                  <a:pt x="436815" y="2508885"/>
                </a:cubicBezTo>
                <a:cubicBezTo>
                  <a:pt x="479677" y="2543175"/>
                  <a:pt x="523492" y="2577465"/>
                  <a:pt x="568260" y="2609850"/>
                </a:cubicBezTo>
                <a:cubicBezTo>
                  <a:pt x="580642" y="2618423"/>
                  <a:pt x="593025" y="2626995"/>
                  <a:pt x="605407" y="2634615"/>
                </a:cubicBezTo>
                <a:cubicBezTo>
                  <a:pt x="617790" y="2642235"/>
                  <a:pt x="631125" y="2648903"/>
                  <a:pt x="644460" y="2655570"/>
                </a:cubicBezTo>
                <a:cubicBezTo>
                  <a:pt x="694942" y="2679383"/>
                  <a:pt x="746377" y="2699385"/>
                  <a:pt x="797812" y="2720340"/>
                </a:cubicBezTo>
                <a:cubicBezTo>
                  <a:pt x="805432" y="2723198"/>
                  <a:pt x="812100" y="2726055"/>
                  <a:pt x="819720" y="2728913"/>
                </a:cubicBezTo>
                <a:cubicBezTo>
                  <a:pt x="834007" y="2734628"/>
                  <a:pt x="849247" y="2738438"/>
                  <a:pt x="864487" y="2742248"/>
                </a:cubicBezTo>
                <a:cubicBezTo>
                  <a:pt x="928305" y="2757488"/>
                  <a:pt x="1003552" y="2764155"/>
                  <a:pt x="1062607" y="2770823"/>
                </a:cubicBezTo>
                <a:cubicBezTo>
                  <a:pt x="1096897" y="2774633"/>
                  <a:pt x="1131187" y="2775585"/>
                  <a:pt x="1165477" y="2771775"/>
                </a:cubicBezTo>
                <a:cubicBezTo>
                  <a:pt x="1223580" y="2766060"/>
                  <a:pt x="1280730" y="2757488"/>
                  <a:pt x="1337880" y="2748915"/>
                </a:cubicBezTo>
                <a:cubicBezTo>
                  <a:pt x="1346452" y="2747963"/>
                  <a:pt x="1355977" y="2746058"/>
                  <a:pt x="1364550" y="2744153"/>
                </a:cubicBezTo>
                <a:cubicBezTo>
                  <a:pt x="1381695" y="2740343"/>
                  <a:pt x="1398840" y="2736533"/>
                  <a:pt x="1415032" y="2731770"/>
                </a:cubicBezTo>
                <a:cubicBezTo>
                  <a:pt x="1432177" y="2727008"/>
                  <a:pt x="1449322" y="2720340"/>
                  <a:pt x="1466467" y="2713673"/>
                </a:cubicBezTo>
                <a:cubicBezTo>
                  <a:pt x="1518855" y="2692718"/>
                  <a:pt x="1571242" y="2670810"/>
                  <a:pt x="1622677" y="2647950"/>
                </a:cubicBezTo>
                <a:cubicBezTo>
                  <a:pt x="1631250" y="2644140"/>
                  <a:pt x="1638870" y="2640330"/>
                  <a:pt x="1647442" y="2636520"/>
                </a:cubicBezTo>
                <a:cubicBezTo>
                  <a:pt x="1678875" y="2620328"/>
                  <a:pt x="1709355" y="2602230"/>
                  <a:pt x="1737930" y="2582228"/>
                </a:cubicBezTo>
                <a:cubicBezTo>
                  <a:pt x="1763647" y="2563178"/>
                  <a:pt x="1789365" y="2543175"/>
                  <a:pt x="1814130" y="2523173"/>
                </a:cubicBezTo>
                <a:cubicBezTo>
                  <a:pt x="1839847" y="2503170"/>
                  <a:pt x="1866517" y="2484120"/>
                  <a:pt x="1891282" y="2462213"/>
                </a:cubicBezTo>
                <a:cubicBezTo>
                  <a:pt x="1905570" y="2449830"/>
                  <a:pt x="1919857" y="2437448"/>
                  <a:pt x="1933192" y="2425065"/>
                </a:cubicBezTo>
                <a:cubicBezTo>
                  <a:pt x="1958910" y="2400300"/>
                  <a:pt x="1983675" y="2373630"/>
                  <a:pt x="2006535" y="2345055"/>
                </a:cubicBezTo>
                <a:cubicBezTo>
                  <a:pt x="2047492" y="2294573"/>
                  <a:pt x="2087497" y="2242185"/>
                  <a:pt x="2126550" y="2189798"/>
                </a:cubicBezTo>
                <a:cubicBezTo>
                  <a:pt x="2137027" y="2175510"/>
                  <a:pt x="2147505" y="2160270"/>
                  <a:pt x="2157982" y="2145030"/>
                </a:cubicBezTo>
                <a:cubicBezTo>
                  <a:pt x="2178937" y="2114550"/>
                  <a:pt x="2197987" y="2083118"/>
                  <a:pt x="2216085" y="2050733"/>
                </a:cubicBezTo>
                <a:cubicBezTo>
                  <a:pt x="2253232" y="1985963"/>
                  <a:pt x="2287522" y="1919288"/>
                  <a:pt x="2317050" y="1850708"/>
                </a:cubicBezTo>
                <a:cubicBezTo>
                  <a:pt x="2351340" y="1771650"/>
                  <a:pt x="2390392" y="1690688"/>
                  <a:pt x="2412300" y="1606868"/>
                </a:cubicBezTo>
                <a:cubicBezTo>
                  <a:pt x="2417062" y="1588770"/>
                  <a:pt x="2420872" y="1569720"/>
                  <a:pt x="2423730" y="1550670"/>
                </a:cubicBezTo>
                <a:cubicBezTo>
                  <a:pt x="2432302" y="1492568"/>
                  <a:pt x="2440875" y="1433513"/>
                  <a:pt x="2446590" y="1375410"/>
                </a:cubicBezTo>
                <a:cubicBezTo>
                  <a:pt x="2447542" y="1365885"/>
                  <a:pt x="2448495" y="1355408"/>
                  <a:pt x="2448495" y="1345883"/>
                </a:cubicBezTo>
                <a:cubicBezTo>
                  <a:pt x="2449447" y="1327785"/>
                  <a:pt x="2448495" y="1307783"/>
                  <a:pt x="2446590" y="1287780"/>
                </a:cubicBez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solidFill>
                <a:schemeClr val="tx1"/>
              </a:solidFill>
            </a:endParaRPr>
          </a:p>
        </p:txBody>
      </p:sp>
      <p:sp>
        <p:nvSpPr>
          <p:cNvPr id="369" name="Google Shape;369;p18"/>
          <p:cNvSpPr txBox="1">
            <a:spLocks noGrp="1"/>
          </p:cNvSpPr>
          <p:nvPr>
            <p:ph type="title"/>
          </p:nvPr>
        </p:nvSpPr>
        <p:spPr>
          <a:xfrm>
            <a:off x="415600" y="364767"/>
            <a:ext cx="11360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NỘI DUNG </a:t>
            </a:r>
            <a:endParaRPr dirty="0"/>
          </a:p>
        </p:txBody>
      </p:sp>
      <p:sp>
        <p:nvSpPr>
          <p:cNvPr id="371" name="Google Shape;371;p18"/>
          <p:cNvSpPr/>
          <p:nvPr/>
        </p:nvSpPr>
        <p:spPr>
          <a:xfrm>
            <a:off x="1234350" y="1830725"/>
            <a:ext cx="629100" cy="62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tx1"/>
                </a:solidFill>
                <a:latin typeface="Homemade Apple"/>
                <a:ea typeface="Homemade Apple"/>
                <a:cs typeface="Homemade Apple"/>
                <a:sym typeface="Homemade Apple"/>
              </a:rPr>
              <a:t>1</a:t>
            </a:r>
            <a:endParaRPr sz="2300">
              <a:solidFill>
                <a:schemeClr val="tx1"/>
              </a:solidFill>
              <a:latin typeface="Homemade Apple"/>
              <a:ea typeface="Homemade Apple"/>
              <a:cs typeface="Homemade Apple"/>
              <a:sym typeface="Homemade Apple"/>
            </a:endParaRPr>
          </a:p>
        </p:txBody>
      </p:sp>
      <p:sp>
        <p:nvSpPr>
          <p:cNvPr id="372" name="Google Shape;372;p18"/>
          <p:cNvSpPr/>
          <p:nvPr/>
        </p:nvSpPr>
        <p:spPr>
          <a:xfrm>
            <a:off x="1224272" y="4298806"/>
            <a:ext cx="629100" cy="629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tx1"/>
                </a:solidFill>
                <a:latin typeface="Homemade Apple"/>
                <a:ea typeface="Homemade Apple"/>
                <a:cs typeface="Homemade Apple"/>
                <a:sym typeface="Homemade Apple"/>
              </a:rPr>
              <a:t>2</a:t>
            </a:r>
            <a:endParaRPr sz="2300" dirty="0">
              <a:solidFill>
                <a:schemeClr val="tx1"/>
              </a:solidFill>
              <a:latin typeface="Homemade Apple"/>
              <a:ea typeface="Homemade Apple"/>
              <a:cs typeface="Homemade Apple"/>
              <a:sym typeface="Homemade Apple"/>
            </a:endParaRPr>
          </a:p>
        </p:txBody>
      </p:sp>
      <p:sp>
        <p:nvSpPr>
          <p:cNvPr id="373" name="Google Shape;373;p18"/>
          <p:cNvSpPr/>
          <p:nvPr/>
        </p:nvSpPr>
        <p:spPr>
          <a:xfrm>
            <a:off x="7002852" y="1904760"/>
            <a:ext cx="629100" cy="629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tx1"/>
                </a:solidFill>
                <a:latin typeface="Homemade Apple"/>
                <a:ea typeface="Homemade Apple"/>
                <a:cs typeface="Homemade Apple"/>
                <a:sym typeface="Homemade Apple"/>
              </a:rPr>
              <a:t>3</a:t>
            </a:r>
            <a:endParaRPr sz="2300" dirty="0">
              <a:solidFill>
                <a:schemeClr val="tx1"/>
              </a:solidFill>
              <a:latin typeface="Homemade Apple"/>
              <a:ea typeface="Homemade Apple"/>
              <a:cs typeface="Homemade Apple"/>
              <a:sym typeface="Homemade Apple"/>
            </a:endParaRPr>
          </a:p>
        </p:txBody>
      </p:sp>
      <p:sp>
        <p:nvSpPr>
          <p:cNvPr id="379" name="Google Shape;379;p18"/>
          <p:cNvSpPr/>
          <p:nvPr/>
        </p:nvSpPr>
        <p:spPr>
          <a:xfrm rot="2534169">
            <a:off x="1224602" y="1828402"/>
            <a:ext cx="628440" cy="618233"/>
          </a:xfrm>
          <a:custGeom>
            <a:avLst/>
            <a:gdLst/>
            <a:ahLst/>
            <a:cxnLst/>
            <a:rect l="l" t="t" r="r" b="b"/>
            <a:pathLst>
              <a:path w="2448868" h="2774200" extrusionOk="0">
                <a:moveTo>
                  <a:pt x="2446590" y="1287780"/>
                </a:moveTo>
                <a:cubicBezTo>
                  <a:pt x="2440875" y="1228725"/>
                  <a:pt x="2432302" y="1170623"/>
                  <a:pt x="2422777" y="1111568"/>
                </a:cubicBezTo>
                <a:cubicBezTo>
                  <a:pt x="2420872" y="1101090"/>
                  <a:pt x="2418967" y="1089660"/>
                  <a:pt x="2417062" y="1079183"/>
                </a:cubicBezTo>
                <a:cubicBezTo>
                  <a:pt x="2408490" y="1040130"/>
                  <a:pt x="2396107" y="1002030"/>
                  <a:pt x="2381820" y="964883"/>
                </a:cubicBezTo>
                <a:cubicBezTo>
                  <a:pt x="2357055" y="902018"/>
                  <a:pt x="2330385" y="839153"/>
                  <a:pt x="2303715" y="777240"/>
                </a:cubicBezTo>
                <a:cubicBezTo>
                  <a:pt x="2297047" y="762953"/>
                  <a:pt x="2290380" y="748665"/>
                  <a:pt x="2283712" y="734378"/>
                </a:cubicBezTo>
                <a:cubicBezTo>
                  <a:pt x="2269425" y="704850"/>
                  <a:pt x="2253232" y="676275"/>
                  <a:pt x="2237040" y="647700"/>
                </a:cubicBezTo>
                <a:cubicBezTo>
                  <a:pt x="2219895" y="620078"/>
                  <a:pt x="2202750" y="593408"/>
                  <a:pt x="2183700" y="566738"/>
                </a:cubicBezTo>
                <a:cubicBezTo>
                  <a:pt x="2145600" y="515303"/>
                  <a:pt x="2107500" y="464820"/>
                  <a:pt x="2066542" y="415290"/>
                </a:cubicBezTo>
                <a:cubicBezTo>
                  <a:pt x="2056065" y="402908"/>
                  <a:pt x="2045587" y="390525"/>
                  <a:pt x="2035110" y="379095"/>
                </a:cubicBezTo>
                <a:cubicBezTo>
                  <a:pt x="2013202" y="355283"/>
                  <a:pt x="1990342" y="332423"/>
                  <a:pt x="1965577" y="311468"/>
                </a:cubicBezTo>
                <a:cubicBezTo>
                  <a:pt x="1917952" y="270510"/>
                  <a:pt x="1866517" y="232410"/>
                  <a:pt x="1816035" y="194310"/>
                </a:cubicBezTo>
                <a:cubicBezTo>
                  <a:pt x="1803652" y="184785"/>
                  <a:pt x="1791270" y="176213"/>
                  <a:pt x="1777935" y="167640"/>
                </a:cubicBezTo>
                <a:cubicBezTo>
                  <a:pt x="1752217" y="150495"/>
                  <a:pt x="1725547" y="135255"/>
                  <a:pt x="1696972" y="122873"/>
                </a:cubicBezTo>
                <a:cubicBezTo>
                  <a:pt x="1645537" y="100013"/>
                  <a:pt x="1594102" y="78105"/>
                  <a:pt x="1541715" y="57150"/>
                </a:cubicBezTo>
                <a:cubicBezTo>
                  <a:pt x="1534095" y="54293"/>
                  <a:pt x="1527427" y="51435"/>
                  <a:pt x="1519807" y="48578"/>
                </a:cubicBezTo>
                <a:cubicBezTo>
                  <a:pt x="1505520" y="43815"/>
                  <a:pt x="1490280" y="39053"/>
                  <a:pt x="1475992" y="35243"/>
                </a:cubicBezTo>
                <a:cubicBezTo>
                  <a:pt x="1461705" y="31433"/>
                  <a:pt x="1447417" y="28575"/>
                  <a:pt x="1432177" y="25718"/>
                </a:cubicBezTo>
                <a:cubicBezTo>
                  <a:pt x="1375980" y="16193"/>
                  <a:pt x="1317877" y="9525"/>
                  <a:pt x="1261680" y="2858"/>
                </a:cubicBezTo>
                <a:cubicBezTo>
                  <a:pt x="1254060" y="1905"/>
                  <a:pt x="1245487" y="953"/>
                  <a:pt x="1236915" y="0"/>
                </a:cubicBezTo>
                <a:cubicBezTo>
                  <a:pt x="1186432" y="6668"/>
                  <a:pt x="1135950" y="13335"/>
                  <a:pt x="1084515" y="20003"/>
                </a:cubicBezTo>
                <a:cubicBezTo>
                  <a:pt x="1012125" y="40005"/>
                  <a:pt x="947355" y="74295"/>
                  <a:pt x="892110" y="124778"/>
                </a:cubicBezTo>
                <a:cubicBezTo>
                  <a:pt x="886395" y="128588"/>
                  <a:pt x="880680" y="131445"/>
                  <a:pt x="874965" y="135255"/>
                </a:cubicBezTo>
                <a:cubicBezTo>
                  <a:pt x="774000" y="136208"/>
                  <a:pt x="679702" y="161925"/>
                  <a:pt x="592072" y="213360"/>
                </a:cubicBezTo>
                <a:cubicBezTo>
                  <a:pt x="585405" y="217170"/>
                  <a:pt x="577785" y="221933"/>
                  <a:pt x="571117" y="226695"/>
                </a:cubicBezTo>
                <a:cubicBezTo>
                  <a:pt x="525397" y="259080"/>
                  <a:pt x="481582" y="294323"/>
                  <a:pt x="437767" y="329565"/>
                </a:cubicBezTo>
                <a:cubicBezTo>
                  <a:pt x="424432" y="340043"/>
                  <a:pt x="412050" y="351473"/>
                  <a:pt x="399667" y="362903"/>
                </a:cubicBezTo>
                <a:cubicBezTo>
                  <a:pt x="387285" y="375285"/>
                  <a:pt x="375855" y="388620"/>
                  <a:pt x="364425" y="401955"/>
                </a:cubicBezTo>
                <a:cubicBezTo>
                  <a:pt x="329182" y="444818"/>
                  <a:pt x="295845" y="489585"/>
                  <a:pt x="262507" y="534353"/>
                </a:cubicBezTo>
                <a:cubicBezTo>
                  <a:pt x="256792" y="541020"/>
                  <a:pt x="252030" y="548640"/>
                  <a:pt x="247267" y="556260"/>
                </a:cubicBezTo>
                <a:cubicBezTo>
                  <a:pt x="228217" y="584835"/>
                  <a:pt x="211072" y="614363"/>
                  <a:pt x="194880" y="644843"/>
                </a:cubicBezTo>
                <a:cubicBezTo>
                  <a:pt x="187260" y="660083"/>
                  <a:pt x="179640" y="675323"/>
                  <a:pt x="172972" y="691515"/>
                </a:cubicBezTo>
                <a:cubicBezTo>
                  <a:pt x="145350" y="752475"/>
                  <a:pt x="117727" y="815340"/>
                  <a:pt x="93915" y="878205"/>
                </a:cubicBezTo>
                <a:cubicBezTo>
                  <a:pt x="66292" y="950595"/>
                  <a:pt x="47242" y="1024890"/>
                  <a:pt x="34860" y="1101090"/>
                </a:cubicBezTo>
                <a:cubicBezTo>
                  <a:pt x="23430" y="1169670"/>
                  <a:pt x="14857" y="1239203"/>
                  <a:pt x="7237" y="1307783"/>
                </a:cubicBezTo>
                <a:cubicBezTo>
                  <a:pt x="5332" y="1326833"/>
                  <a:pt x="3427" y="1345883"/>
                  <a:pt x="2475" y="1364933"/>
                </a:cubicBezTo>
                <a:cubicBezTo>
                  <a:pt x="-383" y="1403033"/>
                  <a:pt x="-383" y="1442085"/>
                  <a:pt x="570" y="1480185"/>
                </a:cubicBezTo>
                <a:cubicBezTo>
                  <a:pt x="1522" y="1518285"/>
                  <a:pt x="5332" y="1557338"/>
                  <a:pt x="10095" y="1595438"/>
                </a:cubicBezTo>
                <a:cubicBezTo>
                  <a:pt x="21525" y="1679258"/>
                  <a:pt x="29145" y="1766888"/>
                  <a:pt x="49147" y="1850708"/>
                </a:cubicBezTo>
                <a:cubicBezTo>
                  <a:pt x="56767" y="1881188"/>
                  <a:pt x="65340" y="1910715"/>
                  <a:pt x="75817" y="1940243"/>
                </a:cubicBezTo>
                <a:cubicBezTo>
                  <a:pt x="80580" y="1955483"/>
                  <a:pt x="86295" y="1969770"/>
                  <a:pt x="92962" y="1984058"/>
                </a:cubicBezTo>
                <a:cubicBezTo>
                  <a:pt x="117727" y="2043113"/>
                  <a:pt x="140587" y="2103120"/>
                  <a:pt x="168210" y="2160270"/>
                </a:cubicBezTo>
                <a:cubicBezTo>
                  <a:pt x="181545" y="2188845"/>
                  <a:pt x="196785" y="2216468"/>
                  <a:pt x="213930" y="2243138"/>
                </a:cubicBezTo>
                <a:cubicBezTo>
                  <a:pt x="222502" y="2256473"/>
                  <a:pt x="231075" y="2268855"/>
                  <a:pt x="239647" y="2281238"/>
                </a:cubicBezTo>
                <a:cubicBezTo>
                  <a:pt x="272032" y="2325053"/>
                  <a:pt x="306322" y="2368868"/>
                  <a:pt x="340612" y="2411730"/>
                </a:cubicBezTo>
                <a:cubicBezTo>
                  <a:pt x="345375" y="2418398"/>
                  <a:pt x="350137" y="2424113"/>
                  <a:pt x="355852" y="2429828"/>
                </a:cubicBezTo>
                <a:cubicBezTo>
                  <a:pt x="375855" y="2453640"/>
                  <a:pt x="396810" y="2475548"/>
                  <a:pt x="420622" y="2495550"/>
                </a:cubicBezTo>
                <a:cubicBezTo>
                  <a:pt x="426337" y="2500313"/>
                  <a:pt x="432052" y="2505075"/>
                  <a:pt x="436815" y="2508885"/>
                </a:cubicBezTo>
                <a:cubicBezTo>
                  <a:pt x="479677" y="2543175"/>
                  <a:pt x="523492" y="2577465"/>
                  <a:pt x="568260" y="2609850"/>
                </a:cubicBezTo>
                <a:cubicBezTo>
                  <a:pt x="580642" y="2618423"/>
                  <a:pt x="593025" y="2626995"/>
                  <a:pt x="605407" y="2634615"/>
                </a:cubicBezTo>
                <a:cubicBezTo>
                  <a:pt x="617790" y="2642235"/>
                  <a:pt x="631125" y="2648903"/>
                  <a:pt x="644460" y="2655570"/>
                </a:cubicBezTo>
                <a:cubicBezTo>
                  <a:pt x="694942" y="2679383"/>
                  <a:pt x="746377" y="2699385"/>
                  <a:pt x="797812" y="2720340"/>
                </a:cubicBezTo>
                <a:cubicBezTo>
                  <a:pt x="805432" y="2723198"/>
                  <a:pt x="812100" y="2726055"/>
                  <a:pt x="819720" y="2728913"/>
                </a:cubicBezTo>
                <a:cubicBezTo>
                  <a:pt x="834007" y="2734628"/>
                  <a:pt x="849247" y="2738438"/>
                  <a:pt x="864487" y="2742248"/>
                </a:cubicBezTo>
                <a:cubicBezTo>
                  <a:pt x="928305" y="2757488"/>
                  <a:pt x="1003552" y="2764155"/>
                  <a:pt x="1062607" y="2770823"/>
                </a:cubicBezTo>
                <a:cubicBezTo>
                  <a:pt x="1096897" y="2774633"/>
                  <a:pt x="1131187" y="2775585"/>
                  <a:pt x="1165477" y="2771775"/>
                </a:cubicBezTo>
                <a:cubicBezTo>
                  <a:pt x="1223580" y="2766060"/>
                  <a:pt x="1280730" y="2757488"/>
                  <a:pt x="1337880" y="2748915"/>
                </a:cubicBezTo>
                <a:cubicBezTo>
                  <a:pt x="1346452" y="2747963"/>
                  <a:pt x="1355977" y="2746058"/>
                  <a:pt x="1364550" y="2744153"/>
                </a:cubicBezTo>
                <a:cubicBezTo>
                  <a:pt x="1381695" y="2740343"/>
                  <a:pt x="1398840" y="2736533"/>
                  <a:pt x="1415032" y="2731770"/>
                </a:cubicBezTo>
                <a:cubicBezTo>
                  <a:pt x="1432177" y="2727008"/>
                  <a:pt x="1449322" y="2720340"/>
                  <a:pt x="1466467" y="2713673"/>
                </a:cubicBezTo>
                <a:cubicBezTo>
                  <a:pt x="1518855" y="2692718"/>
                  <a:pt x="1571242" y="2670810"/>
                  <a:pt x="1622677" y="2647950"/>
                </a:cubicBezTo>
                <a:cubicBezTo>
                  <a:pt x="1631250" y="2644140"/>
                  <a:pt x="1638870" y="2640330"/>
                  <a:pt x="1647442" y="2636520"/>
                </a:cubicBezTo>
                <a:cubicBezTo>
                  <a:pt x="1678875" y="2620328"/>
                  <a:pt x="1709355" y="2602230"/>
                  <a:pt x="1737930" y="2582228"/>
                </a:cubicBezTo>
                <a:cubicBezTo>
                  <a:pt x="1763647" y="2563178"/>
                  <a:pt x="1789365" y="2543175"/>
                  <a:pt x="1814130" y="2523173"/>
                </a:cubicBezTo>
                <a:cubicBezTo>
                  <a:pt x="1839847" y="2503170"/>
                  <a:pt x="1866517" y="2484120"/>
                  <a:pt x="1891282" y="2462213"/>
                </a:cubicBezTo>
                <a:cubicBezTo>
                  <a:pt x="1905570" y="2449830"/>
                  <a:pt x="1919857" y="2437448"/>
                  <a:pt x="1933192" y="2425065"/>
                </a:cubicBezTo>
                <a:cubicBezTo>
                  <a:pt x="1958910" y="2400300"/>
                  <a:pt x="1983675" y="2373630"/>
                  <a:pt x="2006535" y="2345055"/>
                </a:cubicBezTo>
                <a:cubicBezTo>
                  <a:pt x="2047492" y="2294573"/>
                  <a:pt x="2087497" y="2242185"/>
                  <a:pt x="2126550" y="2189798"/>
                </a:cubicBezTo>
                <a:cubicBezTo>
                  <a:pt x="2137027" y="2175510"/>
                  <a:pt x="2147505" y="2160270"/>
                  <a:pt x="2157982" y="2145030"/>
                </a:cubicBezTo>
                <a:cubicBezTo>
                  <a:pt x="2178937" y="2114550"/>
                  <a:pt x="2197987" y="2083118"/>
                  <a:pt x="2216085" y="2050733"/>
                </a:cubicBezTo>
                <a:cubicBezTo>
                  <a:pt x="2253232" y="1985963"/>
                  <a:pt x="2287522" y="1919288"/>
                  <a:pt x="2317050" y="1850708"/>
                </a:cubicBezTo>
                <a:cubicBezTo>
                  <a:pt x="2351340" y="1771650"/>
                  <a:pt x="2390392" y="1690688"/>
                  <a:pt x="2412300" y="1606868"/>
                </a:cubicBezTo>
                <a:cubicBezTo>
                  <a:pt x="2417062" y="1588770"/>
                  <a:pt x="2420872" y="1569720"/>
                  <a:pt x="2423730" y="1550670"/>
                </a:cubicBezTo>
                <a:cubicBezTo>
                  <a:pt x="2432302" y="1492568"/>
                  <a:pt x="2440875" y="1433513"/>
                  <a:pt x="2446590" y="1375410"/>
                </a:cubicBezTo>
                <a:cubicBezTo>
                  <a:pt x="2447542" y="1365885"/>
                  <a:pt x="2448495" y="1355408"/>
                  <a:pt x="2448495" y="1345883"/>
                </a:cubicBezTo>
                <a:cubicBezTo>
                  <a:pt x="2449447" y="1327785"/>
                  <a:pt x="2448495" y="1307783"/>
                  <a:pt x="2446590" y="1287780"/>
                </a:cubicBez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380" name="Google Shape;380;p18"/>
          <p:cNvSpPr/>
          <p:nvPr/>
        </p:nvSpPr>
        <p:spPr>
          <a:xfrm rot="2534169">
            <a:off x="1224603" y="4304240"/>
            <a:ext cx="628440" cy="618233"/>
          </a:xfrm>
          <a:custGeom>
            <a:avLst/>
            <a:gdLst/>
            <a:ahLst/>
            <a:cxnLst/>
            <a:rect l="l" t="t" r="r" b="b"/>
            <a:pathLst>
              <a:path w="2448868" h="2774200" extrusionOk="0">
                <a:moveTo>
                  <a:pt x="2446590" y="1287780"/>
                </a:moveTo>
                <a:cubicBezTo>
                  <a:pt x="2440875" y="1228725"/>
                  <a:pt x="2432302" y="1170623"/>
                  <a:pt x="2422777" y="1111568"/>
                </a:cubicBezTo>
                <a:cubicBezTo>
                  <a:pt x="2420872" y="1101090"/>
                  <a:pt x="2418967" y="1089660"/>
                  <a:pt x="2417062" y="1079183"/>
                </a:cubicBezTo>
                <a:cubicBezTo>
                  <a:pt x="2408490" y="1040130"/>
                  <a:pt x="2396107" y="1002030"/>
                  <a:pt x="2381820" y="964883"/>
                </a:cubicBezTo>
                <a:cubicBezTo>
                  <a:pt x="2357055" y="902018"/>
                  <a:pt x="2330385" y="839153"/>
                  <a:pt x="2303715" y="777240"/>
                </a:cubicBezTo>
                <a:cubicBezTo>
                  <a:pt x="2297047" y="762953"/>
                  <a:pt x="2290380" y="748665"/>
                  <a:pt x="2283712" y="734378"/>
                </a:cubicBezTo>
                <a:cubicBezTo>
                  <a:pt x="2269425" y="704850"/>
                  <a:pt x="2253232" y="676275"/>
                  <a:pt x="2237040" y="647700"/>
                </a:cubicBezTo>
                <a:cubicBezTo>
                  <a:pt x="2219895" y="620078"/>
                  <a:pt x="2202750" y="593408"/>
                  <a:pt x="2183700" y="566738"/>
                </a:cubicBezTo>
                <a:cubicBezTo>
                  <a:pt x="2145600" y="515303"/>
                  <a:pt x="2107500" y="464820"/>
                  <a:pt x="2066542" y="415290"/>
                </a:cubicBezTo>
                <a:cubicBezTo>
                  <a:pt x="2056065" y="402908"/>
                  <a:pt x="2045587" y="390525"/>
                  <a:pt x="2035110" y="379095"/>
                </a:cubicBezTo>
                <a:cubicBezTo>
                  <a:pt x="2013202" y="355283"/>
                  <a:pt x="1990342" y="332423"/>
                  <a:pt x="1965577" y="311468"/>
                </a:cubicBezTo>
                <a:cubicBezTo>
                  <a:pt x="1917952" y="270510"/>
                  <a:pt x="1866517" y="232410"/>
                  <a:pt x="1816035" y="194310"/>
                </a:cubicBezTo>
                <a:cubicBezTo>
                  <a:pt x="1803652" y="184785"/>
                  <a:pt x="1791270" y="176213"/>
                  <a:pt x="1777935" y="167640"/>
                </a:cubicBezTo>
                <a:cubicBezTo>
                  <a:pt x="1752217" y="150495"/>
                  <a:pt x="1725547" y="135255"/>
                  <a:pt x="1696972" y="122873"/>
                </a:cubicBezTo>
                <a:cubicBezTo>
                  <a:pt x="1645537" y="100013"/>
                  <a:pt x="1594102" y="78105"/>
                  <a:pt x="1541715" y="57150"/>
                </a:cubicBezTo>
                <a:cubicBezTo>
                  <a:pt x="1534095" y="54293"/>
                  <a:pt x="1527427" y="51435"/>
                  <a:pt x="1519807" y="48578"/>
                </a:cubicBezTo>
                <a:cubicBezTo>
                  <a:pt x="1505520" y="43815"/>
                  <a:pt x="1490280" y="39053"/>
                  <a:pt x="1475992" y="35243"/>
                </a:cubicBezTo>
                <a:cubicBezTo>
                  <a:pt x="1461705" y="31433"/>
                  <a:pt x="1447417" y="28575"/>
                  <a:pt x="1432177" y="25718"/>
                </a:cubicBezTo>
                <a:cubicBezTo>
                  <a:pt x="1375980" y="16193"/>
                  <a:pt x="1317877" y="9525"/>
                  <a:pt x="1261680" y="2858"/>
                </a:cubicBezTo>
                <a:cubicBezTo>
                  <a:pt x="1254060" y="1905"/>
                  <a:pt x="1245487" y="953"/>
                  <a:pt x="1236915" y="0"/>
                </a:cubicBezTo>
                <a:cubicBezTo>
                  <a:pt x="1186432" y="6668"/>
                  <a:pt x="1135950" y="13335"/>
                  <a:pt x="1084515" y="20003"/>
                </a:cubicBezTo>
                <a:cubicBezTo>
                  <a:pt x="1012125" y="40005"/>
                  <a:pt x="947355" y="74295"/>
                  <a:pt x="892110" y="124778"/>
                </a:cubicBezTo>
                <a:cubicBezTo>
                  <a:pt x="886395" y="128588"/>
                  <a:pt x="880680" y="131445"/>
                  <a:pt x="874965" y="135255"/>
                </a:cubicBezTo>
                <a:cubicBezTo>
                  <a:pt x="774000" y="136208"/>
                  <a:pt x="679702" y="161925"/>
                  <a:pt x="592072" y="213360"/>
                </a:cubicBezTo>
                <a:cubicBezTo>
                  <a:pt x="585405" y="217170"/>
                  <a:pt x="577785" y="221933"/>
                  <a:pt x="571117" y="226695"/>
                </a:cubicBezTo>
                <a:cubicBezTo>
                  <a:pt x="525397" y="259080"/>
                  <a:pt x="481582" y="294323"/>
                  <a:pt x="437767" y="329565"/>
                </a:cubicBezTo>
                <a:cubicBezTo>
                  <a:pt x="424432" y="340043"/>
                  <a:pt x="412050" y="351473"/>
                  <a:pt x="399667" y="362903"/>
                </a:cubicBezTo>
                <a:cubicBezTo>
                  <a:pt x="387285" y="375285"/>
                  <a:pt x="375855" y="388620"/>
                  <a:pt x="364425" y="401955"/>
                </a:cubicBezTo>
                <a:cubicBezTo>
                  <a:pt x="329182" y="444818"/>
                  <a:pt x="295845" y="489585"/>
                  <a:pt x="262507" y="534353"/>
                </a:cubicBezTo>
                <a:cubicBezTo>
                  <a:pt x="256792" y="541020"/>
                  <a:pt x="252030" y="548640"/>
                  <a:pt x="247267" y="556260"/>
                </a:cubicBezTo>
                <a:cubicBezTo>
                  <a:pt x="228217" y="584835"/>
                  <a:pt x="211072" y="614363"/>
                  <a:pt x="194880" y="644843"/>
                </a:cubicBezTo>
                <a:cubicBezTo>
                  <a:pt x="187260" y="660083"/>
                  <a:pt x="179640" y="675323"/>
                  <a:pt x="172972" y="691515"/>
                </a:cubicBezTo>
                <a:cubicBezTo>
                  <a:pt x="145350" y="752475"/>
                  <a:pt x="117727" y="815340"/>
                  <a:pt x="93915" y="878205"/>
                </a:cubicBezTo>
                <a:cubicBezTo>
                  <a:pt x="66292" y="950595"/>
                  <a:pt x="47242" y="1024890"/>
                  <a:pt x="34860" y="1101090"/>
                </a:cubicBezTo>
                <a:cubicBezTo>
                  <a:pt x="23430" y="1169670"/>
                  <a:pt x="14857" y="1239203"/>
                  <a:pt x="7237" y="1307783"/>
                </a:cubicBezTo>
                <a:cubicBezTo>
                  <a:pt x="5332" y="1326833"/>
                  <a:pt x="3427" y="1345883"/>
                  <a:pt x="2475" y="1364933"/>
                </a:cubicBezTo>
                <a:cubicBezTo>
                  <a:pt x="-383" y="1403033"/>
                  <a:pt x="-383" y="1442085"/>
                  <a:pt x="570" y="1480185"/>
                </a:cubicBezTo>
                <a:cubicBezTo>
                  <a:pt x="1522" y="1518285"/>
                  <a:pt x="5332" y="1557338"/>
                  <a:pt x="10095" y="1595438"/>
                </a:cubicBezTo>
                <a:cubicBezTo>
                  <a:pt x="21525" y="1679258"/>
                  <a:pt x="29145" y="1766888"/>
                  <a:pt x="49147" y="1850708"/>
                </a:cubicBezTo>
                <a:cubicBezTo>
                  <a:pt x="56767" y="1881188"/>
                  <a:pt x="65340" y="1910715"/>
                  <a:pt x="75817" y="1940243"/>
                </a:cubicBezTo>
                <a:cubicBezTo>
                  <a:pt x="80580" y="1955483"/>
                  <a:pt x="86295" y="1969770"/>
                  <a:pt x="92962" y="1984058"/>
                </a:cubicBezTo>
                <a:cubicBezTo>
                  <a:pt x="117727" y="2043113"/>
                  <a:pt x="140587" y="2103120"/>
                  <a:pt x="168210" y="2160270"/>
                </a:cubicBezTo>
                <a:cubicBezTo>
                  <a:pt x="181545" y="2188845"/>
                  <a:pt x="196785" y="2216468"/>
                  <a:pt x="213930" y="2243138"/>
                </a:cubicBezTo>
                <a:cubicBezTo>
                  <a:pt x="222502" y="2256473"/>
                  <a:pt x="231075" y="2268855"/>
                  <a:pt x="239647" y="2281238"/>
                </a:cubicBezTo>
                <a:cubicBezTo>
                  <a:pt x="272032" y="2325053"/>
                  <a:pt x="306322" y="2368868"/>
                  <a:pt x="340612" y="2411730"/>
                </a:cubicBezTo>
                <a:cubicBezTo>
                  <a:pt x="345375" y="2418398"/>
                  <a:pt x="350137" y="2424113"/>
                  <a:pt x="355852" y="2429828"/>
                </a:cubicBezTo>
                <a:cubicBezTo>
                  <a:pt x="375855" y="2453640"/>
                  <a:pt x="396810" y="2475548"/>
                  <a:pt x="420622" y="2495550"/>
                </a:cubicBezTo>
                <a:cubicBezTo>
                  <a:pt x="426337" y="2500313"/>
                  <a:pt x="432052" y="2505075"/>
                  <a:pt x="436815" y="2508885"/>
                </a:cubicBezTo>
                <a:cubicBezTo>
                  <a:pt x="479677" y="2543175"/>
                  <a:pt x="523492" y="2577465"/>
                  <a:pt x="568260" y="2609850"/>
                </a:cubicBezTo>
                <a:cubicBezTo>
                  <a:pt x="580642" y="2618423"/>
                  <a:pt x="593025" y="2626995"/>
                  <a:pt x="605407" y="2634615"/>
                </a:cubicBezTo>
                <a:cubicBezTo>
                  <a:pt x="617790" y="2642235"/>
                  <a:pt x="631125" y="2648903"/>
                  <a:pt x="644460" y="2655570"/>
                </a:cubicBezTo>
                <a:cubicBezTo>
                  <a:pt x="694942" y="2679383"/>
                  <a:pt x="746377" y="2699385"/>
                  <a:pt x="797812" y="2720340"/>
                </a:cubicBezTo>
                <a:cubicBezTo>
                  <a:pt x="805432" y="2723198"/>
                  <a:pt x="812100" y="2726055"/>
                  <a:pt x="819720" y="2728913"/>
                </a:cubicBezTo>
                <a:cubicBezTo>
                  <a:pt x="834007" y="2734628"/>
                  <a:pt x="849247" y="2738438"/>
                  <a:pt x="864487" y="2742248"/>
                </a:cubicBezTo>
                <a:cubicBezTo>
                  <a:pt x="928305" y="2757488"/>
                  <a:pt x="1003552" y="2764155"/>
                  <a:pt x="1062607" y="2770823"/>
                </a:cubicBezTo>
                <a:cubicBezTo>
                  <a:pt x="1096897" y="2774633"/>
                  <a:pt x="1131187" y="2775585"/>
                  <a:pt x="1165477" y="2771775"/>
                </a:cubicBezTo>
                <a:cubicBezTo>
                  <a:pt x="1223580" y="2766060"/>
                  <a:pt x="1280730" y="2757488"/>
                  <a:pt x="1337880" y="2748915"/>
                </a:cubicBezTo>
                <a:cubicBezTo>
                  <a:pt x="1346452" y="2747963"/>
                  <a:pt x="1355977" y="2746058"/>
                  <a:pt x="1364550" y="2744153"/>
                </a:cubicBezTo>
                <a:cubicBezTo>
                  <a:pt x="1381695" y="2740343"/>
                  <a:pt x="1398840" y="2736533"/>
                  <a:pt x="1415032" y="2731770"/>
                </a:cubicBezTo>
                <a:cubicBezTo>
                  <a:pt x="1432177" y="2727008"/>
                  <a:pt x="1449322" y="2720340"/>
                  <a:pt x="1466467" y="2713673"/>
                </a:cubicBezTo>
                <a:cubicBezTo>
                  <a:pt x="1518855" y="2692718"/>
                  <a:pt x="1571242" y="2670810"/>
                  <a:pt x="1622677" y="2647950"/>
                </a:cubicBezTo>
                <a:cubicBezTo>
                  <a:pt x="1631250" y="2644140"/>
                  <a:pt x="1638870" y="2640330"/>
                  <a:pt x="1647442" y="2636520"/>
                </a:cubicBezTo>
                <a:cubicBezTo>
                  <a:pt x="1678875" y="2620328"/>
                  <a:pt x="1709355" y="2602230"/>
                  <a:pt x="1737930" y="2582228"/>
                </a:cubicBezTo>
                <a:cubicBezTo>
                  <a:pt x="1763647" y="2563178"/>
                  <a:pt x="1789365" y="2543175"/>
                  <a:pt x="1814130" y="2523173"/>
                </a:cubicBezTo>
                <a:cubicBezTo>
                  <a:pt x="1839847" y="2503170"/>
                  <a:pt x="1866517" y="2484120"/>
                  <a:pt x="1891282" y="2462213"/>
                </a:cubicBezTo>
                <a:cubicBezTo>
                  <a:pt x="1905570" y="2449830"/>
                  <a:pt x="1919857" y="2437448"/>
                  <a:pt x="1933192" y="2425065"/>
                </a:cubicBezTo>
                <a:cubicBezTo>
                  <a:pt x="1958910" y="2400300"/>
                  <a:pt x="1983675" y="2373630"/>
                  <a:pt x="2006535" y="2345055"/>
                </a:cubicBezTo>
                <a:cubicBezTo>
                  <a:pt x="2047492" y="2294573"/>
                  <a:pt x="2087497" y="2242185"/>
                  <a:pt x="2126550" y="2189798"/>
                </a:cubicBezTo>
                <a:cubicBezTo>
                  <a:pt x="2137027" y="2175510"/>
                  <a:pt x="2147505" y="2160270"/>
                  <a:pt x="2157982" y="2145030"/>
                </a:cubicBezTo>
                <a:cubicBezTo>
                  <a:pt x="2178937" y="2114550"/>
                  <a:pt x="2197987" y="2083118"/>
                  <a:pt x="2216085" y="2050733"/>
                </a:cubicBezTo>
                <a:cubicBezTo>
                  <a:pt x="2253232" y="1985963"/>
                  <a:pt x="2287522" y="1919288"/>
                  <a:pt x="2317050" y="1850708"/>
                </a:cubicBezTo>
                <a:cubicBezTo>
                  <a:pt x="2351340" y="1771650"/>
                  <a:pt x="2390392" y="1690688"/>
                  <a:pt x="2412300" y="1606868"/>
                </a:cubicBezTo>
                <a:cubicBezTo>
                  <a:pt x="2417062" y="1588770"/>
                  <a:pt x="2420872" y="1569720"/>
                  <a:pt x="2423730" y="1550670"/>
                </a:cubicBezTo>
                <a:cubicBezTo>
                  <a:pt x="2432302" y="1492568"/>
                  <a:pt x="2440875" y="1433513"/>
                  <a:pt x="2446590" y="1375410"/>
                </a:cubicBezTo>
                <a:cubicBezTo>
                  <a:pt x="2447542" y="1365885"/>
                  <a:pt x="2448495" y="1355408"/>
                  <a:pt x="2448495" y="1345883"/>
                </a:cubicBezTo>
                <a:cubicBezTo>
                  <a:pt x="2449447" y="1327785"/>
                  <a:pt x="2448495" y="1307783"/>
                  <a:pt x="2446590" y="1287780"/>
                </a:cubicBez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solidFill>
                <a:schemeClr val="tx1"/>
              </a:solidFill>
            </a:endParaRPr>
          </a:p>
        </p:txBody>
      </p:sp>
      <p:sp>
        <p:nvSpPr>
          <p:cNvPr id="381" name="Google Shape;381;p18"/>
          <p:cNvSpPr/>
          <p:nvPr/>
        </p:nvSpPr>
        <p:spPr>
          <a:xfrm rot="2534169">
            <a:off x="7003182" y="1925930"/>
            <a:ext cx="628440" cy="618233"/>
          </a:xfrm>
          <a:custGeom>
            <a:avLst/>
            <a:gdLst/>
            <a:ahLst/>
            <a:cxnLst/>
            <a:rect l="l" t="t" r="r" b="b"/>
            <a:pathLst>
              <a:path w="2448868" h="2774200" extrusionOk="0">
                <a:moveTo>
                  <a:pt x="2446590" y="1287780"/>
                </a:moveTo>
                <a:cubicBezTo>
                  <a:pt x="2440875" y="1228725"/>
                  <a:pt x="2432302" y="1170623"/>
                  <a:pt x="2422777" y="1111568"/>
                </a:cubicBezTo>
                <a:cubicBezTo>
                  <a:pt x="2420872" y="1101090"/>
                  <a:pt x="2418967" y="1089660"/>
                  <a:pt x="2417062" y="1079183"/>
                </a:cubicBezTo>
                <a:cubicBezTo>
                  <a:pt x="2408490" y="1040130"/>
                  <a:pt x="2396107" y="1002030"/>
                  <a:pt x="2381820" y="964883"/>
                </a:cubicBezTo>
                <a:cubicBezTo>
                  <a:pt x="2357055" y="902018"/>
                  <a:pt x="2330385" y="839153"/>
                  <a:pt x="2303715" y="777240"/>
                </a:cubicBezTo>
                <a:cubicBezTo>
                  <a:pt x="2297047" y="762953"/>
                  <a:pt x="2290380" y="748665"/>
                  <a:pt x="2283712" y="734378"/>
                </a:cubicBezTo>
                <a:cubicBezTo>
                  <a:pt x="2269425" y="704850"/>
                  <a:pt x="2253232" y="676275"/>
                  <a:pt x="2237040" y="647700"/>
                </a:cubicBezTo>
                <a:cubicBezTo>
                  <a:pt x="2219895" y="620078"/>
                  <a:pt x="2202750" y="593408"/>
                  <a:pt x="2183700" y="566738"/>
                </a:cubicBezTo>
                <a:cubicBezTo>
                  <a:pt x="2145600" y="515303"/>
                  <a:pt x="2107500" y="464820"/>
                  <a:pt x="2066542" y="415290"/>
                </a:cubicBezTo>
                <a:cubicBezTo>
                  <a:pt x="2056065" y="402908"/>
                  <a:pt x="2045587" y="390525"/>
                  <a:pt x="2035110" y="379095"/>
                </a:cubicBezTo>
                <a:cubicBezTo>
                  <a:pt x="2013202" y="355283"/>
                  <a:pt x="1990342" y="332423"/>
                  <a:pt x="1965577" y="311468"/>
                </a:cubicBezTo>
                <a:cubicBezTo>
                  <a:pt x="1917952" y="270510"/>
                  <a:pt x="1866517" y="232410"/>
                  <a:pt x="1816035" y="194310"/>
                </a:cubicBezTo>
                <a:cubicBezTo>
                  <a:pt x="1803652" y="184785"/>
                  <a:pt x="1791270" y="176213"/>
                  <a:pt x="1777935" y="167640"/>
                </a:cubicBezTo>
                <a:cubicBezTo>
                  <a:pt x="1752217" y="150495"/>
                  <a:pt x="1725547" y="135255"/>
                  <a:pt x="1696972" y="122873"/>
                </a:cubicBezTo>
                <a:cubicBezTo>
                  <a:pt x="1645537" y="100013"/>
                  <a:pt x="1594102" y="78105"/>
                  <a:pt x="1541715" y="57150"/>
                </a:cubicBezTo>
                <a:cubicBezTo>
                  <a:pt x="1534095" y="54293"/>
                  <a:pt x="1527427" y="51435"/>
                  <a:pt x="1519807" y="48578"/>
                </a:cubicBezTo>
                <a:cubicBezTo>
                  <a:pt x="1505520" y="43815"/>
                  <a:pt x="1490280" y="39053"/>
                  <a:pt x="1475992" y="35243"/>
                </a:cubicBezTo>
                <a:cubicBezTo>
                  <a:pt x="1461705" y="31433"/>
                  <a:pt x="1447417" y="28575"/>
                  <a:pt x="1432177" y="25718"/>
                </a:cubicBezTo>
                <a:cubicBezTo>
                  <a:pt x="1375980" y="16193"/>
                  <a:pt x="1317877" y="9525"/>
                  <a:pt x="1261680" y="2858"/>
                </a:cubicBezTo>
                <a:cubicBezTo>
                  <a:pt x="1254060" y="1905"/>
                  <a:pt x="1245487" y="953"/>
                  <a:pt x="1236915" y="0"/>
                </a:cubicBezTo>
                <a:cubicBezTo>
                  <a:pt x="1186432" y="6668"/>
                  <a:pt x="1135950" y="13335"/>
                  <a:pt x="1084515" y="20003"/>
                </a:cubicBezTo>
                <a:cubicBezTo>
                  <a:pt x="1012125" y="40005"/>
                  <a:pt x="947355" y="74295"/>
                  <a:pt x="892110" y="124778"/>
                </a:cubicBezTo>
                <a:cubicBezTo>
                  <a:pt x="886395" y="128588"/>
                  <a:pt x="880680" y="131445"/>
                  <a:pt x="874965" y="135255"/>
                </a:cubicBezTo>
                <a:cubicBezTo>
                  <a:pt x="774000" y="136208"/>
                  <a:pt x="679702" y="161925"/>
                  <a:pt x="592072" y="213360"/>
                </a:cubicBezTo>
                <a:cubicBezTo>
                  <a:pt x="585405" y="217170"/>
                  <a:pt x="577785" y="221933"/>
                  <a:pt x="571117" y="226695"/>
                </a:cubicBezTo>
                <a:cubicBezTo>
                  <a:pt x="525397" y="259080"/>
                  <a:pt x="481582" y="294323"/>
                  <a:pt x="437767" y="329565"/>
                </a:cubicBezTo>
                <a:cubicBezTo>
                  <a:pt x="424432" y="340043"/>
                  <a:pt x="412050" y="351473"/>
                  <a:pt x="399667" y="362903"/>
                </a:cubicBezTo>
                <a:cubicBezTo>
                  <a:pt x="387285" y="375285"/>
                  <a:pt x="375855" y="388620"/>
                  <a:pt x="364425" y="401955"/>
                </a:cubicBezTo>
                <a:cubicBezTo>
                  <a:pt x="329182" y="444818"/>
                  <a:pt x="295845" y="489585"/>
                  <a:pt x="262507" y="534353"/>
                </a:cubicBezTo>
                <a:cubicBezTo>
                  <a:pt x="256792" y="541020"/>
                  <a:pt x="252030" y="548640"/>
                  <a:pt x="247267" y="556260"/>
                </a:cubicBezTo>
                <a:cubicBezTo>
                  <a:pt x="228217" y="584835"/>
                  <a:pt x="211072" y="614363"/>
                  <a:pt x="194880" y="644843"/>
                </a:cubicBezTo>
                <a:cubicBezTo>
                  <a:pt x="187260" y="660083"/>
                  <a:pt x="179640" y="675323"/>
                  <a:pt x="172972" y="691515"/>
                </a:cubicBezTo>
                <a:cubicBezTo>
                  <a:pt x="145350" y="752475"/>
                  <a:pt x="117727" y="815340"/>
                  <a:pt x="93915" y="878205"/>
                </a:cubicBezTo>
                <a:cubicBezTo>
                  <a:pt x="66292" y="950595"/>
                  <a:pt x="47242" y="1024890"/>
                  <a:pt x="34860" y="1101090"/>
                </a:cubicBezTo>
                <a:cubicBezTo>
                  <a:pt x="23430" y="1169670"/>
                  <a:pt x="14857" y="1239203"/>
                  <a:pt x="7237" y="1307783"/>
                </a:cubicBezTo>
                <a:cubicBezTo>
                  <a:pt x="5332" y="1326833"/>
                  <a:pt x="3427" y="1345883"/>
                  <a:pt x="2475" y="1364933"/>
                </a:cubicBezTo>
                <a:cubicBezTo>
                  <a:pt x="-383" y="1403033"/>
                  <a:pt x="-383" y="1442085"/>
                  <a:pt x="570" y="1480185"/>
                </a:cubicBezTo>
                <a:cubicBezTo>
                  <a:pt x="1522" y="1518285"/>
                  <a:pt x="5332" y="1557338"/>
                  <a:pt x="10095" y="1595438"/>
                </a:cubicBezTo>
                <a:cubicBezTo>
                  <a:pt x="21525" y="1679258"/>
                  <a:pt x="29145" y="1766888"/>
                  <a:pt x="49147" y="1850708"/>
                </a:cubicBezTo>
                <a:cubicBezTo>
                  <a:pt x="56767" y="1881188"/>
                  <a:pt x="65340" y="1910715"/>
                  <a:pt x="75817" y="1940243"/>
                </a:cubicBezTo>
                <a:cubicBezTo>
                  <a:pt x="80580" y="1955483"/>
                  <a:pt x="86295" y="1969770"/>
                  <a:pt x="92962" y="1984058"/>
                </a:cubicBezTo>
                <a:cubicBezTo>
                  <a:pt x="117727" y="2043113"/>
                  <a:pt x="140587" y="2103120"/>
                  <a:pt x="168210" y="2160270"/>
                </a:cubicBezTo>
                <a:cubicBezTo>
                  <a:pt x="181545" y="2188845"/>
                  <a:pt x="196785" y="2216468"/>
                  <a:pt x="213930" y="2243138"/>
                </a:cubicBezTo>
                <a:cubicBezTo>
                  <a:pt x="222502" y="2256473"/>
                  <a:pt x="231075" y="2268855"/>
                  <a:pt x="239647" y="2281238"/>
                </a:cubicBezTo>
                <a:cubicBezTo>
                  <a:pt x="272032" y="2325053"/>
                  <a:pt x="306322" y="2368868"/>
                  <a:pt x="340612" y="2411730"/>
                </a:cubicBezTo>
                <a:cubicBezTo>
                  <a:pt x="345375" y="2418398"/>
                  <a:pt x="350137" y="2424113"/>
                  <a:pt x="355852" y="2429828"/>
                </a:cubicBezTo>
                <a:cubicBezTo>
                  <a:pt x="375855" y="2453640"/>
                  <a:pt x="396810" y="2475548"/>
                  <a:pt x="420622" y="2495550"/>
                </a:cubicBezTo>
                <a:cubicBezTo>
                  <a:pt x="426337" y="2500313"/>
                  <a:pt x="432052" y="2505075"/>
                  <a:pt x="436815" y="2508885"/>
                </a:cubicBezTo>
                <a:cubicBezTo>
                  <a:pt x="479677" y="2543175"/>
                  <a:pt x="523492" y="2577465"/>
                  <a:pt x="568260" y="2609850"/>
                </a:cubicBezTo>
                <a:cubicBezTo>
                  <a:pt x="580642" y="2618423"/>
                  <a:pt x="593025" y="2626995"/>
                  <a:pt x="605407" y="2634615"/>
                </a:cubicBezTo>
                <a:cubicBezTo>
                  <a:pt x="617790" y="2642235"/>
                  <a:pt x="631125" y="2648903"/>
                  <a:pt x="644460" y="2655570"/>
                </a:cubicBezTo>
                <a:cubicBezTo>
                  <a:pt x="694942" y="2679383"/>
                  <a:pt x="746377" y="2699385"/>
                  <a:pt x="797812" y="2720340"/>
                </a:cubicBezTo>
                <a:cubicBezTo>
                  <a:pt x="805432" y="2723198"/>
                  <a:pt x="812100" y="2726055"/>
                  <a:pt x="819720" y="2728913"/>
                </a:cubicBezTo>
                <a:cubicBezTo>
                  <a:pt x="834007" y="2734628"/>
                  <a:pt x="849247" y="2738438"/>
                  <a:pt x="864487" y="2742248"/>
                </a:cubicBezTo>
                <a:cubicBezTo>
                  <a:pt x="928305" y="2757488"/>
                  <a:pt x="1003552" y="2764155"/>
                  <a:pt x="1062607" y="2770823"/>
                </a:cubicBezTo>
                <a:cubicBezTo>
                  <a:pt x="1096897" y="2774633"/>
                  <a:pt x="1131187" y="2775585"/>
                  <a:pt x="1165477" y="2771775"/>
                </a:cubicBezTo>
                <a:cubicBezTo>
                  <a:pt x="1223580" y="2766060"/>
                  <a:pt x="1280730" y="2757488"/>
                  <a:pt x="1337880" y="2748915"/>
                </a:cubicBezTo>
                <a:cubicBezTo>
                  <a:pt x="1346452" y="2747963"/>
                  <a:pt x="1355977" y="2746058"/>
                  <a:pt x="1364550" y="2744153"/>
                </a:cubicBezTo>
                <a:cubicBezTo>
                  <a:pt x="1381695" y="2740343"/>
                  <a:pt x="1398840" y="2736533"/>
                  <a:pt x="1415032" y="2731770"/>
                </a:cubicBezTo>
                <a:cubicBezTo>
                  <a:pt x="1432177" y="2727008"/>
                  <a:pt x="1449322" y="2720340"/>
                  <a:pt x="1466467" y="2713673"/>
                </a:cubicBezTo>
                <a:cubicBezTo>
                  <a:pt x="1518855" y="2692718"/>
                  <a:pt x="1571242" y="2670810"/>
                  <a:pt x="1622677" y="2647950"/>
                </a:cubicBezTo>
                <a:cubicBezTo>
                  <a:pt x="1631250" y="2644140"/>
                  <a:pt x="1638870" y="2640330"/>
                  <a:pt x="1647442" y="2636520"/>
                </a:cubicBezTo>
                <a:cubicBezTo>
                  <a:pt x="1678875" y="2620328"/>
                  <a:pt x="1709355" y="2602230"/>
                  <a:pt x="1737930" y="2582228"/>
                </a:cubicBezTo>
                <a:cubicBezTo>
                  <a:pt x="1763647" y="2563178"/>
                  <a:pt x="1789365" y="2543175"/>
                  <a:pt x="1814130" y="2523173"/>
                </a:cubicBezTo>
                <a:cubicBezTo>
                  <a:pt x="1839847" y="2503170"/>
                  <a:pt x="1866517" y="2484120"/>
                  <a:pt x="1891282" y="2462213"/>
                </a:cubicBezTo>
                <a:cubicBezTo>
                  <a:pt x="1905570" y="2449830"/>
                  <a:pt x="1919857" y="2437448"/>
                  <a:pt x="1933192" y="2425065"/>
                </a:cubicBezTo>
                <a:cubicBezTo>
                  <a:pt x="1958910" y="2400300"/>
                  <a:pt x="1983675" y="2373630"/>
                  <a:pt x="2006535" y="2345055"/>
                </a:cubicBezTo>
                <a:cubicBezTo>
                  <a:pt x="2047492" y="2294573"/>
                  <a:pt x="2087497" y="2242185"/>
                  <a:pt x="2126550" y="2189798"/>
                </a:cubicBezTo>
                <a:cubicBezTo>
                  <a:pt x="2137027" y="2175510"/>
                  <a:pt x="2147505" y="2160270"/>
                  <a:pt x="2157982" y="2145030"/>
                </a:cubicBezTo>
                <a:cubicBezTo>
                  <a:pt x="2178937" y="2114550"/>
                  <a:pt x="2197987" y="2083118"/>
                  <a:pt x="2216085" y="2050733"/>
                </a:cubicBezTo>
                <a:cubicBezTo>
                  <a:pt x="2253232" y="1985963"/>
                  <a:pt x="2287522" y="1919288"/>
                  <a:pt x="2317050" y="1850708"/>
                </a:cubicBezTo>
                <a:cubicBezTo>
                  <a:pt x="2351340" y="1771650"/>
                  <a:pt x="2390392" y="1690688"/>
                  <a:pt x="2412300" y="1606868"/>
                </a:cubicBezTo>
                <a:cubicBezTo>
                  <a:pt x="2417062" y="1588770"/>
                  <a:pt x="2420872" y="1569720"/>
                  <a:pt x="2423730" y="1550670"/>
                </a:cubicBezTo>
                <a:cubicBezTo>
                  <a:pt x="2432302" y="1492568"/>
                  <a:pt x="2440875" y="1433513"/>
                  <a:pt x="2446590" y="1375410"/>
                </a:cubicBezTo>
                <a:cubicBezTo>
                  <a:pt x="2447542" y="1365885"/>
                  <a:pt x="2448495" y="1355408"/>
                  <a:pt x="2448495" y="1345883"/>
                </a:cubicBezTo>
                <a:cubicBezTo>
                  <a:pt x="2449447" y="1327785"/>
                  <a:pt x="2448495" y="1307783"/>
                  <a:pt x="2446590" y="1287780"/>
                </a:cubicBezTo>
                <a:close/>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a:p>
        </p:txBody>
      </p:sp>
      <p:sp>
        <p:nvSpPr>
          <p:cNvPr id="5" name="Rectangle 4">
            <a:extLst>
              <a:ext uri="{FF2B5EF4-FFF2-40B4-BE49-F238E27FC236}">
                <a16:creationId xmlns:a16="http://schemas.microsoft.com/office/drawing/2014/main" id="{9B17B060-0421-829B-6997-0ED63DF0A635}"/>
              </a:ext>
            </a:extLst>
          </p:cNvPr>
          <p:cNvSpPr/>
          <p:nvPr/>
        </p:nvSpPr>
        <p:spPr>
          <a:xfrm>
            <a:off x="1234350" y="1851244"/>
            <a:ext cx="4240991" cy="523220"/>
          </a:xfrm>
          <a:prstGeom prst="rect">
            <a:avLst/>
          </a:prstGeom>
          <a:noFill/>
        </p:spPr>
        <p:txBody>
          <a:bodyPr wrap="square" lIns="91440" tIns="45720" rIns="91440" bIns="45720">
            <a:spAutoFit/>
          </a:bodyPr>
          <a:lstStyle/>
          <a:p>
            <a:pPr algn="ctr"/>
            <a:r>
              <a:rPr lang="en-US" sz="2800" b="1" cap="none" spc="50" dirty="0">
                <a:ln w="0"/>
                <a:solidFill>
                  <a:schemeClr val="bg2"/>
                </a:solidFill>
                <a:effectLst>
                  <a:innerShdw blurRad="63500" dist="50800" dir="13500000">
                    <a:srgbClr val="000000">
                      <a:alpha val="50000"/>
                    </a:srgbClr>
                  </a:innerShdw>
                </a:effectLst>
              </a:rPr>
              <a:t>GIỚI THIỆU</a:t>
            </a:r>
          </a:p>
        </p:txBody>
      </p:sp>
      <p:sp>
        <p:nvSpPr>
          <p:cNvPr id="10" name="TextBox 9">
            <a:extLst>
              <a:ext uri="{FF2B5EF4-FFF2-40B4-BE49-F238E27FC236}">
                <a16:creationId xmlns:a16="http://schemas.microsoft.com/office/drawing/2014/main" id="{1B8F66F2-46CC-9CE0-882D-CC3189092C75}"/>
              </a:ext>
            </a:extLst>
          </p:cNvPr>
          <p:cNvSpPr txBox="1"/>
          <p:nvPr/>
        </p:nvSpPr>
        <p:spPr>
          <a:xfrm>
            <a:off x="2122414" y="4265341"/>
            <a:ext cx="2464861" cy="523220"/>
          </a:xfrm>
          <a:prstGeom prst="rect">
            <a:avLst/>
          </a:prstGeom>
          <a:noFill/>
        </p:spPr>
        <p:txBody>
          <a:bodyPr wrap="square">
            <a:spAutoFit/>
          </a:bodyPr>
          <a:lstStyle/>
          <a:p>
            <a:pPr algn="ctr"/>
            <a:r>
              <a:rPr lang="en-US" sz="2800" b="1" cap="none" spc="50" dirty="0">
                <a:ln w="0"/>
                <a:solidFill>
                  <a:schemeClr val="bg2"/>
                </a:solidFill>
                <a:effectLst>
                  <a:innerShdw blurRad="63500" dist="50800" dir="13500000">
                    <a:srgbClr val="000000">
                      <a:alpha val="50000"/>
                    </a:srgbClr>
                  </a:innerShdw>
                </a:effectLst>
              </a:rPr>
              <a:t>BIGDATA</a:t>
            </a:r>
          </a:p>
        </p:txBody>
      </p:sp>
      <p:sp>
        <p:nvSpPr>
          <p:cNvPr id="11" name="Rectangle 10">
            <a:extLst>
              <a:ext uri="{FF2B5EF4-FFF2-40B4-BE49-F238E27FC236}">
                <a16:creationId xmlns:a16="http://schemas.microsoft.com/office/drawing/2014/main" id="{DABDDF02-2D98-7CB3-E9F8-4C5D0186C47C}"/>
              </a:ext>
            </a:extLst>
          </p:cNvPr>
          <p:cNvSpPr/>
          <p:nvPr/>
        </p:nvSpPr>
        <p:spPr>
          <a:xfrm>
            <a:off x="7577150" y="1851244"/>
            <a:ext cx="3740932" cy="954107"/>
          </a:xfrm>
          <a:prstGeom prst="rect">
            <a:avLst/>
          </a:prstGeom>
          <a:noFill/>
        </p:spPr>
        <p:txBody>
          <a:bodyPr wrap="square" lIns="91440" tIns="45720" rIns="91440" bIns="45720">
            <a:spAutoFit/>
          </a:bodyPr>
          <a:lstStyle/>
          <a:p>
            <a:pPr algn="ctr"/>
            <a:r>
              <a:rPr lang="en-US" sz="2800" b="1" cap="none" spc="50" dirty="0">
                <a:ln w="0"/>
                <a:solidFill>
                  <a:schemeClr val="bg2"/>
                </a:solidFill>
                <a:effectLst>
                  <a:innerShdw blurRad="63500" dist="50800" dir="13500000">
                    <a:srgbClr val="000000">
                      <a:alpha val="50000"/>
                    </a:srgbClr>
                  </a:innerShdw>
                </a:effectLst>
              </a:rPr>
              <a:t>ĐIỆN </a:t>
            </a:r>
            <a:r>
              <a:rPr lang="en-US" sz="2800" b="1" spc="50" dirty="0">
                <a:ln w="0"/>
                <a:solidFill>
                  <a:schemeClr val="bg2"/>
                </a:solidFill>
                <a:effectLst>
                  <a:innerShdw blurRad="63500" dist="50800" dir="13500000">
                    <a:srgbClr val="000000">
                      <a:alpha val="50000"/>
                    </a:srgbClr>
                  </a:innerShdw>
                </a:effectLst>
              </a:rPr>
              <a:t>TOÁN ĐÁM MÂY CLOUD</a:t>
            </a:r>
            <a:endParaRPr lang="en-US" sz="2800" b="1" cap="none" spc="50" dirty="0">
              <a:ln w="0"/>
              <a:solidFill>
                <a:schemeClr val="bg2"/>
              </a:solidFill>
              <a:effectLst>
                <a:innerShdw blurRad="63500" dist="50800" dir="13500000">
                  <a:srgbClr val="000000">
                    <a:alpha val="50000"/>
                  </a:srgbClr>
                </a:innerShdw>
              </a:effectLst>
            </a:endParaRPr>
          </a:p>
        </p:txBody>
      </p:sp>
      <p:sp>
        <p:nvSpPr>
          <p:cNvPr id="12" name="Rectangle 11">
            <a:extLst>
              <a:ext uri="{FF2B5EF4-FFF2-40B4-BE49-F238E27FC236}">
                <a16:creationId xmlns:a16="http://schemas.microsoft.com/office/drawing/2014/main" id="{D6A38D85-7E73-88D2-5E18-EC93EB31B84C}"/>
              </a:ext>
            </a:extLst>
          </p:cNvPr>
          <p:cNvSpPr/>
          <p:nvPr/>
        </p:nvSpPr>
        <p:spPr>
          <a:xfrm>
            <a:off x="8685050" y="4251864"/>
            <a:ext cx="1287532" cy="523220"/>
          </a:xfrm>
          <a:prstGeom prst="rect">
            <a:avLst/>
          </a:prstGeom>
          <a:noFill/>
        </p:spPr>
        <p:txBody>
          <a:bodyPr wrap="none" lIns="91440" tIns="45720" rIns="91440" bIns="45720">
            <a:spAutoFit/>
          </a:bodyPr>
          <a:lstStyle/>
          <a:p>
            <a:pPr algn="ctr"/>
            <a:r>
              <a:rPr lang="en-US" sz="2800" b="1" cap="none" spc="50" dirty="0">
                <a:ln w="0"/>
                <a:solidFill>
                  <a:schemeClr val="bg2"/>
                </a:solidFill>
                <a:effectLst>
                  <a:innerShdw blurRad="63500" dist="50800" dir="13500000">
                    <a:srgbClr val="000000">
                      <a:alpha val="50000"/>
                    </a:srgbClr>
                  </a:innerShdw>
                </a:effectLst>
              </a:rPr>
              <a:t>DEMO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19"/>
          <p:cNvSpPr txBox="1">
            <a:spLocks noGrp="1"/>
          </p:cNvSpPr>
          <p:nvPr>
            <p:ph type="title"/>
          </p:nvPr>
        </p:nvSpPr>
        <p:spPr>
          <a:xfrm>
            <a:off x="548250" y="2895738"/>
            <a:ext cx="11095500" cy="16695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US" dirty="0"/>
              <a:t>GIỚI THIỆU</a:t>
            </a:r>
            <a:endParaRPr dirty="0"/>
          </a:p>
        </p:txBody>
      </p:sp>
      <p:sp>
        <p:nvSpPr>
          <p:cNvPr id="393" name="Google Shape;393;p19"/>
          <p:cNvSpPr/>
          <p:nvPr/>
        </p:nvSpPr>
        <p:spPr>
          <a:xfrm>
            <a:off x="13975" y="1256250"/>
            <a:ext cx="12192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lt1"/>
              </a:solidFill>
              <a:latin typeface="Homemade Apple"/>
              <a:ea typeface="Homemade Apple"/>
              <a:cs typeface="Homemade Apple"/>
              <a:sym typeface="Homemade Apple"/>
            </a:endParaRPr>
          </a:p>
        </p:txBody>
      </p:sp>
      <p:sp>
        <p:nvSpPr>
          <p:cNvPr id="394" name="Google Shape;394;p19"/>
          <p:cNvSpPr/>
          <p:nvPr/>
        </p:nvSpPr>
        <p:spPr>
          <a:xfrm>
            <a:off x="5495725" y="669912"/>
            <a:ext cx="1228500" cy="1228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chemeClr val="lt1"/>
                </a:solidFill>
                <a:latin typeface="Homemade Apple"/>
                <a:ea typeface="Homemade Apple"/>
                <a:cs typeface="Homemade Apple"/>
                <a:sym typeface="Homemade Apple"/>
              </a:rPr>
              <a:t>1</a:t>
            </a:r>
            <a:endParaRPr sz="6000">
              <a:solidFill>
                <a:schemeClr val="lt1"/>
              </a:solidFill>
              <a:latin typeface="Homemade Apple"/>
              <a:ea typeface="Homemade Apple"/>
              <a:cs typeface="Homemade Apple"/>
              <a:sym typeface="Homemade Appl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402" name="Google Shape;402;p20"/>
          <p:cNvSpPr/>
          <p:nvPr/>
        </p:nvSpPr>
        <p:spPr>
          <a:xfrm>
            <a:off x="13975" y="722850"/>
            <a:ext cx="12192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lt1"/>
              </a:solidFill>
              <a:latin typeface="Homemade Apple"/>
              <a:ea typeface="Homemade Apple"/>
              <a:cs typeface="Homemade Apple"/>
              <a:sym typeface="Homemade Apple"/>
            </a:endParaRPr>
          </a:p>
        </p:txBody>
      </p:sp>
      <p:sp>
        <p:nvSpPr>
          <p:cNvPr id="403" name="Google Shape;403;p20"/>
          <p:cNvSpPr/>
          <p:nvPr/>
        </p:nvSpPr>
        <p:spPr>
          <a:xfrm>
            <a:off x="405475" y="450900"/>
            <a:ext cx="629100" cy="62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a:t>
            </a:r>
            <a:endParaRPr sz="2300">
              <a:solidFill>
                <a:schemeClr val="lt1"/>
              </a:solidFill>
              <a:latin typeface="Homemade Apple"/>
              <a:ea typeface="Homemade Apple"/>
              <a:cs typeface="Homemade Apple"/>
              <a:sym typeface="Homemade Apple"/>
            </a:endParaRPr>
          </a:p>
        </p:txBody>
      </p:sp>
      <p:sp>
        <p:nvSpPr>
          <p:cNvPr id="404" name="Google Shape;404;p20"/>
          <p:cNvSpPr/>
          <p:nvPr/>
        </p:nvSpPr>
        <p:spPr>
          <a:xfrm>
            <a:off x="15992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2</a:t>
            </a:r>
            <a:endParaRPr sz="2300">
              <a:solidFill>
                <a:schemeClr val="lt1"/>
              </a:solidFill>
              <a:latin typeface="Homemade Apple"/>
              <a:ea typeface="Homemade Apple"/>
              <a:cs typeface="Homemade Apple"/>
              <a:sym typeface="Homemade Apple"/>
            </a:endParaRPr>
          </a:p>
        </p:txBody>
      </p:sp>
      <p:sp>
        <p:nvSpPr>
          <p:cNvPr id="405" name="Google Shape;405;p20"/>
          <p:cNvSpPr/>
          <p:nvPr/>
        </p:nvSpPr>
        <p:spPr>
          <a:xfrm>
            <a:off x="27930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3</a:t>
            </a:r>
            <a:endParaRPr sz="2300">
              <a:solidFill>
                <a:schemeClr val="lt1"/>
              </a:solidFill>
              <a:latin typeface="Homemade Apple"/>
              <a:ea typeface="Homemade Apple"/>
              <a:cs typeface="Homemade Apple"/>
              <a:sym typeface="Homemade Apple"/>
            </a:endParaRPr>
          </a:p>
        </p:txBody>
      </p:sp>
      <p:sp>
        <p:nvSpPr>
          <p:cNvPr id="406" name="Google Shape;406;p20"/>
          <p:cNvSpPr/>
          <p:nvPr/>
        </p:nvSpPr>
        <p:spPr>
          <a:xfrm>
            <a:off x="39868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4</a:t>
            </a:r>
            <a:endParaRPr sz="2300">
              <a:solidFill>
                <a:schemeClr val="lt1"/>
              </a:solidFill>
              <a:latin typeface="Homemade Apple"/>
              <a:ea typeface="Homemade Apple"/>
              <a:cs typeface="Homemade Apple"/>
              <a:sym typeface="Homemade Apple"/>
            </a:endParaRPr>
          </a:p>
        </p:txBody>
      </p:sp>
      <p:sp>
        <p:nvSpPr>
          <p:cNvPr id="407" name="Google Shape;407;p20"/>
          <p:cNvSpPr/>
          <p:nvPr/>
        </p:nvSpPr>
        <p:spPr>
          <a:xfrm>
            <a:off x="5180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5</a:t>
            </a:r>
            <a:endParaRPr sz="2300">
              <a:solidFill>
                <a:schemeClr val="lt1"/>
              </a:solidFill>
              <a:latin typeface="Homemade Apple"/>
              <a:ea typeface="Homemade Apple"/>
              <a:cs typeface="Homemade Apple"/>
              <a:sym typeface="Homemade Apple"/>
            </a:endParaRPr>
          </a:p>
        </p:txBody>
      </p:sp>
      <p:sp>
        <p:nvSpPr>
          <p:cNvPr id="408" name="Google Shape;408;p20"/>
          <p:cNvSpPr/>
          <p:nvPr/>
        </p:nvSpPr>
        <p:spPr>
          <a:xfrm>
            <a:off x="63744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6</a:t>
            </a:r>
            <a:endParaRPr sz="2300">
              <a:solidFill>
                <a:schemeClr val="lt1"/>
              </a:solidFill>
              <a:latin typeface="Homemade Apple"/>
              <a:ea typeface="Homemade Apple"/>
              <a:cs typeface="Homemade Apple"/>
              <a:sym typeface="Homemade Apple"/>
            </a:endParaRPr>
          </a:p>
        </p:txBody>
      </p:sp>
      <p:sp>
        <p:nvSpPr>
          <p:cNvPr id="409" name="Google Shape;409;p20"/>
          <p:cNvSpPr/>
          <p:nvPr/>
        </p:nvSpPr>
        <p:spPr>
          <a:xfrm>
            <a:off x="87620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8</a:t>
            </a:r>
            <a:endParaRPr sz="2300">
              <a:solidFill>
                <a:schemeClr val="lt1"/>
              </a:solidFill>
              <a:latin typeface="Homemade Apple"/>
              <a:ea typeface="Homemade Apple"/>
              <a:cs typeface="Homemade Apple"/>
              <a:sym typeface="Homemade Apple"/>
            </a:endParaRPr>
          </a:p>
        </p:txBody>
      </p:sp>
      <p:sp>
        <p:nvSpPr>
          <p:cNvPr id="410" name="Google Shape;410;p20"/>
          <p:cNvSpPr/>
          <p:nvPr/>
        </p:nvSpPr>
        <p:spPr>
          <a:xfrm>
            <a:off x="75682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7</a:t>
            </a:r>
            <a:endParaRPr sz="2300">
              <a:solidFill>
                <a:schemeClr val="lt1"/>
              </a:solidFill>
              <a:latin typeface="Homemade Apple"/>
              <a:ea typeface="Homemade Apple"/>
              <a:cs typeface="Homemade Apple"/>
              <a:sym typeface="Homemade Apple"/>
            </a:endParaRPr>
          </a:p>
        </p:txBody>
      </p:sp>
      <p:sp>
        <p:nvSpPr>
          <p:cNvPr id="411" name="Google Shape;411;p20"/>
          <p:cNvSpPr/>
          <p:nvPr/>
        </p:nvSpPr>
        <p:spPr>
          <a:xfrm>
            <a:off x="99558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9</a:t>
            </a:r>
            <a:endParaRPr sz="2300">
              <a:solidFill>
                <a:schemeClr val="lt1"/>
              </a:solidFill>
              <a:latin typeface="Homemade Apple"/>
              <a:ea typeface="Homemade Apple"/>
              <a:cs typeface="Homemade Apple"/>
              <a:sym typeface="Homemade Apple"/>
            </a:endParaRPr>
          </a:p>
        </p:txBody>
      </p:sp>
      <p:sp>
        <p:nvSpPr>
          <p:cNvPr id="412" name="Google Shape;412;p20"/>
          <p:cNvSpPr/>
          <p:nvPr/>
        </p:nvSpPr>
        <p:spPr>
          <a:xfrm>
            <a:off x="11149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10</a:t>
            </a:r>
            <a:endParaRPr sz="2300">
              <a:solidFill>
                <a:schemeClr val="lt1"/>
              </a:solidFill>
              <a:latin typeface="Homemade Apple"/>
              <a:ea typeface="Homemade Apple"/>
              <a:cs typeface="Homemade Apple"/>
              <a:sym typeface="Homemade Apple"/>
            </a:endParaRPr>
          </a:p>
        </p:txBody>
      </p:sp>
      <p:sp>
        <p:nvSpPr>
          <p:cNvPr id="8" name="TextBox 7">
            <a:extLst>
              <a:ext uri="{FF2B5EF4-FFF2-40B4-BE49-F238E27FC236}">
                <a16:creationId xmlns:a16="http://schemas.microsoft.com/office/drawing/2014/main" id="{57194280-8436-3D9E-D0FB-D3F54B39DC29}"/>
              </a:ext>
            </a:extLst>
          </p:cNvPr>
          <p:cNvSpPr txBox="1"/>
          <p:nvPr/>
        </p:nvSpPr>
        <p:spPr>
          <a:xfrm>
            <a:off x="222359" y="1925061"/>
            <a:ext cx="11775231" cy="2429768"/>
          </a:xfrm>
          <a:prstGeom prst="rect">
            <a:avLst/>
          </a:prstGeom>
          <a:noFill/>
        </p:spPr>
        <p:txBody>
          <a:bodyPr wrap="square" rtlCol="0">
            <a:spAutoFit/>
          </a:bodyPr>
          <a:lstStyle/>
          <a:p>
            <a:pPr marL="0" marR="0" indent="274320" algn="just">
              <a:lnSpc>
                <a:spcPct val="150000"/>
              </a:lnSpc>
              <a:spcBef>
                <a:spcPts val="0"/>
              </a:spcBef>
              <a:spcAft>
                <a:spcPts val="0"/>
              </a:spcAft>
            </a:pPr>
            <a:r>
              <a:rPr lang="vi-VN" sz="35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Hiện nay, sự hội tụ của trí tuệ nhân tạo và học máy đã tạo ra máy tính như một công cụ quan trọng cho năng suất và cuộc sống hàng ngày của con người. </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402" name="Google Shape;402;p20"/>
          <p:cNvSpPr/>
          <p:nvPr/>
        </p:nvSpPr>
        <p:spPr>
          <a:xfrm>
            <a:off x="13975" y="722850"/>
            <a:ext cx="12192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lt1"/>
              </a:solidFill>
              <a:latin typeface="Homemade Apple"/>
              <a:ea typeface="Homemade Apple"/>
              <a:cs typeface="Homemade Apple"/>
              <a:sym typeface="Homemade Apple"/>
            </a:endParaRPr>
          </a:p>
        </p:txBody>
      </p:sp>
      <p:sp>
        <p:nvSpPr>
          <p:cNvPr id="403" name="Google Shape;403;p20"/>
          <p:cNvSpPr/>
          <p:nvPr/>
        </p:nvSpPr>
        <p:spPr>
          <a:xfrm>
            <a:off x="405475" y="450900"/>
            <a:ext cx="629100" cy="62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a:t>
            </a:r>
            <a:endParaRPr sz="2300">
              <a:solidFill>
                <a:schemeClr val="lt1"/>
              </a:solidFill>
              <a:latin typeface="Homemade Apple"/>
              <a:ea typeface="Homemade Apple"/>
              <a:cs typeface="Homemade Apple"/>
              <a:sym typeface="Homemade Apple"/>
            </a:endParaRPr>
          </a:p>
        </p:txBody>
      </p:sp>
      <p:sp>
        <p:nvSpPr>
          <p:cNvPr id="404" name="Google Shape;404;p20"/>
          <p:cNvSpPr/>
          <p:nvPr/>
        </p:nvSpPr>
        <p:spPr>
          <a:xfrm>
            <a:off x="15992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2</a:t>
            </a:r>
            <a:endParaRPr sz="2300">
              <a:solidFill>
                <a:schemeClr val="lt1"/>
              </a:solidFill>
              <a:latin typeface="Homemade Apple"/>
              <a:ea typeface="Homemade Apple"/>
              <a:cs typeface="Homemade Apple"/>
              <a:sym typeface="Homemade Apple"/>
            </a:endParaRPr>
          </a:p>
        </p:txBody>
      </p:sp>
      <p:sp>
        <p:nvSpPr>
          <p:cNvPr id="405" name="Google Shape;405;p20"/>
          <p:cNvSpPr/>
          <p:nvPr/>
        </p:nvSpPr>
        <p:spPr>
          <a:xfrm>
            <a:off x="27930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3</a:t>
            </a:r>
            <a:endParaRPr sz="2300">
              <a:solidFill>
                <a:schemeClr val="lt1"/>
              </a:solidFill>
              <a:latin typeface="Homemade Apple"/>
              <a:ea typeface="Homemade Apple"/>
              <a:cs typeface="Homemade Apple"/>
              <a:sym typeface="Homemade Apple"/>
            </a:endParaRPr>
          </a:p>
        </p:txBody>
      </p:sp>
      <p:sp>
        <p:nvSpPr>
          <p:cNvPr id="406" name="Google Shape;406;p20"/>
          <p:cNvSpPr/>
          <p:nvPr/>
        </p:nvSpPr>
        <p:spPr>
          <a:xfrm>
            <a:off x="39868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4</a:t>
            </a:r>
            <a:endParaRPr sz="2300">
              <a:solidFill>
                <a:schemeClr val="lt1"/>
              </a:solidFill>
              <a:latin typeface="Homemade Apple"/>
              <a:ea typeface="Homemade Apple"/>
              <a:cs typeface="Homemade Apple"/>
              <a:sym typeface="Homemade Apple"/>
            </a:endParaRPr>
          </a:p>
        </p:txBody>
      </p:sp>
      <p:sp>
        <p:nvSpPr>
          <p:cNvPr id="407" name="Google Shape;407;p20"/>
          <p:cNvSpPr/>
          <p:nvPr/>
        </p:nvSpPr>
        <p:spPr>
          <a:xfrm>
            <a:off x="5180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5</a:t>
            </a:r>
            <a:endParaRPr sz="2300">
              <a:solidFill>
                <a:schemeClr val="lt1"/>
              </a:solidFill>
              <a:latin typeface="Homemade Apple"/>
              <a:ea typeface="Homemade Apple"/>
              <a:cs typeface="Homemade Apple"/>
              <a:sym typeface="Homemade Apple"/>
            </a:endParaRPr>
          </a:p>
        </p:txBody>
      </p:sp>
      <p:sp>
        <p:nvSpPr>
          <p:cNvPr id="408" name="Google Shape;408;p20"/>
          <p:cNvSpPr/>
          <p:nvPr/>
        </p:nvSpPr>
        <p:spPr>
          <a:xfrm>
            <a:off x="63744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6</a:t>
            </a:r>
            <a:endParaRPr sz="2300">
              <a:solidFill>
                <a:schemeClr val="lt1"/>
              </a:solidFill>
              <a:latin typeface="Homemade Apple"/>
              <a:ea typeface="Homemade Apple"/>
              <a:cs typeface="Homemade Apple"/>
              <a:sym typeface="Homemade Apple"/>
            </a:endParaRPr>
          </a:p>
        </p:txBody>
      </p:sp>
      <p:sp>
        <p:nvSpPr>
          <p:cNvPr id="409" name="Google Shape;409;p20"/>
          <p:cNvSpPr/>
          <p:nvPr/>
        </p:nvSpPr>
        <p:spPr>
          <a:xfrm>
            <a:off x="87620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8</a:t>
            </a:r>
            <a:endParaRPr sz="2300">
              <a:solidFill>
                <a:schemeClr val="lt1"/>
              </a:solidFill>
              <a:latin typeface="Homemade Apple"/>
              <a:ea typeface="Homemade Apple"/>
              <a:cs typeface="Homemade Apple"/>
              <a:sym typeface="Homemade Apple"/>
            </a:endParaRPr>
          </a:p>
        </p:txBody>
      </p:sp>
      <p:sp>
        <p:nvSpPr>
          <p:cNvPr id="410" name="Google Shape;410;p20"/>
          <p:cNvSpPr/>
          <p:nvPr/>
        </p:nvSpPr>
        <p:spPr>
          <a:xfrm>
            <a:off x="75682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7</a:t>
            </a:r>
            <a:endParaRPr sz="2300">
              <a:solidFill>
                <a:schemeClr val="lt1"/>
              </a:solidFill>
              <a:latin typeface="Homemade Apple"/>
              <a:ea typeface="Homemade Apple"/>
              <a:cs typeface="Homemade Apple"/>
              <a:sym typeface="Homemade Apple"/>
            </a:endParaRPr>
          </a:p>
        </p:txBody>
      </p:sp>
      <p:sp>
        <p:nvSpPr>
          <p:cNvPr id="411" name="Google Shape;411;p20"/>
          <p:cNvSpPr/>
          <p:nvPr/>
        </p:nvSpPr>
        <p:spPr>
          <a:xfrm>
            <a:off x="99558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9</a:t>
            </a:r>
            <a:endParaRPr sz="2300">
              <a:solidFill>
                <a:schemeClr val="lt1"/>
              </a:solidFill>
              <a:latin typeface="Homemade Apple"/>
              <a:ea typeface="Homemade Apple"/>
              <a:cs typeface="Homemade Apple"/>
              <a:sym typeface="Homemade Apple"/>
            </a:endParaRPr>
          </a:p>
        </p:txBody>
      </p:sp>
      <p:sp>
        <p:nvSpPr>
          <p:cNvPr id="412" name="Google Shape;412;p20"/>
          <p:cNvSpPr/>
          <p:nvPr/>
        </p:nvSpPr>
        <p:spPr>
          <a:xfrm>
            <a:off x="11149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10</a:t>
            </a:r>
            <a:endParaRPr sz="2300">
              <a:solidFill>
                <a:schemeClr val="lt1"/>
              </a:solidFill>
              <a:latin typeface="Homemade Apple"/>
              <a:ea typeface="Homemade Apple"/>
              <a:cs typeface="Homemade Apple"/>
              <a:sym typeface="Homemade Apple"/>
            </a:endParaRPr>
          </a:p>
        </p:txBody>
      </p:sp>
      <p:sp>
        <p:nvSpPr>
          <p:cNvPr id="3" name="TextBox 2">
            <a:extLst>
              <a:ext uri="{FF2B5EF4-FFF2-40B4-BE49-F238E27FC236}">
                <a16:creationId xmlns:a16="http://schemas.microsoft.com/office/drawing/2014/main" id="{29807A9F-B852-A83B-4D28-EB8185941A00}"/>
              </a:ext>
            </a:extLst>
          </p:cNvPr>
          <p:cNvSpPr txBox="1"/>
          <p:nvPr/>
        </p:nvSpPr>
        <p:spPr>
          <a:xfrm>
            <a:off x="318084" y="1841538"/>
            <a:ext cx="11583781" cy="2785378"/>
          </a:xfrm>
          <a:prstGeom prst="rect">
            <a:avLst/>
          </a:prstGeom>
          <a:noFill/>
        </p:spPr>
        <p:txBody>
          <a:bodyPr wrap="square">
            <a:spAutoFit/>
          </a:bodyPr>
          <a:lstStyle/>
          <a:p>
            <a:pPr algn="just"/>
            <a:r>
              <a:rPr lang="vi-VN" sz="3500" dirty="0">
                <a:solidFill>
                  <a:srgbClr val="202124"/>
                </a:solidFill>
                <a:effectLst/>
                <a:latin typeface="Times New Roman" panose="02020603050405020304" pitchFamily="18" charset="0"/>
                <a:ea typeface="Calibri" panose="020F0502020204030204" pitchFamily="34" charset="0"/>
              </a:rPr>
              <a:t>Với sự phát triển nhanh chóng của công nghệ mạng và công nghệ thông tin, ngày càng có nhiều doanh nghiệp tập trung vào thông tin quản lý tài chính. Bộ</a:t>
            </a:r>
            <a:r>
              <a:rPr lang="vi-VN" sz="3500" dirty="0">
                <a:effectLst/>
                <a:latin typeface="Times New Roman" panose="02020603050405020304" pitchFamily="18" charset="0"/>
                <a:ea typeface="Calibri" panose="020F0502020204030204" pitchFamily="34" charset="0"/>
              </a:rPr>
              <a:t> phận quản lý </a:t>
            </a:r>
            <a:r>
              <a:rPr lang="vi-VN" sz="3500" dirty="0">
                <a:solidFill>
                  <a:srgbClr val="202124"/>
                </a:solidFill>
                <a:effectLst/>
                <a:latin typeface="Times New Roman" panose="02020603050405020304" pitchFamily="18" charset="0"/>
                <a:ea typeface="Calibri" panose="020F0502020204030204" pitchFamily="34" charset="0"/>
              </a:rPr>
              <a:t>tài chính là khía cạnh quan trọng nhất trong quản lý kinh doanh của doanh nghiệp. </a:t>
            </a:r>
            <a:r>
              <a:rPr lang="vi-VN" sz="3500" dirty="0">
                <a:effectLst/>
                <a:latin typeface="Times New Roman" panose="02020603050405020304" pitchFamily="18" charset="0"/>
                <a:ea typeface="Calibri" panose="020F0502020204030204" pitchFamily="34" charset="0"/>
              </a:rPr>
              <a:t> </a:t>
            </a:r>
            <a:endParaRPr lang="en-US" sz="3500" dirty="0"/>
          </a:p>
        </p:txBody>
      </p:sp>
    </p:spTree>
    <p:extLst>
      <p:ext uri="{BB962C8B-B14F-4D97-AF65-F5344CB8AC3E}">
        <p14:creationId xmlns:p14="http://schemas.microsoft.com/office/powerpoint/2010/main" val="2395136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1"/>
          <p:cNvSpPr txBox="1">
            <a:spLocks noGrp="1"/>
          </p:cNvSpPr>
          <p:nvPr>
            <p:ph type="title"/>
          </p:nvPr>
        </p:nvSpPr>
        <p:spPr>
          <a:xfrm>
            <a:off x="548250" y="2895738"/>
            <a:ext cx="11095500" cy="16695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US" dirty="0"/>
              <a:t>BIGDATA</a:t>
            </a:r>
            <a:endParaRPr dirty="0"/>
          </a:p>
        </p:txBody>
      </p:sp>
      <p:sp>
        <p:nvSpPr>
          <p:cNvPr id="420" name="Google Shape;420;p21"/>
          <p:cNvSpPr/>
          <p:nvPr/>
        </p:nvSpPr>
        <p:spPr>
          <a:xfrm>
            <a:off x="13975" y="1256250"/>
            <a:ext cx="12192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lt1"/>
              </a:solidFill>
              <a:latin typeface="Homemade Apple"/>
              <a:ea typeface="Homemade Apple"/>
              <a:cs typeface="Homemade Apple"/>
              <a:sym typeface="Homemade Apple"/>
            </a:endParaRPr>
          </a:p>
        </p:txBody>
      </p:sp>
      <p:sp>
        <p:nvSpPr>
          <p:cNvPr id="421" name="Google Shape;421;p21"/>
          <p:cNvSpPr/>
          <p:nvPr/>
        </p:nvSpPr>
        <p:spPr>
          <a:xfrm>
            <a:off x="5495725" y="669912"/>
            <a:ext cx="1228500" cy="1228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chemeClr val="lt1"/>
                </a:solidFill>
                <a:latin typeface="Homemade Apple"/>
                <a:ea typeface="Homemade Apple"/>
                <a:cs typeface="Homemade Apple"/>
                <a:sym typeface="Homemade Apple"/>
              </a:rPr>
              <a:t>2</a:t>
            </a:r>
            <a:endParaRPr sz="6000">
              <a:solidFill>
                <a:schemeClr val="lt1"/>
              </a:solidFill>
              <a:latin typeface="Homemade Apple"/>
              <a:ea typeface="Homemade Apple"/>
              <a:cs typeface="Homemade Apple"/>
              <a:sym typeface="Homemade Appl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31" name="Google Shape;431;p22"/>
          <p:cNvSpPr/>
          <p:nvPr/>
        </p:nvSpPr>
        <p:spPr>
          <a:xfrm>
            <a:off x="13975" y="722850"/>
            <a:ext cx="12192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lt1"/>
              </a:solidFill>
              <a:latin typeface="Homemade Apple"/>
              <a:ea typeface="Homemade Apple"/>
              <a:cs typeface="Homemade Apple"/>
              <a:sym typeface="Homemade Apple"/>
            </a:endParaRPr>
          </a:p>
        </p:txBody>
      </p:sp>
      <p:sp>
        <p:nvSpPr>
          <p:cNvPr id="432" name="Google Shape;432;p22"/>
          <p:cNvSpPr/>
          <p:nvPr/>
        </p:nvSpPr>
        <p:spPr>
          <a:xfrm>
            <a:off x="405475" y="450900"/>
            <a:ext cx="629100" cy="629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a:t>
            </a:r>
            <a:endParaRPr sz="2300">
              <a:solidFill>
                <a:schemeClr val="lt1"/>
              </a:solidFill>
              <a:latin typeface="Homemade Apple"/>
              <a:ea typeface="Homemade Apple"/>
              <a:cs typeface="Homemade Apple"/>
              <a:sym typeface="Homemade Apple"/>
            </a:endParaRPr>
          </a:p>
        </p:txBody>
      </p:sp>
      <p:sp>
        <p:nvSpPr>
          <p:cNvPr id="433" name="Google Shape;433;p22"/>
          <p:cNvSpPr/>
          <p:nvPr/>
        </p:nvSpPr>
        <p:spPr>
          <a:xfrm>
            <a:off x="1599275" y="450900"/>
            <a:ext cx="629100" cy="629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2</a:t>
            </a:r>
            <a:endParaRPr sz="2300">
              <a:solidFill>
                <a:schemeClr val="lt1"/>
              </a:solidFill>
              <a:latin typeface="Homemade Apple"/>
              <a:ea typeface="Homemade Apple"/>
              <a:cs typeface="Homemade Apple"/>
              <a:sym typeface="Homemade Apple"/>
            </a:endParaRPr>
          </a:p>
        </p:txBody>
      </p:sp>
      <p:sp>
        <p:nvSpPr>
          <p:cNvPr id="434" name="Google Shape;434;p22"/>
          <p:cNvSpPr/>
          <p:nvPr/>
        </p:nvSpPr>
        <p:spPr>
          <a:xfrm>
            <a:off x="27930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3</a:t>
            </a:r>
            <a:endParaRPr sz="2300">
              <a:solidFill>
                <a:schemeClr val="lt1"/>
              </a:solidFill>
              <a:latin typeface="Homemade Apple"/>
              <a:ea typeface="Homemade Apple"/>
              <a:cs typeface="Homemade Apple"/>
              <a:sym typeface="Homemade Apple"/>
            </a:endParaRPr>
          </a:p>
        </p:txBody>
      </p:sp>
      <p:sp>
        <p:nvSpPr>
          <p:cNvPr id="435" name="Google Shape;435;p22"/>
          <p:cNvSpPr/>
          <p:nvPr/>
        </p:nvSpPr>
        <p:spPr>
          <a:xfrm>
            <a:off x="39868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4</a:t>
            </a:r>
            <a:endParaRPr sz="2300">
              <a:solidFill>
                <a:schemeClr val="lt1"/>
              </a:solidFill>
              <a:latin typeface="Homemade Apple"/>
              <a:ea typeface="Homemade Apple"/>
              <a:cs typeface="Homemade Apple"/>
              <a:sym typeface="Homemade Apple"/>
            </a:endParaRPr>
          </a:p>
        </p:txBody>
      </p:sp>
      <p:sp>
        <p:nvSpPr>
          <p:cNvPr id="436" name="Google Shape;436;p22"/>
          <p:cNvSpPr/>
          <p:nvPr/>
        </p:nvSpPr>
        <p:spPr>
          <a:xfrm>
            <a:off x="5180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5</a:t>
            </a:r>
            <a:endParaRPr sz="2300">
              <a:solidFill>
                <a:schemeClr val="lt1"/>
              </a:solidFill>
              <a:latin typeface="Homemade Apple"/>
              <a:ea typeface="Homemade Apple"/>
              <a:cs typeface="Homemade Apple"/>
              <a:sym typeface="Homemade Apple"/>
            </a:endParaRPr>
          </a:p>
        </p:txBody>
      </p:sp>
      <p:sp>
        <p:nvSpPr>
          <p:cNvPr id="437" name="Google Shape;437;p22"/>
          <p:cNvSpPr/>
          <p:nvPr/>
        </p:nvSpPr>
        <p:spPr>
          <a:xfrm>
            <a:off x="63744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6</a:t>
            </a:r>
            <a:endParaRPr sz="2300">
              <a:solidFill>
                <a:schemeClr val="lt1"/>
              </a:solidFill>
              <a:latin typeface="Homemade Apple"/>
              <a:ea typeface="Homemade Apple"/>
              <a:cs typeface="Homemade Apple"/>
              <a:sym typeface="Homemade Apple"/>
            </a:endParaRPr>
          </a:p>
        </p:txBody>
      </p:sp>
      <p:sp>
        <p:nvSpPr>
          <p:cNvPr id="438" name="Google Shape;438;p22"/>
          <p:cNvSpPr/>
          <p:nvPr/>
        </p:nvSpPr>
        <p:spPr>
          <a:xfrm>
            <a:off x="87620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8</a:t>
            </a:r>
            <a:endParaRPr sz="2300">
              <a:solidFill>
                <a:schemeClr val="lt1"/>
              </a:solidFill>
              <a:latin typeface="Homemade Apple"/>
              <a:ea typeface="Homemade Apple"/>
              <a:cs typeface="Homemade Apple"/>
              <a:sym typeface="Homemade Apple"/>
            </a:endParaRPr>
          </a:p>
        </p:txBody>
      </p:sp>
      <p:sp>
        <p:nvSpPr>
          <p:cNvPr id="439" name="Google Shape;439;p22"/>
          <p:cNvSpPr/>
          <p:nvPr/>
        </p:nvSpPr>
        <p:spPr>
          <a:xfrm>
            <a:off x="75682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7</a:t>
            </a:r>
            <a:endParaRPr sz="2300">
              <a:solidFill>
                <a:schemeClr val="lt1"/>
              </a:solidFill>
              <a:latin typeface="Homemade Apple"/>
              <a:ea typeface="Homemade Apple"/>
              <a:cs typeface="Homemade Apple"/>
              <a:sym typeface="Homemade Apple"/>
            </a:endParaRPr>
          </a:p>
        </p:txBody>
      </p:sp>
      <p:sp>
        <p:nvSpPr>
          <p:cNvPr id="440" name="Google Shape;440;p22"/>
          <p:cNvSpPr/>
          <p:nvPr/>
        </p:nvSpPr>
        <p:spPr>
          <a:xfrm>
            <a:off x="99558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9</a:t>
            </a:r>
            <a:endParaRPr sz="2300">
              <a:solidFill>
                <a:schemeClr val="lt1"/>
              </a:solidFill>
              <a:latin typeface="Homemade Apple"/>
              <a:ea typeface="Homemade Apple"/>
              <a:cs typeface="Homemade Apple"/>
              <a:sym typeface="Homemade Apple"/>
            </a:endParaRPr>
          </a:p>
        </p:txBody>
      </p:sp>
      <p:sp>
        <p:nvSpPr>
          <p:cNvPr id="441" name="Google Shape;441;p22"/>
          <p:cNvSpPr/>
          <p:nvPr/>
        </p:nvSpPr>
        <p:spPr>
          <a:xfrm>
            <a:off x="11149675" y="450900"/>
            <a:ext cx="629100" cy="629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Homemade Apple"/>
                <a:ea typeface="Homemade Apple"/>
                <a:cs typeface="Homemade Apple"/>
                <a:sym typeface="Homemade Apple"/>
              </a:rPr>
              <a:t>10</a:t>
            </a:r>
            <a:endParaRPr sz="2300">
              <a:solidFill>
                <a:schemeClr val="lt1"/>
              </a:solidFill>
              <a:latin typeface="Homemade Apple"/>
              <a:ea typeface="Homemade Apple"/>
              <a:cs typeface="Homemade Apple"/>
              <a:sym typeface="Homemade Apple"/>
            </a:endParaRPr>
          </a:p>
        </p:txBody>
      </p:sp>
      <p:sp>
        <p:nvSpPr>
          <p:cNvPr id="13" name="TextBox 12">
            <a:extLst>
              <a:ext uri="{FF2B5EF4-FFF2-40B4-BE49-F238E27FC236}">
                <a16:creationId xmlns:a16="http://schemas.microsoft.com/office/drawing/2014/main" id="{0C96A19D-09CE-7351-336F-A21691DD064A}"/>
              </a:ext>
            </a:extLst>
          </p:cNvPr>
          <p:cNvSpPr txBox="1"/>
          <p:nvPr/>
        </p:nvSpPr>
        <p:spPr>
          <a:xfrm>
            <a:off x="172209" y="1206308"/>
            <a:ext cx="6293906" cy="4630050"/>
          </a:xfrm>
          <a:prstGeom prst="rect">
            <a:avLst/>
          </a:prstGeom>
          <a:noFill/>
        </p:spPr>
        <p:txBody>
          <a:bodyPr wrap="square">
            <a:spAutoFit/>
          </a:bodyPr>
          <a:lstStyle/>
          <a:p>
            <a:pPr marL="0" marR="0" indent="457200" algn="just">
              <a:lnSpc>
                <a:spcPct val="150000"/>
              </a:lnSpc>
              <a:spcBef>
                <a:spcPts val="0"/>
              </a:spcBef>
              <a:spcAft>
                <a:spcPts val="0"/>
              </a:spcAft>
            </a:pPr>
            <a:r>
              <a:rPr lang="en-US" sz="2400" i="1" u="sng"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2</a:t>
            </a:r>
            <a:r>
              <a:rPr lang="en-US" sz="2400" i="1" u="sng"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2400" i="1" u="sng"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Khái</a:t>
            </a:r>
            <a:r>
              <a:rPr lang="en-US" sz="2400" i="1" u="sng"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u="sng"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niệm</a:t>
            </a:r>
            <a:r>
              <a:rPr lang="en-US" sz="2400" i="1" u="sng"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i="1" u="sng"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pP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Big Data hay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lớn</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ngữ</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tập</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khổng</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lồ</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phức</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tạp</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mức</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khó</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pháp</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Doanh</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nghiệp</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khổng</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lồ</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phân</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tích</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hóa</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vấn</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đề</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32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15D055D1-2D67-763E-47E8-9E15485A38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5403" y="1458595"/>
            <a:ext cx="4585430" cy="3897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3"/>
          <p:cNvSpPr txBox="1">
            <a:spLocks noGrp="1"/>
          </p:cNvSpPr>
          <p:nvPr>
            <p:ph type="title"/>
          </p:nvPr>
        </p:nvSpPr>
        <p:spPr>
          <a:xfrm>
            <a:off x="548250" y="2895738"/>
            <a:ext cx="11095500" cy="16695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US" dirty="0"/>
              <a:t>ĐIỆN TOÁN ĐÁM MÂY</a:t>
            </a:r>
            <a:endParaRPr dirty="0"/>
          </a:p>
        </p:txBody>
      </p:sp>
      <p:sp>
        <p:nvSpPr>
          <p:cNvPr id="448" name="Google Shape;448;p23"/>
          <p:cNvSpPr/>
          <p:nvPr/>
        </p:nvSpPr>
        <p:spPr>
          <a:xfrm>
            <a:off x="13975" y="1256250"/>
            <a:ext cx="12192000" cy="5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500">
              <a:solidFill>
                <a:schemeClr val="lt1"/>
              </a:solidFill>
              <a:latin typeface="Homemade Apple"/>
              <a:ea typeface="Homemade Apple"/>
              <a:cs typeface="Homemade Apple"/>
              <a:sym typeface="Homemade Apple"/>
            </a:endParaRPr>
          </a:p>
        </p:txBody>
      </p:sp>
      <p:sp>
        <p:nvSpPr>
          <p:cNvPr id="449" name="Google Shape;449;p23"/>
          <p:cNvSpPr/>
          <p:nvPr/>
        </p:nvSpPr>
        <p:spPr>
          <a:xfrm>
            <a:off x="5495725" y="669912"/>
            <a:ext cx="1228500" cy="122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chemeClr val="lt1"/>
                </a:solidFill>
                <a:latin typeface="Homemade Apple"/>
                <a:ea typeface="Homemade Apple"/>
                <a:cs typeface="Homemade Apple"/>
                <a:sym typeface="Homemade Apple"/>
              </a:rPr>
              <a:t>3</a:t>
            </a:r>
            <a:endParaRPr sz="6000">
              <a:solidFill>
                <a:schemeClr val="lt1"/>
              </a:solidFill>
              <a:latin typeface="Homemade Apple"/>
              <a:ea typeface="Homemade Apple"/>
              <a:cs typeface="Homemade Apple"/>
              <a:sym typeface="Homemade Apple"/>
            </a:endParaRPr>
          </a:p>
        </p:txBody>
      </p:sp>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FFFFFF"/>
      </a:lt1>
      <a:dk2>
        <a:srgbClr val="252525"/>
      </a:dk2>
      <a:lt2>
        <a:srgbClr val="EEEEEE"/>
      </a:lt2>
      <a:accent1>
        <a:srgbClr val="C7A47D"/>
      </a:accent1>
      <a:accent2>
        <a:srgbClr val="C8AD8D"/>
      </a:accent2>
      <a:accent3>
        <a:srgbClr val="E0CAB1"/>
      </a:accent3>
      <a:accent4>
        <a:srgbClr val="EEE3D6"/>
      </a:accent4>
      <a:accent5>
        <a:srgbClr val="EFEFEF"/>
      </a:accent5>
      <a:accent6>
        <a:srgbClr val="CCCCCC"/>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754</Words>
  <Application>Microsoft Office PowerPoint</Application>
  <PresentationFormat>Widescreen</PresentationFormat>
  <Paragraphs>169</Paragraphs>
  <Slides>20</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Homemade Apple</vt:lpstr>
      <vt:lpstr>Aldrich</vt:lpstr>
      <vt:lpstr>Arial</vt:lpstr>
      <vt:lpstr>Abril Fatface</vt:lpstr>
      <vt:lpstr>Barlow Semi Condensed</vt:lpstr>
      <vt:lpstr>Symbol</vt:lpstr>
      <vt:lpstr>Griffy</vt:lpstr>
      <vt:lpstr>Cormorant Upright</vt:lpstr>
      <vt:lpstr>Calibri</vt:lpstr>
      <vt:lpstr>Barlow Condensed</vt:lpstr>
      <vt:lpstr>Times New Roman</vt:lpstr>
      <vt:lpstr>SlidesMania</vt:lpstr>
      <vt:lpstr>Chào mừng thầy và các bạn đến với báo cáo nhóm 1</vt:lpstr>
      <vt:lpstr>PowerPoint Presentation</vt:lpstr>
      <vt:lpstr>NỘI DUNG </vt:lpstr>
      <vt:lpstr>GIỚI THIỆU</vt:lpstr>
      <vt:lpstr>PowerPoint Presentation</vt:lpstr>
      <vt:lpstr>PowerPoint Presentation</vt:lpstr>
      <vt:lpstr>BIGDATA</vt:lpstr>
      <vt:lpstr>PowerPoint Presentation</vt:lpstr>
      <vt:lpstr>ĐIỆN TOÁN ĐÁM MÂY</vt:lpstr>
      <vt:lpstr>PowerPoint Presentation</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goes your presentation title.</dc:title>
  <cp:lastModifiedBy>Thanh Hoai</cp:lastModifiedBy>
  <cp:revision>6</cp:revision>
  <dcterms:modified xsi:type="dcterms:W3CDTF">2022-12-06T07:19:26Z</dcterms:modified>
</cp:coreProperties>
</file>