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4" r:id="rId4"/>
    <p:sldId id="258" r:id="rId5"/>
    <p:sldId id="260" r:id="rId6"/>
    <p:sldId id="261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562B-22A4-4EC6-A29C-A9536D0BEC1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45BF-3E56-4310-B927-FEA7196603A2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5738-0F68-4626-B0BD-25C52FBF901D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A2A21-BE0F-40FA-9E4B-B5DFD312A68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2520-0F17-4C8F-83F2-B33015480DCF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6FCA-0139-475D-A17A-BC6BE81C9E0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96F7-535F-4131-B29F-92972539ACDE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4D9E-5B13-4E89-B0D3-A596AD2C26E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67400-2A56-422F-9E2E-384446281B10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282A-CF9E-4622-AD6D-FC2B898CB54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D70C-8045-4908-932C-9E007C5458C1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F9E3-072D-48F8-B20B-7CDC870CACB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F8A2-1827-4377-849D-C768CBD6BAB9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EAAE9-22D5-4E77-BDBF-F728F85E901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A804-4471-43A5-8528-34388C1F37A5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F555A-06C8-4BD9-9042-BB8727766F7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E13F-3DC0-4D99-893F-848D1277B9E9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A667-471E-4BEE-BCA0-2AD46180274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FFE5-2000-40A5-B5F9-FA7880DC28D6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6CDD5-2736-40CA-9E71-F34C521C844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3010F-176D-45D4-802A-7A8A91244E30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B192E-ACEE-4CBC-873C-AF72A9F1E54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642B0-1EC2-4FA6-88CB-4B2682E3CFD8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EEEB0-F0BE-4A09-96EF-271BAD0E43C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4CCDC1-3698-4189-BC17-99B570538536}" type="datetimeFigureOut">
              <a:rPr lang="ja-JP" altLang="en-US"/>
              <a:pPr>
                <a:defRPr/>
              </a:pPr>
              <a:t>2010/5/19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BF42AE-0D1F-4C69-BC18-CC4865BFA8A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グループ化 260"/>
          <p:cNvGrpSpPr/>
          <p:nvPr/>
        </p:nvGrpSpPr>
        <p:grpSpPr>
          <a:xfrm>
            <a:off x="500034" y="285728"/>
            <a:ext cx="6215106" cy="5000660"/>
            <a:chOff x="500034" y="285728"/>
            <a:chExt cx="6215106" cy="5000660"/>
          </a:xfrm>
        </p:grpSpPr>
        <p:cxnSp>
          <p:nvCxnSpPr>
            <p:cNvPr id="88" name="直線矢印コネクタ 87"/>
            <p:cNvCxnSpPr>
              <a:stCxn id="89" idx="3"/>
              <a:endCxn id="90" idx="1"/>
            </p:cNvCxnSpPr>
            <p:nvPr/>
          </p:nvCxnSpPr>
          <p:spPr bwMode="auto">
            <a:xfrm flipV="1">
              <a:off x="1500159" y="1745443"/>
              <a:ext cx="2714651" cy="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0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8" y="1500174"/>
              <a:ext cx="940201" cy="571501"/>
              <a:chOff x="3286116" y="1714488"/>
              <a:chExt cx="1643074" cy="57150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直線矢印コネクタ 84"/>
            <p:cNvCxnSpPr>
              <a:stCxn id="38" idx="3"/>
              <a:endCxn id="39" idx="1"/>
            </p:cNvCxnSpPr>
            <p:nvPr/>
          </p:nvCxnSpPr>
          <p:spPr bwMode="auto">
            <a:xfrm>
              <a:off x="1500159" y="3245641"/>
              <a:ext cx="271465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 bwMode="auto">
            <a:xfrm>
              <a:off x="500034" y="3071810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4214810" y="3071810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図形 67"/>
            <p:cNvCxnSpPr>
              <a:stCxn id="39" idx="3"/>
              <a:endCxn id="122" idx="1"/>
            </p:cNvCxnSpPr>
            <p:nvPr/>
          </p:nvCxnSpPr>
          <p:spPr bwMode="auto">
            <a:xfrm flipV="1">
              <a:off x="5357818" y="2571744"/>
              <a:ext cx="821537" cy="673897"/>
            </a:xfrm>
            <a:prstGeom prst="bentConnector4">
              <a:avLst>
                <a:gd name="adj1" fmla="val 17391"/>
                <a:gd name="adj2" fmla="val 13392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6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9" y="3000387"/>
              <a:ext cx="940201" cy="571502"/>
              <a:chOff x="3286116" y="1714487"/>
              <a:chExt cx="1643074" cy="571505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571868" y="1714487"/>
                <a:ext cx="785817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正方形/長方形 88"/>
            <p:cNvSpPr/>
            <p:nvPr/>
          </p:nvSpPr>
          <p:spPr bwMode="auto">
            <a:xfrm>
              <a:off x="500034" y="1588293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auto">
            <a:xfrm>
              <a:off x="4214810" y="1571612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線矢印コネクタ 100"/>
            <p:cNvCxnSpPr>
              <a:stCxn id="102" idx="3"/>
              <a:endCxn id="103" idx="1"/>
            </p:cNvCxnSpPr>
            <p:nvPr/>
          </p:nvCxnSpPr>
          <p:spPr bwMode="auto">
            <a:xfrm>
              <a:off x="1500159" y="826277"/>
              <a:ext cx="271465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 bwMode="auto">
            <a:xfrm>
              <a:off x="500034" y="652446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 bwMode="auto">
            <a:xfrm>
              <a:off x="4214810" y="652446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064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8" y="595312"/>
              <a:ext cx="940201" cy="571501"/>
              <a:chOff x="3286116" y="1714488"/>
              <a:chExt cx="1643074" cy="571504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5" name="テキスト ボックス 113"/>
            <p:cNvSpPr txBox="1">
              <a:spLocks noChangeArrowheads="1"/>
            </p:cNvSpPr>
            <p:nvPr/>
          </p:nvSpPr>
          <p:spPr bwMode="auto">
            <a:xfrm rot="16200000">
              <a:off x="2960192" y="2335977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cxnSp>
          <p:nvCxnSpPr>
            <p:cNvPr id="116" name="カギ線コネクタ 115"/>
            <p:cNvCxnSpPr>
              <a:stCxn id="90" idx="3"/>
              <a:endCxn id="122" idx="1"/>
            </p:cNvCxnSpPr>
            <p:nvPr/>
          </p:nvCxnSpPr>
          <p:spPr bwMode="auto">
            <a:xfrm>
              <a:off x="5357818" y="1745443"/>
              <a:ext cx="821537" cy="826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カギ線コネクタ 118"/>
            <p:cNvCxnSpPr>
              <a:stCxn id="103" idx="3"/>
              <a:endCxn id="122" idx="1"/>
            </p:cNvCxnSpPr>
            <p:nvPr/>
          </p:nvCxnSpPr>
          <p:spPr bwMode="auto">
            <a:xfrm>
              <a:off x="5357818" y="826277"/>
              <a:ext cx="821537" cy="17454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8" name="グループ化 151"/>
            <p:cNvGrpSpPr>
              <a:grpSpLocks/>
            </p:cNvGrpSpPr>
            <p:nvPr/>
          </p:nvGrpSpPr>
          <p:grpSpPr bwMode="auto">
            <a:xfrm rot="10800000" flipH="1" flipV="1">
              <a:off x="1714537" y="3000372"/>
              <a:ext cx="1021957" cy="571501"/>
              <a:chOff x="3143240" y="1714488"/>
              <a:chExt cx="1785950" cy="571504"/>
            </a:xfrm>
          </p:grpSpPr>
          <p:sp>
            <p:nvSpPr>
              <p:cNvPr id="153" name="正方形/長方形 152"/>
              <p:cNvSpPr/>
              <p:nvPr/>
            </p:nvSpPr>
            <p:spPr>
              <a:xfrm>
                <a:off x="314324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86" name="グループ化 79"/>
              <p:cNvGrpSpPr>
                <a:grpSpLocks/>
              </p:cNvGrpSpPr>
              <p:nvPr/>
            </p:nvGrpSpPr>
            <p:grpSpPr bwMode="auto">
              <a:xfrm>
                <a:off x="3286116" y="1714488"/>
                <a:ext cx="1643074" cy="571504"/>
                <a:chOff x="3286116" y="1714488"/>
                <a:chExt cx="1643074" cy="571504"/>
              </a:xfrm>
            </p:grpSpPr>
            <p:sp>
              <p:nvSpPr>
                <p:cNvPr id="155" name="正方形/長方形 154"/>
                <p:cNvSpPr/>
                <p:nvPr/>
              </p:nvSpPr>
              <p:spPr>
                <a:xfrm>
                  <a:off x="328611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342899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>
                  <a:off x="3571868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正方形/長方形 157"/>
                <p:cNvSpPr/>
                <p:nvPr/>
              </p:nvSpPr>
              <p:spPr>
                <a:xfrm>
                  <a:off x="3714744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>
                  <a:off x="385762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400049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414337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69" name="グループ化 79"/>
            <p:cNvGrpSpPr>
              <a:grpSpLocks/>
            </p:cNvGrpSpPr>
            <p:nvPr/>
          </p:nvGrpSpPr>
          <p:grpSpPr bwMode="auto">
            <a:xfrm rot="10800000" flipH="1" flipV="1">
              <a:off x="1714537" y="1500159"/>
              <a:ext cx="940201" cy="571501"/>
              <a:chOff x="3286116" y="1714488"/>
              <a:chExt cx="1643074" cy="571504"/>
            </a:xfrm>
          </p:grpSpPr>
          <p:sp>
            <p:nvSpPr>
              <p:cNvPr id="165" name="正方形/長方形 164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0" name="グループ化 171"/>
            <p:cNvGrpSpPr>
              <a:grpSpLocks/>
            </p:cNvGrpSpPr>
            <p:nvPr/>
          </p:nvGrpSpPr>
          <p:grpSpPr bwMode="auto">
            <a:xfrm rot="10800000" flipH="1" flipV="1">
              <a:off x="1714540" y="595296"/>
              <a:ext cx="1021957" cy="571501"/>
              <a:chOff x="3143240" y="1714488"/>
              <a:chExt cx="1785950" cy="571504"/>
            </a:xfrm>
          </p:grpSpPr>
          <p:sp>
            <p:nvSpPr>
              <p:cNvPr id="173" name="正方形/長方形 172"/>
              <p:cNvSpPr/>
              <p:nvPr/>
            </p:nvSpPr>
            <p:spPr>
              <a:xfrm>
                <a:off x="314324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3" name="グループ化 79"/>
              <p:cNvGrpSpPr>
                <a:grpSpLocks/>
              </p:cNvGrpSpPr>
              <p:nvPr/>
            </p:nvGrpSpPr>
            <p:grpSpPr bwMode="auto">
              <a:xfrm>
                <a:off x="3286116" y="1714488"/>
                <a:ext cx="1643074" cy="571504"/>
                <a:chOff x="3286116" y="1714488"/>
                <a:chExt cx="1643074" cy="571504"/>
              </a:xfrm>
            </p:grpSpPr>
            <p:sp>
              <p:nvSpPr>
                <p:cNvPr id="175" name="正方形/長方形 174"/>
                <p:cNvSpPr/>
                <p:nvPr/>
              </p:nvSpPr>
              <p:spPr>
                <a:xfrm>
                  <a:off x="328611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正方形/長方形 175"/>
                <p:cNvSpPr/>
                <p:nvPr/>
              </p:nvSpPr>
              <p:spPr>
                <a:xfrm>
                  <a:off x="342899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正方形/長方形 176"/>
                <p:cNvSpPr/>
                <p:nvPr/>
              </p:nvSpPr>
              <p:spPr>
                <a:xfrm>
                  <a:off x="3571868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3714744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385762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>
                  <a:off x="4000500" y="1714488"/>
                  <a:ext cx="785819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>
                  <a:off x="414337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71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1817241" y="2335977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 rot="16200000">
              <a:off x="1500166" y="1643050"/>
              <a:ext cx="3714776" cy="1000132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矢印コネクタ 59"/>
            <p:cNvCxnSpPr>
              <a:stCxn id="58" idx="1"/>
              <a:endCxn id="61" idx="0"/>
            </p:cNvCxnSpPr>
            <p:nvPr/>
          </p:nvCxnSpPr>
          <p:spPr>
            <a:xfrm rot="5400000">
              <a:off x="3071801" y="4286255"/>
              <a:ext cx="571504" cy="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 bwMode="auto">
            <a:xfrm>
              <a:off x="2857488" y="4572008"/>
              <a:ext cx="1000125" cy="7143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Time index calculation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 rot="16200000">
              <a:off x="357158" y="1643050"/>
              <a:ext cx="3714776" cy="1000132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矢印コネクタ 77"/>
            <p:cNvCxnSpPr>
              <a:stCxn id="76" idx="1"/>
              <a:endCxn id="82" idx="0"/>
            </p:cNvCxnSpPr>
            <p:nvPr/>
          </p:nvCxnSpPr>
          <p:spPr>
            <a:xfrm rot="16200000" flipH="1">
              <a:off x="1928812" y="4286237"/>
              <a:ext cx="571484" cy="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正方形/長方形 81"/>
            <p:cNvSpPr/>
            <p:nvPr/>
          </p:nvSpPr>
          <p:spPr bwMode="auto">
            <a:xfrm>
              <a:off x="1714500" y="4571988"/>
              <a:ext cx="1000125" cy="7143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Frame luminance extraction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 bwMode="auto">
            <a:xfrm>
              <a:off x="5643570" y="4572008"/>
              <a:ext cx="1071570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Comparison algorithm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540589" y="2312160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99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4402956" y="2312160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122" name="円柱 121"/>
            <p:cNvSpPr/>
            <p:nvPr/>
          </p:nvSpPr>
          <p:spPr>
            <a:xfrm>
              <a:off x="5643570" y="2571744"/>
              <a:ext cx="1071570" cy="1216152"/>
            </a:xfrm>
            <a:prstGeom prst="can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5715008" y="3000372"/>
              <a:ext cx="928694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Database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5" name="直線矢印コネクタ 244"/>
            <p:cNvCxnSpPr>
              <a:stCxn id="122" idx="3"/>
              <a:endCxn id="92" idx="0"/>
            </p:cNvCxnSpPr>
            <p:nvPr/>
          </p:nvCxnSpPr>
          <p:spPr>
            <a:xfrm rot="5400000">
              <a:off x="5787299" y="4179952"/>
              <a:ext cx="7841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969323" y="411075"/>
            <a:ext cx="7763384" cy="3070727"/>
            <a:chOff x="969323" y="411075"/>
            <a:chExt cx="7763384" cy="3070727"/>
          </a:xfrm>
        </p:grpSpPr>
        <p:grpSp>
          <p:nvGrpSpPr>
            <p:cNvPr id="3074" name="グループ化 282"/>
            <p:cNvGrpSpPr>
              <a:grpSpLocks/>
            </p:cNvGrpSpPr>
            <p:nvPr/>
          </p:nvGrpSpPr>
          <p:grpSpPr bwMode="auto">
            <a:xfrm>
              <a:off x="1285852" y="428604"/>
              <a:ext cx="7000874" cy="2500332"/>
              <a:chOff x="1285852" y="428604"/>
              <a:chExt cx="7000923" cy="2500349"/>
            </a:xfrm>
          </p:grpSpPr>
          <p:grpSp>
            <p:nvGrpSpPr>
              <p:cNvPr id="3075" name="グループ化 278"/>
              <p:cNvGrpSpPr>
                <a:grpSpLocks/>
              </p:cNvGrpSpPr>
              <p:nvPr/>
            </p:nvGrpSpPr>
            <p:grpSpPr bwMode="auto">
              <a:xfrm>
                <a:off x="5214942" y="428604"/>
                <a:ext cx="3071833" cy="2500349"/>
                <a:chOff x="1214414" y="785794"/>
                <a:chExt cx="4786344" cy="4054619"/>
              </a:xfrm>
            </p:grpSpPr>
            <p:sp>
              <p:nvSpPr>
                <p:cNvPr id="192" name="フリーフォーム 191"/>
                <p:cNvSpPr/>
                <p:nvPr/>
              </p:nvSpPr>
              <p:spPr>
                <a:xfrm>
                  <a:off x="1214414" y="1215710"/>
                  <a:ext cx="4786344" cy="3284860"/>
                </a:xfrm>
                <a:custGeom>
                  <a:avLst/>
                  <a:gdLst>
                    <a:gd name="connsiteX0" fmla="*/ 0 w 1441450"/>
                    <a:gd name="connsiteY0" fmla="*/ 370080 h 1119380"/>
                    <a:gd name="connsiteX1" fmla="*/ 44450 w 1441450"/>
                    <a:gd name="connsiteY1" fmla="*/ 389130 h 1119380"/>
                    <a:gd name="connsiteX2" fmla="*/ 82550 w 1441450"/>
                    <a:gd name="connsiteY2" fmla="*/ 376430 h 1119380"/>
                    <a:gd name="connsiteX3" fmla="*/ 127000 w 1441450"/>
                    <a:gd name="connsiteY3" fmla="*/ 382780 h 1119380"/>
                    <a:gd name="connsiteX4" fmla="*/ 139700 w 1441450"/>
                    <a:gd name="connsiteY4" fmla="*/ 363730 h 1119380"/>
                    <a:gd name="connsiteX5" fmla="*/ 158750 w 1441450"/>
                    <a:gd name="connsiteY5" fmla="*/ 300230 h 1119380"/>
                    <a:gd name="connsiteX6" fmla="*/ 171450 w 1441450"/>
                    <a:gd name="connsiteY6" fmla="*/ 185930 h 1119380"/>
                    <a:gd name="connsiteX7" fmla="*/ 177800 w 1441450"/>
                    <a:gd name="connsiteY7" fmla="*/ 141480 h 1119380"/>
                    <a:gd name="connsiteX8" fmla="*/ 203200 w 1441450"/>
                    <a:gd name="connsiteY8" fmla="*/ 103380 h 1119380"/>
                    <a:gd name="connsiteX9" fmla="*/ 209550 w 1441450"/>
                    <a:gd name="connsiteY9" fmla="*/ 65280 h 1119380"/>
                    <a:gd name="connsiteX10" fmla="*/ 222250 w 1441450"/>
                    <a:gd name="connsiteY10" fmla="*/ 46230 h 1119380"/>
                    <a:gd name="connsiteX11" fmla="*/ 279400 w 1441450"/>
                    <a:gd name="connsiteY11" fmla="*/ 14480 h 1119380"/>
                    <a:gd name="connsiteX12" fmla="*/ 298450 w 1441450"/>
                    <a:gd name="connsiteY12" fmla="*/ 52580 h 1119380"/>
                    <a:gd name="connsiteX13" fmla="*/ 311150 w 1441450"/>
                    <a:gd name="connsiteY13" fmla="*/ 71630 h 1119380"/>
                    <a:gd name="connsiteX14" fmla="*/ 342900 w 1441450"/>
                    <a:gd name="connsiteY14" fmla="*/ 33530 h 1119380"/>
                    <a:gd name="connsiteX15" fmla="*/ 381000 w 1441450"/>
                    <a:gd name="connsiteY15" fmla="*/ 20830 h 1119380"/>
                    <a:gd name="connsiteX16" fmla="*/ 406400 w 1441450"/>
                    <a:gd name="connsiteY16" fmla="*/ 58930 h 1119380"/>
                    <a:gd name="connsiteX17" fmla="*/ 412750 w 1441450"/>
                    <a:gd name="connsiteY17" fmla="*/ 77980 h 1119380"/>
                    <a:gd name="connsiteX18" fmla="*/ 431800 w 1441450"/>
                    <a:gd name="connsiteY18" fmla="*/ 84330 h 1119380"/>
                    <a:gd name="connsiteX19" fmla="*/ 469900 w 1441450"/>
                    <a:gd name="connsiteY19" fmla="*/ 71630 h 1119380"/>
                    <a:gd name="connsiteX20" fmla="*/ 488950 w 1441450"/>
                    <a:gd name="connsiteY20" fmla="*/ 65280 h 1119380"/>
                    <a:gd name="connsiteX21" fmla="*/ 527050 w 1441450"/>
                    <a:gd name="connsiteY21" fmla="*/ 46230 h 1119380"/>
                    <a:gd name="connsiteX22" fmla="*/ 546100 w 1441450"/>
                    <a:gd name="connsiteY22" fmla="*/ 33530 h 1119380"/>
                    <a:gd name="connsiteX23" fmla="*/ 584200 w 1441450"/>
                    <a:gd name="connsiteY23" fmla="*/ 20830 h 1119380"/>
                    <a:gd name="connsiteX24" fmla="*/ 603250 w 1441450"/>
                    <a:gd name="connsiteY24" fmla="*/ 14480 h 1119380"/>
                    <a:gd name="connsiteX25" fmla="*/ 622300 w 1441450"/>
                    <a:gd name="connsiteY25" fmla="*/ 20830 h 1119380"/>
                    <a:gd name="connsiteX26" fmla="*/ 647700 w 1441450"/>
                    <a:gd name="connsiteY26" fmla="*/ 58930 h 1119380"/>
                    <a:gd name="connsiteX27" fmla="*/ 660400 w 1441450"/>
                    <a:gd name="connsiteY27" fmla="*/ 217680 h 1119380"/>
                    <a:gd name="connsiteX28" fmla="*/ 673100 w 1441450"/>
                    <a:gd name="connsiteY28" fmla="*/ 420880 h 1119380"/>
                    <a:gd name="connsiteX29" fmla="*/ 673100 w 1441450"/>
                    <a:gd name="connsiteY29" fmla="*/ 554230 h 1119380"/>
                    <a:gd name="connsiteX30" fmla="*/ 679450 w 1441450"/>
                    <a:gd name="connsiteY30" fmla="*/ 693930 h 1119380"/>
                    <a:gd name="connsiteX31" fmla="*/ 692150 w 1441450"/>
                    <a:gd name="connsiteY31" fmla="*/ 1011430 h 1119380"/>
                    <a:gd name="connsiteX32" fmla="*/ 698500 w 1441450"/>
                    <a:gd name="connsiteY32" fmla="*/ 1030480 h 1119380"/>
                    <a:gd name="connsiteX33" fmla="*/ 704850 w 1441450"/>
                    <a:gd name="connsiteY33" fmla="*/ 1081280 h 1119380"/>
                    <a:gd name="connsiteX34" fmla="*/ 723900 w 1441450"/>
                    <a:gd name="connsiteY34" fmla="*/ 1068580 h 1119380"/>
                    <a:gd name="connsiteX35" fmla="*/ 742950 w 1441450"/>
                    <a:gd name="connsiteY35" fmla="*/ 1030480 h 1119380"/>
                    <a:gd name="connsiteX36" fmla="*/ 762000 w 1441450"/>
                    <a:gd name="connsiteY36" fmla="*/ 1017780 h 1119380"/>
                    <a:gd name="connsiteX37" fmla="*/ 781050 w 1441450"/>
                    <a:gd name="connsiteY37" fmla="*/ 1043180 h 1119380"/>
                    <a:gd name="connsiteX38" fmla="*/ 787400 w 1441450"/>
                    <a:gd name="connsiteY38" fmla="*/ 1062230 h 1119380"/>
                    <a:gd name="connsiteX39" fmla="*/ 800100 w 1441450"/>
                    <a:gd name="connsiteY39" fmla="*/ 1081280 h 1119380"/>
                    <a:gd name="connsiteX40" fmla="*/ 819150 w 1441450"/>
                    <a:gd name="connsiteY40" fmla="*/ 1068580 h 1119380"/>
                    <a:gd name="connsiteX41" fmla="*/ 844550 w 1441450"/>
                    <a:gd name="connsiteY41" fmla="*/ 1024130 h 1119380"/>
                    <a:gd name="connsiteX42" fmla="*/ 863600 w 1441450"/>
                    <a:gd name="connsiteY42" fmla="*/ 1011430 h 1119380"/>
                    <a:gd name="connsiteX43" fmla="*/ 882650 w 1441450"/>
                    <a:gd name="connsiteY43" fmla="*/ 1024130 h 1119380"/>
                    <a:gd name="connsiteX44" fmla="*/ 889000 w 1441450"/>
                    <a:gd name="connsiteY44" fmla="*/ 1043180 h 1119380"/>
                    <a:gd name="connsiteX45" fmla="*/ 901700 w 1441450"/>
                    <a:gd name="connsiteY45" fmla="*/ 1062230 h 1119380"/>
                    <a:gd name="connsiteX46" fmla="*/ 920750 w 1441450"/>
                    <a:gd name="connsiteY46" fmla="*/ 1024130 h 1119380"/>
                    <a:gd name="connsiteX47" fmla="*/ 927100 w 1441450"/>
                    <a:gd name="connsiteY47" fmla="*/ 1005080 h 1119380"/>
                    <a:gd name="connsiteX48" fmla="*/ 946150 w 1441450"/>
                    <a:gd name="connsiteY48" fmla="*/ 992380 h 1119380"/>
                    <a:gd name="connsiteX49" fmla="*/ 984250 w 1441450"/>
                    <a:gd name="connsiteY49" fmla="*/ 1024130 h 1119380"/>
                    <a:gd name="connsiteX50" fmla="*/ 1003300 w 1441450"/>
                    <a:gd name="connsiteY50" fmla="*/ 1100330 h 1119380"/>
                    <a:gd name="connsiteX51" fmla="*/ 1016000 w 1441450"/>
                    <a:gd name="connsiteY51" fmla="*/ 1119380 h 1119380"/>
                    <a:gd name="connsiteX52" fmla="*/ 1035050 w 1441450"/>
                    <a:gd name="connsiteY52" fmla="*/ 1106680 h 1119380"/>
                    <a:gd name="connsiteX53" fmla="*/ 1047750 w 1441450"/>
                    <a:gd name="connsiteY53" fmla="*/ 1087630 h 1119380"/>
                    <a:gd name="connsiteX54" fmla="*/ 1104900 w 1441450"/>
                    <a:gd name="connsiteY54" fmla="*/ 1055880 h 1119380"/>
                    <a:gd name="connsiteX55" fmla="*/ 1136650 w 1441450"/>
                    <a:gd name="connsiteY55" fmla="*/ 1049530 h 1119380"/>
                    <a:gd name="connsiteX56" fmla="*/ 1149350 w 1441450"/>
                    <a:gd name="connsiteY56" fmla="*/ 1011430 h 1119380"/>
                    <a:gd name="connsiteX57" fmla="*/ 1162050 w 1441450"/>
                    <a:gd name="connsiteY57" fmla="*/ 947930 h 1119380"/>
                    <a:gd name="connsiteX58" fmla="*/ 1174750 w 1441450"/>
                    <a:gd name="connsiteY58" fmla="*/ 757430 h 1119380"/>
                    <a:gd name="connsiteX59" fmla="*/ 1181100 w 1441450"/>
                    <a:gd name="connsiteY59" fmla="*/ 706630 h 1119380"/>
                    <a:gd name="connsiteX60" fmla="*/ 1187450 w 1441450"/>
                    <a:gd name="connsiteY60" fmla="*/ 649480 h 1119380"/>
                    <a:gd name="connsiteX61" fmla="*/ 1206500 w 1441450"/>
                    <a:gd name="connsiteY61" fmla="*/ 573280 h 1119380"/>
                    <a:gd name="connsiteX62" fmla="*/ 1212850 w 1441450"/>
                    <a:gd name="connsiteY62" fmla="*/ 554230 h 1119380"/>
                    <a:gd name="connsiteX63" fmla="*/ 1295400 w 1441450"/>
                    <a:gd name="connsiteY63" fmla="*/ 535180 h 1119380"/>
                    <a:gd name="connsiteX64" fmla="*/ 1314450 w 1441450"/>
                    <a:gd name="connsiteY64" fmla="*/ 528830 h 1119380"/>
                    <a:gd name="connsiteX65" fmla="*/ 1339850 w 1441450"/>
                    <a:gd name="connsiteY65" fmla="*/ 522480 h 1119380"/>
                    <a:gd name="connsiteX66" fmla="*/ 1346200 w 1441450"/>
                    <a:gd name="connsiteY66" fmla="*/ 503430 h 1119380"/>
                    <a:gd name="connsiteX67" fmla="*/ 1365250 w 1441450"/>
                    <a:gd name="connsiteY67" fmla="*/ 497080 h 1119380"/>
                    <a:gd name="connsiteX68" fmla="*/ 1403350 w 1441450"/>
                    <a:gd name="connsiteY68" fmla="*/ 509780 h 1119380"/>
                    <a:gd name="connsiteX69" fmla="*/ 1422400 w 1441450"/>
                    <a:gd name="connsiteY69" fmla="*/ 516130 h 1119380"/>
                    <a:gd name="connsiteX70" fmla="*/ 1441450 w 1441450"/>
                    <a:gd name="connsiteY70" fmla="*/ 516130 h 111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441450" h="1119380">
                      <a:moveTo>
                        <a:pt x="0" y="370080"/>
                      </a:moveTo>
                      <a:cubicBezTo>
                        <a:pt x="14817" y="376430"/>
                        <a:pt x="28377" y="387894"/>
                        <a:pt x="44450" y="389130"/>
                      </a:cubicBezTo>
                      <a:cubicBezTo>
                        <a:pt x="57798" y="390157"/>
                        <a:pt x="82550" y="376430"/>
                        <a:pt x="82550" y="376430"/>
                      </a:cubicBezTo>
                      <a:cubicBezTo>
                        <a:pt x="97367" y="378547"/>
                        <a:pt x="112389" y="386027"/>
                        <a:pt x="127000" y="382780"/>
                      </a:cubicBezTo>
                      <a:cubicBezTo>
                        <a:pt x="134450" y="381124"/>
                        <a:pt x="136600" y="370704"/>
                        <a:pt x="139700" y="363730"/>
                      </a:cubicBezTo>
                      <a:cubicBezTo>
                        <a:pt x="148534" y="343853"/>
                        <a:pt x="153473" y="321340"/>
                        <a:pt x="158750" y="300230"/>
                      </a:cubicBezTo>
                      <a:cubicBezTo>
                        <a:pt x="168066" y="188437"/>
                        <a:pt x="159952" y="260670"/>
                        <a:pt x="171450" y="185930"/>
                      </a:cubicBezTo>
                      <a:cubicBezTo>
                        <a:pt x="173726" y="171137"/>
                        <a:pt x="172427" y="155449"/>
                        <a:pt x="177800" y="141480"/>
                      </a:cubicBezTo>
                      <a:cubicBezTo>
                        <a:pt x="183279" y="127234"/>
                        <a:pt x="203200" y="103380"/>
                        <a:pt x="203200" y="103380"/>
                      </a:cubicBezTo>
                      <a:cubicBezTo>
                        <a:pt x="205317" y="90680"/>
                        <a:pt x="205479" y="77494"/>
                        <a:pt x="209550" y="65280"/>
                      </a:cubicBezTo>
                      <a:cubicBezTo>
                        <a:pt x="211963" y="58040"/>
                        <a:pt x="216507" y="51256"/>
                        <a:pt x="222250" y="46230"/>
                      </a:cubicBezTo>
                      <a:cubicBezTo>
                        <a:pt x="249123" y="22716"/>
                        <a:pt x="253235" y="23202"/>
                        <a:pt x="279400" y="14480"/>
                      </a:cubicBezTo>
                      <a:cubicBezTo>
                        <a:pt x="315796" y="69075"/>
                        <a:pt x="272160" y="0"/>
                        <a:pt x="298450" y="52580"/>
                      </a:cubicBezTo>
                      <a:cubicBezTo>
                        <a:pt x="301863" y="59406"/>
                        <a:pt x="306917" y="65280"/>
                        <a:pt x="311150" y="71630"/>
                      </a:cubicBezTo>
                      <a:cubicBezTo>
                        <a:pt x="319055" y="59773"/>
                        <a:pt x="329958" y="40720"/>
                        <a:pt x="342900" y="33530"/>
                      </a:cubicBezTo>
                      <a:cubicBezTo>
                        <a:pt x="354602" y="27029"/>
                        <a:pt x="381000" y="20830"/>
                        <a:pt x="381000" y="20830"/>
                      </a:cubicBezTo>
                      <a:cubicBezTo>
                        <a:pt x="389467" y="33530"/>
                        <a:pt x="401573" y="44450"/>
                        <a:pt x="406400" y="58930"/>
                      </a:cubicBezTo>
                      <a:cubicBezTo>
                        <a:pt x="408517" y="65280"/>
                        <a:pt x="408017" y="73247"/>
                        <a:pt x="412750" y="77980"/>
                      </a:cubicBezTo>
                      <a:cubicBezTo>
                        <a:pt x="417483" y="82713"/>
                        <a:pt x="425450" y="82213"/>
                        <a:pt x="431800" y="84330"/>
                      </a:cubicBezTo>
                      <a:lnTo>
                        <a:pt x="469900" y="71630"/>
                      </a:lnTo>
                      <a:cubicBezTo>
                        <a:pt x="476250" y="69513"/>
                        <a:pt x="483381" y="68993"/>
                        <a:pt x="488950" y="65280"/>
                      </a:cubicBezTo>
                      <a:cubicBezTo>
                        <a:pt x="543545" y="28884"/>
                        <a:pt x="474470" y="72520"/>
                        <a:pt x="527050" y="46230"/>
                      </a:cubicBezTo>
                      <a:cubicBezTo>
                        <a:pt x="533876" y="42817"/>
                        <a:pt x="539126" y="36630"/>
                        <a:pt x="546100" y="33530"/>
                      </a:cubicBezTo>
                      <a:cubicBezTo>
                        <a:pt x="558333" y="28093"/>
                        <a:pt x="571500" y="25063"/>
                        <a:pt x="584200" y="20830"/>
                      </a:cubicBezTo>
                      <a:lnTo>
                        <a:pt x="603250" y="14480"/>
                      </a:lnTo>
                      <a:cubicBezTo>
                        <a:pt x="609600" y="16597"/>
                        <a:pt x="617567" y="16097"/>
                        <a:pt x="622300" y="20830"/>
                      </a:cubicBezTo>
                      <a:cubicBezTo>
                        <a:pt x="633093" y="31623"/>
                        <a:pt x="647700" y="58930"/>
                        <a:pt x="647700" y="58930"/>
                      </a:cubicBezTo>
                      <a:cubicBezTo>
                        <a:pt x="660047" y="133010"/>
                        <a:pt x="655325" y="95884"/>
                        <a:pt x="660400" y="217680"/>
                      </a:cubicBezTo>
                      <a:cubicBezTo>
                        <a:pt x="668547" y="413220"/>
                        <a:pt x="647157" y="343050"/>
                        <a:pt x="673100" y="420880"/>
                      </a:cubicBezTo>
                      <a:cubicBezTo>
                        <a:pt x="687388" y="520894"/>
                        <a:pt x="673100" y="398486"/>
                        <a:pt x="673100" y="554230"/>
                      </a:cubicBezTo>
                      <a:cubicBezTo>
                        <a:pt x="673100" y="600845"/>
                        <a:pt x="678016" y="647337"/>
                        <a:pt x="679450" y="693930"/>
                      </a:cubicBezTo>
                      <a:cubicBezTo>
                        <a:pt x="680200" y="718321"/>
                        <a:pt x="673903" y="920193"/>
                        <a:pt x="692150" y="1011430"/>
                      </a:cubicBezTo>
                      <a:cubicBezTo>
                        <a:pt x="693463" y="1017994"/>
                        <a:pt x="696383" y="1024130"/>
                        <a:pt x="698500" y="1030480"/>
                      </a:cubicBezTo>
                      <a:cubicBezTo>
                        <a:pt x="700617" y="1047413"/>
                        <a:pt x="695384" y="1067081"/>
                        <a:pt x="704850" y="1081280"/>
                      </a:cubicBezTo>
                      <a:cubicBezTo>
                        <a:pt x="709083" y="1087630"/>
                        <a:pt x="718504" y="1073976"/>
                        <a:pt x="723900" y="1068580"/>
                      </a:cubicBezTo>
                      <a:cubicBezTo>
                        <a:pt x="777430" y="1015050"/>
                        <a:pt x="701633" y="1082126"/>
                        <a:pt x="742950" y="1030480"/>
                      </a:cubicBezTo>
                      <a:cubicBezTo>
                        <a:pt x="747718" y="1024521"/>
                        <a:pt x="755650" y="1022013"/>
                        <a:pt x="762000" y="1017780"/>
                      </a:cubicBezTo>
                      <a:cubicBezTo>
                        <a:pt x="768350" y="1026247"/>
                        <a:pt x="775799" y="1033991"/>
                        <a:pt x="781050" y="1043180"/>
                      </a:cubicBezTo>
                      <a:cubicBezTo>
                        <a:pt x="784371" y="1048992"/>
                        <a:pt x="784407" y="1056243"/>
                        <a:pt x="787400" y="1062230"/>
                      </a:cubicBezTo>
                      <a:cubicBezTo>
                        <a:pt x="790813" y="1069056"/>
                        <a:pt x="795867" y="1074930"/>
                        <a:pt x="800100" y="1081280"/>
                      </a:cubicBezTo>
                      <a:cubicBezTo>
                        <a:pt x="806450" y="1077047"/>
                        <a:pt x="813754" y="1073976"/>
                        <a:pt x="819150" y="1068580"/>
                      </a:cubicBezTo>
                      <a:cubicBezTo>
                        <a:pt x="844187" y="1043543"/>
                        <a:pt x="819648" y="1054012"/>
                        <a:pt x="844550" y="1024130"/>
                      </a:cubicBezTo>
                      <a:cubicBezTo>
                        <a:pt x="849436" y="1018267"/>
                        <a:pt x="857250" y="1015663"/>
                        <a:pt x="863600" y="1011430"/>
                      </a:cubicBezTo>
                      <a:cubicBezTo>
                        <a:pt x="869950" y="1015663"/>
                        <a:pt x="877882" y="1018171"/>
                        <a:pt x="882650" y="1024130"/>
                      </a:cubicBezTo>
                      <a:cubicBezTo>
                        <a:pt x="886831" y="1029357"/>
                        <a:pt x="886007" y="1037193"/>
                        <a:pt x="889000" y="1043180"/>
                      </a:cubicBezTo>
                      <a:cubicBezTo>
                        <a:pt x="892413" y="1050006"/>
                        <a:pt x="897467" y="1055880"/>
                        <a:pt x="901700" y="1062230"/>
                      </a:cubicBezTo>
                      <a:cubicBezTo>
                        <a:pt x="917661" y="1014347"/>
                        <a:pt x="896131" y="1073369"/>
                        <a:pt x="920750" y="1024130"/>
                      </a:cubicBezTo>
                      <a:cubicBezTo>
                        <a:pt x="923743" y="1018143"/>
                        <a:pt x="922919" y="1010307"/>
                        <a:pt x="927100" y="1005080"/>
                      </a:cubicBezTo>
                      <a:cubicBezTo>
                        <a:pt x="931868" y="999121"/>
                        <a:pt x="939800" y="996613"/>
                        <a:pt x="946150" y="992380"/>
                      </a:cubicBezTo>
                      <a:cubicBezTo>
                        <a:pt x="958007" y="1000285"/>
                        <a:pt x="977060" y="1011188"/>
                        <a:pt x="984250" y="1024130"/>
                      </a:cubicBezTo>
                      <a:cubicBezTo>
                        <a:pt x="1006477" y="1064138"/>
                        <a:pt x="989502" y="1058937"/>
                        <a:pt x="1003300" y="1100330"/>
                      </a:cubicBezTo>
                      <a:cubicBezTo>
                        <a:pt x="1005713" y="1107570"/>
                        <a:pt x="1011767" y="1113030"/>
                        <a:pt x="1016000" y="1119380"/>
                      </a:cubicBezTo>
                      <a:cubicBezTo>
                        <a:pt x="1022350" y="1115147"/>
                        <a:pt x="1029654" y="1112076"/>
                        <a:pt x="1035050" y="1106680"/>
                      </a:cubicBezTo>
                      <a:cubicBezTo>
                        <a:pt x="1040446" y="1101284"/>
                        <a:pt x="1042007" y="1092656"/>
                        <a:pt x="1047750" y="1087630"/>
                      </a:cubicBezTo>
                      <a:cubicBezTo>
                        <a:pt x="1066668" y="1071077"/>
                        <a:pt x="1082224" y="1061549"/>
                        <a:pt x="1104900" y="1055880"/>
                      </a:cubicBezTo>
                      <a:cubicBezTo>
                        <a:pt x="1115371" y="1053262"/>
                        <a:pt x="1126067" y="1051647"/>
                        <a:pt x="1136650" y="1049530"/>
                      </a:cubicBezTo>
                      <a:cubicBezTo>
                        <a:pt x="1140883" y="1036830"/>
                        <a:pt x="1147457" y="1024682"/>
                        <a:pt x="1149350" y="1011430"/>
                      </a:cubicBezTo>
                      <a:cubicBezTo>
                        <a:pt x="1156647" y="960354"/>
                        <a:pt x="1150967" y="981179"/>
                        <a:pt x="1162050" y="947930"/>
                      </a:cubicBezTo>
                      <a:cubicBezTo>
                        <a:pt x="1165442" y="890267"/>
                        <a:pt x="1169141" y="816324"/>
                        <a:pt x="1174750" y="757430"/>
                      </a:cubicBezTo>
                      <a:cubicBezTo>
                        <a:pt x="1176368" y="740442"/>
                        <a:pt x="1179106" y="723578"/>
                        <a:pt x="1181100" y="706630"/>
                      </a:cubicBezTo>
                      <a:cubicBezTo>
                        <a:pt x="1183340" y="687594"/>
                        <a:pt x="1184917" y="668479"/>
                        <a:pt x="1187450" y="649480"/>
                      </a:cubicBezTo>
                      <a:cubicBezTo>
                        <a:pt x="1193151" y="606726"/>
                        <a:pt x="1192692" y="614704"/>
                        <a:pt x="1206500" y="573280"/>
                      </a:cubicBezTo>
                      <a:cubicBezTo>
                        <a:pt x="1208617" y="566930"/>
                        <a:pt x="1206500" y="556347"/>
                        <a:pt x="1212850" y="554230"/>
                      </a:cubicBezTo>
                      <a:cubicBezTo>
                        <a:pt x="1265149" y="536797"/>
                        <a:pt x="1237698" y="543423"/>
                        <a:pt x="1295400" y="535180"/>
                      </a:cubicBezTo>
                      <a:cubicBezTo>
                        <a:pt x="1301750" y="533063"/>
                        <a:pt x="1308014" y="530669"/>
                        <a:pt x="1314450" y="528830"/>
                      </a:cubicBezTo>
                      <a:cubicBezTo>
                        <a:pt x="1322841" y="526432"/>
                        <a:pt x="1333035" y="527932"/>
                        <a:pt x="1339850" y="522480"/>
                      </a:cubicBezTo>
                      <a:cubicBezTo>
                        <a:pt x="1345077" y="518299"/>
                        <a:pt x="1341467" y="508163"/>
                        <a:pt x="1346200" y="503430"/>
                      </a:cubicBezTo>
                      <a:cubicBezTo>
                        <a:pt x="1350933" y="498697"/>
                        <a:pt x="1358900" y="499197"/>
                        <a:pt x="1365250" y="497080"/>
                      </a:cubicBezTo>
                      <a:lnTo>
                        <a:pt x="1403350" y="509780"/>
                      </a:lnTo>
                      <a:cubicBezTo>
                        <a:pt x="1409700" y="511897"/>
                        <a:pt x="1415707" y="516130"/>
                        <a:pt x="1422400" y="516130"/>
                      </a:cubicBezTo>
                      <a:lnTo>
                        <a:pt x="1441450" y="51613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/>
                </a:p>
              </p:txBody>
            </p:sp>
            <p:cxnSp>
              <p:nvCxnSpPr>
                <p:cNvPr id="275" name="直線コネクタ 274"/>
                <p:cNvCxnSpPr/>
                <p:nvPr/>
              </p:nvCxnSpPr>
              <p:spPr>
                <a:xfrm rot="5400000">
                  <a:off x="143326" y="2428275"/>
                  <a:ext cx="3287435" cy="24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コネクタ 275"/>
                <p:cNvCxnSpPr/>
                <p:nvPr/>
              </p:nvCxnSpPr>
              <p:spPr>
                <a:xfrm rot="5400000">
                  <a:off x="1536060" y="2677986"/>
                  <a:ext cx="3786858" cy="24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線コネクタ 277"/>
                <p:cNvCxnSpPr/>
                <p:nvPr/>
              </p:nvCxnSpPr>
              <p:spPr>
                <a:xfrm rot="5400000">
                  <a:off x="3373855" y="3101483"/>
                  <a:ext cx="3475422" cy="2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フリーフォーム 279"/>
              <p:cNvSpPr/>
              <p:nvPr/>
            </p:nvSpPr>
            <p:spPr>
              <a:xfrm>
                <a:off x="1285852" y="785794"/>
                <a:ext cx="3071835" cy="2027251"/>
              </a:xfrm>
              <a:custGeom>
                <a:avLst/>
                <a:gdLst>
                  <a:gd name="connsiteX0" fmla="*/ 0 w 1441450"/>
                  <a:gd name="connsiteY0" fmla="*/ 370080 h 1119380"/>
                  <a:gd name="connsiteX1" fmla="*/ 44450 w 1441450"/>
                  <a:gd name="connsiteY1" fmla="*/ 389130 h 1119380"/>
                  <a:gd name="connsiteX2" fmla="*/ 82550 w 1441450"/>
                  <a:gd name="connsiteY2" fmla="*/ 376430 h 1119380"/>
                  <a:gd name="connsiteX3" fmla="*/ 127000 w 1441450"/>
                  <a:gd name="connsiteY3" fmla="*/ 382780 h 1119380"/>
                  <a:gd name="connsiteX4" fmla="*/ 139700 w 1441450"/>
                  <a:gd name="connsiteY4" fmla="*/ 363730 h 1119380"/>
                  <a:gd name="connsiteX5" fmla="*/ 158750 w 1441450"/>
                  <a:gd name="connsiteY5" fmla="*/ 300230 h 1119380"/>
                  <a:gd name="connsiteX6" fmla="*/ 171450 w 1441450"/>
                  <a:gd name="connsiteY6" fmla="*/ 185930 h 1119380"/>
                  <a:gd name="connsiteX7" fmla="*/ 177800 w 1441450"/>
                  <a:gd name="connsiteY7" fmla="*/ 141480 h 1119380"/>
                  <a:gd name="connsiteX8" fmla="*/ 203200 w 1441450"/>
                  <a:gd name="connsiteY8" fmla="*/ 103380 h 1119380"/>
                  <a:gd name="connsiteX9" fmla="*/ 209550 w 1441450"/>
                  <a:gd name="connsiteY9" fmla="*/ 65280 h 1119380"/>
                  <a:gd name="connsiteX10" fmla="*/ 222250 w 1441450"/>
                  <a:gd name="connsiteY10" fmla="*/ 46230 h 1119380"/>
                  <a:gd name="connsiteX11" fmla="*/ 279400 w 1441450"/>
                  <a:gd name="connsiteY11" fmla="*/ 14480 h 1119380"/>
                  <a:gd name="connsiteX12" fmla="*/ 298450 w 1441450"/>
                  <a:gd name="connsiteY12" fmla="*/ 52580 h 1119380"/>
                  <a:gd name="connsiteX13" fmla="*/ 311150 w 1441450"/>
                  <a:gd name="connsiteY13" fmla="*/ 71630 h 1119380"/>
                  <a:gd name="connsiteX14" fmla="*/ 342900 w 1441450"/>
                  <a:gd name="connsiteY14" fmla="*/ 33530 h 1119380"/>
                  <a:gd name="connsiteX15" fmla="*/ 381000 w 1441450"/>
                  <a:gd name="connsiteY15" fmla="*/ 20830 h 1119380"/>
                  <a:gd name="connsiteX16" fmla="*/ 406400 w 1441450"/>
                  <a:gd name="connsiteY16" fmla="*/ 58930 h 1119380"/>
                  <a:gd name="connsiteX17" fmla="*/ 412750 w 1441450"/>
                  <a:gd name="connsiteY17" fmla="*/ 77980 h 1119380"/>
                  <a:gd name="connsiteX18" fmla="*/ 431800 w 1441450"/>
                  <a:gd name="connsiteY18" fmla="*/ 84330 h 1119380"/>
                  <a:gd name="connsiteX19" fmla="*/ 469900 w 1441450"/>
                  <a:gd name="connsiteY19" fmla="*/ 71630 h 1119380"/>
                  <a:gd name="connsiteX20" fmla="*/ 488950 w 1441450"/>
                  <a:gd name="connsiteY20" fmla="*/ 65280 h 1119380"/>
                  <a:gd name="connsiteX21" fmla="*/ 527050 w 1441450"/>
                  <a:gd name="connsiteY21" fmla="*/ 46230 h 1119380"/>
                  <a:gd name="connsiteX22" fmla="*/ 546100 w 1441450"/>
                  <a:gd name="connsiteY22" fmla="*/ 33530 h 1119380"/>
                  <a:gd name="connsiteX23" fmla="*/ 584200 w 1441450"/>
                  <a:gd name="connsiteY23" fmla="*/ 20830 h 1119380"/>
                  <a:gd name="connsiteX24" fmla="*/ 603250 w 1441450"/>
                  <a:gd name="connsiteY24" fmla="*/ 14480 h 1119380"/>
                  <a:gd name="connsiteX25" fmla="*/ 622300 w 1441450"/>
                  <a:gd name="connsiteY25" fmla="*/ 20830 h 1119380"/>
                  <a:gd name="connsiteX26" fmla="*/ 647700 w 1441450"/>
                  <a:gd name="connsiteY26" fmla="*/ 58930 h 1119380"/>
                  <a:gd name="connsiteX27" fmla="*/ 660400 w 1441450"/>
                  <a:gd name="connsiteY27" fmla="*/ 217680 h 1119380"/>
                  <a:gd name="connsiteX28" fmla="*/ 673100 w 1441450"/>
                  <a:gd name="connsiteY28" fmla="*/ 420880 h 1119380"/>
                  <a:gd name="connsiteX29" fmla="*/ 673100 w 1441450"/>
                  <a:gd name="connsiteY29" fmla="*/ 554230 h 1119380"/>
                  <a:gd name="connsiteX30" fmla="*/ 679450 w 1441450"/>
                  <a:gd name="connsiteY30" fmla="*/ 693930 h 1119380"/>
                  <a:gd name="connsiteX31" fmla="*/ 692150 w 1441450"/>
                  <a:gd name="connsiteY31" fmla="*/ 1011430 h 1119380"/>
                  <a:gd name="connsiteX32" fmla="*/ 698500 w 1441450"/>
                  <a:gd name="connsiteY32" fmla="*/ 1030480 h 1119380"/>
                  <a:gd name="connsiteX33" fmla="*/ 704850 w 1441450"/>
                  <a:gd name="connsiteY33" fmla="*/ 1081280 h 1119380"/>
                  <a:gd name="connsiteX34" fmla="*/ 723900 w 1441450"/>
                  <a:gd name="connsiteY34" fmla="*/ 1068580 h 1119380"/>
                  <a:gd name="connsiteX35" fmla="*/ 742950 w 1441450"/>
                  <a:gd name="connsiteY35" fmla="*/ 1030480 h 1119380"/>
                  <a:gd name="connsiteX36" fmla="*/ 762000 w 1441450"/>
                  <a:gd name="connsiteY36" fmla="*/ 1017780 h 1119380"/>
                  <a:gd name="connsiteX37" fmla="*/ 781050 w 1441450"/>
                  <a:gd name="connsiteY37" fmla="*/ 1043180 h 1119380"/>
                  <a:gd name="connsiteX38" fmla="*/ 787400 w 1441450"/>
                  <a:gd name="connsiteY38" fmla="*/ 1062230 h 1119380"/>
                  <a:gd name="connsiteX39" fmla="*/ 800100 w 1441450"/>
                  <a:gd name="connsiteY39" fmla="*/ 1081280 h 1119380"/>
                  <a:gd name="connsiteX40" fmla="*/ 819150 w 1441450"/>
                  <a:gd name="connsiteY40" fmla="*/ 1068580 h 1119380"/>
                  <a:gd name="connsiteX41" fmla="*/ 844550 w 1441450"/>
                  <a:gd name="connsiteY41" fmla="*/ 1024130 h 1119380"/>
                  <a:gd name="connsiteX42" fmla="*/ 863600 w 1441450"/>
                  <a:gd name="connsiteY42" fmla="*/ 1011430 h 1119380"/>
                  <a:gd name="connsiteX43" fmla="*/ 882650 w 1441450"/>
                  <a:gd name="connsiteY43" fmla="*/ 1024130 h 1119380"/>
                  <a:gd name="connsiteX44" fmla="*/ 889000 w 1441450"/>
                  <a:gd name="connsiteY44" fmla="*/ 1043180 h 1119380"/>
                  <a:gd name="connsiteX45" fmla="*/ 901700 w 1441450"/>
                  <a:gd name="connsiteY45" fmla="*/ 1062230 h 1119380"/>
                  <a:gd name="connsiteX46" fmla="*/ 920750 w 1441450"/>
                  <a:gd name="connsiteY46" fmla="*/ 1024130 h 1119380"/>
                  <a:gd name="connsiteX47" fmla="*/ 927100 w 1441450"/>
                  <a:gd name="connsiteY47" fmla="*/ 1005080 h 1119380"/>
                  <a:gd name="connsiteX48" fmla="*/ 946150 w 1441450"/>
                  <a:gd name="connsiteY48" fmla="*/ 992380 h 1119380"/>
                  <a:gd name="connsiteX49" fmla="*/ 984250 w 1441450"/>
                  <a:gd name="connsiteY49" fmla="*/ 1024130 h 1119380"/>
                  <a:gd name="connsiteX50" fmla="*/ 1003300 w 1441450"/>
                  <a:gd name="connsiteY50" fmla="*/ 1100330 h 1119380"/>
                  <a:gd name="connsiteX51" fmla="*/ 1016000 w 1441450"/>
                  <a:gd name="connsiteY51" fmla="*/ 1119380 h 1119380"/>
                  <a:gd name="connsiteX52" fmla="*/ 1035050 w 1441450"/>
                  <a:gd name="connsiteY52" fmla="*/ 1106680 h 1119380"/>
                  <a:gd name="connsiteX53" fmla="*/ 1047750 w 1441450"/>
                  <a:gd name="connsiteY53" fmla="*/ 1087630 h 1119380"/>
                  <a:gd name="connsiteX54" fmla="*/ 1104900 w 1441450"/>
                  <a:gd name="connsiteY54" fmla="*/ 1055880 h 1119380"/>
                  <a:gd name="connsiteX55" fmla="*/ 1136650 w 1441450"/>
                  <a:gd name="connsiteY55" fmla="*/ 1049530 h 1119380"/>
                  <a:gd name="connsiteX56" fmla="*/ 1149350 w 1441450"/>
                  <a:gd name="connsiteY56" fmla="*/ 1011430 h 1119380"/>
                  <a:gd name="connsiteX57" fmla="*/ 1162050 w 1441450"/>
                  <a:gd name="connsiteY57" fmla="*/ 947930 h 1119380"/>
                  <a:gd name="connsiteX58" fmla="*/ 1174750 w 1441450"/>
                  <a:gd name="connsiteY58" fmla="*/ 757430 h 1119380"/>
                  <a:gd name="connsiteX59" fmla="*/ 1181100 w 1441450"/>
                  <a:gd name="connsiteY59" fmla="*/ 706630 h 1119380"/>
                  <a:gd name="connsiteX60" fmla="*/ 1187450 w 1441450"/>
                  <a:gd name="connsiteY60" fmla="*/ 649480 h 1119380"/>
                  <a:gd name="connsiteX61" fmla="*/ 1206500 w 1441450"/>
                  <a:gd name="connsiteY61" fmla="*/ 573280 h 1119380"/>
                  <a:gd name="connsiteX62" fmla="*/ 1212850 w 1441450"/>
                  <a:gd name="connsiteY62" fmla="*/ 554230 h 1119380"/>
                  <a:gd name="connsiteX63" fmla="*/ 1295400 w 1441450"/>
                  <a:gd name="connsiteY63" fmla="*/ 535180 h 1119380"/>
                  <a:gd name="connsiteX64" fmla="*/ 1314450 w 1441450"/>
                  <a:gd name="connsiteY64" fmla="*/ 528830 h 1119380"/>
                  <a:gd name="connsiteX65" fmla="*/ 1339850 w 1441450"/>
                  <a:gd name="connsiteY65" fmla="*/ 522480 h 1119380"/>
                  <a:gd name="connsiteX66" fmla="*/ 1346200 w 1441450"/>
                  <a:gd name="connsiteY66" fmla="*/ 503430 h 1119380"/>
                  <a:gd name="connsiteX67" fmla="*/ 1365250 w 1441450"/>
                  <a:gd name="connsiteY67" fmla="*/ 497080 h 1119380"/>
                  <a:gd name="connsiteX68" fmla="*/ 1403350 w 1441450"/>
                  <a:gd name="connsiteY68" fmla="*/ 509780 h 1119380"/>
                  <a:gd name="connsiteX69" fmla="*/ 1422400 w 1441450"/>
                  <a:gd name="connsiteY69" fmla="*/ 516130 h 1119380"/>
                  <a:gd name="connsiteX70" fmla="*/ 1441450 w 1441450"/>
                  <a:gd name="connsiteY70" fmla="*/ 516130 h 111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450" h="1119380">
                    <a:moveTo>
                      <a:pt x="0" y="370080"/>
                    </a:moveTo>
                    <a:cubicBezTo>
                      <a:pt x="14817" y="376430"/>
                      <a:pt x="28377" y="387894"/>
                      <a:pt x="44450" y="389130"/>
                    </a:cubicBezTo>
                    <a:cubicBezTo>
                      <a:pt x="57798" y="390157"/>
                      <a:pt x="82550" y="376430"/>
                      <a:pt x="82550" y="376430"/>
                    </a:cubicBezTo>
                    <a:cubicBezTo>
                      <a:pt x="97367" y="378547"/>
                      <a:pt x="112389" y="386027"/>
                      <a:pt x="127000" y="382780"/>
                    </a:cubicBezTo>
                    <a:cubicBezTo>
                      <a:pt x="134450" y="381124"/>
                      <a:pt x="136600" y="370704"/>
                      <a:pt x="139700" y="363730"/>
                    </a:cubicBezTo>
                    <a:cubicBezTo>
                      <a:pt x="148534" y="343853"/>
                      <a:pt x="153473" y="321340"/>
                      <a:pt x="158750" y="300230"/>
                    </a:cubicBezTo>
                    <a:cubicBezTo>
                      <a:pt x="168066" y="188437"/>
                      <a:pt x="159952" y="260670"/>
                      <a:pt x="171450" y="185930"/>
                    </a:cubicBezTo>
                    <a:cubicBezTo>
                      <a:pt x="173726" y="171137"/>
                      <a:pt x="172427" y="155449"/>
                      <a:pt x="177800" y="141480"/>
                    </a:cubicBezTo>
                    <a:cubicBezTo>
                      <a:pt x="183279" y="127234"/>
                      <a:pt x="203200" y="103380"/>
                      <a:pt x="203200" y="103380"/>
                    </a:cubicBezTo>
                    <a:cubicBezTo>
                      <a:pt x="205317" y="90680"/>
                      <a:pt x="205479" y="77494"/>
                      <a:pt x="209550" y="65280"/>
                    </a:cubicBezTo>
                    <a:cubicBezTo>
                      <a:pt x="211963" y="58040"/>
                      <a:pt x="216507" y="51256"/>
                      <a:pt x="222250" y="46230"/>
                    </a:cubicBezTo>
                    <a:cubicBezTo>
                      <a:pt x="249123" y="22716"/>
                      <a:pt x="253235" y="23202"/>
                      <a:pt x="279400" y="14480"/>
                    </a:cubicBezTo>
                    <a:cubicBezTo>
                      <a:pt x="315796" y="69075"/>
                      <a:pt x="272160" y="0"/>
                      <a:pt x="298450" y="52580"/>
                    </a:cubicBezTo>
                    <a:cubicBezTo>
                      <a:pt x="301863" y="59406"/>
                      <a:pt x="306917" y="65280"/>
                      <a:pt x="311150" y="71630"/>
                    </a:cubicBezTo>
                    <a:cubicBezTo>
                      <a:pt x="319055" y="59773"/>
                      <a:pt x="329958" y="40720"/>
                      <a:pt x="342900" y="33530"/>
                    </a:cubicBezTo>
                    <a:cubicBezTo>
                      <a:pt x="354602" y="27029"/>
                      <a:pt x="381000" y="20830"/>
                      <a:pt x="381000" y="20830"/>
                    </a:cubicBezTo>
                    <a:cubicBezTo>
                      <a:pt x="389467" y="33530"/>
                      <a:pt x="401573" y="44450"/>
                      <a:pt x="406400" y="58930"/>
                    </a:cubicBezTo>
                    <a:cubicBezTo>
                      <a:pt x="408517" y="65280"/>
                      <a:pt x="408017" y="73247"/>
                      <a:pt x="412750" y="77980"/>
                    </a:cubicBezTo>
                    <a:cubicBezTo>
                      <a:pt x="417483" y="82713"/>
                      <a:pt x="425450" y="82213"/>
                      <a:pt x="431800" y="84330"/>
                    </a:cubicBezTo>
                    <a:lnTo>
                      <a:pt x="469900" y="71630"/>
                    </a:lnTo>
                    <a:cubicBezTo>
                      <a:pt x="476250" y="69513"/>
                      <a:pt x="483381" y="68993"/>
                      <a:pt x="488950" y="65280"/>
                    </a:cubicBezTo>
                    <a:cubicBezTo>
                      <a:pt x="543545" y="28884"/>
                      <a:pt x="474470" y="72520"/>
                      <a:pt x="527050" y="46230"/>
                    </a:cubicBezTo>
                    <a:cubicBezTo>
                      <a:pt x="533876" y="42817"/>
                      <a:pt x="539126" y="36630"/>
                      <a:pt x="546100" y="33530"/>
                    </a:cubicBezTo>
                    <a:cubicBezTo>
                      <a:pt x="558333" y="28093"/>
                      <a:pt x="571500" y="25063"/>
                      <a:pt x="584200" y="20830"/>
                    </a:cubicBezTo>
                    <a:lnTo>
                      <a:pt x="603250" y="14480"/>
                    </a:lnTo>
                    <a:cubicBezTo>
                      <a:pt x="609600" y="16597"/>
                      <a:pt x="617567" y="16097"/>
                      <a:pt x="622300" y="20830"/>
                    </a:cubicBezTo>
                    <a:cubicBezTo>
                      <a:pt x="633093" y="31623"/>
                      <a:pt x="647700" y="58930"/>
                      <a:pt x="647700" y="58930"/>
                    </a:cubicBezTo>
                    <a:cubicBezTo>
                      <a:pt x="660047" y="133010"/>
                      <a:pt x="655325" y="95884"/>
                      <a:pt x="660400" y="217680"/>
                    </a:cubicBezTo>
                    <a:cubicBezTo>
                      <a:pt x="668547" y="413220"/>
                      <a:pt x="647157" y="343050"/>
                      <a:pt x="673100" y="420880"/>
                    </a:cubicBezTo>
                    <a:cubicBezTo>
                      <a:pt x="687388" y="520894"/>
                      <a:pt x="673100" y="398486"/>
                      <a:pt x="673100" y="554230"/>
                    </a:cubicBezTo>
                    <a:cubicBezTo>
                      <a:pt x="673100" y="600845"/>
                      <a:pt x="678016" y="647337"/>
                      <a:pt x="679450" y="693930"/>
                    </a:cubicBezTo>
                    <a:cubicBezTo>
                      <a:pt x="680200" y="718321"/>
                      <a:pt x="673903" y="920193"/>
                      <a:pt x="692150" y="1011430"/>
                    </a:cubicBezTo>
                    <a:cubicBezTo>
                      <a:pt x="693463" y="1017994"/>
                      <a:pt x="696383" y="1024130"/>
                      <a:pt x="698500" y="1030480"/>
                    </a:cubicBezTo>
                    <a:cubicBezTo>
                      <a:pt x="700617" y="1047413"/>
                      <a:pt x="695384" y="1067081"/>
                      <a:pt x="704850" y="1081280"/>
                    </a:cubicBezTo>
                    <a:cubicBezTo>
                      <a:pt x="709083" y="1087630"/>
                      <a:pt x="718504" y="1073976"/>
                      <a:pt x="723900" y="1068580"/>
                    </a:cubicBezTo>
                    <a:cubicBezTo>
                      <a:pt x="777430" y="1015050"/>
                      <a:pt x="701633" y="1082126"/>
                      <a:pt x="742950" y="1030480"/>
                    </a:cubicBezTo>
                    <a:cubicBezTo>
                      <a:pt x="747718" y="1024521"/>
                      <a:pt x="755650" y="1022013"/>
                      <a:pt x="762000" y="1017780"/>
                    </a:cubicBezTo>
                    <a:cubicBezTo>
                      <a:pt x="768350" y="1026247"/>
                      <a:pt x="775799" y="1033991"/>
                      <a:pt x="781050" y="1043180"/>
                    </a:cubicBezTo>
                    <a:cubicBezTo>
                      <a:pt x="784371" y="1048992"/>
                      <a:pt x="784407" y="1056243"/>
                      <a:pt x="787400" y="1062230"/>
                    </a:cubicBezTo>
                    <a:cubicBezTo>
                      <a:pt x="790813" y="1069056"/>
                      <a:pt x="795867" y="1074930"/>
                      <a:pt x="800100" y="1081280"/>
                    </a:cubicBezTo>
                    <a:cubicBezTo>
                      <a:pt x="806450" y="1077047"/>
                      <a:pt x="813754" y="1073976"/>
                      <a:pt x="819150" y="1068580"/>
                    </a:cubicBezTo>
                    <a:cubicBezTo>
                      <a:pt x="844187" y="1043543"/>
                      <a:pt x="819648" y="1054012"/>
                      <a:pt x="844550" y="1024130"/>
                    </a:cubicBezTo>
                    <a:cubicBezTo>
                      <a:pt x="849436" y="1018267"/>
                      <a:pt x="857250" y="1015663"/>
                      <a:pt x="863600" y="1011430"/>
                    </a:cubicBezTo>
                    <a:cubicBezTo>
                      <a:pt x="869950" y="1015663"/>
                      <a:pt x="877882" y="1018171"/>
                      <a:pt x="882650" y="1024130"/>
                    </a:cubicBezTo>
                    <a:cubicBezTo>
                      <a:pt x="886831" y="1029357"/>
                      <a:pt x="886007" y="1037193"/>
                      <a:pt x="889000" y="1043180"/>
                    </a:cubicBezTo>
                    <a:cubicBezTo>
                      <a:pt x="892413" y="1050006"/>
                      <a:pt x="897467" y="1055880"/>
                      <a:pt x="901700" y="1062230"/>
                    </a:cubicBezTo>
                    <a:cubicBezTo>
                      <a:pt x="917661" y="1014347"/>
                      <a:pt x="896131" y="1073369"/>
                      <a:pt x="920750" y="1024130"/>
                    </a:cubicBezTo>
                    <a:cubicBezTo>
                      <a:pt x="923743" y="1018143"/>
                      <a:pt x="922919" y="1010307"/>
                      <a:pt x="927100" y="1005080"/>
                    </a:cubicBezTo>
                    <a:cubicBezTo>
                      <a:pt x="931868" y="999121"/>
                      <a:pt x="939800" y="996613"/>
                      <a:pt x="946150" y="992380"/>
                    </a:cubicBezTo>
                    <a:cubicBezTo>
                      <a:pt x="958007" y="1000285"/>
                      <a:pt x="977060" y="1011188"/>
                      <a:pt x="984250" y="1024130"/>
                    </a:cubicBezTo>
                    <a:cubicBezTo>
                      <a:pt x="1006477" y="1064138"/>
                      <a:pt x="989502" y="1058937"/>
                      <a:pt x="1003300" y="1100330"/>
                    </a:cubicBezTo>
                    <a:cubicBezTo>
                      <a:pt x="1005713" y="1107570"/>
                      <a:pt x="1011767" y="1113030"/>
                      <a:pt x="1016000" y="1119380"/>
                    </a:cubicBezTo>
                    <a:cubicBezTo>
                      <a:pt x="1022350" y="1115147"/>
                      <a:pt x="1029654" y="1112076"/>
                      <a:pt x="1035050" y="1106680"/>
                    </a:cubicBezTo>
                    <a:cubicBezTo>
                      <a:pt x="1040446" y="1101284"/>
                      <a:pt x="1042007" y="1092656"/>
                      <a:pt x="1047750" y="1087630"/>
                    </a:cubicBezTo>
                    <a:cubicBezTo>
                      <a:pt x="1066668" y="1071077"/>
                      <a:pt x="1082224" y="1061549"/>
                      <a:pt x="1104900" y="1055880"/>
                    </a:cubicBezTo>
                    <a:cubicBezTo>
                      <a:pt x="1115371" y="1053262"/>
                      <a:pt x="1126067" y="1051647"/>
                      <a:pt x="1136650" y="1049530"/>
                    </a:cubicBezTo>
                    <a:cubicBezTo>
                      <a:pt x="1140883" y="1036830"/>
                      <a:pt x="1147457" y="1024682"/>
                      <a:pt x="1149350" y="1011430"/>
                    </a:cubicBezTo>
                    <a:cubicBezTo>
                      <a:pt x="1156647" y="960354"/>
                      <a:pt x="1150967" y="981179"/>
                      <a:pt x="1162050" y="947930"/>
                    </a:cubicBezTo>
                    <a:cubicBezTo>
                      <a:pt x="1165442" y="890267"/>
                      <a:pt x="1169141" y="816324"/>
                      <a:pt x="1174750" y="757430"/>
                    </a:cubicBezTo>
                    <a:cubicBezTo>
                      <a:pt x="1176368" y="740442"/>
                      <a:pt x="1179106" y="723578"/>
                      <a:pt x="1181100" y="706630"/>
                    </a:cubicBezTo>
                    <a:cubicBezTo>
                      <a:pt x="1183340" y="687594"/>
                      <a:pt x="1184917" y="668479"/>
                      <a:pt x="1187450" y="649480"/>
                    </a:cubicBezTo>
                    <a:cubicBezTo>
                      <a:pt x="1193151" y="606726"/>
                      <a:pt x="1192692" y="614704"/>
                      <a:pt x="1206500" y="573280"/>
                    </a:cubicBezTo>
                    <a:cubicBezTo>
                      <a:pt x="1208617" y="566930"/>
                      <a:pt x="1206500" y="556347"/>
                      <a:pt x="1212850" y="554230"/>
                    </a:cubicBezTo>
                    <a:cubicBezTo>
                      <a:pt x="1265149" y="536797"/>
                      <a:pt x="1237698" y="543423"/>
                      <a:pt x="1295400" y="535180"/>
                    </a:cubicBezTo>
                    <a:cubicBezTo>
                      <a:pt x="1301750" y="533063"/>
                      <a:pt x="1308014" y="530669"/>
                      <a:pt x="1314450" y="528830"/>
                    </a:cubicBezTo>
                    <a:cubicBezTo>
                      <a:pt x="1322841" y="526432"/>
                      <a:pt x="1333035" y="527932"/>
                      <a:pt x="1339850" y="522480"/>
                    </a:cubicBezTo>
                    <a:cubicBezTo>
                      <a:pt x="1345077" y="518299"/>
                      <a:pt x="1341467" y="508163"/>
                      <a:pt x="1346200" y="503430"/>
                    </a:cubicBezTo>
                    <a:cubicBezTo>
                      <a:pt x="1350933" y="498697"/>
                      <a:pt x="1358900" y="499197"/>
                      <a:pt x="1365250" y="497080"/>
                    </a:cubicBezTo>
                    <a:lnTo>
                      <a:pt x="1403350" y="509780"/>
                    </a:lnTo>
                    <a:cubicBezTo>
                      <a:pt x="1409700" y="511897"/>
                      <a:pt x="1415707" y="516130"/>
                      <a:pt x="1422400" y="516130"/>
                    </a:cubicBezTo>
                    <a:lnTo>
                      <a:pt x="1441450" y="51613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cxnSp>
            <p:nvCxnSpPr>
              <p:cNvPr id="282" name="直線矢印コネクタ 281"/>
              <p:cNvCxnSpPr/>
              <p:nvPr/>
            </p:nvCxnSpPr>
            <p:spPr>
              <a:xfrm>
                <a:off x="4572000" y="1643050"/>
                <a:ext cx="500067" cy="15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矢印コネクタ 19"/>
            <p:cNvCxnSpPr/>
            <p:nvPr/>
          </p:nvCxnSpPr>
          <p:spPr bwMode="auto">
            <a:xfrm>
              <a:off x="1285852" y="3143248"/>
              <a:ext cx="3143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 bwMode="auto">
            <a:xfrm rot="16200000" flipV="1">
              <a:off x="-71470" y="1785926"/>
              <a:ext cx="2724168" cy="9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99"/>
            <p:cNvSpPr txBox="1"/>
            <p:nvPr/>
          </p:nvSpPr>
          <p:spPr>
            <a:xfrm rot="16200000">
              <a:off x="744100" y="636298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Luma</a:t>
              </a:r>
              <a:r>
                <a:rPr lang="en-US" sz="1600" b="1" dirty="0" smtClean="0"/>
                <a:t> </a:t>
              </a:r>
              <a:endParaRPr lang="en-US" sz="1600" b="1" dirty="0"/>
            </a:p>
          </p:txBody>
        </p:sp>
        <p:sp>
          <p:nvSpPr>
            <p:cNvPr id="31" name="TextBox 99"/>
            <p:cNvSpPr txBox="1"/>
            <p:nvPr/>
          </p:nvSpPr>
          <p:spPr>
            <a:xfrm>
              <a:off x="3857620" y="3143248"/>
              <a:ext cx="660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Time</a:t>
              </a:r>
              <a:endParaRPr lang="en-US" sz="1600" b="1" dirty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4898413" y="411075"/>
              <a:ext cx="3834294" cy="3070727"/>
              <a:chOff x="4898413" y="411075"/>
              <a:chExt cx="3834294" cy="3070727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5572132" y="714356"/>
                <a:ext cx="107157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6643702" y="2428868"/>
                <a:ext cx="107157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7715272" y="1571612"/>
                <a:ext cx="571504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5214942" y="1142984"/>
                <a:ext cx="35719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" name="直線矢印コネクタ 14"/>
              <p:cNvCxnSpPr/>
              <p:nvPr/>
            </p:nvCxnSpPr>
            <p:spPr>
              <a:xfrm rot="5400000">
                <a:off x="6573058" y="856438"/>
                <a:ext cx="28575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644496" y="713562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6644496" y="999314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6715140" y="714356"/>
                <a:ext cx="8659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 smtClean="0"/>
                  <a:t>Threshold</a:t>
                </a:r>
                <a:endParaRPr lang="ja-JP" altLang="en-US" sz="1200" dirty="0"/>
              </a:p>
            </p:txBody>
          </p:sp>
          <p:cxnSp>
            <p:nvCxnSpPr>
              <p:cNvPr id="22" name="直線矢印コネクタ 21"/>
              <p:cNvCxnSpPr/>
              <p:nvPr/>
            </p:nvCxnSpPr>
            <p:spPr bwMode="auto">
              <a:xfrm>
                <a:off x="5214942" y="3143248"/>
                <a:ext cx="342902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 bwMode="auto">
              <a:xfrm rot="16200000" flipV="1">
                <a:off x="3857620" y="1785926"/>
                <a:ext cx="2724168" cy="9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99"/>
              <p:cNvSpPr txBox="1"/>
              <p:nvPr/>
            </p:nvSpPr>
            <p:spPr>
              <a:xfrm rot="16200000">
                <a:off x="4673190" y="636298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/>
                  <a:t>Luma</a:t>
                </a:r>
                <a:r>
                  <a:rPr lang="en-US" sz="1600" b="1" dirty="0" smtClean="0"/>
                  <a:t> </a:t>
                </a:r>
                <a:endParaRPr lang="en-US" sz="1600" b="1" dirty="0"/>
              </a:p>
            </p:txBody>
          </p:sp>
          <p:sp>
            <p:nvSpPr>
              <p:cNvPr id="33" name="TextBox 99"/>
              <p:cNvSpPr txBox="1"/>
              <p:nvPr/>
            </p:nvSpPr>
            <p:spPr>
              <a:xfrm>
                <a:off x="8072462" y="3143248"/>
                <a:ext cx="660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Time</a:t>
                </a:r>
                <a:endParaRPr lang="en-US" sz="1600" b="1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カギ線コネクタ 186"/>
          <p:cNvCxnSpPr/>
          <p:nvPr/>
        </p:nvCxnSpPr>
        <p:spPr>
          <a:xfrm flipV="1">
            <a:off x="2928926" y="1285860"/>
            <a:ext cx="2673350" cy="1428750"/>
          </a:xfrm>
          <a:prstGeom prst="bentConnector4">
            <a:avLst>
              <a:gd name="adj1" fmla="val 43380"/>
              <a:gd name="adj2" fmla="val 116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" name="グループ化 192"/>
          <p:cNvGrpSpPr>
            <a:grpSpLocks/>
          </p:cNvGrpSpPr>
          <p:nvPr/>
        </p:nvGrpSpPr>
        <p:grpSpPr bwMode="auto">
          <a:xfrm>
            <a:off x="1357301" y="1571610"/>
            <a:ext cx="2643182" cy="2428875"/>
            <a:chOff x="5429256" y="1000108"/>
            <a:chExt cx="2143140" cy="2359042"/>
          </a:xfrm>
        </p:grpSpPr>
        <p:grpSp>
          <p:nvGrpSpPr>
            <p:cNvPr id="4192" name="グループ化 184"/>
            <p:cNvGrpSpPr>
              <a:grpSpLocks/>
            </p:cNvGrpSpPr>
            <p:nvPr/>
          </p:nvGrpSpPr>
          <p:grpSpPr bwMode="auto">
            <a:xfrm>
              <a:off x="5429256" y="1000108"/>
              <a:ext cx="2143140" cy="2359042"/>
              <a:chOff x="4286248" y="1643050"/>
              <a:chExt cx="2143140" cy="2359042"/>
            </a:xfrm>
          </p:grpSpPr>
          <p:cxnSp>
            <p:nvCxnSpPr>
              <p:cNvPr id="175" name="直線矢印コネクタ 174"/>
              <p:cNvCxnSpPr/>
              <p:nvPr/>
            </p:nvCxnSpPr>
            <p:spPr>
              <a:xfrm rot="5400000" flipH="1" flipV="1">
                <a:off x="3108297" y="2821001"/>
                <a:ext cx="2357455" cy="15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/>
              <p:cNvCxnSpPr/>
              <p:nvPr/>
            </p:nvCxnSpPr>
            <p:spPr>
              <a:xfrm>
                <a:off x="4286248" y="4000505"/>
                <a:ext cx="2143140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フリーフォーム 191"/>
            <p:cNvSpPr/>
            <p:nvPr/>
          </p:nvSpPr>
          <p:spPr>
            <a:xfrm>
              <a:off x="5429256" y="1214423"/>
              <a:ext cx="1441184" cy="1119195"/>
            </a:xfrm>
            <a:custGeom>
              <a:avLst/>
              <a:gdLst>
                <a:gd name="connsiteX0" fmla="*/ 0 w 1441450"/>
                <a:gd name="connsiteY0" fmla="*/ 370080 h 1119380"/>
                <a:gd name="connsiteX1" fmla="*/ 44450 w 1441450"/>
                <a:gd name="connsiteY1" fmla="*/ 389130 h 1119380"/>
                <a:gd name="connsiteX2" fmla="*/ 82550 w 1441450"/>
                <a:gd name="connsiteY2" fmla="*/ 376430 h 1119380"/>
                <a:gd name="connsiteX3" fmla="*/ 127000 w 1441450"/>
                <a:gd name="connsiteY3" fmla="*/ 382780 h 1119380"/>
                <a:gd name="connsiteX4" fmla="*/ 139700 w 1441450"/>
                <a:gd name="connsiteY4" fmla="*/ 363730 h 1119380"/>
                <a:gd name="connsiteX5" fmla="*/ 158750 w 1441450"/>
                <a:gd name="connsiteY5" fmla="*/ 300230 h 1119380"/>
                <a:gd name="connsiteX6" fmla="*/ 171450 w 1441450"/>
                <a:gd name="connsiteY6" fmla="*/ 185930 h 1119380"/>
                <a:gd name="connsiteX7" fmla="*/ 177800 w 1441450"/>
                <a:gd name="connsiteY7" fmla="*/ 141480 h 1119380"/>
                <a:gd name="connsiteX8" fmla="*/ 203200 w 1441450"/>
                <a:gd name="connsiteY8" fmla="*/ 103380 h 1119380"/>
                <a:gd name="connsiteX9" fmla="*/ 209550 w 1441450"/>
                <a:gd name="connsiteY9" fmla="*/ 65280 h 1119380"/>
                <a:gd name="connsiteX10" fmla="*/ 222250 w 1441450"/>
                <a:gd name="connsiteY10" fmla="*/ 46230 h 1119380"/>
                <a:gd name="connsiteX11" fmla="*/ 279400 w 1441450"/>
                <a:gd name="connsiteY11" fmla="*/ 14480 h 1119380"/>
                <a:gd name="connsiteX12" fmla="*/ 298450 w 1441450"/>
                <a:gd name="connsiteY12" fmla="*/ 52580 h 1119380"/>
                <a:gd name="connsiteX13" fmla="*/ 311150 w 1441450"/>
                <a:gd name="connsiteY13" fmla="*/ 71630 h 1119380"/>
                <a:gd name="connsiteX14" fmla="*/ 342900 w 1441450"/>
                <a:gd name="connsiteY14" fmla="*/ 33530 h 1119380"/>
                <a:gd name="connsiteX15" fmla="*/ 381000 w 1441450"/>
                <a:gd name="connsiteY15" fmla="*/ 20830 h 1119380"/>
                <a:gd name="connsiteX16" fmla="*/ 406400 w 1441450"/>
                <a:gd name="connsiteY16" fmla="*/ 58930 h 1119380"/>
                <a:gd name="connsiteX17" fmla="*/ 412750 w 1441450"/>
                <a:gd name="connsiteY17" fmla="*/ 77980 h 1119380"/>
                <a:gd name="connsiteX18" fmla="*/ 431800 w 1441450"/>
                <a:gd name="connsiteY18" fmla="*/ 84330 h 1119380"/>
                <a:gd name="connsiteX19" fmla="*/ 469900 w 1441450"/>
                <a:gd name="connsiteY19" fmla="*/ 71630 h 1119380"/>
                <a:gd name="connsiteX20" fmla="*/ 488950 w 1441450"/>
                <a:gd name="connsiteY20" fmla="*/ 65280 h 1119380"/>
                <a:gd name="connsiteX21" fmla="*/ 527050 w 1441450"/>
                <a:gd name="connsiteY21" fmla="*/ 46230 h 1119380"/>
                <a:gd name="connsiteX22" fmla="*/ 546100 w 1441450"/>
                <a:gd name="connsiteY22" fmla="*/ 33530 h 1119380"/>
                <a:gd name="connsiteX23" fmla="*/ 584200 w 1441450"/>
                <a:gd name="connsiteY23" fmla="*/ 20830 h 1119380"/>
                <a:gd name="connsiteX24" fmla="*/ 603250 w 1441450"/>
                <a:gd name="connsiteY24" fmla="*/ 14480 h 1119380"/>
                <a:gd name="connsiteX25" fmla="*/ 622300 w 1441450"/>
                <a:gd name="connsiteY25" fmla="*/ 20830 h 1119380"/>
                <a:gd name="connsiteX26" fmla="*/ 647700 w 1441450"/>
                <a:gd name="connsiteY26" fmla="*/ 58930 h 1119380"/>
                <a:gd name="connsiteX27" fmla="*/ 660400 w 1441450"/>
                <a:gd name="connsiteY27" fmla="*/ 217680 h 1119380"/>
                <a:gd name="connsiteX28" fmla="*/ 673100 w 1441450"/>
                <a:gd name="connsiteY28" fmla="*/ 420880 h 1119380"/>
                <a:gd name="connsiteX29" fmla="*/ 673100 w 1441450"/>
                <a:gd name="connsiteY29" fmla="*/ 554230 h 1119380"/>
                <a:gd name="connsiteX30" fmla="*/ 679450 w 1441450"/>
                <a:gd name="connsiteY30" fmla="*/ 693930 h 1119380"/>
                <a:gd name="connsiteX31" fmla="*/ 692150 w 1441450"/>
                <a:gd name="connsiteY31" fmla="*/ 1011430 h 1119380"/>
                <a:gd name="connsiteX32" fmla="*/ 698500 w 1441450"/>
                <a:gd name="connsiteY32" fmla="*/ 1030480 h 1119380"/>
                <a:gd name="connsiteX33" fmla="*/ 704850 w 1441450"/>
                <a:gd name="connsiteY33" fmla="*/ 1081280 h 1119380"/>
                <a:gd name="connsiteX34" fmla="*/ 723900 w 1441450"/>
                <a:gd name="connsiteY34" fmla="*/ 1068580 h 1119380"/>
                <a:gd name="connsiteX35" fmla="*/ 742950 w 1441450"/>
                <a:gd name="connsiteY35" fmla="*/ 1030480 h 1119380"/>
                <a:gd name="connsiteX36" fmla="*/ 762000 w 1441450"/>
                <a:gd name="connsiteY36" fmla="*/ 1017780 h 1119380"/>
                <a:gd name="connsiteX37" fmla="*/ 781050 w 1441450"/>
                <a:gd name="connsiteY37" fmla="*/ 1043180 h 1119380"/>
                <a:gd name="connsiteX38" fmla="*/ 787400 w 1441450"/>
                <a:gd name="connsiteY38" fmla="*/ 1062230 h 1119380"/>
                <a:gd name="connsiteX39" fmla="*/ 800100 w 1441450"/>
                <a:gd name="connsiteY39" fmla="*/ 1081280 h 1119380"/>
                <a:gd name="connsiteX40" fmla="*/ 819150 w 1441450"/>
                <a:gd name="connsiteY40" fmla="*/ 1068580 h 1119380"/>
                <a:gd name="connsiteX41" fmla="*/ 844550 w 1441450"/>
                <a:gd name="connsiteY41" fmla="*/ 1024130 h 1119380"/>
                <a:gd name="connsiteX42" fmla="*/ 863600 w 1441450"/>
                <a:gd name="connsiteY42" fmla="*/ 1011430 h 1119380"/>
                <a:gd name="connsiteX43" fmla="*/ 882650 w 1441450"/>
                <a:gd name="connsiteY43" fmla="*/ 1024130 h 1119380"/>
                <a:gd name="connsiteX44" fmla="*/ 889000 w 1441450"/>
                <a:gd name="connsiteY44" fmla="*/ 1043180 h 1119380"/>
                <a:gd name="connsiteX45" fmla="*/ 901700 w 1441450"/>
                <a:gd name="connsiteY45" fmla="*/ 1062230 h 1119380"/>
                <a:gd name="connsiteX46" fmla="*/ 920750 w 1441450"/>
                <a:gd name="connsiteY46" fmla="*/ 1024130 h 1119380"/>
                <a:gd name="connsiteX47" fmla="*/ 927100 w 1441450"/>
                <a:gd name="connsiteY47" fmla="*/ 1005080 h 1119380"/>
                <a:gd name="connsiteX48" fmla="*/ 946150 w 1441450"/>
                <a:gd name="connsiteY48" fmla="*/ 992380 h 1119380"/>
                <a:gd name="connsiteX49" fmla="*/ 984250 w 1441450"/>
                <a:gd name="connsiteY49" fmla="*/ 1024130 h 1119380"/>
                <a:gd name="connsiteX50" fmla="*/ 1003300 w 1441450"/>
                <a:gd name="connsiteY50" fmla="*/ 1100330 h 1119380"/>
                <a:gd name="connsiteX51" fmla="*/ 1016000 w 1441450"/>
                <a:gd name="connsiteY51" fmla="*/ 1119380 h 1119380"/>
                <a:gd name="connsiteX52" fmla="*/ 1035050 w 1441450"/>
                <a:gd name="connsiteY52" fmla="*/ 1106680 h 1119380"/>
                <a:gd name="connsiteX53" fmla="*/ 1047750 w 1441450"/>
                <a:gd name="connsiteY53" fmla="*/ 1087630 h 1119380"/>
                <a:gd name="connsiteX54" fmla="*/ 1104900 w 1441450"/>
                <a:gd name="connsiteY54" fmla="*/ 1055880 h 1119380"/>
                <a:gd name="connsiteX55" fmla="*/ 1136650 w 1441450"/>
                <a:gd name="connsiteY55" fmla="*/ 1049530 h 1119380"/>
                <a:gd name="connsiteX56" fmla="*/ 1149350 w 1441450"/>
                <a:gd name="connsiteY56" fmla="*/ 1011430 h 1119380"/>
                <a:gd name="connsiteX57" fmla="*/ 1162050 w 1441450"/>
                <a:gd name="connsiteY57" fmla="*/ 947930 h 1119380"/>
                <a:gd name="connsiteX58" fmla="*/ 1174750 w 1441450"/>
                <a:gd name="connsiteY58" fmla="*/ 757430 h 1119380"/>
                <a:gd name="connsiteX59" fmla="*/ 1181100 w 1441450"/>
                <a:gd name="connsiteY59" fmla="*/ 706630 h 1119380"/>
                <a:gd name="connsiteX60" fmla="*/ 1187450 w 1441450"/>
                <a:gd name="connsiteY60" fmla="*/ 649480 h 1119380"/>
                <a:gd name="connsiteX61" fmla="*/ 1206500 w 1441450"/>
                <a:gd name="connsiteY61" fmla="*/ 573280 h 1119380"/>
                <a:gd name="connsiteX62" fmla="*/ 1212850 w 1441450"/>
                <a:gd name="connsiteY62" fmla="*/ 554230 h 1119380"/>
                <a:gd name="connsiteX63" fmla="*/ 1295400 w 1441450"/>
                <a:gd name="connsiteY63" fmla="*/ 535180 h 1119380"/>
                <a:gd name="connsiteX64" fmla="*/ 1314450 w 1441450"/>
                <a:gd name="connsiteY64" fmla="*/ 528830 h 1119380"/>
                <a:gd name="connsiteX65" fmla="*/ 1339850 w 1441450"/>
                <a:gd name="connsiteY65" fmla="*/ 522480 h 1119380"/>
                <a:gd name="connsiteX66" fmla="*/ 1346200 w 1441450"/>
                <a:gd name="connsiteY66" fmla="*/ 503430 h 1119380"/>
                <a:gd name="connsiteX67" fmla="*/ 1365250 w 1441450"/>
                <a:gd name="connsiteY67" fmla="*/ 497080 h 1119380"/>
                <a:gd name="connsiteX68" fmla="*/ 1403350 w 1441450"/>
                <a:gd name="connsiteY68" fmla="*/ 509780 h 1119380"/>
                <a:gd name="connsiteX69" fmla="*/ 1422400 w 1441450"/>
                <a:gd name="connsiteY69" fmla="*/ 516130 h 1119380"/>
                <a:gd name="connsiteX70" fmla="*/ 1441450 w 1441450"/>
                <a:gd name="connsiteY70" fmla="*/ 516130 h 111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450" h="1119380">
                  <a:moveTo>
                    <a:pt x="0" y="370080"/>
                  </a:moveTo>
                  <a:cubicBezTo>
                    <a:pt x="14817" y="376430"/>
                    <a:pt x="28377" y="387894"/>
                    <a:pt x="44450" y="389130"/>
                  </a:cubicBezTo>
                  <a:cubicBezTo>
                    <a:pt x="57798" y="390157"/>
                    <a:pt x="82550" y="376430"/>
                    <a:pt x="82550" y="376430"/>
                  </a:cubicBezTo>
                  <a:cubicBezTo>
                    <a:pt x="97367" y="378547"/>
                    <a:pt x="112389" y="386027"/>
                    <a:pt x="127000" y="382780"/>
                  </a:cubicBezTo>
                  <a:cubicBezTo>
                    <a:pt x="134450" y="381124"/>
                    <a:pt x="136600" y="370704"/>
                    <a:pt x="139700" y="363730"/>
                  </a:cubicBezTo>
                  <a:cubicBezTo>
                    <a:pt x="148534" y="343853"/>
                    <a:pt x="153473" y="321340"/>
                    <a:pt x="158750" y="300230"/>
                  </a:cubicBezTo>
                  <a:cubicBezTo>
                    <a:pt x="168066" y="188437"/>
                    <a:pt x="159952" y="260670"/>
                    <a:pt x="171450" y="185930"/>
                  </a:cubicBezTo>
                  <a:cubicBezTo>
                    <a:pt x="173726" y="171137"/>
                    <a:pt x="172427" y="155449"/>
                    <a:pt x="177800" y="141480"/>
                  </a:cubicBezTo>
                  <a:cubicBezTo>
                    <a:pt x="183279" y="127234"/>
                    <a:pt x="203200" y="103380"/>
                    <a:pt x="203200" y="103380"/>
                  </a:cubicBezTo>
                  <a:cubicBezTo>
                    <a:pt x="205317" y="90680"/>
                    <a:pt x="205479" y="77494"/>
                    <a:pt x="209550" y="65280"/>
                  </a:cubicBezTo>
                  <a:cubicBezTo>
                    <a:pt x="211963" y="58040"/>
                    <a:pt x="216507" y="51256"/>
                    <a:pt x="222250" y="46230"/>
                  </a:cubicBezTo>
                  <a:cubicBezTo>
                    <a:pt x="249123" y="22716"/>
                    <a:pt x="253235" y="23202"/>
                    <a:pt x="279400" y="14480"/>
                  </a:cubicBezTo>
                  <a:cubicBezTo>
                    <a:pt x="315796" y="69075"/>
                    <a:pt x="272160" y="0"/>
                    <a:pt x="298450" y="52580"/>
                  </a:cubicBezTo>
                  <a:cubicBezTo>
                    <a:pt x="301863" y="59406"/>
                    <a:pt x="306917" y="65280"/>
                    <a:pt x="311150" y="71630"/>
                  </a:cubicBezTo>
                  <a:cubicBezTo>
                    <a:pt x="319055" y="59773"/>
                    <a:pt x="329958" y="40720"/>
                    <a:pt x="342900" y="33530"/>
                  </a:cubicBezTo>
                  <a:cubicBezTo>
                    <a:pt x="354602" y="27029"/>
                    <a:pt x="381000" y="20830"/>
                    <a:pt x="381000" y="20830"/>
                  </a:cubicBezTo>
                  <a:cubicBezTo>
                    <a:pt x="389467" y="33530"/>
                    <a:pt x="401573" y="44450"/>
                    <a:pt x="406400" y="58930"/>
                  </a:cubicBezTo>
                  <a:cubicBezTo>
                    <a:pt x="408517" y="65280"/>
                    <a:pt x="408017" y="73247"/>
                    <a:pt x="412750" y="77980"/>
                  </a:cubicBezTo>
                  <a:cubicBezTo>
                    <a:pt x="417483" y="82713"/>
                    <a:pt x="425450" y="82213"/>
                    <a:pt x="431800" y="84330"/>
                  </a:cubicBezTo>
                  <a:lnTo>
                    <a:pt x="469900" y="71630"/>
                  </a:lnTo>
                  <a:cubicBezTo>
                    <a:pt x="476250" y="69513"/>
                    <a:pt x="483381" y="68993"/>
                    <a:pt x="488950" y="65280"/>
                  </a:cubicBezTo>
                  <a:cubicBezTo>
                    <a:pt x="543545" y="28884"/>
                    <a:pt x="474470" y="72520"/>
                    <a:pt x="527050" y="46230"/>
                  </a:cubicBezTo>
                  <a:cubicBezTo>
                    <a:pt x="533876" y="42817"/>
                    <a:pt x="539126" y="36630"/>
                    <a:pt x="546100" y="33530"/>
                  </a:cubicBezTo>
                  <a:cubicBezTo>
                    <a:pt x="558333" y="28093"/>
                    <a:pt x="571500" y="25063"/>
                    <a:pt x="584200" y="20830"/>
                  </a:cubicBezTo>
                  <a:lnTo>
                    <a:pt x="603250" y="14480"/>
                  </a:lnTo>
                  <a:cubicBezTo>
                    <a:pt x="609600" y="16597"/>
                    <a:pt x="617567" y="16097"/>
                    <a:pt x="622300" y="20830"/>
                  </a:cubicBezTo>
                  <a:cubicBezTo>
                    <a:pt x="633093" y="31623"/>
                    <a:pt x="647700" y="58930"/>
                    <a:pt x="647700" y="58930"/>
                  </a:cubicBezTo>
                  <a:cubicBezTo>
                    <a:pt x="660047" y="133010"/>
                    <a:pt x="655325" y="95884"/>
                    <a:pt x="660400" y="217680"/>
                  </a:cubicBezTo>
                  <a:cubicBezTo>
                    <a:pt x="668547" y="413220"/>
                    <a:pt x="647157" y="343050"/>
                    <a:pt x="673100" y="420880"/>
                  </a:cubicBezTo>
                  <a:cubicBezTo>
                    <a:pt x="687388" y="520894"/>
                    <a:pt x="673100" y="398486"/>
                    <a:pt x="673100" y="554230"/>
                  </a:cubicBezTo>
                  <a:cubicBezTo>
                    <a:pt x="673100" y="600845"/>
                    <a:pt x="678016" y="647337"/>
                    <a:pt x="679450" y="693930"/>
                  </a:cubicBezTo>
                  <a:cubicBezTo>
                    <a:pt x="680200" y="718321"/>
                    <a:pt x="673903" y="920193"/>
                    <a:pt x="692150" y="1011430"/>
                  </a:cubicBezTo>
                  <a:cubicBezTo>
                    <a:pt x="693463" y="1017994"/>
                    <a:pt x="696383" y="1024130"/>
                    <a:pt x="698500" y="1030480"/>
                  </a:cubicBezTo>
                  <a:cubicBezTo>
                    <a:pt x="700617" y="1047413"/>
                    <a:pt x="695384" y="1067081"/>
                    <a:pt x="704850" y="1081280"/>
                  </a:cubicBezTo>
                  <a:cubicBezTo>
                    <a:pt x="709083" y="1087630"/>
                    <a:pt x="718504" y="1073976"/>
                    <a:pt x="723900" y="1068580"/>
                  </a:cubicBezTo>
                  <a:cubicBezTo>
                    <a:pt x="777430" y="1015050"/>
                    <a:pt x="701633" y="1082126"/>
                    <a:pt x="742950" y="1030480"/>
                  </a:cubicBezTo>
                  <a:cubicBezTo>
                    <a:pt x="747718" y="1024521"/>
                    <a:pt x="755650" y="1022013"/>
                    <a:pt x="762000" y="1017780"/>
                  </a:cubicBezTo>
                  <a:cubicBezTo>
                    <a:pt x="768350" y="1026247"/>
                    <a:pt x="775799" y="1033991"/>
                    <a:pt x="781050" y="1043180"/>
                  </a:cubicBezTo>
                  <a:cubicBezTo>
                    <a:pt x="784371" y="1048992"/>
                    <a:pt x="784407" y="1056243"/>
                    <a:pt x="787400" y="1062230"/>
                  </a:cubicBezTo>
                  <a:cubicBezTo>
                    <a:pt x="790813" y="1069056"/>
                    <a:pt x="795867" y="1074930"/>
                    <a:pt x="800100" y="1081280"/>
                  </a:cubicBezTo>
                  <a:cubicBezTo>
                    <a:pt x="806450" y="1077047"/>
                    <a:pt x="813754" y="1073976"/>
                    <a:pt x="819150" y="1068580"/>
                  </a:cubicBezTo>
                  <a:cubicBezTo>
                    <a:pt x="844187" y="1043543"/>
                    <a:pt x="819648" y="1054012"/>
                    <a:pt x="844550" y="1024130"/>
                  </a:cubicBezTo>
                  <a:cubicBezTo>
                    <a:pt x="849436" y="1018267"/>
                    <a:pt x="857250" y="1015663"/>
                    <a:pt x="863600" y="1011430"/>
                  </a:cubicBezTo>
                  <a:cubicBezTo>
                    <a:pt x="869950" y="1015663"/>
                    <a:pt x="877882" y="1018171"/>
                    <a:pt x="882650" y="1024130"/>
                  </a:cubicBezTo>
                  <a:cubicBezTo>
                    <a:pt x="886831" y="1029357"/>
                    <a:pt x="886007" y="1037193"/>
                    <a:pt x="889000" y="1043180"/>
                  </a:cubicBezTo>
                  <a:cubicBezTo>
                    <a:pt x="892413" y="1050006"/>
                    <a:pt x="897467" y="1055880"/>
                    <a:pt x="901700" y="1062230"/>
                  </a:cubicBezTo>
                  <a:cubicBezTo>
                    <a:pt x="917661" y="1014347"/>
                    <a:pt x="896131" y="1073369"/>
                    <a:pt x="920750" y="1024130"/>
                  </a:cubicBezTo>
                  <a:cubicBezTo>
                    <a:pt x="923743" y="1018143"/>
                    <a:pt x="922919" y="1010307"/>
                    <a:pt x="927100" y="1005080"/>
                  </a:cubicBezTo>
                  <a:cubicBezTo>
                    <a:pt x="931868" y="999121"/>
                    <a:pt x="939800" y="996613"/>
                    <a:pt x="946150" y="992380"/>
                  </a:cubicBezTo>
                  <a:cubicBezTo>
                    <a:pt x="958007" y="1000285"/>
                    <a:pt x="977060" y="1011188"/>
                    <a:pt x="984250" y="1024130"/>
                  </a:cubicBezTo>
                  <a:cubicBezTo>
                    <a:pt x="1006477" y="1064138"/>
                    <a:pt x="989502" y="1058937"/>
                    <a:pt x="1003300" y="1100330"/>
                  </a:cubicBezTo>
                  <a:cubicBezTo>
                    <a:pt x="1005713" y="1107570"/>
                    <a:pt x="1011767" y="1113030"/>
                    <a:pt x="1016000" y="1119380"/>
                  </a:cubicBezTo>
                  <a:cubicBezTo>
                    <a:pt x="1022350" y="1115147"/>
                    <a:pt x="1029654" y="1112076"/>
                    <a:pt x="1035050" y="1106680"/>
                  </a:cubicBezTo>
                  <a:cubicBezTo>
                    <a:pt x="1040446" y="1101284"/>
                    <a:pt x="1042007" y="1092656"/>
                    <a:pt x="1047750" y="1087630"/>
                  </a:cubicBezTo>
                  <a:cubicBezTo>
                    <a:pt x="1066668" y="1071077"/>
                    <a:pt x="1082224" y="1061549"/>
                    <a:pt x="1104900" y="1055880"/>
                  </a:cubicBezTo>
                  <a:cubicBezTo>
                    <a:pt x="1115371" y="1053262"/>
                    <a:pt x="1126067" y="1051647"/>
                    <a:pt x="1136650" y="1049530"/>
                  </a:cubicBezTo>
                  <a:cubicBezTo>
                    <a:pt x="1140883" y="1036830"/>
                    <a:pt x="1147457" y="1024682"/>
                    <a:pt x="1149350" y="1011430"/>
                  </a:cubicBezTo>
                  <a:cubicBezTo>
                    <a:pt x="1156647" y="960354"/>
                    <a:pt x="1150967" y="981179"/>
                    <a:pt x="1162050" y="947930"/>
                  </a:cubicBezTo>
                  <a:cubicBezTo>
                    <a:pt x="1165442" y="890267"/>
                    <a:pt x="1169141" y="816324"/>
                    <a:pt x="1174750" y="757430"/>
                  </a:cubicBezTo>
                  <a:cubicBezTo>
                    <a:pt x="1176368" y="740442"/>
                    <a:pt x="1179106" y="723578"/>
                    <a:pt x="1181100" y="706630"/>
                  </a:cubicBezTo>
                  <a:cubicBezTo>
                    <a:pt x="1183340" y="687594"/>
                    <a:pt x="1184917" y="668479"/>
                    <a:pt x="1187450" y="649480"/>
                  </a:cubicBezTo>
                  <a:cubicBezTo>
                    <a:pt x="1193151" y="606726"/>
                    <a:pt x="1192692" y="614704"/>
                    <a:pt x="1206500" y="573280"/>
                  </a:cubicBezTo>
                  <a:cubicBezTo>
                    <a:pt x="1208617" y="566930"/>
                    <a:pt x="1206500" y="556347"/>
                    <a:pt x="1212850" y="554230"/>
                  </a:cubicBezTo>
                  <a:cubicBezTo>
                    <a:pt x="1265149" y="536797"/>
                    <a:pt x="1237698" y="543423"/>
                    <a:pt x="1295400" y="535180"/>
                  </a:cubicBezTo>
                  <a:cubicBezTo>
                    <a:pt x="1301750" y="533063"/>
                    <a:pt x="1308014" y="530669"/>
                    <a:pt x="1314450" y="528830"/>
                  </a:cubicBezTo>
                  <a:cubicBezTo>
                    <a:pt x="1322841" y="526432"/>
                    <a:pt x="1333035" y="527932"/>
                    <a:pt x="1339850" y="522480"/>
                  </a:cubicBezTo>
                  <a:cubicBezTo>
                    <a:pt x="1345077" y="518299"/>
                    <a:pt x="1341467" y="508163"/>
                    <a:pt x="1346200" y="503430"/>
                  </a:cubicBezTo>
                  <a:cubicBezTo>
                    <a:pt x="1350933" y="498697"/>
                    <a:pt x="1358900" y="499197"/>
                    <a:pt x="1365250" y="497080"/>
                  </a:cubicBezTo>
                  <a:lnTo>
                    <a:pt x="1403350" y="509780"/>
                  </a:lnTo>
                  <a:cubicBezTo>
                    <a:pt x="1409700" y="511897"/>
                    <a:pt x="1415707" y="516130"/>
                    <a:pt x="1422400" y="516130"/>
                  </a:cubicBezTo>
                  <a:lnTo>
                    <a:pt x="1441450" y="51613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 rot="16200000">
            <a:off x="904505" y="181008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Luma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786301" y="1285841"/>
          <a:ext cx="2357454" cy="3184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Duration [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start_time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end_time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[ (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secs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Luma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calculated in T seconds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[0, 8[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[8,13[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[13,14[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[14,19[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0174"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[590,600]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 rot="5400000">
            <a:off x="5708924" y="356580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1" name="TextBox 99"/>
          <p:cNvSpPr txBox="1"/>
          <p:nvPr/>
        </p:nvSpPr>
        <p:spPr>
          <a:xfrm>
            <a:off x="3500430" y="4071942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rallelogram 140"/>
          <p:cNvSpPr/>
          <p:nvPr/>
        </p:nvSpPr>
        <p:spPr>
          <a:xfrm>
            <a:off x="1643042" y="3726752"/>
            <a:ext cx="4929222" cy="1857388"/>
          </a:xfrm>
          <a:prstGeom prst="parallelogram">
            <a:avLst>
              <a:gd name="adj" fmla="val 90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1750199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1964512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2178827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2393141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2607455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821769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036083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3250396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3464711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3679025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3893339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4107653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393405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4607718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0800000">
            <a:off x="3214678" y="38696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3071802" y="40220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>
            <a:off x="2928926" y="41744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>
            <a:off x="2786050" y="43268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>
            <a:off x="2714612" y="44672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>
            <a:off x="2571736" y="4643445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0800000">
            <a:off x="2357423" y="4798322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2214546" y="49411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0800000">
            <a:off x="2071670" y="50935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0800000">
            <a:off x="1928794" y="52459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>
            <a:off x="1785918" y="53983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428728" y="552484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0</a:t>
            </a:r>
            <a:endParaRPr lang="en-US" sz="11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4714876" y="559628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255</a:t>
            </a:r>
            <a:endParaRPr lang="en-US" sz="1100" b="1" dirty="0"/>
          </a:p>
        </p:txBody>
      </p:sp>
      <p:sp>
        <p:nvSpPr>
          <p:cNvPr id="209" name="TextBox 208"/>
          <p:cNvSpPr txBox="1"/>
          <p:nvPr/>
        </p:nvSpPr>
        <p:spPr>
          <a:xfrm rot="18633613">
            <a:off x="2893421" y="364656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255</a:t>
            </a:r>
            <a:endParaRPr lang="en-US" sz="1100" b="1" dirty="0"/>
          </a:p>
        </p:txBody>
      </p:sp>
      <p:cxnSp>
        <p:nvCxnSpPr>
          <p:cNvPr id="213" name="Straight Arrow Connector 212"/>
          <p:cNvCxnSpPr/>
          <p:nvPr/>
        </p:nvCxnSpPr>
        <p:spPr>
          <a:xfrm rot="5400000" flipH="1" flipV="1">
            <a:off x="2393935" y="276154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 rot="16200000">
            <a:off x="2082011" y="2238275"/>
            <a:ext cx="1838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Duration Reference Shot</a:t>
            </a:r>
          </a:p>
          <a:p>
            <a:pPr algn="ctr"/>
            <a:r>
              <a:rPr lang="en-US" sz="1100" b="1" dirty="0" smtClean="0"/>
              <a:t>[</a:t>
            </a:r>
            <a:r>
              <a:rPr lang="en-US" sz="1100" b="1" dirty="0" err="1" smtClean="0"/>
              <a:t>secs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2214546" y="5584140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Average </a:t>
            </a:r>
            <a:r>
              <a:rPr lang="en-US" sz="1100" b="1" dirty="0" err="1" smtClean="0"/>
              <a:t>Luma</a:t>
            </a:r>
            <a:r>
              <a:rPr lang="en-US" sz="1100" b="1" dirty="0" smtClean="0"/>
              <a:t> of Reference Shot</a:t>
            </a:r>
            <a:endParaRPr lang="en-US" sz="1100" b="1" dirty="0"/>
          </a:p>
        </p:txBody>
      </p:sp>
      <p:sp>
        <p:nvSpPr>
          <p:cNvPr id="216" name="TextBox 215"/>
          <p:cNvSpPr txBox="1"/>
          <p:nvPr/>
        </p:nvSpPr>
        <p:spPr>
          <a:xfrm rot="18791494">
            <a:off x="1288528" y="455686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Average </a:t>
            </a:r>
            <a:r>
              <a:rPr lang="en-US" sz="1100" b="1" dirty="0" err="1" smtClean="0"/>
              <a:t>Luma</a:t>
            </a:r>
            <a:r>
              <a:rPr lang="en-US" sz="1100" b="1" dirty="0" smtClean="0"/>
              <a:t> of Next Shot</a:t>
            </a:r>
            <a:endParaRPr lang="en-US" sz="1100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3428992" y="20363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10</a:t>
            </a:r>
            <a:endParaRPr lang="en-US" sz="1100" b="1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3214678" y="215511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214678" y="230751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3214678" y="244086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214678" y="25837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214678" y="27361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214678" y="286949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214678" y="301237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214678" y="316477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214678" y="329812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214678" y="344100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214678" y="359340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444422" y="3441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cxnSp>
        <p:nvCxnSpPr>
          <p:cNvPr id="237" name="Straight Arrow Connector 236"/>
          <p:cNvCxnSpPr/>
          <p:nvPr/>
        </p:nvCxnSpPr>
        <p:spPr>
          <a:xfrm rot="5400000" flipH="1" flipV="1">
            <a:off x="1036614" y="3392487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 rot="16200000">
            <a:off x="913042" y="286921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Duration Next Shot</a:t>
            </a:r>
          </a:p>
          <a:p>
            <a:pPr algn="ctr"/>
            <a:r>
              <a:rPr lang="en-US" sz="1100" b="1" dirty="0" smtClean="0"/>
              <a:t>[</a:t>
            </a:r>
            <a:r>
              <a:rPr lang="en-US" sz="1100" b="1" dirty="0" err="1" smtClean="0"/>
              <a:t>secs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1857357" y="278605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857357" y="293845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857357" y="307181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857357" y="321468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857357" y="336708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857357" y="350043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857357" y="364331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857357" y="379571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857357" y="392906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857357" y="407194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857357" y="422434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087101" y="407194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2071671" y="266524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10</a:t>
            </a:r>
            <a:endParaRPr lang="en-US" sz="11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190741" y="20716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3182990" y="151217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2680132" y="285728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Lookup Database Structure</a:t>
            </a:r>
            <a:endParaRPr lang="en-US" sz="2000" b="1" dirty="0"/>
          </a:p>
        </p:txBody>
      </p:sp>
      <p:sp>
        <p:nvSpPr>
          <p:cNvPr id="66" name="Oval 65"/>
          <p:cNvSpPr/>
          <p:nvPr/>
        </p:nvSpPr>
        <p:spPr>
          <a:xfrm>
            <a:off x="4714876" y="3214686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71868" y="4000504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57620" y="342900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6" idx="1"/>
            <a:endCxn id="68" idx="5"/>
          </p:cNvCxnSpPr>
          <p:nvPr/>
        </p:nvCxnSpPr>
        <p:spPr>
          <a:xfrm rot="16200000" flipH="1" flipV="1">
            <a:off x="4189553" y="2954191"/>
            <a:ext cx="264828" cy="8067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8660893">
            <a:off x="2091622" y="46052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(120,140,8.3,5.7)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18768854">
            <a:off x="3628071" y="37491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(140,85,5.7,3.4)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 flipV="1">
            <a:off x="3811439" y="3117991"/>
            <a:ext cx="735304" cy="10715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8635833">
            <a:off x="3541289" y="2474795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(85,110,3.4,2.0)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158"/>
          <p:cNvCxnSpPr/>
          <p:nvPr/>
        </p:nvCxnSpPr>
        <p:spPr bwMode="auto">
          <a:xfrm>
            <a:off x="2641585" y="4321161"/>
            <a:ext cx="1381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159"/>
          <p:cNvCxnSpPr/>
          <p:nvPr/>
        </p:nvCxnSpPr>
        <p:spPr bwMode="auto">
          <a:xfrm>
            <a:off x="2781281" y="4657716"/>
            <a:ext cx="4857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63"/>
          <p:cNvCxnSpPr/>
          <p:nvPr/>
        </p:nvCxnSpPr>
        <p:spPr bwMode="auto">
          <a:xfrm>
            <a:off x="3281347" y="5086344"/>
            <a:ext cx="857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166"/>
          <p:cNvCxnSpPr/>
          <p:nvPr/>
        </p:nvCxnSpPr>
        <p:spPr bwMode="auto">
          <a:xfrm rot="16200000" flipH="1">
            <a:off x="2609838" y="4489419"/>
            <a:ext cx="355603" cy="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168"/>
          <p:cNvCxnSpPr/>
          <p:nvPr/>
        </p:nvCxnSpPr>
        <p:spPr bwMode="auto">
          <a:xfrm rot="5400000">
            <a:off x="3682197" y="4614056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171"/>
          <p:cNvCxnSpPr/>
          <p:nvPr/>
        </p:nvCxnSpPr>
        <p:spPr bwMode="auto">
          <a:xfrm rot="16200000" flipV="1">
            <a:off x="3071006" y="4869646"/>
            <a:ext cx="427041" cy="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74"/>
          <p:cNvCxnSpPr/>
          <p:nvPr/>
        </p:nvCxnSpPr>
        <p:spPr bwMode="auto">
          <a:xfrm rot="16200000" flipV="1">
            <a:off x="1888324" y="4553723"/>
            <a:ext cx="1512881" cy="3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177"/>
          <p:cNvCxnSpPr/>
          <p:nvPr/>
        </p:nvCxnSpPr>
        <p:spPr bwMode="auto">
          <a:xfrm>
            <a:off x="2643174" y="5299071"/>
            <a:ext cx="20764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58"/>
          <p:cNvCxnSpPr/>
          <p:nvPr/>
        </p:nvCxnSpPr>
        <p:spPr bwMode="auto">
          <a:xfrm flipV="1">
            <a:off x="6215074" y="1202280"/>
            <a:ext cx="357190" cy="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159"/>
          <p:cNvCxnSpPr/>
          <p:nvPr/>
        </p:nvCxnSpPr>
        <p:spPr bwMode="auto">
          <a:xfrm>
            <a:off x="6572264" y="2059536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163"/>
          <p:cNvCxnSpPr/>
          <p:nvPr/>
        </p:nvCxnSpPr>
        <p:spPr bwMode="auto">
          <a:xfrm>
            <a:off x="7500958" y="1345156"/>
            <a:ext cx="48418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164"/>
          <p:cNvCxnSpPr/>
          <p:nvPr/>
        </p:nvCxnSpPr>
        <p:spPr bwMode="auto">
          <a:xfrm>
            <a:off x="6786578" y="1773784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166"/>
          <p:cNvCxnSpPr/>
          <p:nvPr/>
        </p:nvCxnSpPr>
        <p:spPr bwMode="auto">
          <a:xfrm rot="16200000" flipH="1">
            <a:off x="6643702" y="1916659"/>
            <a:ext cx="2857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168"/>
          <p:cNvCxnSpPr/>
          <p:nvPr/>
        </p:nvCxnSpPr>
        <p:spPr bwMode="auto">
          <a:xfrm rot="5400000">
            <a:off x="6144430" y="1630114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171"/>
          <p:cNvCxnSpPr/>
          <p:nvPr/>
        </p:nvCxnSpPr>
        <p:spPr bwMode="auto">
          <a:xfrm rot="5400000" flipH="1" flipV="1">
            <a:off x="7287438" y="155867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74"/>
          <p:cNvCxnSpPr/>
          <p:nvPr/>
        </p:nvCxnSpPr>
        <p:spPr bwMode="auto">
          <a:xfrm rot="16200000" flipV="1">
            <a:off x="5464993" y="1455477"/>
            <a:ext cx="1512881" cy="3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77"/>
          <p:cNvCxnSpPr/>
          <p:nvPr/>
        </p:nvCxnSpPr>
        <p:spPr bwMode="auto">
          <a:xfrm>
            <a:off x="6219843" y="2200825"/>
            <a:ext cx="20764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5595768" y="833596"/>
            <a:ext cx="928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Chroma</a:t>
            </a:r>
            <a:r>
              <a:rPr lang="en-US" sz="1100" dirty="0" smtClean="0"/>
              <a:t> V</a:t>
            </a:r>
            <a:endParaRPr lang="en-US" sz="1100" dirty="0"/>
          </a:p>
        </p:txBody>
      </p:sp>
      <p:cxnSp>
        <p:nvCxnSpPr>
          <p:cNvPr id="86" name="直線コネクタ 164"/>
          <p:cNvCxnSpPr/>
          <p:nvPr/>
        </p:nvCxnSpPr>
        <p:spPr bwMode="auto">
          <a:xfrm>
            <a:off x="4138603" y="4157650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58148" y="221455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</a:t>
            </a:r>
            <a:endParaRPr lang="en-US" sz="1100" dirty="0"/>
          </a:p>
        </p:txBody>
      </p:sp>
      <p:grpSp>
        <p:nvGrpSpPr>
          <p:cNvPr id="105" name="グループ化 42"/>
          <p:cNvGrpSpPr>
            <a:grpSpLocks/>
          </p:cNvGrpSpPr>
          <p:nvPr/>
        </p:nvGrpSpPr>
        <p:grpSpPr bwMode="auto">
          <a:xfrm>
            <a:off x="357158" y="3227369"/>
            <a:ext cx="1417618" cy="2284548"/>
            <a:chOff x="4286248" y="1857364"/>
            <a:chExt cx="1928823" cy="3429024"/>
          </a:xfrm>
        </p:grpSpPr>
        <p:grpSp>
          <p:nvGrpSpPr>
            <p:cNvPr id="106" name="グループ化 32"/>
            <p:cNvGrpSpPr>
              <a:grpSpLocks/>
            </p:cNvGrpSpPr>
            <p:nvPr/>
          </p:nvGrpSpPr>
          <p:grpSpPr bwMode="auto">
            <a:xfrm>
              <a:off x="4286249" y="1857362"/>
              <a:ext cx="1928850" cy="3428822"/>
              <a:chOff x="4357686" y="1857362"/>
              <a:chExt cx="1446637" cy="3428822"/>
            </a:xfrm>
          </p:grpSpPr>
          <p:grpSp>
            <p:nvGrpSpPr>
              <p:cNvPr id="108" name="グループ化 14"/>
              <p:cNvGrpSpPr>
                <a:grpSpLocks/>
              </p:cNvGrpSpPr>
              <p:nvPr/>
            </p:nvGrpSpPr>
            <p:grpSpPr bwMode="auto">
              <a:xfrm>
                <a:off x="4357686" y="1857362"/>
                <a:ext cx="1446637" cy="1715602"/>
                <a:chOff x="5929322" y="1714486"/>
                <a:chExt cx="1446637" cy="1715602"/>
              </a:xfrm>
            </p:grpSpPr>
            <p:sp>
              <p:nvSpPr>
                <p:cNvPr id="116" name="正方形/長方形 15"/>
                <p:cNvSpPr/>
                <p:nvPr/>
              </p:nvSpPr>
              <p:spPr>
                <a:xfrm>
                  <a:off x="5929322" y="171448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正方形/長方形 16"/>
                <p:cNvSpPr/>
                <p:nvPr/>
              </p:nvSpPr>
              <p:spPr>
                <a:xfrm>
                  <a:off x="5929322" y="2286354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正方形/長方形 17"/>
                <p:cNvSpPr/>
                <p:nvPr/>
              </p:nvSpPr>
              <p:spPr>
                <a:xfrm>
                  <a:off x="6501173" y="171448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err="1" smtClean="0">
                      <a:solidFill>
                        <a:schemeClr val="tx1"/>
                      </a:solidFill>
                    </a:rPr>
                    <a:t>Chroma</a:t>
                  </a: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 U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正方形/長方形 18"/>
                <p:cNvSpPr/>
                <p:nvPr/>
              </p:nvSpPr>
              <p:spPr>
                <a:xfrm>
                  <a:off x="6501173" y="2286354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140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正方形/長方形 19"/>
                <p:cNvSpPr/>
                <p:nvPr/>
              </p:nvSpPr>
              <p:spPr>
                <a:xfrm>
                  <a:off x="5929322" y="2858221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5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正方形/長方形 20"/>
                <p:cNvSpPr/>
                <p:nvPr/>
              </p:nvSpPr>
              <p:spPr>
                <a:xfrm>
                  <a:off x="6501173" y="2858221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110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グループ化 21"/>
              <p:cNvGrpSpPr>
                <a:grpSpLocks/>
              </p:cNvGrpSpPr>
              <p:nvPr/>
            </p:nvGrpSpPr>
            <p:grpSpPr bwMode="auto">
              <a:xfrm>
                <a:off x="4357686" y="3572964"/>
                <a:ext cx="1446637" cy="1713220"/>
                <a:chOff x="5929322" y="1715576"/>
                <a:chExt cx="1446637" cy="1713220"/>
              </a:xfrm>
            </p:grpSpPr>
            <p:sp>
              <p:nvSpPr>
                <p:cNvPr id="110" name="正方形/長方形 22"/>
                <p:cNvSpPr/>
                <p:nvPr/>
              </p:nvSpPr>
              <p:spPr>
                <a:xfrm>
                  <a:off x="5929322" y="171557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16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正方形/長方形 23"/>
                <p:cNvSpPr/>
                <p:nvPr/>
              </p:nvSpPr>
              <p:spPr>
                <a:xfrm>
                  <a:off x="5929322" y="2287443"/>
                  <a:ext cx="571851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23</a:t>
                  </a:r>
                  <a:endParaRPr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正方形/長方形 24"/>
                <p:cNvSpPr/>
                <p:nvPr/>
              </p:nvSpPr>
              <p:spPr>
                <a:xfrm>
                  <a:off x="6501173" y="171557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60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正方形/長方形 25"/>
                <p:cNvSpPr/>
                <p:nvPr/>
              </p:nvSpPr>
              <p:spPr>
                <a:xfrm>
                  <a:off x="6501173" y="2287443"/>
                  <a:ext cx="874786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160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正方形/長方形 26"/>
                <p:cNvSpPr/>
                <p:nvPr/>
              </p:nvSpPr>
              <p:spPr>
                <a:xfrm>
                  <a:off x="5929322" y="2856929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正方形/長方形 27"/>
                <p:cNvSpPr/>
                <p:nvPr/>
              </p:nvSpPr>
              <p:spPr>
                <a:xfrm>
                  <a:off x="6501173" y="2856929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7" name="正方形/長方形 36"/>
            <p:cNvSpPr/>
            <p:nvPr/>
          </p:nvSpPr>
          <p:spPr>
            <a:xfrm>
              <a:off x="4286248" y="1857362"/>
              <a:ext cx="762469" cy="571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Time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1785918" y="4441815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グループ化 42"/>
          <p:cNvGrpSpPr>
            <a:grpSpLocks/>
          </p:cNvGrpSpPr>
          <p:nvPr/>
        </p:nvGrpSpPr>
        <p:grpSpPr bwMode="auto">
          <a:xfrm>
            <a:off x="6643702" y="3357562"/>
            <a:ext cx="1417618" cy="2284548"/>
            <a:chOff x="4286248" y="1857364"/>
            <a:chExt cx="1928823" cy="3429024"/>
          </a:xfrm>
        </p:grpSpPr>
        <p:grpSp>
          <p:nvGrpSpPr>
            <p:cNvPr id="124" name="グループ化 32"/>
            <p:cNvGrpSpPr>
              <a:grpSpLocks/>
            </p:cNvGrpSpPr>
            <p:nvPr/>
          </p:nvGrpSpPr>
          <p:grpSpPr bwMode="auto">
            <a:xfrm>
              <a:off x="4286249" y="1857362"/>
              <a:ext cx="1928850" cy="3428822"/>
              <a:chOff x="4357686" y="1857362"/>
              <a:chExt cx="1446637" cy="3428822"/>
            </a:xfrm>
          </p:grpSpPr>
          <p:grpSp>
            <p:nvGrpSpPr>
              <p:cNvPr id="126" name="グループ化 14"/>
              <p:cNvGrpSpPr>
                <a:grpSpLocks/>
              </p:cNvGrpSpPr>
              <p:nvPr/>
            </p:nvGrpSpPr>
            <p:grpSpPr bwMode="auto">
              <a:xfrm>
                <a:off x="4357686" y="1857362"/>
                <a:ext cx="1446637" cy="1715602"/>
                <a:chOff x="5929322" y="1714486"/>
                <a:chExt cx="1446637" cy="1715602"/>
              </a:xfrm>
            </p:grpSpPr>
            <p:sp>
              <p:nvSpPr>
                <p:cNvPr id="134" name="正方形/長方形 15"/>
                <p:cNvSpPr/>
                <p:nvPr/>
              </p:nvSpPr>
              <p:spPr>
                <a:xfrm>
                  <a:off x="5929322" y="171448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正方形/長方形 16"/>
                <p:cNvSpPr/>
                <p:nvPr/>
              </p:nvSpPr>
              <p:spPr>
                <a:xfrm>
                  <a:off x="5929322" y="2286354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8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正方形/長方形 17"/>
                <p:cNvSpPr/>
                <p:nvPr/>
              </p:nvSpPr>
              <p:spPr>
                <a:xfrm>
                  <a:off x="6501173" y="171448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err="1">
                      <a:solidFill>
                        <a:schemeClr val="tx1"/>
                      </a:solidFill>
                    </a:rPr>
                    <a:t>Luma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正方形/長方形 18"/>
                <p:cNvSpPr/>
                <p:nvPr/>
              </p:nvSpPr>
              <p:spPr>
                <a:xfrm>
                  <a:off x="6501173" y="2286354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140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正方形/長方形 19"/>
                <p:cNvSpPr/>
                <p:nvPr/>
              </p:nvSpPr>
              <p:spPr>
                <a:xfrm>
                  <a:off x="5929322" y="2858221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12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正方形/長方形 20"/>
                <p:cNvSpPr/>
                <p:nvPr/>
              </p:nvSpPr>
              <p:spPr>
                <a:xfrm>
                  <a:off x="6501173" y="2858221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50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" name="グループ化 21"/>
              <p:cNvGrpSpPr>
                <a:grpSpLocks/>
              </p:cNvGrpSpPr>
              <p:nvPr/>
            </p:nvGrpSpPr>
            <p:grpSpPr bwMode="auto">
              <a:xfrm>
                <a:off x="4357686" y="3572964"/>
                <a:ext cx="1446637" cy="1713220"/>
                <a:chOff x="5929322" y="1715576"/>
                <a:chExt cx="1446637" cy="1713220"/>
              </a:xfrm>
            </p:grpSpPr>
            <p:sp>
              <p:nvSpPr>
                <p:cNvPr id="128" name="正方形/長方形 22"/>
                <p:cNvSpPr/>
                <p:nvPr/>
              </p:nvSpPr>
              <p:spPr>
                <a:xfrm>
                  <a:off x="5929322" y="171557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18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正方形/長方形 23"/>
                <p:cNvSpPr/>
                <p:nvPr/>
              </p:nvSpPr>
              <p:spPr>
                <a:xfrm>
                  <a:off x="5929322" y="2287443"/>
                  <a:ext cx="571851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21</a:t>
                  </a:r>
                  <a:endParaRPr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正方形/長方形 24"/>
                <p:cNvSpPr/>
                <p:nvPr/>
              </p:nvSpPr>
              <p:spPr>
                <a:xfrm>
                  <a:off x="6501173" y="171557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85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正方形/長方形 25"/>
                <p:cNvSpPr/>
                <p:nvPr/>
              </p:nvSpPr>
              <p:spPr>
                <a:xfrm>
                  <a:off x="6501173" y="2287443"/>
                  <a:ext cx="874786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120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正方形/長方形 26"/>
                <p:cNvSpPr/>
                <p:nvPr/>
              </p:nvSpPr>
              <p:spPr>
                <a:xfrm>
                  <a:off x="5929322" y="2856929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正方形/長方形 27"/>
                <p:cNvSpPr/>
                <p:nvPr/>
              </p:nvSpPr>
              <p:spPr>
                <a:xfrm>
                  <a:off x="6501173" y="2856929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正方形/長方形 36"/>
            <p:cNvSpPr/>
            <p:nvPr/>
          </p:nvSpPr>
          <p:spPr>
            <a:xfrm>
              <a:off x="4286248" y="1857362"/>
              <a:ext cx="762469" cy="571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Time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rot="5400000" flipH="1" flipV="1">
            <a:off x="6822297" y="2893215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76"/>
          <p:cNvSpPr txBox="1"/>
          <p:nvPr/>
        </p:nvSpPr>
        <p:spPr>
          <a:xfrm rot="16200000">
            <a:off x="2023868" y="3762554"/>
            <a:ext cx="928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Chroma</a:t>
            </a:r>
            <a:r>
              <a:rPr lang="en-US" sz="1100" dirty="0" smtClean="0"/>
              <a:t> V</a:t>
            </a:r>
            <a:endParaRPr lang="en-US" sz="1100" dirty="0"/>
          </a:p>
        </p:txBody>
      </p:sp>
      <p:sp>
        <p:nvSpPr>
          <p:cNvPr id="145" name="TextBox 97"/>
          <p:cNvSpPr txBox="1"/>
          <p:nvPr/>
        </p:nvSpPr>
        <p:spPr>
          <a:xfrm>
            <a:off x="4286248" y="535782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</a:t>
            </a:r>
            <a:endParaRPr lang="en-US" sz="1100" dirty="0"/>
          </a:p>
        </p:txBody>
      </p:sp>
      <p:grpSp>
        <p:nvGrpSpPr>
          <p:cNvPr id="152" name="グループ化 151"/>
          <p:cNvGrpSpPr/>
          <p:nvPr/>
        </p:nvGrpSpPr>
        <p:grpSpPr>
          <a:xfrm>
            <a:off x="357158" y="512725"/>
            <a:ext cx="4367235" cy="2320629"/>
            <a:chOff x="357158" y="512725"/>
            <a:chExt cx="4367235" cy="2320629"/>
          </a:xfrm>
        </p:grpSpPr>
        <p:grpSp>
          <p:nvGrpSpPr>
            <p:cNvPr id="6159" name="グループ化 42"/>
            <p:cNvGrpSpPr>
              <a:grpSpLocks/>
            </p:cNvGrpSpPr>
            <p:nvPr/>
          </p:nvGrpSpPr>
          <p:grpSpPr bwMode="auto">
            <a:xfrm>
              <a:off x="357158" y="512725"/>
              <a:ext cx="1417618" cy="2284548"/>
              <a:chOff x="4286248" y="1857364"/>
              <a:chExt cx="1928823" cy="3429024"/>
            </a:xfrm>
          </p:grpSpPr>
          <p:grpSp>
            <p:nvGrpSpPr>
              <p:cNvPr id="6172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6174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929322" y="1714486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5929322" y="2286354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2.0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6501173" y="1714486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6501173" y="2286354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正方形/長方形 19"/>
                  <p:cNvSpPr/>
                  <p:nvPr/>
                </p:nvSpPr>
                <p:spPr>
                  <a:xfrm>
                    <a:off x="5929322" y="2858221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10.3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正方形/長方形 20"/>
                  <p:cNvSpPr/>
                  <p:nvPr/>
                </p:nvSpPr>
                <p:spPr>
                  <a:xfrm>
                    <a:off x="6501173" y="2858221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175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23" name="正方形/長方形 22"/>
                  <p:cNvSpPr/>
                  <p:nvPr/>
                </p:nvSpPr>
                <p:spPr>
                  <a:xfrm>
                    <a:off x="5929322" y="1715576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16.0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5929322" y="2287443"/>
                    <a:ext cx="571851" cy="5694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19.4</a:t>
                    </a:r>
                    <a:endParaRPr lang="en-US" altLang="ja-JP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6501173" y="1715576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6501173" y="2287443"/>
                    <a:ext cx="874786" cy="5694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正方形/長方形 26"/>
                  <p:cNvSpPr/>
                  <p:nvPr/>
                </p:nvSpPr>
                <p:spPr>
                  <a:xfrm>
                    <a:off x="5929322" y="2856929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21.4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正方形/長方形 27"/>
                  <p:cNvSpPr/>
                  <p:nvPr/>
                </p:nvSpPr>
                <p:spPr>
                  <a:xfrm>
                    <a:off x="6501173" y="2856929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7" name="正方形/長方形 36"/>
              <p:cNvSpPr/>
              <p:nvPr/>
            </p:nvSpPr>
            <p:spPr>
              <a:xfrm>
                <a:off x="4286248" y="1857362"/>
                <a:ext cx="762469" cy="571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Time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9" name="直線コネクタ 158"/>
            <p:cNvCxnSpPr/>
            <p:nvPr/>
          </p:nvCxnSpPr>
          <p:spPr bwMode="auto">
            <a:xfrm>
              <a:off x="2643174" y="1367378"/>
              <a:ext cx="1381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 bwMode="auto">
            <a:xfrm>
              <a:off x="3286116" y="928670"/>
              <a:ext cx="4857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 bwMode="auto">
            <a:xfrm>
              <a:off x="2786050" y="1142984"/>
              <a:ext cx="48418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 bwMode="auto">
            <a:xfrm>
              <a:off x="3786182" y="157161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 bwMode="auto">
            <a:xfrm rot="5400000">
              <a:off x="2679687" y="1249347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 bwMode="auto">
            <a:xfrm rot="5400000" flipH="1" flipV="1">
              <a:off x="3465505" y="1249347"/>
              <a:ext cx="6429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矢印コネクタ 174"/>
            <p:cNvCxnSpPr/>
            <p:nvPr/>
          </p:nvCxnSpPr>
          <p:spPr bwMode="auto">
            <a:xfrm rot="16200000" flipV="1">
              <a:off x="1752314" y="1462340"/>
              <a:ext cx="1786492" cy="4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/>
            <p:cNvCxnSpPr/>
            <p:nvPr/>
          </p:nvCxnSpPr>
          <p:spPr bwMode="auto">
            <a:xfrm>
              <a:off x="2647943" y="2357971"/>
              <a:ext cx="207645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6200000">
              <a:off x="1988161" y="726427"/>
              <a:ext cx="5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Luma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43372" y="257174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1785918" y="2214554"/>
              <a:ext cx="7858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2571736" y="2357430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2.0</a:t>
              </a:r>
              <a:endParaRPr lang="en-US" sz="1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000364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10.3</a:t>
              </a:r>
              <a:endParaRPr lang="en-US" sz="1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568968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16.0</a:t>
              </a:r>
              <a:endParaRPr lang="en-US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29058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19.4</a:t>
              </a:r>
              <a:endParaRPr lang="en-US" sz="10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5400000">
              <a:off x="2321703" y="1821645"/>
              <a:ext cx="928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2678893" y="1750207"/>
              <a:ext cx="121444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3321835" y="1893083"/>
              <a:ext cx="928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714744" y="1928802"/>
              <a:ext cx="8572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85984" y="1071546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120</a:t>
              </a:r>
              <a:endParaRPr 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85984" y="14287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/>
                <a:t>　</a:t>
              </a:r>
              <a:r>
                <a:rPr lang="en-US" sz="1000" dirty="0" smtClean="0"/>
                <a:t>85</a:t>
              </a:r>
              <a:endParaRPr lang="en-US" sz="1000" dirty="0"/>
            </a:p>
          </p:txBody>
        </p:sp>
        <p:cxnSp>
          <p:nvCxnSpPr>
            <p:cNvPr id="173" name="直線コネクタ 166"/>
            <p:cNvCxnSpPr/>
            <p:nvPr/>
          </p:nvCxnSpPr>
          <p:spPr bwMode="auto">
            <a:xfrm rot="5400000">
              <a:off x="3179753" y="103503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285984" y="78579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140</a:t>
              </a:r>
              <a:endParaRPr lang="en-US" sz="1000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2643174" y="1571612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2643174" y="1142984"/>
              <a:ext cx="1714512" cy="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643174" y="928670"/>
              <a:ext cx="642942" cy="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66"/>
            <p:cNvCxnSpPr/>
            <p:nvPr/>
          </p:nvCxnSpPr>
          <p:spPr bwMode="auto">
            <a:xfrm rot="5400000">
              <a:off x="4000496" y="142873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63"/>
            <p:cNvCxnSpPr/>
            <p:nvPr/>
          </p:nvCxnSpPr>
          <p:spPr bwMode="auto">
            <a:xfrm>
              <a:off x="4143372" y="1285860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66"/>
            <p:cNvCxnSpPr/>
            <p:nvPr/>
          </p:nvCxnSpPr>
          <p:spPr bwMode="auto">
            <a:xfrm rot="5400000">
              <a:off x="4286248" y="121442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211910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21.4</a:t>
              </a:r>
              <a:endParaRPr lang="en-US" sz="1000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5400000">
              <a:off x="3821901" y="1821645"/>
              <a:ext cx="107157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 bwMode="auto">
            <a:xfrm>
              <a:off x="4357686" y="1142984"/>
              <a:ext cx="1381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グループ化 361"/>
          <p:cNvGrpSpPr>
            <a:grpSpLocks/>
          </p:cNvGrpSpPr>
          <p:nvPr/>
        </p:nvGrpSpPr>
        <p:grpSpPr bwMode="auto">
          <a:xfrm>
            <a:off x="642938" y="571500"/>
            <a:ext cx="7358062" cy="5214938"/>
            <a:chOff x="642910" y="571480"/>
            <a:chExt cx="7358114" cy="5214974"/>
          </a:xfrm>
        </p:grpSpPr>
        <p:grpSp>
          <p:nvGrpSpPr>
            <p:cNvPr id="7171" name="グループ化 59"/>
            <p:cNvGrpSpPr>
              <a:grpSpLocks/>
            </p:cNvGrpSpPr>
            <p:nvPr/>
          </p:nvGrpSpPr>
          <p:grpSpPr bwMode="auto">
            <a:xfrm>
              <a:off x="3149618" y="3613350"/>
              <a:ext cx="2160180" cy="1792039"/>
              <a:chOff x="4286248" y="1857364"/>
              <a:chExt cx="4238655" cy="3429024"/>
            </a:xfrm>
          </p:grpSpPr>
          <p:grpSp>
            <p:nvGrpSpPr>
              <p:cNvPr id="7293" name="グループ化 4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286248" y="1857364"/>
                <a:chExt cx="1928823" cy="3429024"/>
              </a:xfrm>
            </p:grpSpPr>
            <p:grpSp>
              <p:nvGrpSpPr>
                <p:cNvPr id="7306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308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313" name="正方形/長方形 15"/>
                    <p:cNvSpPr/>
                    <p:nvPr/>
                  </p:nvSpPr>
                  <p:spPr>
                    <a:xfrm>
                      <a:off x="5929281" y="1714107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4" name="正方形/長方形 313"/>
                    <p:cNvSpPr/>
                    <p:nvPr/>
                  </p:nvSpPr>
                  <p:spPr>
                    <a:xfrm>
                      <a:off x="5929281" y="2285188"/>
                      <a:ext cx="572378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5" name="正方形/長方形 17"/>
                    <p:cNvSpPr/>
                    <p:nvPr/>
                  </p:nvSpPr>
                  <p:spPr>
                    <a:xfrm>
                      <a:off x="6501658" y="171410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6" name="正方形/長方形 18"/>
                    <p:cNvSpPr/>
                    <p:nvPr/>
                  </p:nvSpPr>
                  <p:spPr>
                    <a:xfrm>
                      <a:off x="6501658" y="2285188"/>
                      <a:ext cx="873751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7" name="正方形/長方形 316"/>
                    <p:cNvSpPr/>
                    <p:nvPr/>
                  </p:nvSpPr>
                  <p:spPr>
                    <a:xfrm>
                      <a:off x="5929281" y="2859307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8" name="正方形/長方形 317"/>
                    <p:cNvSpPr/>
                    <p:nvPr/>
                  </p:nvSpPr>
                  <p:spPr>
                    <a:xfrm>
                      <a:off x="6501658" y="285930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309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307" name="正方形/長方形 306"/>
                    <p:cNvSpPr/>
                    <p:nvPr/>
                  </p:nvSpPr>
                  <p:spPr>
                    <a:xfrm>
                      <a:off x="5929281" y="1715875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8" name="正方形/長方形 307"/>
                    <p:cNvSpPr/>
                    <p:nvPr/>
                  </p:nvSpPr>
                  <p:spPr>
                    <a:xfrm>
                      <a:off x="5929281" y="2286956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309" name="正方形/長方形 308"/>
                    <p:cNvSpPr/>
                    <p:nvPr/>
                  </p:nvSpPr>
                  <p:spPr>
                    <a:xfrm>
                      <a:off x="6501658" y="1715875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0" name="正方形/長方形 309"/>
                    <p:cNvSpPr/>
                    <p:nvPr/>
                  </p:nvSpPr>
                  <p:spPr>
                    <a:xfrm>
                      <a:off x="6501658" y="228695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1" name="正方形/長方形 310"/>
                    <p:cNvSpPr/>
                    <p:nvPr/>
                  </p:nvSpPr>
                  <p:spPr>
                    <a:xfrm>
                      <a:off x="5929281" y="2858036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2" name="正方形/長方形 311"/>
                    <p:cNvSpPr/>
                    <p:nvPr/>
                  </p:nvSpPr>
                  <p:spPr>
                    <a:xfrm>
                      <a:off x="6501658" y="285803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04" name="正方形/長方形 303"/>
                <p:cNvSpPr/>
                <p:nvPr/>
              </p:nvSpPr>
              <p:spPr>
                <a:xfrm>
                  <a:off x="4286193" y="1856983"/>
                  <a:ext cx="763170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1" name="正方形/長方形 290"/>
              <p:cNvSpPr/>
              <p:nvPr/>
            </p:nvSpPr>
            <p:spPr>
              <a:xfrm>
                <a:off x="6214365" y="18569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</a:t>
                </a:r>
                <a:r>
                  <a:rPr lang="en-US" altLang="ja-JP" sz="800" dirty="0">
                    <a:solidFill>
                      <a:schemeClr val="tx1"/>
                    </a:solidFill>
                  </a:rPr>
                  <a:t> 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>
                <a:off x="6214365" y="24280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正方形/長方形 292"/>
              <p:cNvSpPr/>
              <p:nvPr/>
            </p:nvSpPr>
            <p:spPr>
              <a:xfrm>
                <a:off x="6214365" y="2999145"/>
                <a:ext cx="1168115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正方形/長方形 293"/>
              <p:cNvSpPr/>
              <p:nvPr/>
            </p:nvSpPr>
            <p:spPr>
              <a:xfrm>
                <a:off x="6214365" y="35732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正方形/長方形 294"/>
              <p:cNvSpPr/>
              <p:nvPr/>
            </p:nvSpPr>
            <p:spPr>
              <a:xfrm>
                <a:off x="6214365" y="4144345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>
              <a:xfrm>
                <a:off x="6214365" y="4715426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>
              <a:xfrm>
                <a:off x="7357561" y="18569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</a:t>
                </a:r>
                <a:r>
                  <a:rPr lang="en-US" altLang="ja-JP" sz="800" dirty="0">
                    <a:solidFill>
                      <a:schemeClr val="tx1"/>
                    </a:solidFill>
                  </a:rPr>
                  <a:t> 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正方形/長方形 297"/>
              <p:cNvSpPr/>
              <p:nvPr/>
            </p:nvSpPr>
            <p:spPr>
              <a:xfrm>
                <a:off x="7357561" y="24280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正方形/長方形 298"/>
              <p:cNvSpPr/>
              <p:nvPr/>
            </p:nvSpPr>
            <p:spPr>
              <a:xfrm>
                <a:off x="7357561" y="2999145"/>
                <a:ext cx="1168117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正方形/長方形 299"/>
              <p:cNvSpPr/>
              <p:nvPr/>
            </p:nvSpPr>
            <p:spPr>
              <a:xfrm>
                <a:off x="7357561" y="35732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正方形/長方形 300"/>
              <p:cNvSpPr/>
              <p:nvPr/>
            </p:nvSpPr>
            <p:spPr>
              <a:xfrm>
                <a:off x="7357561" y="4144345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正方形/長方形 301"/>
              <p:cNvSpPr/>
              <p:nvPr/>
            </p:nvSpPr>
            <p:spPr>
              <a:xfrm>
                <a:off x="7357561" y="4715426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0" name="図形 319"/>
            <p:cNvCxnSpPr>
              <a:stCxn id="51" idx="3"/>
              <a:endCxn id="304" idx="1"/>
            </p:cNvCxnSpPr>
            <p:nvPr/>
          </p:nvCxnSpPr>
          <p:spPr>
            <a:xfrm flipH="1">
              <a:off x="3149590" y="2019290"/>
              <a:ext cx="3771927" cy="1743087"/>
            </a:xfrm>
            <a:prstGeom prst="bentConnector5">
              <a:avLst>
                <a:gd name="adj1" fmla="val -3064"/>
                <a:gd name="adj2" fmla="val 52442"/>
                <a:gd name="adj3" fmla="val 11132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642910" y="3121023"/>
              <a:ext cx="1079508" cy="130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Database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174" name="グループ化 65"/>
            <p:cNvGrpSpPr>
              <a:grpSpLocks/>
            </p:cNvGrpSpPr>
            <p:nvPr/>
          </p:nvGrpSpPr>
          <p:grpSpPr bwMode="auto">
            <a:xfrm>
              <a:off x="642910" y="640405"/>
              <a:ext cx="1080090" cy="1860963"/>
              <a:chOff x="642910" y="642918"/>
              <a:chExt cx="1500198" cy="2786082"/>
            </a:xfrm>
          </p:grpSpPr>
          <p:cxnSp>
            <p:nvCxnSpPr>
              <p:cNvPr id="85" name="直線矢印コネクタ 84"/>
              <p:cNvCxnSpPr>
                <a:stCxn id="38" idx="2"/>
                <a:endCxn id="39" idx="0"/>
              </p:cNvCxnSpPr>
              <p:nvPr/>
            </p:nvCxnSpPr>
            <p:spPr>
              <a:xfrm rot="5400000">
                <a:off x="570269" y="2037044"/>
                <a:ext cx="164467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正方形/長方形 37"/>
              <p:cNvSpPr/>
              <p:nvPr/>
            </p:nvSpPr>
            <p:spPr>
              <a:xfrm>
                <a:off x="642910" y="641927"/>
                <a:ext cx="1499390" cy="572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Video A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642910" y="2857004"/>
                <a:ext cx="1499390" cy="572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Fingerprint A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83" name="グループ化 80"/>
              <p:cNvGrpSpPr>
                <a:grpSpLocks/>
              </p:cNvGrpSpPr>
              <p:nvPr/>
            </p:nvGrpSpPr>
            <p:grpSpPr bwMode="auto">
              <a:xfrm rot="5400000" flipH="1" flipV="1">
                <a:off x="589333" y="1553751"/>
                <a:ext cx="1678793" cy="857258"/>
                <a:chOff x="3143240" y="1714488"/>
                <a:chExt cx="1785950" cy="571504"/>
              </a:xfrm>
            </p:grpSpPr>
            <p:sp>
              <p:nvSpPr>
                <p:cNvPr id="72" name="正方形/長方形 71"/>
                <p:cNvSpPr/>
                <p:nvPr/>
              </p:nvSpPr>
              <p:spPr>
                <a:xfrm>
                  <a:off x="314324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285" name="グループ化 79"/>
                <p:cNvGrpSpPr>
                  <a:grpSpLocks/>
                </p:cNvGrpSpPr>
                <p:nvPr/>
              </p:nvGrpSpPr>
              <p:grpSpPr bwMode="auto">
                <a:xfrm>
                  <a:off x="3286116" y="1714488"/>
                  <a:ext cx="1643074" cy="571504"/>
                  <a:chOff x="3286116" y="1714488"/>
                  <a:chExt cx="1643074" cy="571504"/>
                </a:xfrm>
              </p:grpSpPr>
              <p:sp>
                <p:nvSpPr>
                  <p:cNvPr id="73" name="正方形/長方形 72"/>
                  <p:cNvSpPr/>
                  <p:nvPr/>
                </p:nvSpPr>
                <p:spPr>
                  <a:xfrm>
                    <a:off x="3286116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正方形/長方形 73"/>
                  <p:cNvSpPr/>
                  <p:nvPr/>
                </p:nvSpPr>
                <p:spPr>
                  <a:xfrm>
                    <a:off x="3428992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正方形/長方形 74"/>
                  <p:cNvSpPr/>
                  <p:nvPr/>
                </p:nvSpPr>
                <p:spPr>
                  <a:xfrm>
                    <a:off x="3571868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3714744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正方形/長方形 76"/>
                  <p:cNvSpPr/>
                  <p:nvPr/>
                </p:nvSpPr>
                <p:spPr>
                  <a:xfrm>
                    <a:off x="3857620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正方形/長方形 77"/>
                  <p:cNvSpPr/>
                  <p:nvPr/>
                </p:nvSpPr>
                <p:spPr>
                  <a:xfrm>
                    <a:off x="4000496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正方形/長方形 78"/>
                  <p:cNvSpPr/>
                  <p:nvPr/>
                </p:nvSpPr>
                <p:spPr>
                  <a:xfrm>
                    <a:off x="4143372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175" name="グループ化 45"/>
            <p:cNvGrpSpPr>
              <a:grpSpLocks/>
            </p:cNvGrpSpPr>
            <p:nvPr/>
          </p:nvGrpSpPr>
          <p:grpSpPr bwMode="auto">
            <a:xfrm>
              <a:off x="5098282" y="571480"/>
              <a:ext cx="1822652" cy="2067737"/>
              <a:chOff x="500034" y="1285860"/>
              <a:chExt cx="2571768" cy="2857520"/>
            </a:xfrm>
          </p:grpSpPr>
          <p:grpSp>
            <p:nvGrpSpPr>
              <p:cNvPr id="7262" name="グループ化 166"/>
              <p:cNvGrpSpPr>
                <a:grpSpLocks/>
              </p:cNvGrpSpPr>
              <p:nvPr/>
            </p:nvGrpSpPr>
            <p:grpSpPr bwMode="auto">
              <a:xfrm>
                <a:off x="500034" y="1285860"/>
                <a:ext cx="1857388" cy="2857520"/>
                <a:chOff x="500034" y="1285860"/>
                <a:chExt cx="1857388" cy="2857520"/>
              </a:xfrm>
            </p:grpSpPr>
            <p:grpSp>
              <p:nvGrpSpPr>
                <p:cNvPr id="7268" name="グループ化 163"/>
                <p:cNvGrpSpPr>
                  <a:grpSpLocks/>
                </p:cNvGrpSpPr>
                <p:nvPr/>
              </p:nvGrpSpPr>
              <p:grpSpPr bwMode="auto">
                <a:xfrm>
                  <a:off x="500034" y="1285860"/>
                  <a:ext cx="1857388" cy="2286016"/>
                  <a:chOff x="500034" y="1285860"/>
                  <a:chExt cx="1857388" cy="2286016"/>
                </a:xfrm>
              </p:grpSpPr>
              <p:grpSp>
                <p:nvGrpSpPr>
                  <p:cNvPr id="7271" name="グループ化 13"/>
                  <p:cNvGrpSpPr>
                    <a:grpSpLocks/>
                  </p:cNvGrpSpPr>
                  <p:nvPr/>
                </p:nvGrpSpPr>
                <p:grpSpPr bwMode="auto">
                  <a:xfrm>
                    <a:off x="500034" y="1285860"/>
                    <a:ext cx="1857388" cy="1714512"/>
                    <a:chOff x="5786446" y="1714488"/>
                    <a:chExt cx="1857388" cy="1714512"/>
                  </a:xfrm>
                </p:grpSpPr>
                <p:sp>
                  <p:nvSpPr>
                    <p:cNvPr id="59" name="正方形/長方形 58"/>
                    <p:cNvSpPr/>
                    <p:nvPr/>
                  </p:nvSpPr>
                  <p:spPr>
                    <a:xfrm>
                      <a:off x="5787534" y="1714488"/>
                      <a:ext cx="768315" cy="572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number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正方形/長方形 59"/>
                    <p:cNvSpPr/>
                    <p:nvPr/>
                  </p:nvSpPr>
                  <p:spPr>
                    <a:xfrm>
                      <a:off x="5787534" y="2287088"/>
                      <a:ext cx="768315" cy="57040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正方形/長方形 60"/>
                    <p:cNvSpPr/>
                    <p:nvPr/>
                  </p:nvSpPr>
                  <p:spPr>
                    <a:xfrm>
                      <a:off x="6502090" y="1714488"/>
                      <a:ext cx="1142392" cy="572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name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正方形/長方形 61"/>
                    <p:cNvSpPr/>
                    <p:nvPr/>
                  </p:nvSpPr>
                  <p:spPr>
                    <a:xfrm>
                      <a:off x="6502090" y="2287088"/>
                      <a:ext cx="1142392" cy="57040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1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正方形/長方形 62"/>
                    <p:cNvSpPr/>
                    <p:nvPr/>
                  </p:nvSpPr>
                  <p:spPr>
                    <a:xfrm>
                      <a:off x="5787534" y="2857494"/>
                      <a:ext cx="768315" cy="572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正方形/長方形 63"/>
                    <p:cNvSpPr/>
                    <p:nvPr/>
                  </p:nvSpPr>
                  <p:spPr>
                    <a:xfrm>
                      <a:off x="6502090" y="2857494"/>
                      <a:ext cx="1142392" cy="572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7" name="正方形/長方形 56"/>
                  <p:cNvSpPr/>
                  <p:nvPr/>
                </p:nvSpPr>
                <p:spPr>
                  <a:xfrm>
                    <a:off x="501122" y="3001466"/>
                    <a:ext cx="768315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1215678" y="3001466"/>
                    <a:ext cx="1142392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正方形/長方形 53"/>
                <p:cNvSpPr/>
                <p:nvPr/>
              </p:nvSpPr>
              <p:spPr>
                <a:xfrm>
                  <a:off x="501122" y="3571871"/>
                  <a:ext cx="768315" cy="57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n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1215678" y="3571871"/>
                  <a:ext cx="1142392" cy="57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v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正方形/長方形 47"/>
              <p:cNvSpPr/>
              <p:nvPr/>
            </p:nvSpPr>
            <p:spPr>
              <a:xfrm>
                <a:off x="2358069" y="1285860"/>
                <a:ext cx="714554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Frame rate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358069" y="1858460"/>
                <a:ext cx="714554" cy="57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2358069" y="2428866"/>
                <a:ext cx="714554" cy="572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29.97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2358069" y="3001465"/>
                <a:ext cx="714554" cy="57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2358069" y="3571871"/>
                <a:ext cx="714554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f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76" name="グループ化 166"/>
            <p:cNvGrpSpPr>
              <a:grpSpLocks/>
            </p:cNvGrpSpPr>
            <p:nvPr/>
          </p:nvGrpSpPr>
          <p:grpSpPr bwMode="auto">
            <a:xfrm>
              <a:off x="2803090" y="778254"/>
              <a:ext cx="1822652" cy="2067737"/>
              <a:chOff x="500034" y="1285860"/>
              <a:chExt cx="2667018" cy="2857520"/>
            </a:xfrm>
          </p:grpSpPr>
          <p:grpSp>
            <p:nvGrpSpPr>
              <p:cNvPr id="7250" name="グループ化 163"/>
              <p:cNvGrpSpPr>
                <a:grpSpLocks/>
              </p:cNvGrpSpPr>
              <p:nvPr/>
            </p:nvGrpSpPr>
            <p:grpSpPr bwMode="auto">
              <a:xfrm>
                <a:off x="500034" y="1285860"/>
                <a:ext cx="2667018" cy="2286016"/>
                <a:chOff x="500034" y="1285860"/>
                <a:chExt cx="2667018" cy="2286016"/>
              </a:xfrm>
            </p:grpSpPr>
            <p:grpSp>
              <p:nvGrpSpPr>
                <p:cNvPr id="7253" name="グループ化 13"/>
                <p:cNvGrpSpPr>
                  <a:grpSpLocks/>
                </p:cNvGrpSpPr>
                <p:nvPr/>
              </p:nvGrpSpPr>
              <p:grpSpPr bwMode="auto">
                <a:xfrm>
                  <a:off x="500034" y="1285860"/>
                  <a:ext cx="2667018" cy="1714512"/>
                  <a:chOff x="5786446" y="1714488"/>
                  <a:chExt cx="2667018" cy="1714512"/>
                </a:xfrm>
              </p:grpSpPr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5787064" y="1713938"/>
                    <a:ext cx="715467" cy="572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正方形/長方形 105"/>
                  <p:cNvSpPr/>
                  <p:nvPr/>
                </p:nvSpPr>
                <p:spPr>
                  <a:xfrm>
                    <a:off x="5787064" y="2286538"/>
                    <a:ext cx="715467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6500209" y="1713938"/>
                    <a:ext cx="1953596" cy="572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Video:length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正方形/長方形 116"/>
                  <p:cNvSpPr/>
                  <p:nvPr/>
                </p:nvSpPr>
                <p:spPr>
                  <a:xfrm>
                    <a:off x="6500209" y="2286538"/>
                    <a:ext cx="1953596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1:3,3:1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5787064" y="2856944"/>
                    <a:ext cx="715467" cy="572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6500209" y="2856944"/>
                    <a:ext cx="1953596" cy="572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1:5,2:3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" name="正方形/長方形 90"/>
                <p:cNvSpPr/>
                <p:nvPr/>
              </p:nvSpPr>
              <p:spPr>
                <a:xfrm>
                  <a:off x="500652" y="3000916"/>
                  <a:ext cx="715467" cy="570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1213797" y="3000916"/>
                  <a:ext cx="1953596" cy="570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>
                <a:off x="500652" y="3571321"/>
                <a:ext cx="715467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213797" y="3571321"/>
                <a:ext cx="1953596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12:3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4" name="カギ線コネクタ 123"/>
            <p:cNvCxnSpPr>
              <a:stCxn id="117" idx="3"/>
              <a:endCxn id="60" idx="1"/>
            </p:cNvCxnSpPr>
            <p:nvPr/>
          </p:nvCxnSpPr>
          <p:spPr>
            <a:xfrm flipV="1">
              <a:off x="4625975" y="1192197"/>
              <a:ext cx="473078" cy="2063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カギ線コネクタ 123"/>
            <p:cNvCxnSpPr>
              <a:stCxn id="117" idx="3"/>
              <a:endCxn id="57" idx="1"/>
            </p:cNvCxnSpPr>
            <p:nvPr/>
          </p:nvCxnSpPr>
          <p:spPr>
            <a:xfrm>
              <a:off x="4625975" y="1398574"/>
              <a:ext cx="473078" cy="6207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図形 138"/>
            <p:cNvCxnSpPr>
              <a:stCxn id="5" idx="2"/>
              <a:endCxn id="115" idx="0"/>
            </p:cNvCxnSpPr>
            <p:nvPr/>
          </p:nvCxnSpPr>
          <p:spPr>
            <a:xfrm rot="5400000" flipH="1" flipV="1">
              <a:off x="744511" y="1216009"/>
              <a:ext cx="3652863" cy="2776557"/>
            </a:xfrm>
            <a:prstGeom prst="bentConnector5">
              <a:avLst>
                <a:gd name="adj1" fmla="val -6038"/>
                <a:gd name="adj2" fmla="val 47709"/>
                <a:gd name="adj3" fmla="val 1060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0" name="グループ化 59"/>
            <p:cNvGrpSpPr>
              <a:grpSpLocks/>
            </p:cNvGrpSpPr>
            <p:nvPr/>
          </p:nvGrpSpPr>
          <p:grpSpPr bwMode="auto">
            <a:xfrm>
              <a:off x="3005127" y="3397250"/>
              <a:ext cx="2160602" cy="1792300"/>
              <a:chOff x="4285306" y="1857102"/>
              <a:chExt cx="4239483" cy="3429523"/>
            </a:xfrm>
          </p:grpSpPr>
          <p:grpSp>
            <p:nvGrpSpPr>
              <p:cNvPr id="7221" name="グループ化 42"/>
              <p:cNvGrpSpPr>
                <a:grpSpLocks/>
              </p:cNvGrpSpPr>
              <p:nvPr/>
            </p:nvGrpSpPr>
            <p:grpSpPr bwMode="auto">
              <a:xfrm>
                <a:off x="4285306" y="1857102"/>
                <a:ext cx="1929765" cy="3429286"/>
                <a:chOff x="4285306" y="1857102"/>
                <a:chExt cx="1929765" cy="3429286"/>
              </a:xfrm>
            </p:grpSpPr>
            <p:grpSp>
              <p:nvGrpSpPr>
                <p:cNvPr id="7234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236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165" name="正方形/長方形 15"/>
                    <p:cNvSpPr/>
                    <p:nvPr/>
                  </p:nvSpPr>
                  <p:spPr>
                    <a:xfrm>
                      <a:off x="5928616" y="171422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6" name="正方形/長方形 165"/>
                    <p:cNvSpPr/>
                    <p:nvPr/>
                  </p:nvSpPr>
                  <p:spPr>
                    <a:xfrm>
                      <a:off x="5928616" y="2285306"/>
                      <a:ext cx="572376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7" name="正方形/長方形 17"/>
                    <p:cNvSpPr/>
                    <p:nvPr/>
                  </p:nvSpPr>
                  <p:spPr>
                    <a:xfrm>
                      <a:off x="6500992" y="1714226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8" name="正方形/長方形 18"/>
                    <p:cNvSpPr/>
                    <p:nvPr/>
                  </p:nvSpPr>
                  <p:spPr>
                    <a:xfrm>
                      <a:off x="6500992" y="2285306"/>
                      <a:ext cx="871415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正方形/長方形 168"/>
                    <p:cNvSpPr/>
                    <p:nvPr/>
                  </p:nvSpPr>
                  <p:spPr>
                    <a:xfrm>
                      <a:off x="5928616" y="285942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正方形/長方形 169"/>
                    <p:cNvSpPr/>
                    <p:nvPr/>
                  </p:nvSpPr>
                  <p:spPr>
                    <a:xfrm>
                      <a:off x="6500992" y="2859425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237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159" name="正方形/長方形 158"/>
                    <p:cNvSpPr/>
                    <p:nvPr/>
                  </p:nvSpPr>
                  <p:spPr>
                    <a:xfrm>
                      <a:off x="5928616" y="1715994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正方形/長方形 159"/>
                    <p:cNvSpPr/>
                    <p:nvPr/>
                  </p:nvSpPr>
                  <p:spPr>
                    <a:xfrm>
                      <a:off x="5928616" y="2287074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161" name="正方形/長方形 160"/>
                    <p:cNvSpPr/>
                    <p:nvPr/>
                  </p:nvSpPr>
                  <p:spPr>
                    <a:xfrm>
                      <a:off x="6500992" y="1715994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正方形/長方形 161"/>
                    <p:cNvSpPr/>
                    <p:nvPr/>
                  </p:nvSpPr>
                  <p:spPr>
                    <a:xfrm>
                      <a:off x="6500992" y="2287074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正方形/長方形 162"/>
                    <p:cNvSpPr/>
                    <p:nvPr/>
                  </p:nvSpPr>
                  <p:spPr>
                    <a:xfrm>
                      <a:off x="5928616" y="285815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正方形/長方形 163"/>
                    <p:cNvSpPr/>
                    <p:nvPr/>
                  </p:nvSpPr>
                  <p:spPr>
                    <a:xfrm>
                      <a:off x="6500992" y="2858155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56" name="正方形/長方形 155"/>
                <p:cNvSpPr/>
                <p:nvPr/>
              </p:nvSpPr>
              <p:spPr>
                <a:xfrm>
                  <a:off x="4285306" y="1857102"/>
                  <a:ext cx="763168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3" name="正方形/長方形 142"/>
              <p:cNvSpPr/>
              <p:nvPr/>
            </p:nvSpPr>
            <p:spPr>
              <a:xfrm>
                <a:off x="6213476" y="1857102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6213476" y="24281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6213476" y="2999263"/>
                <a:ext cx="1168117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6213476" y="35733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6213476" y="41444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6213476" y="471554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7356674" y="1857102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7356674" y="24281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7356674" y="2999263"/>
                <a:ext cx="1168115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7356674" y="35733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7356674" y="41444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7356674" y="471554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6" name="図形 205"/>
            <p:cNvCxnSpPr>
              <a:stCxn id="49" idx="3"/>
              <a:endCxn id="156" idx="1"/>
            </p:cNvCxnSpPr>
            <p:nvPr/>
          </p:nvCxnSpPr>
          <p:spPr>
            <a:xfrm flipH="1">
              <a:off x="3005127" y="1192197"/>
              <a:ext cx="3916390" cy="2354278"/>
            </a:xfrm>
            <a:prstGeom prst="bentConnector5">
              <a:avLst>
                <a:gd name="adj1" fmla="val -5517"/>
                <a:gd name="adj2" fmla="val 80609"/>
                <a:gd name="adj3" fmla="val 1055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2" name="グループ化 59"/>
            <p:cNvGrpSpPr>
              <a:grpSpLocks/>
            </p:cNvGrpSpPr>
            <p:nvPr/>
          </p:nvGrpSpPr>
          <p:grpSpPr bwMode="auto">
            <a:xfrm>
              <a:off x="5840844" y="3466312"/>
              <a:ext cx="2160180" cy="1792039"/>
              <a:chOff x="4286248" y="1857364"/>
              <a:chExt cx="4238655" cy="3429024"/>
            </a:xfrm>
          </p:grpSpPr>
          <p:grpSp>
            <p:nvGrpSpPr>
              <p:cNvPr id="7192" name="グループ化 4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286248" y="1857364"/>
                <a:chExt cx="1928823" cy="3429024"/>
              </a:xfrm>
            </p:grpSpPr>
            <p:grpSp>
              <p:nvGrpSpPr>
                <p:cNvPr id="7205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207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279" name="正方形/長方形 15"/>
                    <p:cNvSpPr/>
                    <p:nvPr/>
                  </p:nvSpPr>
                  <p:spPr>
                    <a:xfrm>
                      <a:off x="5928701" y="171599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0" name="正方形/長方形 279"/>
                    <p:cNvSpPr/>
                    <p:nvPr/>
                  </p:nvSpPr>
                  <p:spPr>
                    <a:xfrm>
                      <a:off x="5928701" y="228707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1" name="正方形/長方形 17"/>
                    <p:cNvSpPr/>
                    <p:nvPr/>
                  </p:nvSpPr>
                  <p:spPr>
                    <a:xfrm>
                      <a:off x="6501077" y="171599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" name="正方形/長方形 18"/>
                    <p:cNvSpPr/>
                    <p:nvPr/>
                  </p:nvSpPr>
                  <p:spPr>
                    <a:xfrm>
                      <a:off x="6501077" y="228707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正方形/長方形 282"/>
                    <p:cNvSpPr/>
                    <p:nvPr/>
                  </p:nvSpPr>
                  <p:spPr>
                    <a:xfrm>
                      <a:off x="5928701" y="2858157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正方形/長方形 283"/>
                    <p:cNvSpPr/>
                    <p:nvPr/>
                  </p:nvSpPr>
                  <p:spPr>
                    <a:xfrm>
                      <a:off x="6501077" y="285815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208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273" name="正方形/長方形 272"/>
                    <p:cNvSpPr/>
                    <p:nvPr/>
                  </p:nvSpPr>
                  <p:spPr>
                    <a:xfrm>
                      <a:off x="5928701" y="171472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4" name="正方形/長方形 273"/>
                    <p:cNvSpPr/>
                    <p:nvPr/>
                  </p:nvSpPr>
                  <p:spPr>
                    <a:xfrm>
                      <a:off x="5928701" y="228580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275" name="正方形/長方形 274"/>
                    <p:cNvSpPr/>
                    <p:nvPr/>
                  </p:nvSpPr>
                  <p:spPr>
                    <a:xfrm>
                      <a:off x="6501077" y="1714725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正方形/長方形 275"/>
                    <p:cNvSpPr/>
                    <p:nvPr/>
                  </p:nvSpPr>
                  <p:spPr>
                    <a:xfrm>
                      <a:off x="6501077" y="228580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7" name="正方形/長方形 276"/>
                    <p:cNvSpPr/>
                    <p:nvPr/>
                  </p:nvSpPr>
                  <p:spPr>
                    <a:xfrm>
                      <a:off x="5928701" y="285688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8" name="正方形/長方形 277"/>
                    <p:cNvSpPr/>
                    <p:nvPr/>
                  </p:nvSpPr>
                  <p:spPr>
                    <a:xfrm>
                      <a:off x="6501077" y="285688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70" name="正方形/長方形 269"/>
                <p:cNvSpPr/>
                <p:nvPr/>
              </p:nvSpPr>
              <p:spPr>
                <a:xfrm>
                  <a:off x="4285420" y="1858872"/>
                  <a:ext cx="763168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7" name="正方形/長方形 256"/>
              <p:cNvSpPr/>
              <p:nvPr/>
            </p:nvSpPr>
            <p:spPr>
              <a:xfrm>
                <a:off x="6213590" y="1858872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>
                <a:off x="6213590" y="242995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>
              <a:xfrm>
                <a:off x="6213590" y="300103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>
              <a:xfrm>
                <a:off x="6213590" y="357211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正方形/長方形 260"/>
              <p:cNvSpPr/>
              <p:nvPr/>
            </p:nvSpPr>
            <p:spPr>
              <a:xfrm>
                <a:off x="6213590" y="4143195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正方形/長方形 261"/>
              <p:cNvSpPr/>
              <p:nvPr/>
            </p:nvSpPr>
            <p:spPr>
              <a:xfrm>
                <a:off x="6213590" y="4714276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正方形/長方形 262"/>
              <p:cNvSpPr/>
              <p:nvPr/>
            </p:nvSpPr>
            <p:spPr>
              <a:xfrm>
                <a:off x="7356788" y="1858872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>
              <a:xfrm>
                <a:off x="7356788" y="242995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>
              <a:xfrm>
                <a:off x="7356788" y="300103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>
              <a:xfrm>
                <a:off x="7356788" y="357211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正方形/長方形 266"/>
              <p:cNvSpPr/>
              <p:nvPr/>
            </p:nvSpPr>
            <p:spPr>
              <a:xfrm>
                <a:off x="7356788" y="4143195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正方形/長方形 267"/>
              <p:cNvSpPr/>
              <p:nvPr/>
            </p:nvSpPr>
            <p:spPr>
              <a:xfrm>
                <a:off x="7356788" y="4714276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6" name="直線矢印コネクタ 285"/>
            <p:cNvCxnSpPr>
              <a:stCxn id="149" idx="3"/>
              <a:endCxn id="270" idx="1"/>
            </p:cNvCxnSpPr>
            <p:nvPr/>
          </p:nvCxnSpPr>
          <p:spPr>
            <a:xfrm>
              <a:off x="5165729" y="3546476"/>
              <a:ext cx="674693" cy="6985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矢印コネクタ 287"/>
            <p:cNvCxnSpPr/>
            <p:nvPr/>
          </p:nvCxnSpPr>
          <p:spPr>
            <a:xfrm rot="5400000">
              <a:off x="4641057" y="4534701"/>
              <a:ext cx="186056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矢印コネクタ 330"/>
            <p:cNvCxnSpPr>
              <a:stCxn id="297" idx="3"/>
              <a:endCxn id="270" idx="1"/>
            </p:cNvCxnSpPr>
            <p:nvPr/>
          </p:nvCxnSpPr>
          <p:spPr>
            <a:xfrm flipV="1">
              <a:off x="5310193" y="3616326"/>
              <a:ext cx="530229" cy="14605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矢印コネクタ 336"/>
            <p:cNvCxnSpPr/>
            <p:nvPr/>
          </p:nvCxnSpPr>
          <p:spPr>
            <a:xfrm rot="5400000">
              <a:off x="4743451" y="4568833"/>
              <a:ext cx="17923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7" name="テキスト ボックス 337"/>
            <p:cNvSpPr txBox="1">
              <a:spLocks noChangeArrowheads="1"/>
            </p:cNvSpPr>
            <p:nvPr/>
          </p:nvSpPr>
          <p:spPr bwMode="auto">
            <a:xfrm>
              <a:off x="5098282" y="3328462"/>
              <a:ext cx="812217" cy="237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>
                  <a:latin typeface="Calibri" pitchFamily="34" charset="0"/>
                </a:rPr>
                <a:t>Comparisons</a:t>
              </a:r>
              <a:endParaRPr lang="ja-JP" altLang="en-US" sz="900">
                <a:latin typeface="Calibri" pitchFamily="34" charset="0"/>
              </a:endParaRPr>
            </a:p>
          </p:txBody>
        </p:sp>
        <p:sp>
          <p:nvSpPr>
            <p:cNvPr id="7188" name="テキスト ボックス 338"/>
            <p:cNvSpPr txBox="1">
              <a:spLocks noChangeArrowheads="1"/>
            </p:cNvSpPr>
            <p:nvPr/>
          </p:nvSpPr>
          <p:spPr bwMode="auto">
            <a:xfrm>
              <a:off x="5368304" y="5534048"/>
              <a:ext cx="509264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Result</a:t>
              </a:r>
              <a:endParaRPr lang="ja-JP" altLang="en-US" sz="1100">
                <a:latin typeface="Calibri" pitchFamily="34" charset="0"/>
              </a:endParaRPr>
            </a:p>
          </p:txBody>
        </p:sp>
        <p:sp>
          <p:nvSpPr>
            <p:cNvPr id="7189" name="テキスト ボックス 341"/>
            <p:cNvSpPr txBox="1">
              <a:spLocks noChangeArrowheads="1"/>
            </p:cNvSpPr>
            <p:nvPr/>
          </p:nvSpPr>
          <p:spPr bwMode="auto">
            <a:xfrm>
              <a:off x="2938102" y="3121689"/>
              <a:ext cx="2348188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Pre-matched fingerprints from database</a:t>
              </a:r>
              <a:endParaRPr lang="ja-JP" altLang="en-US" sz="1100">
                <a:latin typeface="Calibri" pitchFamily="34" charset="0"/>
              </a:endParaRPr>
            </a:p>
          </p:txBody>
        </p:sp>
        <p:sp>
          <p:nvSpPr>
            <p:cNvPr id="7190" name="テキスト ボックス 342"/>
            <p:cNvSpPr txBox="1">
              <a:spLocks noChangeArrowheads="1"/>
            </p:cNvSpPr>
            <p:nvPr/>
          </p:nvSpPr>
          <p:spPr bwMode="auto">
            <a:xfrm>
              <a:off x="6380889" y="3121689"/>
              <a:ext cx="878867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Fingerprint A</a:t>
              </a:r>
              <a:endParaRPr lang="ja-JP" altLang="en-US" sz="1100">
                <a:latin typeface="Calibri" pitchFamily="34" charset="0"/>
              </a:endParaRPr>
            </a:p>
          </p:txBody>
        </p:sp>
        <p:cxnSp>
          <p:nvCxnSpPr>
            <p:cNvPr id="353" name="直線矢印コネクタ 352"/>
            <p:cNvCxnSpPr>
              <a:stCxn id="39" idx="2"/>
              <a:endCxn id="5" idx="0"/>
            </p:cNvCxnSpPr>
            <p:nvPr/>
          </p:nvCxnSpPr>
          <p:spPr>
            <a:xfrm rot="5400000">
              <a:off x="873099" y="2811458"/>
              <a:ext cx="62071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グループ化 237"/>
          <p:cNvGrpSpPr/>
          <p:nvPr/>
        </p:nvGrpSpPr>
        <p:grpSpPr>
          <a:xfrm>
            <a:off x="857250" y="571500"/>
            <a:ext cx="7270314" cy="4358828"/>
            <a:chOff x="857250" y="571500"/>
            <a:chExt cx="7270314" cy="4358828"/>
          </a:xfrm>
        </p:grpSpPr>
        <p:grpSp>
          <p:nvGrpSpPr>
            <p:cNvPr id="165" name="グループ化 164"/>
            <p:cNvGrpSpPr/>
            <p:nvPr/>
          </p:nvGrpSpPr>
          <p:grpSpPr>
            <a:xfrm>
              <a:off x="857250" y="571500"/>
              <a:ext cx="7270314" cy="4358828"/>
              <a:chOff x="857250" y="571500"/>
              <a:chExt cx="7270314" cy="4358828"/>
            </a:xfrm>
          </p:grpSpPr>
          <p:grpSp>
            <p:nvGrpSpPr>
              <p:cNvPr id="8194" name="グループ化 253"/>
              <p:cNvGrpSpPr>
                <a:grpSpLocks/>
              </p:cNvGrpSpPr>
              <p:nvPr/>
            </p:nvGrpSpPr>
            <p:grpSpPr bwMode="auto">
              <a:xfrm>
                <a:off x="857250" y="571500"/>
                <a:ext cx="7215188" cy="4131460"/>
                <a:chOff x="857224" y="571480"/>
                <a:chExt cx="7215238" cy="5026234"/>
              </a:xfrm>
            </p:grpSpPr>
            <p:grpSp>
              <p:nvGrpSpPr>
                <p:cNvPr id="8195" name="グループ化 59"/>
                <p:cNvGrpSpPr>
                  <a:grpSpLocks/>
                </p:cNvGrpSpPr>
                <p:nvPr/>
              </p:nvGrpSpPr>
              <p:grpSpPr bwMode="auto">
                <a:xfrm>
                  <a:off x="925260" y="3630025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305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318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320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34" name="正方形/長方形 15"/>
                        <p:cNvSpPr/>
                        <p:nvPr/>
                      </p:nvSpPr>
                      <p:spPr>
                        <a:xfrm>
                          <a:off x="5929653" y="171573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5" name="正方形/長方形 134"/>
                        <p:cNvSpPr/>
                        <p:nvPr/>
                      </p:nvSpPr>
                      <p:spPr>
                        <a:xfrm>
                          <a:off x="5929653" y="228736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6" name="正方形/長方形 17"/>
                        <p:cNvSpPr/>
                        <p:nvPr/>
                      </p:nvSpPr>
                      <p:spPr>
                        <a:xfrm>
                          <a:off x="6502202" y="171573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7" name="正方形/長方形 18"/>
                        <p:cNvSpPr/>
                        <p:nvPr/>
                      </p:nvSpPr>
                      <p:spPr>
                        <a:xfrm>
                          <a:off x="6502202" y="228736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正方形/長方形 137"/>
                        <p:cNvSpPr/>
                        <p:nvPr/>
                      </p:nvSpPr>
                      <p:spPr>
                        <a:xfrm>
                          <a:off x="5929653" y="2858987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正方形/長方形 138"/>
                        <p:cNvSpPr/>
                        <p:nvPr/>
                      </p:nvSpPr>
                      <p:spPr>
                        <a:xfrm>
                          <a:off x="6502202" y="2858987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321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28" name="正方形/長方形 127"/>
                        <p:cNvSpPr/>
                        <p:nvPr/>
                      </p:nvSpPr>
                      <p:spPr>
                        <a:xfrm>
                          <a:off x="5929653" y="171610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9" name="正方形/長方形 128"/>
                        <p:cNvSpPr/>
                        <p:nvPr/>
                      </p:nvSpPr>
                      <p:spPr>
                        <a:xfrm>
                          <a:off x="5929653" y="2287728"/>
                          <a:ext cx="572549" cy="567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p:txBody>
                    </p:sp>
                    <p:sp>
                      <p:nvSpPr>
                        <p:cNvPr id="130" name="正方形/長方形 129"/>
                        <p:cNvSpPr/>
                        <p:nvPr/>
                      </p:nvSpPr>
                      <p:spPr>
                        <a:xfrm>
                          <a:off x="6502202" y="171610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1" name="正方形/長方形 130"/>
                        <p:cNvSpPr/>
                        <p:nvPr/>
                      </p:nvSpPr>
                      <p:spPr>
                        <a:xfrm>
                          <a:off x="6502202" y="2287728"/>
                          <a:ext cx="873892" cy="567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2" name="正方形/長方形 131"/>
                        <p:cNvSpPr/>
                        <p:nvPr/>
                      </p:nvSpPr>
                      <p:spPr>
                        <a:xfrm>
                          <a:off x="5929653" y="285569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3" name="正方形/長方形 132"/>
                        <p:cNvSpPr/>
                        <p:nvPr/>
                      </p:nvSpPr>
                      <p:spPr>
                        <a:xfrm>
                          <a:off x="6502202" y="285569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5" name="正方形/長方形 124"/>
                    <p:cNvSpPr/>
                    <p:nvPr/>
                  </p:nvSpPr>
                  <p:spPr>
                    <a:xfrm>
                      <a:off x="4286690" y="1858610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2" name="正方形/長方形 111"/>
                  <p:cNvSpPr/>
                  <p:nvPr/>
                </p:nvSpPr>
                <p:spPr>
                  <a:xfrm>
                    <a:off x="6215278" y="1858610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正方形/長方形 112"/>
                  <p:cNvSpPr/>
                  <p:nvPr/>
                </p:nvSpPr>
                <p:spPr>
                  <a:xfrm>
                    <a:off x="6215278" y="2430237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6215278" y="300186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6215278" y="3573491"/>
                    <a:ext cx="1165188" cy="5679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正方形/長方形 115"/>
                  <p:cNvSpPr/>
                  <p:nvPr/>
                </p:nvSpPr>
                <p:spPr>
                  <a:xfrm>
                    <a:off x="6215278" y="414145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正方形/長方形 116"/>
                  <p:cNvSpPr/>
                  <p:nvPr/>
                </p:nvSpPr>
                <p:spPr>
                  <a:xfrm>
                    <a:off x="6215278" y="4713081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7358832" y="1858610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正方形/長方形 118"/>
                  <p:cNvSpPr/>
                  <p:nvPr/>
                </p:nvSpPr>
                <p:spPr>
                  <a:xfrm>
                    <a:off x="7358832" y="2430237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7358832" y="300186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正方形/長方形 120"/>
                  <p:cNvSpPr/>
                  <p:nvPr/>
                </p:nvSpPr>
                <p:spPr>
                  <a:xfrm>
                    <a:off x="7358832" y="3573491"/>
                    <a:ext cx="1165188" cy="5679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正方形/長方形 121"/>
                  <p:cNvSpPr/>
                  <p:nvPr/>
                </p:nvSpPr>
                <p:spPr>
                  <a:xfrm>
                    <a:off x="7358832" y="414145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134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7358832" y="4713081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96" name="グループ化 59"/>
                <p:cNvGrpSpPr>
                  <a:grpSpLocks/>
                </p:cNvGrpSpPr>
                <p:nvPr/>
              </p:nvGrpSpPr>
              <p:grpSpPr bwMode="auto">
                <a:xfrm>
                  <a:off x="925260" y="988554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276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289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291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70" name="正方形/長方形 15"/>
                        <p:cNvSpPr/>
                        <p:nvPr/>
                      </p:nvSpPr>
                      <p:spPr>
                        <a:xfrm>
                          <a:off x="5929653" y="1714659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1" name="正方形/長方形 170"/>
                        <p:cNvSpPr/>
                        <p:nvPr/>
                      </p:nvSpPr>
                      <p:spPr>
                        <a:xfrm>
                          <a:off x="5929653" y="2286285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3" name="正方形/長方形 17"/>
                        <p:cNvSpPr/>
                        <p:nvPr/>
                      </p:nvSpPr>
                      <p:spPr>
                        <a:xfrm>
                          <a:off x="6502202" y="1714659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正方形/長方形 18"/>
                        <p:cNvSpPr/>
                        <p:nvPr/>
                      </p:nvSpPr>
                      <p:spPr>
                        <a:xfrm>
                          <a:off x="6502202" y="2286285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6" name="正方形/長方形 175"/>
                        <p:cNvSpPr/>
                        <p:nvPr/>
                      </p:nvSpPr>
                      <p:spPr>
                        <a:xfrm>
                          <a:off x="5929653" y="285791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7" name="正方形/長方形 176"/>
                        <p:cNvSpPr/>
                        <p:nvPr/>
                      </p:nvSpPr>
                      <p:spPr>
                        <a:xfrm>
                          <a:off x="6502202" y="285791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140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292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58" name="正方形/長方形 157"/>
                        <p:cNvSpPr/>
                        <p:nvPr/>
                      </p:nvSpPr>
                      <p:spPr>
                        <a:xfrm>
                          <a:off x="5929653" y="1715028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1" name="正方形/長方形 160"/>
                        <p:cNvSpPr/>
                        <p:nvPr/>
                      </p:nvSpPr>
                      <p:spPr>
                        <a:xfrm>
                          <a:off x="5929653" y="228665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p:txBody>
                    </p:sp>
                    <p:sp>
                      <p:nvSpPr>
                        <p:cNvPr id="162" name="正方形/長方形 161"/>
                        <p:cNvSpPr/>
                        <p:nvPr/>
                      </p:nvSpPr>
                      <p:spPr>
                        <a:xfrm>
                          <a:off x="6502202" y="1715028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3" name="正方形/長方形 162"/>
                        <p:cNvSpPr/>
                        <p:nvPr/>
                      </p:nvSpPr>
                      <p:spPr>
                        <a:xfrm>
                          <a:off x="6502202" y="228665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6" name="正方形/長方形 165"/>
                        <p:cNvSpPr/>
                        <p:nvPr/>
                      </p:nvSpPr>
                      <p:spPr>
                        <a:xfrm>
                          <a:off x="5929653" y="285828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正方形/長方形 167"/>
                        <p:cNvSpPr/>
                        <p:nvPr/>
                      </p:nvSpPr>
                      <p:spPr>
                        <a:xfrm>
                          <a:off x="6502202" y="285828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正方形/長方形 154"/>
                    <p:cNvSpPr/>
                    <p:nvPr/>
                  </p:nvSpPr>
                  <p:spPr>
                    <a:xfrm>
                      <a:off x="4286690" y="1857535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2" name="正方形/長方形 141"/>
                  <p:cNvSpPr/>
                  <p:nvPr/>
                </p:nvSpPr>
                <p:spPr>
                  <a:xfrm>
                    <a:off x="6215278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正方形/長方形 142"/>
                  <p:cNvSpPr/>
                  <p:nvPr/>
                </p:nvSpPr>
                <p:spPr>
                  <a:xfrm>
                    <a:off x="6215278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正方形/長方形 143"/>
                  <p:cNvSpPr/>
                  <p:nvPr/>
                </p:nvSpPr>
                <p:spPr>
                  <a:xfrm>
                    <a:off x="6215278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正方形/長方形 144"/>
                  <p:cNvSpPr/>
                  <p:nvPr/>
                </p:nvSpPr>
                <p:spPr>
                  <a:xfrm>
                    <a:off x="6215278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正方形/長方形 145"/>
                  <p:cNvSpPr/>
                  <p:nvPr/>
                </p:nvSpPr>
                <p:spPr>
                  <a:xfrm>
                    <a:off x="6215278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正方形/長方形 146"/>
                  <p:cNvSpPr/>
                  <p:nvPr/>
                </p:nvSpPr>
                <p:spPr>
                  <a:xfrm>
                    <a:off x="6215278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正方形/長方形 147"/>
                  <p:cNvSpPr/>
                  <p:nvPr/>
                </p:nvSpPr>
                <p:spPr>
                  <a:xfrm>
                    <a:off x="7358832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正方形/長方形 148"/>
                  <p:cNvSpPr/>
                  <p:nvPr/>
                </p:nvSpPr>
                <p:spPr>
                  <a:xfrm>
                    <a:off x="7358832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70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正方形/長方形 149"/>
                  <p:cNvSpPr/>
                  <p:nvPr/>
                </p:nvSpPr>
                <p:spPr>
                  <a:xfrm>
                    <a:off x="7358832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正方形/長方形 150"/>
                  <p:cNvSpPr/>
                  <p:nvPr/>
                </p:nvSpPr>
                <p:spPr>
                  <a:xfrm>
                    <a:off x="7358832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正方形/長方形 151"/>
                  <p:cNvSpPr/>
                  <p:nvPr/>
                </p:nvSpPr>
                <p:spPr>
                  <a:xfrm>
                    <a:off x="7358832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正方形/長方形 152"/>
                  <p:cNvSpPr/>
                  <p:nvPr/>
                </p:nvSpPr>
                <p:spPr>
                  <a:xfrm>
                    <a:off x="7358832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97" name="グループ化 59"/>
                <p:cNvGrpSpPr>
                  <a:grpSpLocks/>
                </p:cNvGrpSpPr>
                <p:nvPr/>
              </p:nvGrpSpPr>
              <p:grpSpPr bwMode="auto">
                <a:xfrm>
                  <a:off x="5823866" y="988554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247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260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262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204" name="正方形/長方形 15"/>
                        <p:cNvSpPr/>
                        <p:nvPr/>
                      </p:nvSpPr>
                      <p:spPr>
                        <a:xfrm>
                          <a:off x="5930315" y="1714659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5" name="正方形/長方形 204"/>
                        <p:cNvSpPr/>
                        <p:nvPr/>
                      </p:nvSpPr>
                      <p:spPr>
                        <a:xfrm>
                          <a:off x="5930315" y="2286285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6" name="正方形/長方形 17"/>
                        <p:cNvSpPr/>
                        <p:nvPr/>
                      </p:nvSpPr>
                      <p:spPr>
                        <a:xfrm>
                          <a:off x="6502863" y="1714659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7" name="正方形/長方形 18"/>
                        <p:cNvSpPr/>
                        <p:nvPr/>
                      </p:nvSpPr>
                      <p:spPr>
                        <a:xfrm>
                          <a:off x="6502863" y="2286285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8" name="正方形/長方形 207"/>
                        <p:cNvSpPr/>
                        <p:nvPr/>
                      </p:nvSpPr>
                      <p:spPr>
                        <a:xfrm>
                          <a:off x="5930315" y="285791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9" name="正方形/長方形 208"/>
                        <p:cNvSpPr/>
                        <p:nvPr/>
                      </p:nvSpPr>
                      <p:spPr>
                        <a:xfrm>
                          <a:off x="6502863" y="285791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140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263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98" name="正方形/長方形 197"/>
                        <p:cNvSpPr/>
                        <p:nvPr/>
                      </p:nvSpPr>
                      <p:spPr>
                        <a:xfrm>
                          <a:off x="5930315" y="1715028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9" name="正方形/長方形 198"/>
                        <p:cNvSpPr/>
                        <p:nvPr/>
                      </p:nvSpPr>
                      <p:spPr>
                        <a:xfrm>
                          <a:off x="5930315" y="228665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p:txBody>
                    </p:sp>
                    <p:sp>
                      <p:nvSpPr>
                        <p:cNvPr id="200" name="正方形/長方形 199"/>
                        <p:cNvSpPr/>
                        <p:nvPr/>
                      </p:nvSpPr>
                      <p:spPr>
                        <a:xfrm>
                          <a:off x="6502863" y="1715028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1" name="正方形/長方形 200"/>
                        <p:cNvSpPr/>
                        <p:nvPr/>
                      </p:nvSpPr>
                      <p:spPr>
                        <a:xfrm>
                          <a:off x="6502863" y="228665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2" name="正方形/長方形 201"/>
                        <p:cNvSpPr/>
                        <p:nvPr/>
                      </p:nvSpPr>
                      <p:spPr>
                        <a:xfrm>
                          <a:off x="5930315" y="285828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3" name="正方形/長方形 202"/>
                        <p:cNvSpPr/>
                        <p:nvPr/>
                      </p:nvSpPr>
                      <p:spPr>
                        <a:xfrm>
                          <a:off x="6502863" y="285828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95" name="正方形/長方形 194"/>
                    <p:cNvSpPr/>
                    <p:nvPr/>
                  </p:nvSpPr>
                  <p:spPr>
                    <a:xfrm>
                      <a:off x="4287572" y="1857535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1" name="正方形/長方形 180"/>
                  <p:cNvSpPr/>
                  <p:nvPr/>
                </p:nvSpPr>
                <p:spPr>
                  <a:xfrm>
                    <a:off x="6216160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正方形/長方形 181"/>
                  <p:cNvSpPr/>
                  <p:nvPr/>
                </p:nvSpPr>
                <p:spPr>
                  <a:xfrm>
                    <a:off x="6216160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正方形/長方形 182"/>
                  <p:cNvSpPr/>
                  <p:nvPr/>
                </p:nvSpPr>
                <p:spPr>
                  <a:xfrm>
                    <a:off x="6216160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6216160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正方形/長方形 184"/>
                  <p:cNvSpPr/>
                  <p:nvPr/>
                </p:nvSpPr>
                <p:spPr>
                  <a:xfrm>
                    <a:off x="6216160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正方形/長方形 185"/>
                  <p:cNvSpPr/>
                  <p:nvPr/>
                </p:nvSpPr>
                <p:spPr>
                  <a:xfrm>
                    <a:off x="6216160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正方形/長方形 187"/>
                  <p:cNvSpPr/>
                  <p:nvPr/>
                </p:nvSpPr>
                <p:spPr>
                  <a:xfrm>
                    <a:off x="7359714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正方形/長方形 188"/>
                  <p:cNvSpPr/>
                  <p:nvPr/>
                </p:nvSpPr>
                <p:spPr>
                  <a:xfrm>
                    <a:off x="7359714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70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正方形/長方形 189"/>
                  <p:cNvSpPr/>
                  <p:nvPr/>
                </p:nvSpPr>
                <p:spPr>
                  <a:xfrm>
                    <a:off x="7359714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正方形/長方形 190"/>
                  <p:cNvSpPr/>
                  <p:nvPr/>
                </p:nvSpPr>
                <p:spPr>
                  <a:xfrm>
                    <a:off x="7359714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正方形/長方形 191"/>
                  <p:cNvSpPr/>
                  <p:nvPr/>
                </p:nvSpPr>
                <p:spPr>
                  <a:xfrm>
                    <a:off x="7359714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7359714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0" name="直線矢印コネクタ 209"/>
                <p:cNvCxnSpPr>
                  <a:stCxn id="148" idx="3"/>
                  <a:endCxn id="195" idx="1"/>
                </p:cNvCxnSpPr>
                <p:nvPr/>
              </p:nvCxnSpPr>
              <p:spPr>
                <a:xfrm>
                  <a:off x="3101965" y="1139286"/>
                  <a:ext cx="2722582" cy="19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/>
                <p:cNvCxnSpPr>
                  <a:stCxn id="118" idx="3"/>
                  <a:endCxn id="195" idx="1"/>
                </p:cNvCxnSpPr>
                <p:nvPr/>
              </p:nvCxnSpPr>
              <p:spPr>
                <a:xfrm flipV="1">
                  <a:off x="3101965" y="1139286"/>
                  <a:ext cx="2722582" cy="26420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00" name="テキスト ボックス 211"/>
                <p:cNvSpPr txBox="1">
                  <a:spLocks noChangeArrowheads="1"/>
                </p:cNvSpPr>
                <p:nvPr/>
              </p:nvSpPr>
              <p:spPr bwMode="auto">
                <a:xfrm>
                  <a:off x="4259034" y="780017"/>
                  <a:ext cx="818601" cy="23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000">
                      <a:latin typeface="Calibri" pitchFamily="34" charset="0"/>
                    </a:rPr>
                    <a:t>Comparisons</a:t>
                  </a:r>
                  <a:endParaRPr lang="ja-JP" altLang="en-US" sz="1000">
                    <a:latin typeface="Calibri" pitchFamily="34" charset="0"/>
                  </a:endParaRPr>
                </a:p>
              </p:txBody>
            </p:sp>
            <p:sp>
              <p:nvSpPr>
                <p:cNvPr id="8201" name="テキスト ボックス 212"/>
                <p:cNvSpPr txBox="1">
                  <a:spLocks noChangeArrowheads="1"/>
                </p:cNvSpPr>
                <p:nvPr/>
              </p:nvSpPr>
              <p:spPr bwMode="auto">
                <a:xfrm>
                  <a:off x="857224" y="571480"/>
                  <a:ext cx="2241456" cy="2545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100">
                      <a:latin typeface="Calibri" pitchFamily="34" charset="0"/>
                    </a:rPr>
                    <a:t>Pre-matched fingerprints on database</a:t>
                  </a:r>
                  <a:endParaRPr lang="ja-JP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8202" name="テキスト ボックス 213"/>
                <p:cNvSpPr txBox="1">
                  <a:spLocks noChangeArrowheads="1"/>
                </p:cNvSpPr>
                <p:nvPr/>
              </p:nvSpPr>
              <p:spPr bwMode="auto">
                <a:xfrm>
                  <a:off x="6436192" y="571480"/>
                  <a:ext cx="885774" cy="2545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100">
                      <a:latin typeface="Calibri" pitchFamily="34" charset="0"/>
                    </a:rPr>
                    <a:t>Fingerprint A</a:t>
                  </a:r>
                  <a:endParaRPr lang="ja-JP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8203" name="テキスト ボックス 214"/>
                <p:cNvSpPr txBox="1">
                  <a:spLocks noChangeArrowheads="1"/>
                </p:cNvSpPr>
                <p:nvPr/>
              </p:nvSpPr>
              <p:spPr bwMode="auto">
                <a:xfrm>
                  <a:off x="1673658" y="3004413"/>
                  <a:ext cx="703490" cy="400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en-US" altLang="ja-JP" sz="3600">
                      <a:latin typeface="Calibri" pitchFamily="34" charset="0"/>
                    </a:rPr>
                    <a:t>…</a:t>
                  </a:r>
                  <a:endParaRPr lang="ja-JP" altLang="en-US" sz="3600">
                    <a:latin typeface="Calibri" pitchFamily="34" charset="0"/>
                  </a:endParaRPr>
                </a:p>
              </p:txBody>
            </p:sp>
            <p:grpSp>
              <p:nvGrpSpPr>
                <p:cNvPr id="8204" name="グループ化 123"/>
                <p:cNvGrpSpPr>
                  <a:grpSpLocks/>
                </p:cNvGrpSpPr>
                <p:nvPr/>
              </p:nvGrpSpPr>
              <p:grpSpPr bwMode="auto">
                <a:xfrm>
                  <a:off x="4705350" y="4371981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126" name="直線矢印コネクタ 125"/>
                  <p:cNvCxnSpPr/>
                  <p:nvPr/>
                </p:nvCxnSpPr>
                <p:spPr>
                  <a:xfrm>
                    <a:off x="4572001" y="4071957"/>
                    <a:ext cx="3500461" cy="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線コネクタ 126"/>
                  <p:cNvCxnSpPr/>
                  <p:nvPr/>
                </p:nvCxnSpPr>
                <p:spPr>
                  <a:xfrm rot="5400000">
                    <a:off x="4645256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線コネクタ 139"/>
                  <p:cNvCxnSpPr/>
                  <p:nvPr/>
                </p:nvCxnSpPr>
                <p:spPr>
                  <a:xfrm rot="5400000">
                    <a:off x="4858155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コネクタ 140"/>
                  <p:cNvCxnSpPr/>
                  <p:nvPr/>
                </p:nvCxnSpPr>
                <p:spPr>
                  <a:xfrm rot="5400000">
                    <a:off x="5145322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/>
                  <p:cNvCxnSpPr/>
                  <p:nvPr/>
                </p:nvCxnSpPr>
                <p:spPr>
                  <a:xfrm rot="5400000">
                    <a:off x="5358221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コネクタ 155"/>
                  <p:cNvCxnSpPr/>
                  <p:nvPr/>
                </p:nvCxnSpPr>
                <p:spPr>
                  <a:xfrm rot="5400000">
                    <a:off x="5716354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コネクタ 156"/>
                  <p:cNvCxnSpPr/>
                  <p:nvPr/>
                </p:nvCxnSpPr>
                <p:spPr>
                  <a:xfrm rot="5400000">
                    <a:off x="5858287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/>
                  <p:cNvCxnSpPr/>
                  <p:nvPr/>
                </p:nvCxnSpPr>
                <p:spPr>
                  <a:xfrm rot="5400000">
                    <a:off x="6287386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コネクタ 179"/>
                  <p:cNvCxnSpPr/>
                  <p:nvPr/>
                </p:nvCxnSpPr>
                <p:spPr>
                  <a:xfrm rot="5400000">
                    <a:off x="6501936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rot="5400000">
                    <a:off x="6572903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コネクタ 193"/>
                  <p:cNvCxnSpPr/>
                  <p:nvPr/>
                </p:nvCxnSpPr>
                <p:spPr>
                  <a:xfrm rot="5400000">
                    <a:off x="6931035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コネクタ 195"/>
                  <p:cNvCxnSpPr/>
                  <p:nvPr/>
                </p:nvCxnSpPr>
                <p:spPr>
                  <a:xfrm rot="5400000">
                    <a:off x="7287518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コネクタ 196"/>
                  <p:cNvCxnSpPr/>
                  <p:nvPr/>
                </p:nvCxnSpPr>
                <p:spPr>
                  <a:xfrm rot="5400000">
                    <a:off x="7431101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コネクタ 215"/>
                  <p:cNvCxnSpPr/>
                  <p:nvPr/>
                </p:nvCxnSpPr>
                <p:spPr>
                  <a:xfrm rot="5400000">
                    <a:off x="7716617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5" name="グループ化 216"/>
                <p:cNvGrpSpPr>
                  <a:grpSpLocks/>
                </p:cNvGrpSpPr>
                <p:nvPr/>
              </p:nvGrpSpPr>
              <p:grpSpPr bwMode="auto">
                <a:xfrm>
                  <a:off x="4705350" y="4837348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218" name="直線矢印コネクタ 217"/>
                  <p:cNvCxnSpPr/>
                  <p:nvPr/>
                </p:nvCxnSpPr>
                <p:spPr>
                  <a:xfrm>
                    <a:off x="4572001" y="4072031"/>
                    <a:ext cx="3500461" cy="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/>
                  <p:cNvCxnSpPr/>
                  <p:nvPr/>
                </p:nvCxnSpPr>
                <p:spPr>
                  <a:xfrm rot="5400000">
                    <a:off x="4645256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コネクタ 220"/>
                  <p:cNvCxnSpPr/>
                  <p:nvPr/>
                </p:nvCxnSpPr>
                <p:spPr>
                  <a:xfrm rot="5400000">
                    <a:off x="4858155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線コネクタ 221"/>
                  <p:cNvCxnSpPr/>
                  <p:nvPr/>
                </p:nvCxnSpPr>
                <p:spPr>
                  <a:xfrm rot="5400000">
                    <a:off x="5145322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線コネクタ 222"/>
                  <p:cNvCxnSpPr/>
                  <p:nvPr/>
                </p:nvCxnSpPr>
                <p:spPr>
                  <a:xfrm rot="5400000">
                    <a:off x="5358221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コネクタ 223"/>
                  <p:cNvCxnSpPr/>
                  <p:nvPr/>
                </p:nvCxnSpPr>
                <p:spPr>
                  <a:xfrm rot="5400000">
                    <a:off x="5716354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コネクタ 225"/>
                  <p:cNvCxnSpPr/>
                  <p:nvPr/>
                </p:nvCxnSpPr>
                <p:spPr>
                  <a:xfrm rot="5400000">
                    <a:off x="5858287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線コネクタ 226"/>
                  <p:cNvCxnSpPr/>
                  <p:nvPr/>
                </p:nvCxnSpPr>
                <p:spPr>
                  <a:xfrm rot="5400000">
                    <a:off x="6287386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rot="5400000">
                    <a:off x="6501936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rot="5400000">
                    <a:off x="6572903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rot="5400000">
                    <a:off x="6931035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/>
                  <p:cNvCxnSpPr/>
                  <p:nvPr/>
                </p:nvCxnSpPr>
                <p:spPr>
                  <a:xfrm rot="5400000">
                    <a:off x="7287518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コネクタ 232"/>
                  <p:cNvCxnSpPr/>
                  <p:nvPr/>
                </p:nvCxnSpPr>
                <p:spPr>
                  <a:xfrm rot="5400000">
                    <a:off x="7431101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線コネクタ 234"/>
                  <p:cNvCxnSpPr/>
                  <p:nvPr/>
                </p:nvCxnSpPr>
                <p:spPr>
                  <a:xfrm rot="5400000">
                    <a:off x="7716617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6" name="グループ化 235"/>
                <p:cNvGrpSpPr>
                  <a:grpSpLocks/>
                </p:cNvGrpSpPr>
                <p:nvPr/>
              </p:nvGrpSpPr>
              <p:grpSpPr bwMode="auto">
                <a:xfrm>
                  <a:off x="4705350" y="5380277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240" name="直線矢印コネクタ 239"/>
                  <p:cNvCxnSpPr/>
                  <p:nvPr/>
                </p:nvCxnSpPr>
                <p:spPr>
                  <a:xfrm>
                    <a:off x="4572001" y="4071819"/>
                    <a:ext cx="3500461" cy="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線コネクタ 240"/>
                  <p:cNvCxnSpPr/>
                  <p:nvPr/>
                </p:nvCxnSpPr>
                <p:spPr>
                  <a:xfrm rot="5400000">
                    <a:off x="4787189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線コネクタ 241"/>
                  <p:cNvCxnSpPr/>
                  <p:nvPr/>
                </p:nvCxnSpPr>
                <p:spPr>
                  <a:xfrm rot="5400000">
                    <a:off x="5572771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線コネクタ 242"/>
                  <p:cNvCxnSpPr/>
                  <p:nvPr/>
                </p:nvCxnSpPr>
                <p:spPr>
                  <a:xfrm rot="5400000">
                    <a:off x="5858287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線コネクタ 243"/>
                  <p:cNvCxnSpPr/>
                  <p:nvPr/>
                </p:nvCxnSpPr>
                <p:spPr>
                  <a:xfrm rot="5400000">
                    <a:off x="6787452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線コネクタ 244"/>
                  <p:cNvCxnSpPr/>
                  <p:nvPr/>
                </p:nvCxnSpPr>
                <p:spPr>
                  <a:xfrm rot="5400000">
                    <a:off x="7145585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線コネクタ 245"/>
                  <p:cNvCxnSpPr/>
                  <p:nvPr/>
                </p:nvCxnSpPr>
                <p:spPr>
                  <a:xfrm rot="5400000">
                    <a:off x="7431101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線コネクタ 246"/>
                  <p:cNvCxnSpPr/>
                  <p:nvPr/>
                </p:nvCxnSpPr>
                <p:spPr>
                  <a:xfrm rot="5400000">
                    <a:off x="7716617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8" name="直線矢印コネクタ 247"/>
                <p:cNvCxnSpPr>
                  <a:stCxn id="202" idx="2"/>
                </p:cNvCxnSpPr>
                <p:nvPr/>
              </p:nvCxnSpPr>
              <p:spPr>
                <a:xfrm rot="5400000">
                  <a:off x="5091451" y="3205603"/>
                  <a:ext cx="1338401" cy="5199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08" name="テキスト ボックス 248"/>
                <p:cNvSpPr txBox="1">
                  <a:spLocks noChangeArrowheads="1"/>
                </p:cNvSpPr>
                <p:nvPr/>
              </p:nvSpPr>
              <p:spPr bwMode="auto">
                <a:xfrm>
                  <a:off x="3786182" y="4308574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A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  <p:sp>
              <p:nvSpPr>
                <p:cNvPr id="8209" name="テキスト ボックス 249"/>
                <p:cNvSpPr txBox="1">
                  <a:spLocks noChangeArrowheads="1"/>
                </p:cNvSpPr>
                <p:nvPr/>
              </p:nvSpPr>
              <p:spPr bwMode="auto">
                <a:xfrm>
                  <a:off x="3786183" y="4743123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1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  <p:sp>
              <p:nvSpPr>
                <p:cNvPr id="8210" name="テキスト ボックス 250"/>
                <p:cNvSpPr txBox="1">
                  <a:spLocks noChangeArrowheads="1"/>
                </p:cNvSpPr>
                <p:nvPr/>
              </p:nvSpPr>
              <p:spPr bwMode="auto">
                <a:xfrm>
                  <a:off x="3786183" y="5351492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3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159" name="正方形/長方形 158"/>
              <p:cNvSpPr/>
              <p:nvPr/>
            </p:nvSpPr>
            <p:spPr>
              <a:xfrm>
                <a:off x="7715272" y="4714884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7715272" y="4143380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7715272" y="3786190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</p:grpSp>
        <p:cxnSp>
          <p:nvCxnSpPr>
            <p:cNvPr id="178" name="直線コネクタ 177"/>
            <p:cNvCxnSpPr>
              <a:stCxn id="203" idx="2"/>
            </p:cNvCxnSpPr>
            <p:nvPr/>
          </p:nvCxnSpPr>
          <p:spPr>
            <a:xfrm rot="5400000">
              <a:off x="5458225" y="2442769"/>
              <a:ext cx="1100138" cy="10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正方形/長方形 233"/>
            <p:cNvSpPr/>
            <p:nvPr/>
          </p:nvSpPr>
          <p:spPr>
            <a:xfrm>
              <a:off x="4357686" y="3571876"/>
              <a:ext cx="19288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120   140   85    110</a:t>
              </a:r>
              <a:endParaRPr lang="ja-JP" altLang="en-US" sz="800" dirty="0"/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4357686" y="3929066"/>
              <a:ext cx="19288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120   140   85    110</a:t>
              </a:r>
              <a:endParaRPr lang="ja-JP" altLang="en-US" sz="800" dirty="0"/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4500562" y="4429132"/>
              <a:ext cx="2571768" cy="214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       20              134                18          </a:t>
              </a:r>
              <a:endParaRPr lang="ja-JP" altLang="en-US" sz="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グループ化 59"/>
          <p:cNvGrpSpPr>
            <a:grpSpLocks/>
          </p:cNvGrpSpPr>
          <p:nvPr/>
        </p:nvGrpSpPr>
        <p:grpSpPr bwMode="auto">
          <a:xfrm>
            <a:off x="925286" y="3085355"/>
            <a:ext cx="2177143" cy="1485460"/>
            <a:chOff x="4286248" y="1857364"/>
            <a:chExt cx="4238655" cy="3429024"/>
          </a:xfrm>
        </p:grpSpPr>
        <p:grpSp>
          <p:nvGrpSpPr>
            <p:cNvPr id="9294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307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309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34" name="正方形/長方形 15"/>
                  <p:cNvSpPr/>
                  <p:nvPr/>
                </p:nvSpPr>
                <p:spPr>
                  <a:xfrm>
                    <a:off x="5929653" y="1716208"/>
                    <a:ext cx="572549" cy="5753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正方形/長方形 134"/>
                  <p:cNvSpPr/>
                  <p:nvPr/>
                </p:nvSpPr>
                <p:spPr>
                  <a:xfrm>
                    <a:off x="5929653" y="229154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正方形/長方形 17"/>
                  <p:cNvSpPr/>
                  <p:nvPr/>
                </p:nvSpPr>
                <p:spPr>
                  <a:xfrm>
                    <a:off x="6502202" y="1716208"/>
                    <a:ext cx="873892" cy="5753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正方形/長方形 18"/>
                  <p:cNvSpPr/>
                  <p:nvPr/>
                </p:nvSpPr>
                <p:spPr>
                  <a:xfrm>
                    <a:off x="6502202" y="229154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>
                  <a:xfrm>
                    <a:off x="5929653" y="286322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正方形/長方形 138"/>
                  <p:cNvSpPr/>
                  <p:nvPr/>
                </p:nvSpPr>
                <p:spPr>
                  <a:xfrm>
                    <a:off x="6502202" y="286322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310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28" name="正方形/長方形 127"/>
                  <p:cNvSpPr/>
                  <p:nvPr/>
                </p:nvSpPr>
                <p:spPr>
                  <a:xfrm>
                    <a:off x="5929653" y="1720381"/>
                    <a:ext cx="572549" cy="568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正方形/長方形 128"/>
                  <p:cNvSpPr/>
                  <p:nvPr/>
                </p:nvSpPr>
                <p:spPr>
                  <a:xfrm>
                    <a:off x="5929653" y="2288389"/>
                    <a:ext cx="572549" cy="568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32</a:t>
                    </a:r>
                  </a:p>
                </p:txBody>
              </p:sp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6502202" y="1720381"/>
                    <a:ext cx="873892" cy="568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6502202" y="2288389"/>
                    <a:ext cx="873892" cy="568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正方形/長方形 131"/>
                  <p:cNvSpPr/>
                  <p:nvPr/>
                </p:nvSpPr>
                <p:spPr>
                  <a:xfrm>
                    <a:off x="5929653" y="2856399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正方形/長方形 132"/>
                  <p:cNvSpPr/>
                  <p:nvPr/>
                </p:nvSpPr>
                <p:spPr>
                  <a:xfrm>
                    <a:off x="6502202" y="2856399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5" name="正方形/長方形 124"/>
              <p:cNvSpPr/>
              <p:nvPr/>
            </p:nvSpPr>
            <p:spPr>
              <a:xfrm>
                <a:off x="4286690" y="1859084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正方形/長方形 111"/>
            <p:cNvSpPr/>
            <p:nvPr/>
          </p:nvSpPr>
          <p:spPr>
            <a:xfrm>
              <a:off x="6215278" y="1859084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215278" y="243075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35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215278" y="3002430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6215278" y="3574104"/>
              <a:ext cx="1165188" cy="568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215278" y="414211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140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215278" y="471378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358832" y="1859084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7358832" y="243075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7358832" y="3002430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358832" y="3574104"/>
              <a:ext cx="1165188" cy="568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7358832" y="414211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134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7358832" y="471378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1" name="グループ化 59"/>
          <p:cNvGrpSpPr>
            <a:grpSpLocks/>
          </p:cNvGrpSpPr>
          <p:nvPr/>
        </p:nvGrpSpPr>
        <p:grpSpPr bwMode="auto">
          <a:xfrm>
            <a:off x="925286" y="914298"/>
            <a:ext cx="2177143" cy="1485460"/>
            <a:chOff x="4286248" y="1857364"/>
            <a:chExt cx="4238655" cy="3429024"/>
          </a:xfrm>
        </p:grpSpPr>
        <p:grpSp>
          <p:nvGrpSpPr>
            <p:cNvPr id="9265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278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280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70" name="正方形/長方形 15"/>
                  <p:cNvSpPr/>
                  <p:nvPr/>
                </p:nvSpPr>
                <p:spPr>
                  <a:xfrm>
                    <a:off x="5929653" y="1714723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正方形/長方形 170"/>
                  <p:cNvSpPr/>
                  <p:nvPr/>
                </p:nvSpPr>
                <p:spPr>
                  <a:xfrm>
                    <a:off x="5929653" y="228639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正方形/長方形 17"/>
                  <p:cNvSpPr/>
                  <p:nvPr/>
                </p:nvSpPr>
                <p:spPr>
                  <a:xfrm>
                    <a:off x="6502202" y="1714723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正方形/長方形 18"/>
                  <p:cNvSpPr/>
                  <p:nvPr/>
                </p:nvSpPr>
                <p:spPr>
                  <a:xfrm>
                    <a:off x="6502202" y="228639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正方形/長方形 175"/>
                  <p:cNvSpPr/>
                  <p:nvPr/>
                </p:nvSpPr>
                <p:spPr>
                  <a:xfrm>
                    <a:off x="5929653" y="285807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正方形/長方形 176"/>
                  <p:cNvSpPr/>
                  <p:nvPr/>
                </p:nvSpPr>
                <p:spPr>
                  <a:xfrm>
                    <a:off x="6502202" y="285807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81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58" name="正方形/長方形 157"/>
                  <p:cNvSpPr/>
                  <p:nvPr/>
                </p:nvSpPr>
                <p:spPr>
                  <a:xfrm>
                    <a:off x="5929653" y="1715231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正方形/長方形 160"/>
                  <p:cNvSpPr/>
                  <p:nvPr/>
                </p:nvSpPr>
                <p:spPr>
                  <a:xfrm>
                    <a:off x="5929653" y="2286905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2" name="正方形/長方形 161"/>
                  <p:cNvSpPr/>
                  <p:nvPr/>
                </p:nvSpPr>
                <p:spPr>
                  <a:xfrm>
                    <a:off x="6502202" y="1715231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正方形/長方形 162"/>
                  <p:cNvSpPr/>
                  <p:nvPr/>
                </p:nvSpPr>
                <p:spPr>
                  <a:xfrm>
                    <a:off x="6502202" y="2286905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正方形/長方形 165"/>
                  <p:cNvSpPr/>
                  <p:nvPr/>
                </p:nvSpPr>
                <p:spPr>
                  <a:xfrm>
                    <a:off x="5929653" y="2858578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正方形/長方形 167"/>
                  <p:cNvSpPr/>
                  <p:nvPr/>
                </p:nvSpPr>
                <p:spPr>
                  <a:xfrm>
                    <a:off x="6502202" y="2858578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5" name="正方形/長方形 154"/>
              <p:cNvSpPr/>
              <p:nvPr/>
            </p:nvSpPr>
            <p:spPr>
              <a:xfrm>
                <a:off x="4286690" y="1857599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正方形/長方形 141"/>
            <p:cNvSpPr/>
            <p:nvPr/>
          </p:nvSpPr>
          <p:spPr>
            <a:xfrm>
              <a:off x="6215278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6215278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45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215278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6215278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6215278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6215278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7358832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7358832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70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7358832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160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7358832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7358832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7358832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2" name="グループ化 59"/>
          <p:cNvGrpSpPr>
            <a:grpSpLocks/>
          </p:cNvGrpSpPr>
          <p:nvPr/>
        </p:nvGrpSpPr>
        <p:grpSpPr bwMode="auto">
          <a:xfrm>
            <a:off x="5823857" y="914298"/>
            <a:ext cx="2177143" cy="1485460"/>
            <a:chOff x="4286248" y="1857364"/>
            <a:chExt cx="4238655" cy="3429024"/>
          </a:xfrm>
        </p:grpSpPr>
        <p:grpSp>
          <p:nvGrpSpPr>
            <p:cNvPr id="9236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249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251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204" name="正方形/長方形 15"/>
                  <p:cNvSpPr/>
                  <p:nvPr/>
                </p:nvSpPr>
                <p:spPr>
                  <a:xfrm>
                    <a:off x="5930316" y="1714723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5930316" y="228639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正方形/長方形 17"/>
                  <p:cNvSpPr/>
                  <p:nvPr/>
                </p:nvSpPr>
                <p:spPr>
                  <a:xfrm>
                    <a:off x="6502865" y="1714723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正方形/長方形 18"/>
                  <p:cNvSpPr/>
                  <p:nvPr/>
                </p:nvSpPr>
                <p:spPr>
                  <a:xfrm>
                    <a:off x="6502865" y="228639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正方形/長方形 207"/>
                  <p:cNvSpPr/>
                  <p:nvPr/>
                </p:nvSpPr>
                <p:spPr>
                  <a:xfrm>
                    <a:off x="5930316" y="285807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正方形/長方形 208"/>
                  <p:cNvSpPr/>
                  <p:nvPr/>
                </p:nvSpPr>
                <p:spPr>
                  <a:xfrm>
                    <a:off x="6502865" y="285807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52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930316" y="1715231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正方形/長方形 198"/>
                  <p:cNvSpPr/>
                  <p:nvPr/>
                </p:nvSpPr>
                <p:spPr>
                  <a:xfrm>
                    <a:off x="5930316" y="2286905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200" name="正方形/長方形 199"/>
                  <p:cNvSpPr/>
                  <p:nvPr/>
                </p:nvSpPr>
                <p:spPr>
                  <a:xfrm>
                    <a:off x="6502865" y="1715231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正方形/長方形 200"/>
                  <p:cNvSpPr/>
                  <p:nvPr/>
                </p:nvSpPr>
                <p:spPr>
                  <a:xfrm>
                    <a:off x="6502865" y="2286905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正方形/長方形 201"/>
                  <p:cNvSpPr/>
                  <p:nvPr/>
                </p:nvSpPr>
                <p:spPr>
                  <a:xfrm>
                    <a:off x="5930316" y="2858578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6502865" y="2858578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5" name="正方形/長方形 194"/>
              <p:cNvSpPr/>
              <p:nvPr/>
            </p:nvSpPr>
            <p:spPr>
              <a:xfrm>
                <a:off x="4287574" y="1857599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正方形/長方形 180"/>
            <p:cNvSpPr/>
            <p:nvPr/>
          </p:nvSpPr>
          <p:spPr>
            <a:xfrm>
              <a:off x="6216162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6216162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45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6216162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6216162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6216162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6216162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7359715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7359715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70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7359715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160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7359715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7359715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7359715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/>
          <p:cNvCxnSpPr>
            <a:stCxn id="148" idx="3"/>
            <a:endCxn id="195" idx="1"/>
          </p:cNvCxnSpPr>
          <p:nvPr/>
        </p:nvCxnSpPr>
        <p:spPr bwMode="auto">
          <a:xfrm>
            <a:off x="3101975" y="1038225"/>
            <a:ext cx="272256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18" idx="3"/>
            <a:endCxn id="195" idx="1"/>
          </p:cNvCxnSpPr>
          <p:nvPr/>
        </p:nvCxnSpPr>
        <p:spPr bwMode="auto">
          <a:xfrm flipV="1">
            <a:off x="3101975" y="1038225"/>
            <a:ext cx="2722563" cy="2171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テキスト ボックス 211"/>
          <p:cNvSpPr txBox="1">
            <a:spLocks noChangeArrowheads="1"/>
          </p:cNvSpPr>
          <p:nvPr/>
        </p:nvSpPr>
        <p:spPr bwMode="auto">
          <a:xfrm>
            <a:off x="4259036" y="742899"/>
            <a:ext cx="818595" cy="19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000">
                <a:latin typeface="Calibri" pitchFamily="34" charset="0"/>
              </a:rPr>
              <a:t>Comparisons</a:t>
            </a:r>
            <a:endParaRPr lang="ja-JP" altLang="en-US" sz="1000">
              <a:latin typeface="Calibri" pitchFamily="34" charset="0"/>
            </a:endParaRPr>
          </a:p>
        </p:txBody>
      </p:sp>
      <p:sp>
        <p:nvSpPr>
          <p:cNvPr id="9226" name="テキスト ボックス 212"/>
          <p:cNvSpPr txBox="1">
            <a:spLocks noChangeArrowheads="1"/>
          </p:cNvSpPr>
          <p:nvPr/>
        </p:nvSpPr>
        <p:spPr bwMode="auto">
          <a:xfrm>
            <a:off x="857250" y="571500"/>
            <a:ext cx="2241441" cy="20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100">
                <a:latin typeface="Calibri" pitchFamily="34" charset="0"/>
              </a:rPr>
              <a:t>Pre-matched fingerprints on database</a:t>
            </a:r>
            <a:endParaRPr lang="ja-JP" altLang="en-US" sz="1100">
              <a:latin typeface="Calibri" pitchFamily="34" charset="0"/>
            </a:endParaRPr>
          </a:p>
        </p:txBody>
      </p:sp>
      <p:sp>
        <p:nvSpPr>
          <p:cNvPr id="9227" name="テキスト ボックス 213"/>
          <p:cNvSpPr txBox="1">
            <a:spLocks noChangeArrowheads="1"/>
          </p:cNvSpPr>
          <p:nvPr/>
        </p:nvSpPr>
        <p:spPr bwMode="auto">
          <a:xfrm>
            <a:off x="6436179" y="571500"/>
            <a:ext cx="885768" cy="20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100">
                <a:latin typeface="Calibri" pitchFamily="34" charset="0"/>
              </a:rPr>
              <a:t>Fingerprint A</a:t>
            </a:r>
            <a:endParaRPr lang="ja-JP" altLang="en-US" sz="1100">
              <a:latin typeface="Calibri" pitchFamily="34" charset="0"/>
            </a:endParaRPr>
          </a:p>
        </p:txBody>
      </p:sp>
      <p:sp>
        <p:nvSpPr>
          <p:cNvPr id="9228" name="テキスト ボックス 214"/>
          <p:cNvSpPr txBox="1">
            <a:spLocks noChangeArrowheads="1"/>
          </p:cNvSpPr>
          <p:nvPr/>
        </p:nvSpPr>
        <p:spPr bwMode="auto">
          <a:xfrm>
            <a:off x="1673679" y="2571157"/>
            <a:ext cx="703485" cy="32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3600">
                <a:latin typeface="Calibri" pitchFamily="34" charset="0"/>
              </a:rPr>
              <a:t>…</a:t>
            </a:r>
            <a:endParaRPr lang="ja-JP" altLang="en-US" sz="3600">
              <a:latin typeface="Calibri" pitchFamily="34" charset="0"/>
            </a:endParaRPr>
          </a:p>
        </p:txBody>
      </p:sp>
      <p:cxnSp>
        <p:nvCxnSpPr>
          <p:cNvPr id="220" name="直線矢印コネクタ 219"/>
          <p:cNvCxnSpPr>
            <a:stCxn id="203" idx="2"/>
          </p:cNvCxnSpPr>
          <p:nvPr/>
        </p:nvCxnSpPr>
        <p:spPr bwMode="auto">
          <a:xfrm rot="5400000">
            <a:off x="6275388" y="2560637"/>
            <a:ext cx="400050" cy="79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グループ化 139"/>
          <p:cNvGrpSpPr/>
          <p:nvPr/>
        </p:nvGrpSpPr>
        <p:grpSpPr>
          <a:xfrm>
            <a:off x="5072066" y="2685423"/>
            <a:ext cx="2527465" cy="2387781"/>
            <a:chOff x="5072066" y="2685423"/>
            <a:chExt cx="2527465" cy="2387781"/>
          </a:xfrm>
        </p:grpSpPr>
        <p:grpSp>
          <p:nvGrpSpPr>
            <p:cNvPr id="9219" name="グループ化 59"/>
            <p:cNvGrpSpPr>
              <a:grpSpLocks/>
            </p:cNvGrpSpPr>
            <p:nvPr/>
          </p:nvGrpSpPr>
          <p:grpSpPr bwMode="auto">
            <a:xfrm>
              <a:off x="5278815" y="2685423"/>
              <a:ext cx="2041828" cy="2172327"/>
              <a:chOff x="3856826" y="1785926"/>
              <a:chExt cx="2143934" cy="2716232"/>
            </a:xfrm>
          </p:grpSpPr>
          <p:grpSp>
            <p:nvGrpSpPr>
              <p:cNvPr id="9323" name="グループ化 184"/>
              <p:cNvGrpSpPr>
                <a:grpSpLocks/>
              </p:cNvGrpSpPr>
              <p:nvPr/>
            </p:nvGrpSpPr>
            <p:grpSpPr bwMode="auto">
              <a:xfrm>
                <a:off x="3856826" y="1786720"/>
                <a:ext cx="2143934" cy="2715438"/>
                <a:chOff x="4285454" y="1286654"/>
                <a:chExt cx="2143934" cy="2715438"/>
              </a:xfrm>
            </p:grpSpPr>
            <p:cxnSp>
              <p:nvCxnSpPr>
                <p:cNvPr id="159" name="直線コネクタ 158"/>
                <p:cNvCxnSpPr/>
                <p:nvPr/>
              </p:nvCxnSpPr>
              <p:spPr>
                <a:xfrm>
                  <a:off x="4285058" y="2213629"/>
                  <a:ext cx="143352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4928476" y="2928220"/>
                  <a:ext cx="500066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4428410" y="1929776"/>
                  <a:ext cx="5000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/>
                <p:cNvCxnSpPr/>
                <p:nvPr/>
              </p:nvCxnSpPr>
              <p:spPr>
                <a:xfrm>
                  <a:off x="5428542" y="2356547"/>
                  <a:ext cx="215028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/>
                <p:cNvCxnSpPr/>
                <p:nvPr/>
              </p:nvCxnSpPr>
              <p:spPr>
                <a:xfrm rot="5400000">
                  <a:off x="4286326" y="2071861"/>
                  <a:ext cx="285837" cy="1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/>
                <p:cNvCxnSpPr>
                  <a:stCxn id="45" idx="26"/>
                </p:cNvCxnSpPr>
                <p:nvPr/>
              </p:nvCxnSpPr>
              <p:spPr>
                <a:xfrm flipH="1">
                  <a:off x="4928476" y="1915882"/>
                  <a:ext cx="5000" cy="10123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/>
                <p:cNvCxnSpPr/>
                <p:nvPr/>
              </p:nvCxnSpPr>
              <p:spPr>
                <a:xfrm rot="5400000" flipH="1" flipV="1">
                  <a:off x="5143539" y="2643534"/>
                  <a:ext cx="571673" cy="1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矢印コネクタ 174"/>
                <p:cNvCxnSpPr/>
                <p:nvPr/>
              </p:nvCxnSpPr>
              <p:spPr>
                <a:xfrm rot="5400000" flipH="1" flipV="1">
                  <a:off x="2928168" y="2643534"/>
                  <a:ext cx="2715448" cy="16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矢印コネクタ 177"/>
                <p:cNvCxnSpPr/>
                <p:nvPr/>
              </p:nvCxnSpPr>
              <p:spPr>
                <a:xfrm>
                  <a:off x="4285058" y="4000108"/>
                  <a:ext cx="2143616" cy="19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24" name="グループ化 42"/>
              <p:cNvGrpSpPr>
                <a:grpSpLocks/>
              </p:cNvGrpSpPr>
              <p:nvPr/>
            </p:nvGrpSpPr>
            <p:grpSpPr bwMode="auto">
              <a:xfrm>
                <a:off x="3856826" y="1785926"/>
                <a:ext cx="2143934" cy="2716232"/>
                <a:chOff x="5428462" y="642918"/>
                <a:chExt cx="2143934" cy="2716232"/>
              </a:xfrm>
            </p:grpSpPr>
            <p:grpSp>
              <p:nvGrpSpPr>
                <p:cNvPr id="9325" name="グループ化 184"/>
                <p:cNvGrpSpPr>
                  <a:grpSpLocks/>
                </p:cNvGrpSpPr>
                <p:nvPr/>
              </p:nvGrpSpPr>
              <p:grpSpPr bwMode="auto">
                <a:xfrm>
                  <a:off x="5428462" y="642918"/>
                  <a:ext cx="2143934" cy="2716232"/>
                  <a:chOff x="4285454" y="1285860"/>
                  <a:chExt cx="2143934" cy="2716232"/>
                </a:xfrm>
              </p:grpSpPr>
              <p:cxnSp>
                <p:nvCxnSpPr>
                  <p:cNvPr id="46" name="直線矢印コネクタ 45"/>
                  <p:cNvCxnSpPr/>
                  <p:nvPr/>
                </p:nvCxnSpPr>
                <p:spPr>
                  <a:xfrm rot="5400000" flipH="1" flipV="1">
                    <a:off x="2927334" y="2644368"/>
                    <a:ext cx="271544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矢印コネクタ 46"/>
                  <p:cNvCxnSpPr/>
                  <p:nvPr/>
                </p:nvCxnSpPr>
                <p:spPr>
                  <a:xfrm>
                    <a:off x="4285058" y="4000108"/>
                    <a:ext cx="2143616" cy="19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フリーフォーム 44"/>
                <p:cNvSpPr/>
                <p:nvPr/>
              </p:nvSpPr>
              <p:spPr>
                <a:xfrm>
                  <a:off x="5428066" y="1215375"/>
                  <a:ext cx="1441856" cy="1119527"/>
                </a:xfrm>
                <a:custGeom>
                  <a:avLst/>
                  <a:gdLst>
                    <a:gd name="connsiteX0" fmla="*/ 0 w 1441450"/>
                    <a:gd name="connsiteY0" fmla="*/ 370080 h 1119380"/>
                    <a:gd name="connsiteX1" fmla="*/ 44450 w 1441450"/>
                    <a:gd name="connsiteY1" fmla="*/ 389130 h 1119380"/>
                    <a:gd name="connsiteX2" fmla="*/ 82550 w 1441450"/>
                    <a:gd name="connsiteY2" fmla="*/ 376430 h 1119380"/>
                    <a:gd name="connsiteX3" fmla="*/ 127000 w 1441450"/>
                    <a:gd name="connsiteY3" fmla="*/ 382780 h 1119380"/>
                    <a:gd name="connsiteX4" fmla="*/ 139700 w 1441450"/>
                    <a:gd name="connsiteY4" fmla="*/ 363730 h 1119380"/>
                    <a:gd name="connsiteX5" fmla="*/ 158750 w 1441450"/>
                    <a:gd name="connsiteY5" fmla="*/ 300230 h 1119380"/>
                    <a:gd name="connsiteX6" fmla="*/ 171450 w 1441450"/>
                    <a:gd name="connsiteY6" fmla="*/ 185930 h 1119380"/>
                    <a:gd name="connsiteX7" fmla="*/ 177800 w 1441450"/>
                    <a:gd name="connsiteY7" fmla="*/ 141480 h 1119380"/>
                    <a:gd name="connsiteX8" fmla="*/ 203200 w 1441450"/>
                    <a:gd name="connsiteY8" fmla="*/ 103380 h 1119380"/>
                    <a:gd name="connsiteX9" fmla="*/ 209550 w 1441450"/>
                    <a:gd name="connsiteY9" fmla="*/ 65280 h 1119380"/>
                    <a:gd name="connsiteX10" fmla="*/ 222250 w 1441450"/>
                    <a:gd name="connsiteY10" fmla="*/ 46230 h 1119380"/>
                    <a:gd name="connsiteX11" fmla="*/ 279400 w 1441450"/>
                    <a:gd name="connsiteY11" fmla="*/ 14480 h 1119380"/>
                    <a:gd name="connsiteX12" fmla="*/ 298450 w 1441450"/>
                    <a:gd name="connsiteY12" fmla="*/ 52580 h 1119380"/>
                    <a:gd name="connsiteX13" fmla="*/ 311150 w 1441450"/>
                    <a:gd name="connsiteY13" fmla="*/ 71630 h 1119380"/>
                    <a:gd name="connsiteX14" fmla="*/ 342900 w 1441450"/>
                    <a:gd name="connsiteY14" fmla="*/ 33530 h 1119380"/>
                    <a:gd name="connsiteX15" fmla="*/ 381000 w 1441450"/>
                    <a:gd name="connsiteY15" fmla="*/ 20830 h 1119380"/>
                    <a:gd name="connsiteX16" fmla="*/ 406400 w 1441450"/>
                    <a:gd name="connsiteY16" fmla="*/ 58930 h 1119380"/>
                    <a:gd name="connsiteX17" fmla="*/ 412750 w 1441450"/>
                    <a:gd name="connsiteY17" fmla="*/ 77980 h 1119380"/>
                    <a:gd name="connsiteX18" fmla="*/ 431800 w 1441450"/>
                    <a:gd name="connsiteY18" fmla="*/ 84330 h 1119380"/>
                    <a:gd name="connsiteX19" fmla="*/ 469900 w 1441450"/>
                    <a:gd name="connsiteY19" fmla="*/ 71630 h 1119380"/>
                    <a:gd name="connsiteX20" fmla="*/ 488950 w 1441450"/>
                    <a:gd name="connsiteY20" fmla="*/ 65280 h 1119380"/>
                    <a:gd name="connsiteX21" fmla="*/ 527050 w 1441450"/>
                    <a:gd name="connsiteY21" fmla="*/ 46230 h 1119380"/>
                    <a:gd name="connsiteX22" fmla="*/ 546100 w 1441450"/>
                    <a:gd name="connsiteY22" fmla="*/ 33530 h 1119380"/>
                    <a:gd name="connsiteX23" fmla="*/ 584200 w 1441450"/>
                    <a:gd name="connsiteY23" fmla="*/ 20830 h 1119380"/>
                    <a:gd name="connsiteX24" fmla="*/ 603250 w 1441450"/>
                    <a:gd name="connsiteY24" fmla="*/ 14480 h 1119380"/>
                    <a:gd name="connsiteX25" fmla="*/ 622300 w 1441450"/>
                    <a:gd name="connsiteY25" fmla="*/ 20830 h 1119380"/>
                    <a:gd name="connsiteX26" fmla="*/ 647700 w 1441450"/>
                    <a:gd name="connsiteY26" fmla="*/ 58930 h 1119380"/>
                    <a:gd name="connsiteX27" fmla="*/ 660400 w 1441450"/>
                    <a:gd name="connsiteY27" fmla="*/ 217680 h 1119380"/>
                    <a:gd name="connsiteX28" fmla="*/ 673100 w 1441450"/>
                    <a:gd name="connsiteY28" fmla="*/ 420880 h 1119380"/>
                    <a:gd name="connsiteX29" fmla="*/ 673100 w 1441450"/>
                    <a:gd name="connsiteY29" fmla="*/ 554230 h 1119380"/>
                    <a:gd name="connsiteX30" fmla="*/ 679450 w 1441450"/>
                    <a:gd name="connsiteY30" fmla="*/ 693930 h 1119380"/>
                    <a:gd name="connsiteX31" fmla="*/ 692150 w 1441450"/>
                    <a:gd name="connsiteY31" fmla="*/ 1011430 h 1119380"/>
                    <a:gd name="connsiteX32" fmla="*/ 698500 w 1441450"/>
                    <a:gd name="connsiteY32" fmla="*/ 1030480 h 1119380"/>
                    <a:gd name="connsiteX33" fmla="*/ 704850 w 1441450"/>
                    <a:gd name="connsiteY33" fmla="*/ 1081280 h 1119380"/>
                    <a:gd name="connsiteX34" fmla="*/ 723900 w 1441450"/>
                    <a:gd name="connsiteY34" fmla="*/ 1068580 h 1119380"/>
                    <a:gd name="connsiteX35" fmla="*/ 742950 w 1441450"/>
                    <a:gd name="connsiteY35" fmla="*/ 1030480 h 1119380"/>
                    <a:gd name="connsiteX36" fmla="*/ 762000 w 1441450"/>
                    <a:gd name="connsiteY36" fmla="*/ 1017780 h 1119380"/>
                    <a:gd name="connsiteX37" fmla="*/ 781050 w 1441450"/>
                    <a:gd name="connsiteY37" fmla="*/ 1043180 h 1119380"/>
                    <a:gd name="connsiteX38" fmla="*/ 787400 w 1441450"/>
                    <a:gd name="connsiteY38" fmla="*/ 1062230 h 1119380"/>
                    <a:gd name="connsiteX39" fmla="*/ 800100 w 1441450"/>
                    <a:gd name="connsiteY39" fmla="*/ 1081280 h 1119380"/>
                    <a:gd name="connsiteX40" fmla="*/ 819150 w 1441450"/>
                    <a:gd name="connsiteY40" fmla="*/ 1068580 h 1119380"/>
                    <a:gd name="connsiteX41" fmla="*/ 844550 w 1441450"/>
                    <a:gd name="connsiteY41" fmla="*/ 1024130 h 1119380"/>
                    <a:gd name="connsiteX42" fmla="*/ 863600 w 1441450"/>
                    <a:gd name="connsiteY42" fmla="*/ 1011430 h 1119380"/>
                    <a:gd name="connsiteX43" fmla="*/ 882650 w 1441450"/>
                    <a:gd name="connsiteY43" fmla="*/ 1024130 h 1119380"/>
                    <a:gd name="connsiteX44" fmla="*/ 889000 w 1441450"/>
                    <a:gd name="connsiteY44" fmla="*/ 1043180 h 1119380"/>
                    <a:gd name="connsiteX45" fmla="*/ 901700 w 1441450"/>
                    <a:gd name="connsiteY45" fmla="*/ 1062230 h 1119380"/>
                    <a:gd name="connsiteX46" fmla="*/ 920750 w 1441450"/>
                    <a:gd name="connsiteY46" fmla="*/ 1024130 h 1119380"/>
                    <a:gd name="connsiteX47" fmla="*/ 927100 w 1441450"/>
                    <a:gd name="connsiteY47" fmla="*/ 1005080 h 1119380"/>
                    <a:gd name="connsiteX48" fmla="*/ 946150 w 1441450"/>
                    <a:gd name="connsiteY48" fmla="*/ 992380 h 1119380"/>
                    <a:gd name="connsiteX49" fmla="*/ 984250 w 1441450"/>
                    <a:gd name="connsiteY49" fmla="*/ 1024130 h 1119380"/>
                    <a:gd name="connsiteX50" fmla="*/ 1003300 w 1441450"/>
                    <a:gd name="connsiteY50" fmla="*/ 1100330 h 1119380"/>
                    <a:gd name="connsiteX51" fmla="*/ 1016000 w 1441450"/>
                    <a:gd name="connsiteY51" fmla="*/ 1119380 h 1119380"/>
                    <a:gd name="connsiteX52" fmla="*/ 1035050 w 1441450"/>
                    <a:gd name="connsiteY52" fmla="*/ 1106680 h 1119380"/>
                    <a:gd name="connsiteX53" fmla="*/ 1047750 w 1441450"/>
                    <a:gd name="connsiteY53" fmla="*/ 1087630 h 1119380"/>
                    <a:gd name="connsiteX54" fmla="*/ 1104900 w 1441450"/>
                    <a:gd name="connsiteY54" fmla="*/ 1055880 h 1119380"/>
                    <a:gd name="connsiteX55" fmla="*/ 1136650 w 1441450"/>
                    <a:gd name="connsiteY55" fmla="*/ 1049530 h 1119380"/>
                    <a:gd name="connsiteX56" fmla="*/ 1149350 w 1441450"/>
                    <a:gd name="connsiteY56" fmla="*/ 1011430 h 1119380"/>
                    <a:gd name="connsiteX57" fmla="*/ 1162050 w 1441450"/>
                    <a:gd name="connsiteY57" fmla="*/ 947930 h 1119380"/>
                    <a:gd name="connsiteX58" fmla="*/ 1174750 w 1441450"/>
                    <a:gd name="connsiteY58" fmla="*/ 757430 h 1119380"/>
                    <a:gd name="connsiteX59" fmla="*/ 1181100 w 1441450"/>
                    <a:gd name="connsiteY59" fmla="*/ 706630 h 1119380"/>
                    <a:gd name="connsiteX60" fmla="*/ 1187450 w 1441450"/>
                    <a:gd name="connsiteY60" fmla="*/ 649480 h 1119380"/>
                    <a:gd name="connsiteX61" fmla="*/ 1206500 w 1441450"/>
                    <a:gd name="connsiteY61" fmla="*/ 573280 h 1119380"/>
                    <a:gd name="connsiteX62" fmla="*/ 1212850 w 1441450"/>
                    <a:gd name="connsiteY62" fmla="*/ 554230 h 1119380"/>
                    <a:gd name="connsiteX63" fmla="*/ 1295400 w 1441450"/>
                    <a:gd name="connsiteY63" fmla="*/ 535180 h 1119380"/>
                    <a:gd name="connsiteX64" fmla="*/ 1314450 w 1441450"/>
                    <a:gd name="connsiteY64" fmla="*/ 528830 h 1119380"/>
                    <a:gd name="connsiteX65" fmla="*/ 1339850 w 1441450"/>
                    <a:gd name="connsiteY65" fmla="*/ 522480 h 1119380"/>
                    <a:gd name="connsiteX66" fmla="*/ 1346200 w 1441450"/>
                    <a:gd name="connsiteY66" fmla="*/ 503430 h 1119380"/>
                    <a:gd name="connsiteX67" fmla="*/ 1365250 w 1441450"/>
                    <a:gd name="connsiteY67" fmla="*/ 497080 h 1119380"/>
                    <a:gd name="connsiteX68" fmla="*/ 1403350 w 1441450"/>
                    <a:gd name="connsiteY68" fmla="*/ 509780 h 1119380"/>
                    <a:gd name="connsiteX69" fmla="*/ 1422400 w 1441450"/>
                    <a:gd name="connsiteY69" fmla="*/ 516130 h 1119380"/>
                    <a:gd name="connsiteX70" fmla="*/ 1441450 w 1441450"/>
                    <a:gd name="connsiteY70" fmla="*/ 516130 h 111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441450" h="1119380">
                      <a:moveTo>
                        <a:pt x="0" y="370080"/>
                      </a:moveTo>
                      <a:cubicBezTo>
                        <a:pt x="14817" y="376430"/>
                        <a:pt x="28377" y="387894"/>
                        <a:pt x="44450" y="389130"/>
                      </a:cubicBezTo>
                      <a:cubicBezTo>
                        <a:pt x="57798" y="390157"/>
                        <a:pt x="82550" y="376430"/>
                        <a:pt x="82550" y="376430"/>
                      </a:cubicBezTo>
                      <a:cubicBezTo>
                        <a:pt x="97367" y="378547"/>
                        <a:pt x="112389" y="386027"/>
                        <a:pt x="127000" y="382780"/>
                      </a:cubicBezTo>
                      <a:cubicBezTo>
                        <a:pt x="134450" y="381124"/>
                        <a:pt x="136600" y="370704"/>
                        <a:pt x="139700" y="363730"/>
                      </a:cubicBezTo>
                      <a:cubicBezTo>
                        <a:pt x="148534" y="343853"/>
                        <a:pt x="153473" y="321340"/>
                        <a:pt x="158750" y="300230"/>
                      </a:cubicBezTo>
                      <a:cubicBezTo>
                        <a:pt x="168066" y="188437"/>
                        <a:pt x="159952" y="260670"/>
                        <a:pt x="171450" y="185930"/>
                      </a:cubicBezTo>
                      <a:cubicBezTo>
                        <a:pt x="173726" y="171137"/>
                        <a:pt x="172427" y="155449"/>
                        <a:pt x="177800" y="141480"/>
                      </a:cubicBezTo>
                      <a:cubicBezTo>
                        <a:pt x="183279" y="127234"/>
                        <a:pt x="203200" y="103380"/>
                        <a:pt x="203200" y="103380"/>
                      </a:cubicBezTo>
                      <a:cubicBezTo>
                        <a:pt x="205317" y="90680"/>
                        <a:pt x="205479" y="77494"/>
                        <a:pt x="209550" y="65280"/>
                      </a:cubicBezTo>
                      <a:cubicBezTo>
                        <a:pt x="211963" y="58040"/>
                        <a:pt x="216507" y="51256"/>
                        <a:pt x="222250" y="46230"/>
                      </a:cubicBezTo>
                      <a:cubicBezTo>
                        <a:pt x="249123" y="22716"/>
                        <a:pt x="253235" y="23202"/>
                        <a:pt x="279400" y="14480"/>
                      </a:cubicBezTo>
                      <a:cubicBezTo>
                        <a:pt x="315796" y="69075"/>
                        <a:pt x="272160" y="0"/>
                        <a:pt x="298450" y="52580"/>
                      </a:cubicBezTo>
                      <a:cubicBezTo>
                        <a:pt x="301863" y="59406"/>
                        <a:pt x="306917" y="65280"/>
                        <a:pt x="311150" y="71630"/>
                      </a:cubicBezTo>
                      <a:cubicBezTo>
                        <a:pt x="319055" y="59773"/>
                        <a:pt x="329958" y="40720"/>
                        <a:pt x="342900" y="33530"/>
                      </a:cubicBezTo>
                      <a:cubicBezTo>
                        <a:pt x="354602" y="27029"/>
                        <a:pt x="381000" y="20830"/>
                        <a:pt x="381000" y="20830"/>
                      </a:cubicBezTo>
                      <a:cubicBezTo>
                        <a:pt x="389467" y="33530"/>
                        <a:pt x="401573" y="44450"/>
                        <a:pt x="406400" y="58930"/>
                      </a:cubicBezTo>
                      <a:cubicBezTo>
                        <a:pt x="408517" y="65280"/>
                        <a:pt x="408017" y="73247"/>
                        <a:pt x="412750" y="77980"/>
                      </a:cubicBezTo>
                      <a:cubicBezTo>
                        <a:pt x="417483" y="82713"/>
                        <a:pt x="425450" y="82213"/>
                        <a:pt x="431800" y="84330"/>
                      </a:cubicBezTo>
                      <a:lnTo>
                        <a:pt x="469900" y="71630"/>
                      </a:lnTo>
                      <a:cubicBezTo>
                        <a:pt x="476250" y="69513"/>
                        <a:pt x="483381" y="68993"/>
                        <a:pt x="488950" y="65280"/>
                      </a:cubicBezTo>
                      <a:cubicBezTo>
                        <a:pt x="543545" y="28884"/>
                        <a:pt x="474470" y="72520"/>
                        <a:pt x="527050" y="46230"/>
                      </a:cubicBezTo>
                      <a:cubicBezTo>
                        <a:pt x="533876" y="42817"/>
                        <a:pt x="539126" y="36630"/>
                        <a:pt x="546100" y="33530"/>
                      </a:cubicBezTo>
                      <a:cubicBezTo>
                        <a:pt x="558333" y="28093"/>
                        <a:pt x="571500" y="25063"/>
                        <a:pt x="584200" y="20830"/>
                      </a:cubicBezTo>
                      <a:lnTo>
                        <a:pt x="603250" y="14480"/>
                      </a:lnTo>
                      <a:cubicBezTo>
                        <a:pt x="609600" y="16597"/>
                        <a:pt x="617567" y="16097"/>
                        <a:pt x="622300" y="20830"/>
                      </a:cubicBezTo>
                      <a:cubicBezTo>
                        <a:pt x="633093" y="31623"/>
                        <a:pt x="647700" y="58930"/>
                        <a:pt x="647700" y="58930"/>
                      </a:cubicBezTo>
                      <a:cubicBezTo>
                        <a:pt x="660047" y="133010"/>
                        <a:pt x="655325" y="95884"/>
                        <a:pt x="660400" y="217680"/>
                      </a:cubicBezTo>
                      <a:cubicBezTo>
                        <a:pt x="668547" y="413220"/>
                        <a:pt x="647157" y="343050"/>
                        <a:pt x="673100" y="420880"/>
                      </a:cubicBezTo>
                      <a:cubicBezTo>
                        <a:pt x="687388" y="520894"/>
                        <a:pt x="673100" y="398486"/>
                        <a:pt x="673100" y="554230"/>
                      </a:cubicBezTo>
                      <a:cubicBezTo>
                        <a:pt x="673100" y="600845"/>
                        <a:pt x="678016" y="647337"/>
                        <a:pt x="679450" y="693930"/>
                      </a:cubicBezTo>
                      <a:cubicBezTo>
                        <a:pt x="680200" y="718321"/>
                        <a:pt x="673903" y="920193"/>
                        <a:pt x="692150" y="1011430"/>
                      </a:cubicBezTo>
                      <a:cubicBezTo>
                        <a:pt x="693463" y="1017994"/>
                        <a:pt x="696383" y="1024130"/>
                        <a:pt x="698500" y="1030480"/>
                      </a:cubicBezTo>
                      <a:cubicBezTo>
                        <a:pt x="700617" y="1047413"/>
                        <a:pt x="695384" y="1067081"/>
                        <a:pt x="704850" y="1081280"/>
                      </a:cubicBezTo>
                      <a:cubicBezTo>
                        <a:pt x="709083" y="1087630"/>
                        <a:pt x="718504" y="1073976"/>
                        <a:pt x="723900" y="1068580"/>
                      </a:cubicBezTo>
                      <a:cubicBezTo>
                        <a:pt x="777430" y="1015050"/>
                        <a:pt x="701633" y="1082126"/>
                        <a:pt x="742950" y="1030480"/>
                      </a:cubicBezTo>
                      <a:cubicBezTo>
                        <a:pt x="747718" y="1024521"/>
                        <a:pt x="755650" y="1022013"/>
                        <a:pt x="762000" y="1017780"/>
                      </a:cubicBezTo>
                      <a:cubicBezTo>
                        <a:pt x="768350" y="1026247"/>
                        <a:pt x="775799" y="1033991"/>
                        <a:pt x="781050" y="1043180"/>
                      </a:cubicBezTo>
                      <a:cubicBezTo>
                        <a:pt x="784371" y="1048992"/>
                        <a:pt x="784407" y="1056243"/>
                        <a:pt x="787400" y="1062230"/>
                      </a:cubicBezTo>
                      <a:cubicBezTo>
                        <a:pt x="790813" y="1069056"/>
                        <a:pt x="795867" y="1074930"/>
                        <a:pt x="800100" y="1081280"/>
                      </a:cubicBezTo>
                      <a:cubicBezTo>
                        <a:pt x="806450" y="1077047"/>
                        <a:pt x="813754" y="1073976"/>
                        <a:pt x="819150" y="1068580"/>
                      </a:cubicBezTo>
                      <a:cubicBezTo>
                        <a:pt x="844187" y="1043543"/>
                        <a:pt x="819648" y="1054012"/>
                        <a:pt x="844550" y="1024130"/>
                      </a:cubicBezTo>
                      <a:cubicBezTo>
                        <a:pt x="849436" y="1018267"/>
                        <a:pt x="857250" y="1015663"/>
                        <a:pt x="863600" y="1011430"/>
                      </a:cubicBezTo>
                      <a:cubicBezTo>
                        <a:pt x="869950" y="1015663"/>
                        <a:pt x="877882" y="1018171"/>
                        <a:pt x="882650" y="1024130"/>
                      </a:cubicBezTo>
                      <a:cubicBezTo>
                        <a:pt x="886831" y="1029357"/>
                        <a:pt x="886007" y="1037193"/>
                        <a:pt x="889000" y="1043180"/>
                      </a:cubicBezTo>
                      <a:cubicBezTo>
                        <a:pt x="892413" y="1050006"/>
                        <a:pt x="897467" y="1055880"/>
                        <a:pt x="901700" y="1062230"/>
                      </a:cubicBezTo>
                      <a:cubicBezTo>
                        <a:pt x="917661" y="1014347"/>
                        <a:pt x="896131" y="1073369"/>
                        <a:pt x="920750" y="1024130"/>
                      </a:cubicBezTo>
                      <a:cubicBezTo>
                        <a:pt x="923743" y="1018143"/>
                        <a:pt x="922919" y="1010307"/>
                        <a:pt x="927100" y="1005080"/>
                      </a:cubicBezTo>
                      <a:cubicBezTo>
                        <a:pt x="931868" y="999121"/>
                        <a:pt x="939800" y="996613"/>
                        <a:pt x="946150" y="992380"/>
                      </a:cubicBezTo>
                      <a:cubicBezTo>
                        <a:pt x="958007" y="1000285"/>
                        <a:pt x="977060" y="1011188"/>
                        <a:pt x="984250" y="1024130"/>
                      </a:cubicBezTo>
                      <a:cubicBezTo>
                        <a:pt x="1006477" y="1064138"/>
                        <a:pt x="989502" y="1058937"/>
                        <a:pt x="1003300" y="1100330"/>
                      </a:cubicBezTo>
                      <a:cubicBezTo>
                        <a:pt x="1005713" y="1107570"/>
                        <a:pt x="1011767" y="1113030"/>
                        <a:pt x="1016000" y="1119380"/>
                      </a:cubicBezTo>
                      <a:cubicBezTo>
                        <a:pt x="1022350" y="1115147"/>
                        <a:pt x="1029654" y="1112076"/>
                        <a:pt x="1035050" y="1106680"/>
                      </a:cubicBezTo>
                      <a:cubicBezTo>
                        <a:pt x="1040446" y="1101284"/>
                        <a:pt x="1042007" y="1092656"/>
                        <a:pt x="1047750" y="1087630"/>
                      </a:cubicBezTo>
                      <a:cubicBezTo>
                        <a:pt x="1066668" y="1071077"/>
                        <a:pt x="1082224" y="1061549"/>
                        <a:pt x="1104900" y="1055880"/>
                      </a:cubicBezTo>
                      <a:cubicBezTo>
                        <a:pt x="1115371" y="1053262"/>
                        <a:pt x="1126067" y="1051647"/>
                        <a:pt x="1136650" y="1049530"/>
                      </a:cubicBezTo>
                      <a:cubicBezTo>
                        <a:pt x="1140883" y="1036830"/>
                        <a:pt x="1147457" y="1024682"/>
                        <a:pt x="1149350" y="1011430"/>
                      </a:cubicBezTo>
                      <a:cubicBezTo>
                        <a:pt x="1156647" y="960354"/>
                        <a:pt x="1150967" y="981179"/>
                        <a:pt x="1162050" y="947930"/>
                      </a:cubicBezTo>
                      <a:cubicBezTo>
                        <a:pt x="1165442" y="890267"/>
                        <a:pt x="1169141" y="816324"/>
                        <a:pt x="1174750" y="757430"/>
                      </a:cubicBezTo>
                      <a:cubicBezTo>
                        <a:pt x="1176368" y="740442"/>
                        <a:pt x="1179106" y="723578"/>
                        <a:pt x="1181100" y="706630"/>
                      </a:cubicBezTo>
                      <a:cubicBezTo>
                        <a:pt x="1183340" y="687594"/>
                        <a:pt x="1184917" y="668479"/>
                        <a:pt x="1187450" y="649480"/>
                      </a:cubicBezTo>
                      <a:cubicBezTo>
                        <a:pt x="1193151" y="606726"/>
                        <a:pt x="1192692" y="614704"/>
                        <a:pt x="1206500" y="573280"/>
                      </a:cubicBezTo>
                      <a:cubicBezTo>
                        <a:pt x="1208617" y="566930"/>
                        <a:pt x="1206500" y="556347"/>
                        <a:pt x="1212850" y="554230"/>
                      </a:cubicBezTo>
                      <a:cubicBezTo>
                        <a:pt x="1265149" y="536797"/>
                        <a:pt x="1237698" y="543423"/>
                        <a:pt x="1295400" y="535180"/>
                      </a:cubicBezTo>
                      <a:cubicBezTo>
                        <a:pt x="1301750" y="533063"/>
                        <a:pt x="1308014" y="530669"/>
                        <a:pt x="1314450" y="528830"/>
                      </a:cubicBezTo>
                      <a:cubicBezTo>
                        <a:pt x="1322841" y="526432"/>
                        <a:pt x="1333035" y="527932"/>
                        <a:pt x="1339850" y="522480"/>
                      </a:cubicBezTo>
                      <a:cubicBezTo>
                        <a:pt x="1345077" y="518299"/>
                        <a:pt x="1341467" y="508163"/>
                        <a:pt x="1346200" y="503430"/>
                      </a:cubicBezTo>
                      <a:cubicBezTo>
                        <a:pt x="1350933" y="498697"/>
                        <a:pt x="1358900" y="499197"/>
                        <a:pt x="1365250" y="497080"/>
                      </a:cubicBezTo>
                      <a:lnTo>
                        <a:pt x="1403350" y="509780"/>
                      </a:lnTo>
                      <a:cubicBezTo>
                        <a:pt x="1409700" y="511897"/>
                        <a:pt x="1415707" y="516130"/>
                        <a:pt x="1422400" y="516130"/>
                      </a:cubicBezTo>
                      <a:lnTo>
                        <a:pt x="1441450" y="51613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/>
                </a:p>
              </p:txBody>
            </p:sp>
          </p:grpSp>
        </p:grpSp>
        <p:cxnSp>
          <p:nvCxnSpPr>
            <p:cNvPr id="225" name="直線コネクタ 224"/>
            <p:cNvCxnSpPr/>
            <p:nvPr/>
          </p:nvCxnSpPr>
          <p:spPr bwMode="auto">
            <a:xfrm>
              <a:off x="5280025" y="4570413"/>
              <a:ext cx="271463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 bwMode="auto">
            <a:xfrm>
              <a:off x="5551488" y="3028950"/>
              <a:ext cx="108902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 bwMode="auto">
            <a:xfrm rot="5400000">
              <a:off x="4780757" y="3799681"/>
              <a:ext cx="1543050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3" name="テキスト ボックス 236"/>
            <p:cNvSpPr txBox="1">
              <a:spLocks noChangeArrowheads="1"/>
            </p:cNvSpPr>
            <p:nvPr/>
          </p:nvSpPr>
          <p:spPr bwMode="auto">
            <a:xfrm>
              <a:off x="6776357" y="3542419"/>
              <a:ext cx="823174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latin typeface="Calibri" pitchFamily="34" charset="0"/>
                </a:rPr>
                <a:t>Fingerprint A</a:t>
              </a:r>
              <a:endParaRPr lang="ja-JP" altLang="en-US" sz="1000">
                <a:latin typeface="Calibri" pitchFamily="34" charset="0"/>
              </a:endParaRPr>
            </a:p>
          </p:txBody>
        </p:sp>
        <p:sp>
          <p:nvSpPr>
            <p:cNvPr id="9234" name="テキスト ボックス 237"/>
            <p:cNvSpPr txBox="1">
              <a:spLocks noChangeArrowheads="1"/>
            </p:cNvSpPr>
            <p:nvPr/>
          </p:nvSpPr>
          <p:spPr bwMode="auto">
            <a:xfrm>
              <a:off x="6776357" y="3428153"/>
              <a:ext cx="815542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latin typeface="Calibri" pitchFamily="34" charset="0"/>
                </a:rPr>
                <a:t>Fingerprint 1</a:t>
              </a:r>
              <a:endParaRPr lang="ja-JP" altLang="en-US" sz="1000">
                <a:latin typeface="Calibri" pitchFamily="34" charset="0"/>
              </a:endParaRPr>
            </a:p>
          </p:txBody>
        </p:sp>
        <p:sp>
          <p:nvSpPr>
            <p:cNvPr id="9235" name="テキスト ボックス 238"/>
            <p:cNvSpPr txBox="1">
              <a:spLocks noChangeArrowheads="1"/>
            </p:cNvSpPr>
            <p:nvPr/>
          </p:nvSpPr>
          <p:spPr bwMode="auto">
            <a:xfrm>
              <a:off x="6776357" y="2913956"/>
              <a:ext cx="815542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 dirty="0">
                  <a:latin typeface="Calibri" pitchFamily="34" charset="0"/>
                </a:rPr>
                <a:t>Fingerprint 3</a:t>
              </a:r>
              <a:endParaRPr lang="ja-JP" altLang="en-US" sz="1000" dirty="0">
                <a:latin typeface="Calibri" pitchFamily="34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7000892" y="485776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Time</a:t>
              </a:r>
              <a:endParaRPr lang="ja-JP" altLang="en-US" sz="800" dirty="0"/>
            </a:p>
          </p:txBody>
        </p:sp>
        <p:sp>
          <p:nvSpPr>
            <p:cNvPr id="126" name="正方形/長方形 125"/>
            <p:cNvSpPr/>
            <p:nvPr/>
          </p:nvSpPr>
          <p:spPr>
            <a:xfrm rot="16200000">
              <a:off x="4958413" y="2899711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 smtClean="0"/>
                <a:t>Luma</a:t>
              </a:r>
              <a:endParaRPr lang="ja-JP" altLang="en-US" sz="8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正方形/長方形 3"/>
          <p:cNvSpPr/>
          <p:nvPr/>
        </p:nvSpPr>
        <p:spPr>
          <a:xfrm>
            <a:off x="4286250" y="571500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LUTs</a:t>
            </a:r>
            <a:endParaRPr lang="ja-JP" altLang="en-US" sz="1600" dirty="0"/>
          </a:p>
        </p:txBody>
      </p:sp>
      <p:sp>
        <p:nvSpPr>
          <p:cNvPr id="46" name="フローチャート : 判断 45"/>
          <p:cNvSpPr/>
          <p:nvPr/>
        </p:nvSpPr>
        <p:spPr>
          <a:xfrm>
            <a:off x="7358063" y="500063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244" name="テキスト ボックス 71"/>
          <p:cNvSpPr txBox="1">
            <a:spLocks noChangeArrowheads="1"/>
          </p:cNvSpPr>
          <p:nvPr/>
        </p:nvSpPr>
        <p:spPr bwMode="auto">
          <a:xfrm>
            <a:off x="7215188" y="1357313"/>
            <a:ext cx="446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45" name="テキスト ボックス 74"/>
          <p:cNvSpPr txBox="1">
            <a:spLocks noChangeArrowheads="1"/>
          </p:cNvSpPr>
          <p:nvPr/>
        </p:nvSpPr>
        <p:spPr bwMode="auto">
          <a:xfrm rot="10800000">
            <a:off x="8358188" y="107156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>
        <p:nvSpPr>
          <p:cNvPr id="107" name="フローチャート : 代替処理 106"/>
          <p:cNvSpPr/>
          <p:nvPr/>
        </p:nvSpPr>
        <p:spPr>
          <a:xfrm>
            <a:off x="642938" y="214313"/>
            <a:ext cx="1000125" cy="4699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rgbClr val="000000"/>
                </a:solidFill>
              </a:rPr>
              <a:t>Start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1" name="フローチャート: データ 120"/>
          <p:cNvSpPr/>
          <p:nvPr/>
        </p:nvSpPr>
        <p:spPr>
          <a:xfrm>
            <a:off x="1643063" y="571500"/>
            <a:ext cx="1857375" cy="6842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Read next video in DB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32" name="カギ線コネクタ 131"/>
          <p:cNvCxnSpPr>
            <a:stCxn id="121" idx="1"/>
            <a:endCxn id="4" idx="0"/>
          </p:cNvCxnSpPr>
          <p:nvPr/>
        </p:nvCxnSpPr>
        <p:spPr>
          <a:xfrm rot="5400000" flipH="1" flipV="1">
            <a:off x="3893344" y="-751681"/>
            <a:ext cx="1587" cy="2644775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フローチャート : 判断 184"/>
          <p:cNvSpPr/>
          <p:nvPr/>
        </p:nvSpPr>
        <p:spPr>
          <a:xfrm>
            <a:off x="2000250" y="3143250"/>
            <a:ext cx="1143000" cy="898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More videos in DB?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 useBgFill="1">
        <p:nvSpPr>
          <p:cNvPr id="196" name="正方形/長方形 195"/>
          <p:cNvSpPr/>
          <p:nvPr/>
        </p:nvSpPr>
        <p:spPr>
          <a:xfrm>
            <a:off x="4714875" y="5929313"/>
            <a:ext cx="1000125" cy="428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Hit</a:t>
            </a:r>
            <a:endParaRPr lang="ja-JP" altLang="en-US" sz="1600" dirty="0"/>
          </a:p>
        </p:txBody>
      </p:sp>
      <p:cxnSp>
        <p:nvCxnSpPr>
          <p:cNvPr id="204" name="直線矢印コネクタ 203"/>
          <p:cNvCxnSpPr>
            <a:stCxn id="185" idx="0"/>
            <a:endCxn id="121" idx="4"/>
          </p:cNvCxnSpPr>
          <p:nvPr/>
        </p:nvCxnSpPr>
        <p:spPr>
          <a:xfrm rot="5400000" flipH="1" flipV="1">
            <a:off x="1627188" y="2198688"/>
            <a:ext cx="18875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テキスト ボックス 244"/>
          <p:cNvSpPr txBox="1">
            <a:spLocks noChangeArrowheads="1"/>
          </p:cNvSpPr>
          <p:nvPr/>
        </p:nvSpPr>
        <p:spPr bwMode="auto">
          <a:xfrm rot="10800000">
            <a:off x="2214563" y="2714625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>
        <p:nvSpPr>
          <p:cNvPr id="261" name="フローチャート : 代替処理 260"/>
          <p:cNvSpPr/>
          <p:nvPr/>
        </p:nvSpPr>
        <p:spPr>
          <a:xfrm>
            <a:off x="500063" y="4643438"/>
            <a:ext cx="1000125" cy="4699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rgbClr val="000000"/>
                </a:solidFill>
              </a:rPr>
              <a:t>End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82" name="直線矢印コネクタ 281"/>
          <p:cNvCxnSpPr>
            <a:stCxn id="4" idx="3"/>
            <a:endCxn id="46" idx="1"/>
          </p:cNvCxnSpPr>
          <p:nvPr/>
        </p:nvCxnSpPr>
        <p:spPr>
          <a:xfrm>
            <a:off x="6143625" y="928688"/>
            <a:ext cx="12144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図形 298"/>
          <p:cNvCxnSpPr>
            <a:stCxn id="46" idx="3"/>
            <a:endCxn id="300" idx="0"/>
          </p:cNvCxnSpPr>
          <p:nvPr/>
        </p:nvCxnSpPr>
        <p:spPr>
          <a:xfrm flipH="1">
            <a:off x="5214938" y="928688"/>
            <a:ext cx="3286125" cy="1643062"/>
          </a:xfrm>
          <a:prstGeom prst="bentConnector4">
            <a:avLst>
              <a:gd name="adj1" fmla="val -6956"/>
              <a:gd name="adj2" fmla="val 6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0" name="正方形/長方形 299"/>
          <p:cNvSpPr/>
          <p:nvPr/>
        </p:nvSpPr>
        <p:spPr>
          <a:xfrm>
            <a:off x="4286250" y="2571750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Indexes</a:t>
            </a:r>
            <a:endParaRPr lang="ja-JP" altLang="en-US" sz="1600" dirty="0"/>
          </a:p>
        </p:txBody>
      </p:sp>
      <p:sp>
        <p:nvSpPr>
          <p:cNvPr id="308" name="フローチャート : 判断 307"/>
          <p:cNvSpPr/>
          <p:nvPr/>
        </p:nvSpPr>
        <p:spPr>
          <a:xfrm>
            <a:off x="7358063" y="2500313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09" name="直線矢印コネクタ 308"/>
          <p:cNvCxnSpPr>
            <a:stCxn id="300" idx="3"/>
            <a:endCxn id="308" idx="1"/>
          </p:cNvCxnSpPr>
          <p:nvPr/>
        </p:nvCxnSpPr>
        <p:spPr>
          <a:xfrm>
            <a:off x="6143625" y="2928938"/>
            <a:ext cx="12144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図形 316"/>
          <p:cNvCxnSpPr>
            <a:stCxn id="308" idx="3"/>
            <a:endCxn id="334" idx="0"/>
          </p:cNvCxnSpPr>
          <p:nvPr/>
        </p:nvCxnSpPr>
        <p:spPr>
          <a:xfrm flipH="1">
            <a:off x="5214938" y="2928938"/>
            <a:ext cx="3286125" cy="1428750"/>
          </a:xfrm>
          <a:prstGeom prst="bentConnector4">
            <a:avLst>
              <a:gd name="adj1" fmla="val -6956"/>
              <a:gd name="adj2" fmla="val 65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0" name="テキスト ボックス 317"/>
          <p:cNvSpPr txBox="1">
            <a:spLocks noChangeArrowheads="1"/>
          </p:cNvSpPr>
          <p:nvPr/>
        </p:nvSpPr>
        <p:spPr bwMode="auto">
          <a:xfrm>
            <a:off x="7215188" y="3286125"/>
            <a:ext cx="4460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61" name="テキスト ボックス 318"/>
          <p:cNvSpPr txBox="1">
            <a:spLocks noChangeArrowheads="1"/>
          </p:cNvSpPr>
          <p:nvPr/>
        </p:nvSpPr>
        <p:spPr bwMode="auto">
          <a:xfrm rot="10800000">
            <a:off x="8358188" y="30718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 useBgFill="1">
        <p:nvSpPr>
          <p:cNvPr id="334" name="正方形/長方形 333"/>
          <p:cNvSpPr/>
          <p:nvPr/>
        </p:nvSpPr>
        <p:spPr>
          <a:xfrm>
            <a:off x="4286250" y="4357688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</a:t>
            </a:r>
            <a:r>
              <a:rPr lang="en-US" altLang="ja-JP" sz="1600" dirty="0" err="1">
                <a:solidFill>
                  <a:srgbClr val="000000"/>
                </a:solidFill>
              </a:rPr>
              <a:t>Tanimoto</a:t>
            </a:r>
            <a:r>
              <a:rPr lang="en-US" altLang="ja-JP" sz="1600" dirty="0">
                <a:solidFill>
                  <a:srgbClr val="000000"/>
                </a:solidFill>
              </a:rPr>
              <a:t> &amp; Vector distances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35" name="フローチャート : 判断 334"/>
          <p:cNvSpPr/>
          <p:nvPr/>
        </p:nvSpPr>
        <p:spPr>
          <a:xfrm>
            <a:off x="7358063" y="4286250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36" name="直線矢印コネクタ 335"/>
          <p:cNvCxnSpPr>
            <a:stCxn id="334" idx="3"/>
            <a:endCxn id="335" idx="1"/>
          </p:cNvCxnSpPr>
          <p:nvPr/>
        </p:nvCxnSpPr>
        <p:spPr>
          <a:xfrm>
            <a:off x="6143625" y="4714875"/>
            <a:ext cx="12144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図形 336"/>
          <p:cNvCxnSpPr>
            <a:stCxn id="335" idx="3"/>
            <a:endCxn id="196" idx="3"/>
          </p:cNvCxnSpPr>
          <p:nvPr/>
        </p:nvCxnSpPr>
        <p:spPr>
          <a:xfrm flipH="1">
            <a:off x="5715000" y="4714875"/>
            <a:ext cx="2786063" cy="1428750"/>
          </a:xfrm>
          <a:prstGeom prst="bentConnector3">
            <a:avLst>
              <a:gd name="adj1" fmla="val -82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6" name="テキスト ボックス 337"/>
          <p:cNvSpPr txBox="1">
            <a:spLocks noChangeArrowheads="1"/>
          </p:cNvSpPr>
          <p:nvPr/>
        </p:nvSpPr>
        <p:spPr bwMode="auto">
          <a:xfrm>
            <a:off x="7215188" y="5072063"/>
            <a:ext cx="446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67" name="テキスト ボックス 338"/>
          <p:cNvSpPr txBox="1">
            <a:spLocks noChangeArrowheads="1"/>
          </p:cNvSpPr>
          <p:nvPr/>
        </p:nvSpPr>
        <p:spPr bwMode="auto">
          <a:xfrm rot="10800000">
            <a:off x="8358188" y="4857750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cxnSp>
        <p:nvCxnSpPr>
          <p:cNvPr id="392" name="カギ線コネクタ 391"/>
          <p:cNvCxnSpPr>
            <a:stCxn id="196" idx="1"/>
            <a:endCxn id="185" idx="3"/>
          </p:cNvCxnSpPr>
          <p:nvPr/>
        </p:nvCxnSpPr>
        <p:spPr>
          <a:xfrm rot="10800000">
            <a:off x="3143250" y="3592513"/>
            <a:ext cx="1571625" cy="2551112"/>
          </a:xfrm>
          <a:prstGeom prst="bentConnector3">
            <a:avLst>
              <a:gd name="adj1" fmla="val 59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9" name="グループ化 457"/>
          <p:cNvGrpSpPr>
            <a:grpSpLocks/>
          </p:cNvGrpSpPr>
          <p:nvPr/>
        </p:nvGrpSpPr>
        <p:grpSpPr bwMode="auto">
          <a:xfrm>
            <a:off x="3143250" y="1357313"/>
            <a:ext cx="4786313" cy="2235200"/>
            <a:chOff x="3143240" y="1357298"/>
            <a:chExt cx="4786346" cy="2235150"/>
          </a:xfrm>
        </p:grpSpPr>
        <p:cxnSp>
          <p:nvCxnSpPr>
            <p:cNvPr id="450" name="図形 449"/>
            <p:cNvCxnSpPr>
              <a:stCxn id="46" idx="2"/>
            </p:cNvCxnSpPr>
            <p:nvPr/>
          </p:nvCxnSpPr>
          <p:spPr>
            <a:xfrm rot="5400000">
              <a:off x="5715013" y="-571532"/>
              <a:ext cx="285744" cy="414340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図形 453"/>
            <p:cNvCxnSpPr>
              <a:endCxn id="185" idx="3"/>
            </p:cNvCxnSpPr>
            <p:nvPr/>
          </p:nvCxnSpPr>
          <p:spPr>
            <a:xfrm rot="5400000">
              <a:off x="2490008" y="2296274"/>
              <a:ext cx="1949406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5" name="フローチャート: データ 464"/>
          <p:cNvSpPr/>
          <p:nvPr/>
        </p:nvSpPr>
        <p:spPr>
          <a:xfrm>
            <a:off x="214313" y="2357438"/>
            <a:ext cx="1857375" cy="68421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Read and analyze source video 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cxnSp>
        <p:nvCxnSpPr>
          <p:cNvPr id="469" name="カギ線コネクタ 468"/>
          <p:cNvCxnSpPr>
            <a:stCxn id="185" idx="2"/>
            <a:endCxn id="261" idx="3"/>
          </p:cNvCxnSpPr>
          <p:nvPr/>
        </p:nvCxnSpPr>
        <p:spPr>
          <a:xfrm rot="5400000">
            <a:off x="1617662" y="3924301"/>
            <a:ext cx="836613" cy="10715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/>
          <p:cNvCxnSpPr>
            <a:stCxn id="107" idx="2"/>
            <a:endCxn id="465" idx="1"/>
          </p:cNvCxnSpPr>
          <p:nvPr/>
        </p:nvCxnSpPr>
        <p:spPr>
          <a:xfrm rot="5400000">
            <a:off x="305594" y="1520032"/>
            <a:ext cx="167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テキスト ボックス 523"/>
          <p:cNvSpPr txBox="1">
            <a:spLocks noChangeArrowheads="1"/>
          </p:cNvSpPr>
          <p:nvPr/>
        </p:nvSpPr>
        <p:spPr bwMode="auto">
          <a:xfrm rot="10800000">
            <a:off x="2214563" y="4071938"/>
            <a:ext cx="4302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cxnSp>
        <p:nvCxnSpPr>
          <p:cNvPr id="527" name="図形 526"/>
          <p:cNvCxnSpPr>
            <a:stCxn id="465" idx="4"/>
            <a:endCxn id="185" idx="1"/>
          </p:cNvCxnSpPr>
          <p:nvPr/>
        </p:nvCxnSpPr>
        <p:spPr>
          <a:xfrm rot="16200000" flipH="1">
            <a:off x="1296193" y="2888457"/>
            <a:ext cx="550863" cy="85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カギ線コネクタ 548"/>
          <p:cNvCxnSpPr>
            <a:stCxn id="308" idx="2"/>
            <a:endCxn id="185" idx="3"/>
          </p:cNvCxnSpPr>
          <p:nvPr/>
        </p:nvCxnSpPr>
        <p:spPr>
          <a:xfrm rot="5400000">
            <a:off x="5418932" y="1081881"/>
            <a:ext cx="234950" cy="47863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図形 566"/>
          <p:cNvCxnSpPr>
            <a:stCxn id="335" idx="2"/>
            <a:endCxn id="185" idx="3"/>
          </p:cNvCxnSpPr>
          <p:nvPr/>
        </p:nvCxnSpPr>
        <p:spPr>
          <a:xfrm rot="5400000" flipH="1">
            <a:off x="4760913" y="1974850"/>
            <a:ext cx="1550987" cy="4786313"/>
          </a:xfrm>
          <a:prstGeom prst="bentConnector4">
            <a:avLst>
              <a:gd name="adj1" fmla="val -14738"/>
              <a:gd name="adj2" fmla="val 864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538</Words>
  <Application>Microsoft Office PowerPoint</Application>
  <PresentationFormat>画面に合わせる (4:3)</PresentationFormat>
  <Paragraphs>402</Paragraphs>
  <Slides>9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DANIEL PEREIRA</dc:creator>
  <cp:lastModifiedBy>DANIEL PEREIRA</cp:lastModifiedBy>
  <cp:revision>646</cp:revision>
  <dcterms:created xsi:type="dcterms:W3CDTF">2009-12-16T10:34:19Z</dcterms:created>
  <dcterms:modified xsi:type="dcterms:W3CDTF">2010-05-19T04:33:37Z</dcterms:modified>
</cp:coreProperties>
</file>