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64" r:id="rId6"/>
    <p:sldMasterId id="2147483666" r:id="rId7"/>
    <p:sldMasterId id="2147483668" r:id="rId8"/>
    <p:sldMasterId id="2147483670" r:id="rId9"/>
    <p:sldMasterId id="2147483672" r:id="rId10"/>
    <p:sldMasterId id="2147483674" r:id="rId11"/>
    <p:sldMasterId id="2147483676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7720" y="1825200"/>
            <a:ext cx="105148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7AF96A-20E8-4021-BF1B-181487AF70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65A689D-F6D3-4F31-A1C8-8078002331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3EFEABD-CD4F-47C5-AEC5-F645BF56B1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7720" y="1825200"/>
            <a:ext cx="105148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2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A6019C1-3794-4345-B2A6-D4BA81A33C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92A9C04-A509-4795-B755-9F6215612A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37720" y="18252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2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25840" y="18252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2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091CE83-7069-4367-94E7-BA996022EF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E7B80A0-62BB-494D-B551-067C91C7D2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5188D7B-2C84-4ECC-BCC5-CF066C5956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5CDF9B4-1428-4925-B112-5E5732BAD1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4FAB714-62F3-43E3-968D-D8C69E9BBE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969928F-C7EE-4ABC-8730-25BFA9377B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365A0F-0E18-4D99-A05A-BC50B6F0C5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A8A535A-ABC1-4D12-A690-2503A5CD98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7720" y="18252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2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5840" y="18252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2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11299AB-7BCE-43DA-8D33-D642830A32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F33AC77-54EC-4155-A3AC-760670D734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7720" y="1825200"/>
            <a:ext cx="105148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2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901BA24-BF38-4E9F-A7C0-07F135278B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837720" y="1825200"/>
            <a:ext cx="105148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7398FB8-8086-4B73-9EFD-E227A19F27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76E6AF9-9737-48D3-98AD-95E655774F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9165DA1-A1E1-4B65-8F06-6AC59D6CD4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8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13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4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5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520" y="112212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ko-KR" sz="60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제목 스타일 편집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772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&lt;날짜/시간&gt;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120" y="6356160"/>
            <a:ext cx="4114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&lt;바닥글&gt;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0976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F3D4C5F-4ECA-4D91-8F44-FF5A76DA2727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&lt;숫자&gt;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16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66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9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b="0" lang="en-US" sz="329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1" marL="432000" indent="-216000">
              <a:lnSpc>
                <a:spcPct val="90000"/>
              </a:lnSpc>
              <a:spcBef>
                <a:spcPts val="13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5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2</a:t>
            </a:r>
            <a:r>
              <a:rPr b="0" lang="ko-KR" sz="235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35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2" marL="648000" indent="-216000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1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3</a:t>
            </a:r>
            <a:r>
              <a:rPr b="0" lang="ko-KR" sz="211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11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3" marL="864000" indent="-216000">
              <a:lnSpc>
                <a:spcPct val="90000"/>
              </a:lnSpc>
              <a:spcBef>
                <a:spcPts val="6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1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4</a:t>
            </a:r>
            <a:r>
              <a:rPr b="0" lang="ko-KR" sz="211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11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4" marL="1080000" indent="-216000">
              <a:spcBef>
                <a:spcPts val="3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5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b="0" lang="ko-KR" sz="235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35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5" marL="1296000" indent="-216000">
              <a:spcBef>
                <a:spcPts val="3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5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b="0" lang="ko-KR" sz="235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35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6" marL="1512000" indent="-216000">
              <a:spcBef>
                <a:spcPts val="3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5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b="0" lang="ko-KR" sz="235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35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9520" y="45684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ko-KR" sz="32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제목 스타일 편집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182920" y="98712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32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텍스트 스타일을 편집하려면 클릭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두 번째 수준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세 번째 수준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네 번째 수준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다섯 번째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9520" y="205704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16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텍스트 스타일을 편집하려면 클릭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dt" idx="28"/>
          </p:nvPr>
        </p:nvSpPr>
        <p:spPr>
          <a:xfrm>
            <a:off x="83772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29"/>
          </p:nvPr>
        </p:nvSpPr>
        <p:spPr>
          <a:xfrm>
            <a:off x="4038120" y="6356160"/>
            <a:ext cx="4114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sldNum" idx="30"/>
          </p:nvPr>
        </p:nvSpPr>
        <p:spPr>
          <a:xfrm>
            <a:off x="860976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BAE35D6-26BB-4A4D-BEAA-BC5D3BB7BF2E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9520" y="45684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ko-KR" sz="32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제목 스타일 편집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182920" y="98712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1" marL="432000" indent="-216000">
              <a:lnSpc>
                <a:spcPct val="90000"/>
              </a:lnSpc>
              <a:spcBef>
                <a:spcPts val="11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2</a:t>
            </a:r>
            <a:r>
              <a:rPr b="0" lang="ko-KR" sz="32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2" marL="648000" indent="-216000">
              <a:lnSpc>
                <a:spcPct val="90000"/>
              </a:lnSpc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3</a:t>
            </a:r>
            <a:r>
              <a:rPr b="0" lang="ko-KR" sz="32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3" marL="864000" indent="-216000">
              <a:lnSpc>
                <a:spcPct val="90000"/>
              </a:lnSpc>
              <a:spcBef>
                <a:spcPts val="56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4</a:t>
            </a:r>
            <a:r>
              <a:rPr b="0" lang="ko-KR" sz="32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4" marL="1080000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5" marL="1296000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6" marL="1512000" indent="-216000">
              <a:spcBef>
                <a:spcPts val="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9520" y="205704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16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텍스트 스타일을 편집하려면 클릭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31"/>
          </p:nvPr>
        </p:nvSpPr>
        <p:spPr>
          <a:xfrm>
            <a:off x="83772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ftr" idx="32"/>
          </p:nvPr>
        </p:nvSpPr>
        <p:spPr>
          <a:xfrm>
            <a:off x="4038120" y="6356160"/>
            <a:ext cx="4114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sldNum" idx="33"/>
          </p:nvPr>
        </p:nvSpPr>
        <p:spPr>
          <a:xfrm>
            <a:off x="860976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D3978BD-68CF-4F34-9F47-9E228EA0821E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ko-KR" sz="44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제목 스타일 편집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텍스트 스타일을 편집하려면 클릭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두 번째 수준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세 번째 수준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네 번째 수준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다섯 번째 수준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772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120" y="6356160"/>
            <a:ext cx="4114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0976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EFD3877-5933-407C-9559-82D407B96B44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240" y="364680"/>
            <a:ext cx="262836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ko-KR" sz="44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제목 스타일 편집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7720" y="364680"/>
            <a:ext cx="773388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텍스트 스타일을 편집하려면 클릭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두 번째 수준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세 번째 수준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네 번째 수준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다섯 번째 수준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772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120" y="6356160"/>
            <a:ext cx="4114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0976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CF70E2-48BA-4512-8DC8-B5AF34C6429E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ko-KR" sz="44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제목 스타일 편집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1051488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텍스트 스타일을 편집하려면 클릭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두 번째 수준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세 번째 수준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네 번째 수준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다섯 번째 수준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772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120" y="6356160"/>
            <a:ext cx="4114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0976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755A2C-3300-4567-82A9-12BE645EA52B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1600" y="1709280"/>
            <a:ext cx="1051488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ko-KR" sz="60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제목 스타일 편집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1600" y="4589280"/>
            <a:ext cx="1051488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ko-KR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맑은 고딕"/>
              </a:rPr>
              <a:t>마스터 텍스트 스타일을 편집하려면 클릭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3"/>
          </p:nvPr>
        </p:nvSpPr>
        <p:spPr>
          <a:xfrm>
            <a:off x="83772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4"/>
          </p:nvPr>
        </p:nvSpPr>
        <p:spPr>
          <a:xfrm>
            <a:off x="4038120" y="6356160"/>
            <a:ext cx="4114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5"/>
          </p:nvPr>
        </p:nvSpPr>
        <p:spPr>
          <a:xfrm>
            <a:off x="860976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6CD7003-3E29-4509-9C15-3AB706A9A7EF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ko-KR" sz="44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제목 스타일 편집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7720" y="1825200"/>
            <a:ext cx="518148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텍스트 스타일을 편집하려면 클릭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두 번째 수준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세 번째 수준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네 번째 수준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다섯 번째 수준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71840" y="1825200"/>
            <a:ext cx="518148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텍스트 스타일을 편집하려면 클릭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두 번째 수준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세 번째 수준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네 번째 수준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다섯 번째 수준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772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4038120" y="6356160"/>
            <a:ext cx="4114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860976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940B83C-CB11-4F92-A1E2-4DDABE9B42A2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520" y="36468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ko-KR" sz="44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제목 스타일 편집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9520" y="1680840"/>
            <a:ext cx="5157360" cy="82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ko-KR" sz="24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텍스트 스타일을 편집하려면 클릭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9520" y="250452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텍스트 스타일을 편집하려면 클릭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두 번째 수준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세 번째 수준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네 번째 수준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다섯 번째 수준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171840" y="1680840"/>
            <a:ext cx="5182920" cy="82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ko-KR" sz="24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텍스트 스타일을 편집하려면 클릭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171840" y="250452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텍스트 스타일을 편집하려면 클릭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두 번째 수준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세 번째 수준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네 번째 수준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다섯 번째 수준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19"/>
          </p:nvPr>
        </p:nvSpPr>
        <p:spPr>
          <a:xfrm>
            <a:off x="83772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 idx="20"/>
          </p:nvPr>
        </p:nvSpPr>
        <p:spPr>
          <a:xfrm>
            <a:off x="4038120" y="6356160"/>
            <a:ext cx="4114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 idx="21"/>
          </p:nvPr>
        </p:nvSpPr>
        <p:spPr>
          <a:xfrm>
            <a:off x="860976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8A9C1A-9415-433D-AEC6-C1F621FF3BC3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ko-KR" sz="440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마스터 제목 스타일 편집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22"/>
          </p:nvPr>
        </p:nvSpPr>
        <p:spPr>
          <a:xfrm>
            <a:off x="83772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23"/>
          </p:nvPr>
        </p:nvSpPr>
        <p:spPr>
          <a:xfrm>
            <a:off x="4038120" y="6356160"/>
            <a:ext cx="4114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24"/>
          </p:nvPr>
        </p:nvSpPr>
        <p:spPr>
          <a:xfrm>
            <a:off x="860976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FD55C4-22EA-4D76-A7D2-90DD80618AB2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09480" y="160416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66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9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b="0" lang="en-US" sz="329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1" marL="432000" indent="-216000">
              <a:lnSpc>
                <a:spcPct val="90000"/>
              </a:lnSpc>
              <a:spcBef>
                <a:spcPts val="13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5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2</a:t>
            </a:r>
            <a:r>
              <a:rPr b="0" lang="ko-KR" sz="235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35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2" marL="648000" indent="-216000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1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3</a:t>
            </a:r>
            <a:r>
              <a:rPr b="0" lang="ko-KR" sz="211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11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3" marL="864000" indent="-216000">
              <a:lnSpc>
                <a:spcPct val="90000"/>
              </a:lnSpc>
              <a:spcBef>
                <a:spcPts val="6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1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4</a:t>
            </a:r>
            <a:r>
              <a:rPr b="0" lang="ko-KR" sz="211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11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4" marL="1080000" indent="-216000">
              <a:spcBef>
                <a:spcPts val="3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5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b="0" lang="ko-KR" sz="235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35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5" marL="1296000" indent="-216000">
              <a:spcBef>
                <a:spcPts val="3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5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b="0" lang="ko-KR" sz="235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35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6" marL="1512000" indent="-216000">
              <a:spcBef>
                <a:spcPts val="3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5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b="0" lang="ko-KR" sz="235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35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dt" idx="25"/>
          </p:nvPr>
        </p:nvSpPr>
        <p:spPr>
          <a:xfrm>
            <a:off x="83772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ftr" idx="26"/>
          </p:nvPr>
        </p:nvSpPr>
        <p:spPr>
          <a:xfrm>
            <a:off x="4038120" y="6356160"/>
            <a:ext cx="4114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27"/>
          </p:nvPr>
        </p:nvSpPr>
        <p:spPr>
          <a:xfrm>
            <a:off x="8609760" y="635616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9BFD44D-23C5-410A-8454-671310388B91}" type="slidenum">
              <a:rPr b="0" lang="en-US" sz="1200" strike="noStrike" u="none">
                <a:solidFill>
                  <a:srgbClr val="8b8b8b"/>
                </a:solidFill>
                <a:effectLst/>
                <a:uFillTx/>
                <a:latin typeface="맑은 고딕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ko-KR" sz="211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b="0" lang="en-US" sz="211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.</a:t>
            </a:r>
            <a:endParaRPr b="0" lang="en-US" sz="211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160416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66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9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b="0" lang="en-US" sz="329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1" marL="432000" indent="-216000">
              <a:lnSpc>
                <a:spcPct val="90000"/>
              </a:lnSpc>
              <a:spcBef>
                <a:spcPts val="13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5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2</a:t>
            </a:r>
            <a:r>
              <a:rPr b="0" lang="ko-KR" sz="235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35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2" marL="648000" indent="-216000">
              <a:lnSpc>
                <a:spcPct val="90000"/>
              </a:lnSpc>
              <a:spcBef>
                <a:spcPts val="9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1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3</a:t>
            </a:r>
            <a:r>
              <a:rPr b="0" lang="ko-KR" sz="211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11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3" marL="864000" indent="-216000">
              <a:lnSpc>
                <a:spcPct val="90000"/>
              </a:lnSpc>
              <a:spcBef>
                <a:spcPts val="6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1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4</a:t>
            </a:r>
            <a:r>
              <a:rPr b="0" lang="ko-KR" sz="2110" strike="noStrike" u="none">
                <a:solidFill>
                  <a:schemeClr val="dk1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11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  <a:p>
            <a:pPr lvl="4" marL="1080000" indent="-216000">
              <a:spcBef>
                <a:spcPts val="3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5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b="0" lang="ko-KR" sz="235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35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5" marL="1296000" indent="-216000">
              <a:spcBef>
                <a:spcPts val="3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5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b="0" lang="ko-KR" sz="235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35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6" marL="1512000" indent="-216000">
              <a:spcBef>
                <a:spcPts val="3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5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b="0" lang="ko-KR" sz="235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35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slideLayout" Target="../slideLayouts/slideLayout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: 도형 42"/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192000" h="6858000">
                <a:moveTo>
                  <a:pt x="3599882" y="5014965"/>
                </a:moveTo>
                <a:lnTo>
                  <a:pt x="3110252" y="5504592"/>
                </a:lnTo>
                <a:lnTo>
                  <a:pt x="3546242" y="5940581"/>
                </a:lnTo>
                <a:lnTo>
                  <a:pt x="4035868" y="5450953"/>
                </a:lnTo>
                <a:close/>
                <a:moveTo>
                  <a:pt x="6355109" y="4400695"/>
                </a:moveTo>
                <a:lnTo>
                  <a:pt x="4695818" y="6059991"/>
                </a:lnTo>
                <a:lnTo>
                  <a:pt x="5164708" y="6528880"/>
                </a:lnTo>
                <a:lnTo>
                  <a:pt x="6823999" y="4869585"/>
                </a:lnTo>
                <a:close/>
                <a:moveTo>
                  <a:pt x="1961205" y="4381000"/>
                </a:moveTo>
                <a:lnTo>
                  <a:pt x="760601" y="5581603"/>
                </a:lnTo>
                <a:lnTo>
                  <a:pt x="1822835" y="6643836"/>
                </a:lnTo>
                <a:lnTo>
                  <a:pt x="3023439" y="5443233"/>
                </a:lnTo>
                <a:close/>
                <a:moveTo>
                  <a:pt x="8927664" y="4178662"/>
                </a:moveTo>
                <a:lnTo>
                  <a:pt x="7568553" y="5537772"/>
                </a:lnTo>
                <a:lnTo>
                  <a:pt x="8233894" y="6203111"/>
                </a:lnTo>
                <a:lnTo>
                  <a:pt x="8902670" y="5534334"/>
                </a:lnTo>
                <a:lnTo>
                  <a:pt x="8915398" y="5547062"/>
                </a:lnTo>
                <a:lnTo>
                  <a:pt x="8246621" y="6215839"/>
                </a:lnTo>
                <a:lnTo>
                  <a:pt x="8849154" y="6818373"/>
                </a:lnTo>
                <a:lnTo>
                  <a:pt x="10208264" y="5459262"/>
                </a:lnTo>
                <a:close/>
                <a:moveTo>
                  <a:pt x="5284631" y="3330217"/>
                </a:moveTo>
                <a:lnTo>
                  <a:pt x="3625336" y="4989510"/>
                </a:lnTo>
                <a:lnTo>
                  <a:pt x="4657633" y="6021808"/>
                </a:lnTo>
                <a:lnTo>
                  <a:pt x="6316924" y="4362511"/>
                </a:lnTo>
                <a:close/>
                <a:moveTo>
                  <a:pt x="3127259" y="3214947"/>
                </a:moveTo>
                <a:lnTo>
                  <a:pt x="1973932" y="4368272"/>
                </a:lnTo>
                <a:lnTo>
                  <a:pt x="3036168" y="5430505"/>
                </a:lnTo>
                <a:lnTo>
                  <a:pt x="3871233" y="4595438"/>
                </a:lnTo>
                <a:lnTo>
                  <a:pt x="3733616" y="4457821"/>
                </a:lnTo>
                <a:cubicBezTo>
                  <a:pt x="3657037" y="4381243"/>
                  <a:pt x="3657037" y="4257085"/>
                  <a:pt x="3733616" y="4180506"/>
                </a:cubicBezTo>
                <a:lnTo>
                  <a:pt x="3911891" y="4002232"/>
                </a:lnTo>
                <a:lnTo>
                  <a:pt x="3948324" y="4038666"/>
                </a:lnTo>
                <a:lnTo>
                  <a:pt x="3770051" y="4216941"/>
                </a:lnTo>
                <a:cubicBezTo>
                  <a:pt x="3713596" y="4273398"/>
                  <a:pt x="3713595" y="4364931"/>
                  <a:pt x="3770051" y="4421387"/>
                </a:cubicBezTo>
                <a:lnTo>
                  <a:pt x="3907668" y="4559004"/>
                </a:lnTo>
                <a:lnTo>
                  <a:pt x="4189493" y="4277179"/>
                </a:lnTo>
                <a:close/>
                <a:moveTo>
                  <a:pt x="10084894" y="3021434"/>
                </a:moveTo>
                <a:lnTo>
                  <a:pt x="8965849" y="4140478"/>
                </a:lnTo>
                <a:lnTo>
                  <a:pt x="10246448" y="5421079"/>
                </a:lnTo>
                <a:lnTo>
                  <a:pt x="11365494" y="4302033"/>
                </a:lnTo>
                <a:close/>
                <a:moveTo>
                  <a:pt x="4148310" y="2193896"/>
                </a:moveTo>
                <a:lnTo>
                  <a:pt x="3203626" y="3138580"/>
                </a:lnTo>
                <a:lnTo>
                  <a:pt x="4265861" y="4200812"/>
                </a:lnTo>
                <a:lnTo>
                  <a:pt x="5210547" y="3256130"/>
                </a:lnTo>
                <a:close/>
                <a:moveTo>
                  <a:pt x="8658399" y="2097407"/>
                </a:moveTo>
                <a:lnTo>
                  <a:pt x="6393292" y="4362511"/>
                </a:lnTo>
                <a:lnTo>
                  <a:pt x="7494467" y="5463685"/>
                </a:lnTo>
                <a:lnTo>
                  <a:pt x="9450962" y="3507189"/>
                </a:lnTo>
                <a:lnTo>
                  <a:pt x="8880990" y="2937221"/>
                </a:lnTo>
                <a:lnTo>
                  <a:pt x="8160155" y="3658051"/>
                </a:lnTo>
                <a:lnTo>
                  <a:pt x="8121972" y="3619868"/>
                </a:lnTo>
                <a:lnTo>
                  <a:pt x="9151417" y="2590426"/>
                </a:lnTo>
                <a:close/>
                <a:moveTo>
                  <a:pt x="6546184" y="2068661"/>
                </a:moveTo>
                <a:lnTo>
                  <a:pt x="5322817" y="3292033"/>
                </a:lnTo>
                <a:lnTo>
                  <a:pt x="6355110" y="4324326"/>
                </a:lnTo>
                <a:lnTo>
                  <a:pt x="7578481" y="3100959"/>
                </a:lnTo>
                <a:lnTo>
                  <a:pt x="7012729" y="2535207"/>
                </a:lnTo>
                <a:lnTo>
                  <a:pt x="7008387" y="2539551"/>
                </a:lnTo>
                <a:lnTo>
                  <a:pt x="6970204" y="2501366"/>
                </a:lnTo>
                <a:lnTo>
                  <a:pt x="6974546" y="2497024"/>
                </a:lnTo>
                <a:close/>
                <a:moveTo>
                  <a:pt x="1980004" y="2067693"/>
                </a:moveTo>
                <a:lnTo>
                  <a:pt x="826679" y="3221019"/>
                </a:lnTo>
                <a:lnTo>
                  <a:pt x="1935750" y="4330088"/>
                </a:lnTo>
                <a:lnTo>
                  <a:pt x="3089074" y="3176763"/>
                </a:lnTo>
                <a:close/>
                <a:moveTo>
                  <a:pt x="9939728" y="1878482"/>
                </a:moveTo>
                <a:lnTo>
                  <a:pt x="8919174" y="2899036"/>
                </a:lnTo>
                <a:lnTo>
                  <a:pt x="9489146" y="3469008"/>
                </a:lnTo>
                <a:lnTo>
                  <a:pt x="10509700" y="2448456"/>
                </a:lnTo>
                <a:close/>
                <a:moveTo>
                  <a:pt x="8054465" y="1493472"/>
                </a:moveTo>
                <a:lnTo>
                  <a:pt x="7089097" y="2458840"/>
                </a:lnTo>
                <a:lnTo>
                  <a:pt x="7654849" y="3024592"/>
                </a:lnTo>
                <a:lnTo>
                  <a:pt x="8620215" y="2059224"/>
                </a:lnTo>
                <a:close/>
                <a:moveTo>
                  <a:pt x="9408526" y="1347280"/>
                </a:moveTo>
                <a:lnTo>
                  <a:pt x="8696582" y="2059223"/>
                </a:lnTo>
                <a:lnTo>
                  <a:pt x="9189601" y="2552243"/>
                </a:lnTo>
                <a:lnTo>
                  <a:pt x="9901543" y="1840299"/>
                </a:lnTo>
                <a:close/>
                <a:moveTo>
                  <a:pt x="5634024" y="1156501"/>
                </a:moveTo>
                <a:lnTo>
                  <a:pt x="5048382" y="1742144"/>
                </a:lnTo>
                <a:lnTo>
                  <a:pt x="5886453" y="2580217"/>
                </a:lnTo>
                <a:lnTo>
                  <a:pt x="6472096" y="1994574"/>
                </a:lnTo>
                <a:lnTo>
                  <a:pt x="6401044" y="1923520"/>
                </a:lnTo>
                <a:lnTo>
                  <a:pt x="6400800" y="1923520"/>
                </a:lnTo>
                <a:lnTo>
                  <a:pt x="6400800" y="1923277"/>
                </a:lnTo>
                <a:close/>
                <a:moveTo>
                  <a:pt x="3001058" y="1046641"/>
                </a:moveTo>
                <a:lnTo>
                  <a:pt x="2056373" y="1991326"/>
                </a:lnTo>
                <a:lnTo>
                  <a:pt x="3165443" y="3100396"/>
                </a:lnTo>
                <a:lnTo>
                  <a:pt x="4110127" y="2155711"/>
                </a:lnTo>
                <a:close/>
                <a:moveTo>
                  <a:pt x="940838" y="1028526"/>
                </a:moveTo>
                <a:lnTo>
                  <a:pt x="170618" y="1798745"/>
                </a:lnTo>
                <a:lnTo>
                  <a:pt x="1135702" y="2763827"/>
                </a:lnTo>
                <a:lnTo>
                  <a:pt x="1905918" y="1993608"/>
                </a:lnTo>
                <a:close/>
                <a:moveTo>
                  <a:pt x="7587919" y="1026925"/>
                </a:moveTo>
                <a:lnTo>
                  <a:pt x="6622551" y="1992293"/>
                </a:lnTo>
                <a:lnTo>
                  <a:pt x="7050915" y="2420656"/>
                </a:lnTo>
                <a:lnTo>
                  <a:pt x="8016280" y="1455289"/>
                </a:lnTo>
                <a:close/>
                <a:moveTo>
                  <a:pt x="8804591" y="743346"/>
                </a:moveTo>
                <a:lnTo>
                  <a:pt x="8092649" y="1455288"/>
                </a:lnTo>
                <a:lnTo>
                  <a:pt x="8658399" y="2021039"/>
                </a:lnTo>
                <a:lnTo>
                  <a:pt x="9370342" y="1309096"/>
                </a:lnTo>
                <a:close/>
                <a:moveTo>
                  <a:pt x="1961891" y="7475"/>
                </a:moveTo>
                <a:lnTo>
                  <a:pt x="1017206" y="952159"/>
                </a:lnTo>
                <a:lnTo>
                  <a:pt x="1982288" y="1917240"/>
                </a:lnTo>
                <a:lnTo>
                  <a:pt x="2926971" y="972555"/>
                </a:lnTo>
                <a:close/>
                <a:moveTo>
                  <a:pt x="0" y="0"/>
                </a:moveTo>
                <a:lnTo>
                  <a:pt x="65046" y="0"/>
                </a:lnTo>
                <a:lnTo>
                  <a:pt x="943118" y="878072"/>
                </a:lnTo>
                <a:lnTo>
                  <a:pt x="1821190" y="0"/>
                </a:lnTo>
                <a:lnTo>
                  <a:pt x="2030784" y="0"/>
                </a:lnTo>
                <a:lnTo>
                  <a:pt x="2965156" y="934371"/>
                </a:lnTo>
                <a:lnTo>
                  <a:pt x="3899524" y="0"/>
                </a:lnTo>
                <a:lnTo>
                  <a:pt x="4047696" y="0"/>
                </a:lnTo>
                <a:lnTo>
                  <a:pt x="3039240" y="1008457"/>
                </a:lnTo>
                <a:lnTo>
                  <a:pt x="5248728" y="3217946"/>
                </a:lnTo>
                <a:lnTo>
                  <a:pt x="5873726" y="2592946"/>
                </a:lnTo>
                <a:lnTo>
                  <a:pt x="4151729" y="870945"/>
                </a:lnTo>
                <a:lnTo>
                  <a:pt x="4164456" y="858217"/>
                </a:lnTo>
                <a:lnTo>
                  <a:pt x="5035657" y="1729415"/>
                </a:lnTo>
                <a:lnTo>
                  <a:pt x="5621295" y="1143773"/>
                </a:lnTo>
                <a:lnTo>
                  <a:pt x="4477527" y="0"/>
                </a:lnTo>
                <a:lnTo>
                  <a:pt x="4630261" y="0"/>
                </a:lnTo>
                <a:lnTo>
                  <a:pt x="6548465" y="1918206"/>
                </a:lnTo>
                <a:lnTo>
                  <a:pt x="7129852" y="1336817"/>
                </a:lnTo>
                <a:lnTo>
                  <a:pt x="5793034" y="0"/>
                </a:lnTo>
                <a:lnTo>
                  <a:pt x="5945771" y="0"/>
                </a:lnTo>
                <a:lnTo>
                  <a:pt x="7206219" y="1260450"/>
                </a:lnTo>
                <a:lnTo>
                  <a:pt x="8466668" y="0"/>
                </a:lnTo>
                <a:lnTo>
                  <a:pt x="8614842" y="0"/>
                </a:lnTo>
                <a:lnTo>
                  <a:pt x="7626102" y="988741"/>
                </a:lnTo>
                <a:lnTo>
                  <a:pt x="8054465" y="1417105"/>
                </a:lnTo>
                <a:lnTo>
                  <a:pt x="9471570" y="0"/>
                </a:lnTo>
                <a:lnTo>
                  <a:pt x="9547938" y="0"/>
                </a:lnTo>
                <a:lnTo>
                  <a:pt x="8842774" y="705162"/>
                </a:lnTo>
                <a:lnTo>
                  <a:pt x="9408525" y="1270913"/>
                </a:lnTo>
                <a:lnTo>
                  <a:pt x="10679439" y="0"/>
                </a:lnTo>
                <a:lnTo>
                  <a:pt x="10755807" y="0"/>
                </a:lnTo>
                <a:lnTo>
                  <a:pt x="9446709" y="1309097"/>
                </a:lnTo>
                <a:lnTo>
                  <a:pt x="9939727" y="1802115"/>
                </a:lnTo>
                <a:lnTo>
                  <a:pt x="11741842" y="0"/>
                </a:lnTo>
                <a:lnTo>
                  <a:pt x="11818211" y="0"/>
                </a:lnTo>
                <a:lnTo>
                  <a:pt x="9977911" y="1840298"/>
                </a:lnTo>
                <a:lnTo>
                  <a:pt x="10547883" y="2410272"/>
                </a:lnTo>
                <a:lnTo>
                  <a:pt x="12192000" y="766155"/>
                </a:lnTo>
                <a:lnTo>
                  <a:pt x="12192000" y="914328"/>
                </a:lnTo>
                <a:lnTo>
                  <a:pt x="10161262" y="2945066"/>
                </a:lnTo>
                <a:lnTo>
                  <a:pt x="10494917" y="3278721"/>
                </a:lnTo>
                <a:lnTo>
                  <a:pt x="12192000" y="1581640"/>
                </a:lnTo>
                <a:lnTo>
                  <a:pt x="12192000" y="1607095"/>
                </a:lnTo>
                <a:lnTo>
                  <a:pt x="10507645" y="3291449"/>
                </a:lnTo>
                <a:lnTo>
                  <a:pt x="11441862" y="4225664"/>
                </a:lnTo>
                <a:lnTo>
                  <a:pt x="12192000" y="3475529"/>
                </a:lnTo>
                <a:lnTo>
                  <a:pt x="12192000" y="3551897"/>
                </a:lnTo>
                <a:lnTo>
                  <a:pt x="10284632" y="5459262"/>
                </a:lnTo>
                <a:lnTo>
                  <a:pt x="11153911" y="6328540"/>
                </a:lnTo>
                <a:lnTo>
                  <a:pt x="12192000" y="5290450"/>
                </a:lnTo>
                <a:lnTo>
                  <a:pt x="12192000" y="5366818"/>
                </a:lnTo>
                <a:lnTo>
                  <a:pt x="11192093" y="6366724"/>
                </a:lnTo>
                <a:lnTo>
                  <a:pt x="11683369" y="6858000"/>
                </a:lnTo>
                <a:lnTo>
                  <a:pt x="11607001" y="6858000"/>
                </a:lnTo>
                <a:lnTo>
                  <a:pt x="11153910" y="6404908"/>
                </a:lnTo>
                <a:lnTo>
                  <a:pt x="10700818" y="6858000"/>
                </a:lnTo>
                <a:lnTo>
                  <a:pt x="10624450" y="6858000"/>
                </a:lnTo>
                <a:lnTo>
                  <a:pt x="11115726" y="6366724"/>
                </a:lnTo>
                <a:lnTo>
                  <a:pt x="10246448" y="5497446"/>
                </a:lnTo>
                <a:lnTo>
                  <a:pt x="8887338" y="6856556"/>
                </a:lnTo>
                <a:lnTo>
                  <a:pt x="8888782" y="6858000"/>
                </a:lnTo>
                <a:lnTo>
                  <a:pt x="8812414" y="6858000"/>
                </a:lnTo>
                <a:lnTo>
                  <a:pt x="8208438" y="6254023"/>
                </a:lnTo>
                <a:lnTo>
                  <a:pt x="7604461" y="6858000"/>
                </a:lnTo>
                <a:lnTo>
                  <a:pt x="7579005" y="6858000"/>
                </a:lnTo>
                <a:lnTo>
                  <a:pt x="8195709" y="6241295"/>
                </a:lnTo>
                <a:lnTo>
                  <a:pt x="7530370" y="5575956"/>
                </a:lnTo>
                <a:lnTo>
                  <a:pt x="6248328" y="6858000"/>
                </a:lnTo>
                <a:lnTo>
                  <a:pt x="6100155" y="6858000"/>
                </a:lnTo>
                <a:lnTo>
                  <a:pt x="7456284" y="5501869"/>
                </a:lnTo>
                <a:lnTo>
                  <a:pt x="6862182" y="4907768"/>
                </a:lnTo>
                <a:lnTo>
                  <a:pt x="4911954" y="6858000"/>
                </a:lnTo>
                <a:lnTo>
                  <a:pt x="4835588" y="6858000"/>
                </a:lnTo>
                <a:lnTo>
                  <a:pt x="5139252" y="6554336"/>
                </a:lnTo>
                <a:lnTo>
                  <a:pt x="4074051" y="5489138"/>
                </a:lnTo>
                <a:lnTo>
                  <a:pt x="3584426" y="5978765"/>
                </a:lnTo>
                <a:lnTo>
                  <a:pt x="4463663" y="6858000"/>
                </a:lnTo>
                <a:lnTo>
                  <a:pt x="4438204" y="6858000"/>
                </a:lnTo>
                <a:lnTo>
                  <a:pt x="3571697" y="5991493"/>
                </a:lnTo>
                <a:lnTo>
                  <a:pt x="2705190" y="6858000"/>
                </a:lnTo>
                <a:lnTo>
                  <a:pt x="2628822" y="6858000"/>
                </a:lnTo>
                <a:lnTo>
                  <a:pt x="3533514" y="5953308"/>
                </a:lnTo>
                <a:lnTo>
                  <a:pt x="3097525" y="5517319"/>
                </a:lnTo>
                <a:lnTo>
                  <a:pt x="1756844" y="6858000"/>
                </a:lnTo>
                <a:lnTo>
                  <a:pt x="1608671" y="6858000"/>
                </a:lnTo>
                <a:lnTo>
                  <a:pt x="1746468" y="6720203"/>
                </a:lnTo>
                <a:lnTo>
                  <a:pt x="684236" y="5657969"/>
                </a:lnTo>
                <a:lnTo>
                  <a:pt x="0" y="6342205"/>
                </a:lnTo>
                <a:lnTo>
                  <a:pt x="0" y="6265837"/>
                </a:lnTo>
                <a:lnTo>
                  <a:pt x="646050" y="5619786"/>
                </a:lnTo>
                <a:lnTo>
                  <a:pt x="0" y="4973736"/>
                </a:lnTo>
                <a:lnTo>
                  <a:pt x="0" y="4821001"/>
                </a:lnTo>
                <a:lnTo>
                  <a:pt x="722419" y="5543419"/>
                </a:lnTo>
                <a:lnTo>
                  <a:pt x="1923022" y="4342816"/>
                </a:lnTo>
                <a:lnTo>
                  <a:pt x="813951" y="3233747"/>
                </a:lnTo>
                <a:lnTo>
                  <a:pt x="0" y="4047697"/>
                </a:lnTo>
                <a:lnTo>
                  <a:pt x="0" y="3899526"/>
                </a:lnTo>
                <a:lnTo>
                  <a:pt x="1097516" y="2802011"/>
                </a:lnTo>
                <a:lnTo>
                  <a:pt x="132435" y="1836930"/>
                </a:lnTo>
                <a:lnTo>
                  <a:pt x="0" y="1969365"/>
                </a:lnTo>
                <a:lnTo>
                  <a:pt x="0" y="1821189"/>
                </a:lnTo>
                <a:lnTo>
                  <a:pt x="58347" y="1762842"/>
                </a:lnTo>
                <a:lnTo>
                  <a:pt x="0" y="1704495"/>
                </a:lnTo>
                <a:lnTo>
                  <a:pt x="0" y="1628127"/>
                </a:lnTo>
                <a:lnTo>
                  <a:pt x="96531" y="1724658"/>
                </a:lnTo>
                <a:lnTo>
                  <a:pt x="866750" y="954439"/>
                </a:lnTo>
                <a:lnTo>
                  <a:pt x="0" y="87689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78" name="자유형: 도형 45"/>
          <p:cNvSpPr/>
          <p:nvPr/>
        </p:nvSpPr>
        <p:spPr>
          <a:xfrm>
            <a:off x="984240" y="961920"/>
            <a:ext cx="8187480" cy="2666520"/>
          </a:xfrm>
          <a:custGeom>
            <a:avLst/>
            <a:gdLst>
              <a:gd name="textAreaLeft" fmla="*/ 0 w 8187480"/>
              <a:gd name="textAreaRight" fmla="*/ 8187840 w 8187480"/>
              <a:gd name="textAreaTop" fmla="*/ 0 h 2666520"/>
              <a:gd name="textAreaBottom" fmla="*/ 2666880 h 2666520"/>
            </a:gdLst>
            <a:ahLst/>
            <a:rect l="textAreaLeft" t="textAreaTop" r="textAreaRight" b="textAreaBottom"/>
            <a:pathLst>
              <a:path w="8188325" h="2667000">
                <a:moveTo>
                  <a:pt x="0" y="19050"/>
                </a:moveTo>
                <a:lnTo>
                  <a:pt x="1006475" y="1019175"/>
                </a:lnTo>
                <a:lnTo>
                  <a:pt x="1997075" y="0"/>
                </a:lnTo>
                <a:lnTo>
                  <a:pt x="4273550" y="2295525"/>
                </a:lnTo>
                <a:lnTo>
                  <a:pt x="5559425" y="1038225"/>
                </a:lnTo>
                <a:lnTo>
                  <a:pt x="6626225" y="2105025"/>
                </a:lnTo>
                <a:lnTo>
                  <a:pt x="7654925" y="1085850"/>
                </a:lnTo>
                <a:lnTo>
                  <a:pt x="8188325" y="1628775"/>
                </a:lnTo>
                <a:lnTo>
                  <a:pt x="7178675" y="2667000"/>
                </a:lnTo>
              </a:path>
            </a:pathLst>
          </a:custGeom>
          <a:noFill/>
          <a:ln cap="rnd" w="92075">
            <a:solidFill>
              <a:srgbClr val="fbad1b"/>
            </a:solidFill>
            <a:round/>
          </a:ln>
          <a:effectLst>
            <a:outerShdw algn="tr" blurRad="50760" dir="8100000" dist="88586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79" name="눈물 방울 47"/>
          <p:cNvSpPr/>
          <p:nvPr/>
        </p:nvSpPr>
        <p:spPr>
          <a:xfrm rot="8097600">
            <a:off x="792000" y="573120"/>
            <a:ext cx="325440" cy="325440"/>
          </a:xfrm>
          <a:prstGeom prst="teardrop">
            <a:avLst>
              <a:gd name="adj" fmla="val 100000"/>
            </a:avLst>
          </a:prstGeom>
          <a:solidFill>
            <a:srgbClr val="fbad1b"/>
          </a:solidFill>
          <a:ln w="57150">
            <a:solidFill>
              <a:srgbClr val="ffffff"/>
            </a:solidFill>
          </a:ln>
          <a:effectLst>
            <a:outerShdw algn="tr" blurRad="50760" dir="8100000" dist="88586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80" name="타원 48"/>
          <p:cNvSpPr/>
          <p:nvPr/>
        </p:nvSpPr>
        <p:spPr>
          <a:xfrm>
            <a:off x="8008560" y="3521160"/>
            <a:ext cx="214560" cy="214560"/>
          </a:xfrm>
          <a:prstGeom prst="ellipse">
            <a:avLst/>
          </a:prstGeom>
          <a:solidFill>
            <a:srgbClr val="ff6600"/>
          </a:solidFill>
          <a:ln w="57150">
            <a:solidFill>
              <a:srgbClr val="ffffff"/>
            </a:solidFill>
          </a:ln>
          <a:effectLst>
            <a:outerShdw algn="tr" blurRad="50760" dir="8100000" dist="88586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81" name="그룹 55"/>
          <p:cNvGrpSpPr/>
          <p:nvPr/>
        </p:nvGrpSpPr>
        <p:grpSpPr>
          <a:xfrm>
            <a:off x="371520" y="386640"/>
            <a:ext cx="238680" cy="238320"/>
            <a:chOff x="371520" y="386640"/>
            <a:chExt cx="238680" cy="238320"/>
          </a:xfrm>
        </p:grpSpPr>
        <p:sp>
          <p:nvSpPr>
            <p:cNvPr id="82" name="사각형: 둥근 모서리 50"/>
            <p:cNvSpPr/>
            <p:nvPr/>
          </p:nvSpPr>
          <p:spPr>
            <a:xfrm>
              <a:off x="381600" y="446040"/>
              <a:ext cx="218160" cy="119160"/>
            </a:xfrm>
            <a:prstGeom prst="roundRect">
              <a:avLst>
                <a:gd name="adj" fmla="val 22727"/>
              </a:avLst>
            </a:prstGeom>
            <a:solidFill>
              <a:schemeClr val="bg1"/>
            </a:solidFill>
            <a:ln>
              <a:noFill/>
            </a:ln>
            <a:effectLst>
              <a:outerShdw algn="t" blurRad="139680" dir="5400000" dist="63360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dir="t" rig="threeP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i="1" lang="en-US" sz="1800" strike="noStrike" u="none">
                <a:solidFill>
                  <a:srgbClr val="ffffff"/>
                </a:solidFill>
                <a:effectLst/>
                <a:uFillTx/>
                <a:latin typeface="Tmon몬소리 Black"/>
                <a:ea typeface="Tmon몬소리 Black"/>
              </a:endParaRPr>
            </a:p>
          </p:txBody>
        </p:sp>
        <p:sp>
          <p:nvSpPr>
            <p:cNvPr id="83" name="사다리꼴 51"/>
            <p:cNvSpPr/>
            <p:nvPr/>
          </p:nvSpPr>
          <p:spPr>
            <a:xfrm rot="18900000">
              <a:off x="483840" y="523800"/>
              <a:ext cx="90720" cy="38520"/>
            </a:xfrm>
            <a:prstGeom prst="trapezoid">
              <a:avLst>
                <a:gd name="adj" fmla="val 32143"/>
              </a:avLst>
            </a:prstGeom>
            <a:solidFill>
              <a:srgbClr val="58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360" bIns="-93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84" name="사다리꼴 52"/>
            <p:cNvSpPr/>
            <p:nvPr/>
          </p:nvSpPr>
          <p:spPr>
            <a:xfrm flipV="1" rot="18919200">
              <a:off x="385200" y="435240"/>
              <a:ext cx="90000" cy="15840"/>
            </a:xfrm>
            <a:prstGeom prst="trapezoid">
              <a:avLst>
                <a:gd name="adj" fmla="val 32143"/>
              </a:avLst>
            </a:prstGeom>
            <a:solidFill>
              <a:srgbClr val="58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29160" bIns="-291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85" name="사다리꼴 53"/>
            <p:cNvSpPr/>
            <p:nvPr/>
          </p:nvSpPr>
          <p:spPr>
            <a:xfrm flipV="1" rot="13500000">
              <a:off x="387720" y="517320"/>
              <a:ext cx="115920" cy="10080"/>
            </a:xfrm>
            <a:prstGeom prst="trapezoid">
              <a:avLst>
                <a:gd name="adj" fmla="val 162303"/>
              </a:avLst>
            </a:prstGeom>
            <a:solidFill>
              <a:srgbClr val="58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35280" bIns="-3528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86" name="사다리꼴 54"/>
            <p:cNvSpPr/>
            <p:nvPr/>
          </p:nvSpPr>
          <p:spPr>
            <a:xfrm rot="13500000">
              <a:off x="449280" y="456120"/>
              <a:ext cx="115920" cy="10800"/>
            </a:xfrm>
            <a:prstGeom prst="trapezoid">
              <a:avLst>
                <a:gd name="adj" fmla="val 162303"/>
              </a:avLst>
            </a:prstGeom>
            <a:solidFill>
              <a:srgbClr val="585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34920" bIns="-3492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</p:grpSp>
      <p:sp>
        <p:nvSpPr>
          <p:cNvPr id="87" name="사각형: 둥근 위쪽 모서리 56"/>
          <p:cNvSpPr/>
          <p:nvPr/>
        </p:nvSpPr>
        <p:spPr>
          <a:xfrm>
            <a:off x="1407600" y="5267160"/>
            <a:ext cx="9375840" cy="15904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85968"/>
          </a:solidFill>
          <a:ln>
            <a:noFill/>
          </a:ln>
          <a:effectLst>
            <a:outerShdw blurRad="127080" dir="16200000" dist="88920" rotWithShape="0">
              <a:srgbClr val="000000">
                <a:alpha val="22000"/>
              </a:srgbClr>
            </a:outerShdw>
          </a:effectLst>
          <a:scene3d>
            <a:camera prst="orthographicFront"/>
            <a:lightRig dir="t" rig="threeP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ko-KR" sz="37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교통 안내 비서</a:t>
            </a:r>
            <a:endParaRPr b="0" lang="en-US" sz="37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  <a:p>
            <a:pPr algn="r" defTabSz="914400">
              <a:lnSpc>
                <a:spcPct val="100000"/>
              </a:lnSpc>
            </a:pPr>
            <a:r>
              <a:rPr b="0" i="1" lang="en-US" sz="2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4</a:t>
            </a:r>
            <a:r>
              <a:rPr b="0" i="1" lang="ko-KR" sz="2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박 </a:t>
            </a:r>
            <a:r>
              <a:rPr b="0" i="1" lang="en-US" sz="2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- </a:t>
            </a:r>
            <a:r>
              <a:rPr b="0" i="1" lang="ko-KR" sz="2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박호윤</a:t>
            </a:r>
            <a:r>
              <a:rPr b="0" i="1" lang="en-US" sz="2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, </a:t>
            </a:r>
            <a:r>
              <a:rPr b="0" i="1" lang="ko-KR" sz="2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박지수</a:t>
            </a:r>
            <a:r>
              <a:rPr b="0" i="1" lang="en-US" sz="2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, </a:t>
            </a:r>
            <a:r>
              <a:rPr b="0" i="1" lang="ko-KR" sz="2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박지호</a:t>
            </a:r>
            <a:r>
              <a:rPr b="0" i="1" lang="en-US" sz="2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, </a:t>
            </a:r>
            <a:r>
              <a:rPr b="0" i="1" lang="ko-KR" sz="2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박현민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88" name="자유형: 도형 1"/>
          <p:cNvSpPr/>
          <p:nvPr/>
        </p:nvSpPr>
        <p:spPr>
          <a:xfrm>
            <a:off x="1961640" y="1961280"/>
            <a:ext cx="3419280" cy="2305080"/>
          </a:xfrm>
          <a:custGeom>
            <a:avLst/>
            <a:gdLst>
              <a:gd name="textAreaLeft" fmla="*/ 0 w 3419280"/>
              <a:gd name="textAreaRight" fmla="*/ 3419640 w 3419280"/>
              <a:gd name="textAreaTop" fmla="*/ 0 h 2305080"/>
              <a:gd name="textAreaBottom" fmla="*/ 2305440 h 2305080"/>
            </a:gdLst>
            <a:ahLst/>
            <a:rect l="textAreaLeft" t="textAreaTop" r="textAreaRight" b="textAreaBottom"/>
            <a:pathLst>
              <a:path w="3419475" h="2305050">
                <a:moveTo>
                  <a:pt x="0" y="0"/>
                </a:moveTo>
                <a:lnTo>
                  <a:pt x="2286000" y="2305050"/>
                </a:lnTo>
                <a:lnTo>
                  <a:pt x="3419475" y="1190625"/>
                </a:lnTo>
              </a:path>
            </a:pathLst>
          </a:custGeom>
          <a:noFill/>
          <a:ln w="92075">
            <a:solidFill>
              <a:srgbClr val="fbad1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자유형: 도형 2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68" name="그룹 28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169" name="자유형: 도형 45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170" name="눈물 방울 30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171" name="타원 31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172" name="자유형: 도형 1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173" name="그룹 33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174" name="사각형: 둥근 모서리 50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175" name="사다리꼴 35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176" name="사다리꼴 36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177" name="사다리꼴 37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178" name="사다리꼴 38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179" name="TextBox 39"/>
          <p:cNvSpPr/>
          <p:nvPr/>
        </p:nvSpPr>
        <p:spPr>
          <a:xfrm>
            <a:off x="2593440" y="330480"/>
            <a:ext cx="60958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tmap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930680" y="1080000"/>
            <a:ext cx="9589320" cy="540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3564360" y="720000"/>
            <a:ext cx="7955640" cy="5767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자유형: 도형 5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84" name="그룹 1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185" name="자유형: 도형 3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186" name="눈물 방울 1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187" name="타원 1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188" name="자유형: 도형 4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189" name="그룹 2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190" name="사각형: 둥근 모서리 1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191" name="사다리꼴 1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192" name="사다리꼴 2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193" name="사다리꼴 3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194" name="사다리꼴 4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195" name="TextBox 1"/>
          <p:cNvSpPr/>
          <p:nvPr/>
        </p:nvSpPr>
        <p:spPr>
          <a:xfrm>
            <a:off x="2593440" y="330480"/>
            <a:ext cx="85665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CLASS SubwayCongestion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5794200" y="1260000"/>
            <a:ext cx="5545800" cy="4908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자유형: 도형 6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98" name="그룹 3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199" name="자유형: 도형 7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00" name="눈물 방울 2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01" name="타원 2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02" name="자유형: 도형 8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203" name="그룹 5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204" name="사각형: 둥근 모서리 2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205" name="사다리꼴 5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06" name="사다리꼴 6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07" name="사다리꼴 7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08" name="사다리꼴 8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209" name="TextBox 2"/>
          <p:cNvSpPr/>
          <p:nvPr/>
        </p:nvSpPr>
        <p:spPr>
          <a:xfrm>
            <a:off x="2593440" y="330480"/>
            <a:ext cx="60958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weather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2880000" y="1440000"/>
            <a:ext cx="8752680" cy="4729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자유형: 도형 9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212" name="그룹 8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213" name="자유형: 도형 12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14" name="눈물 방울 4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15" name="타원 4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16" name="자유형: 도형 13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217" name="그룹 9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218" name="사각형: 둥근 모서리 4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219" name="사다리꼴 13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20" name="사다리꼴 14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21" name="사다리꼴 15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22" name="사다리꼴 16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223" name="TextBox 5"/>
          <p:cNvSpPr/>
          <p:nvPr/>
        </p:nvSpPr>
        <p:spPr>
          <a:xfrm>
            <a:off x="2593440" y="330480"/>
            <a:ext cx="60958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aircondition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5760000" y="1620000"/>
            <a:ext cx="5468400" cy="432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자유형: 도형 10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226" name="그룹 6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227" name="자유형: 도형 11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28" name="눈물 방울 3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29" name="타원 3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30" name="자유형: 도형 14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231" name="그룹 7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232" name="사각형: 둥근 모서리 3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233" name="사다리꼴 9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34" name="사다리꼴 10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35" name="사다리꼴 11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36" name="사다리꼴 12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237" name="TextBox 4"/>
          <p:cNvSpPr/>
          <p:nvPr/>
        </p:nvSpPr>
        <p:spPr>
          <a:xfrm>
            <a:off x="2593440" y="330480"/>
            <a:ext cx="60958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4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전체 클래스 구조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rcRect l="0" t="0" r="0" b="25508"/>
          <a:stretch/>
        </p:blipFill>
        <p:spPr>
          <a:xfrm>
            <a:off x="4261320" y="1440360"/>
            <a:ext cx="7438680" cy="485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자유형: 도형 2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240" name="그룹 4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241" name="자유형: 도형 45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42" name="눈물 방울 47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43" name="타원 48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44" name="자유형: 도형 1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245" name="그룹 55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246" name="사각형: 둥근 모서리 50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247" name="사다리꼴 51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48" name="사다리꼴 52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49" name="사다리꼴 53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50" name="사다리꼴 54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251" name="TextBox 3"/>
          <p:cNvSpPr/>
          <p:nvPr/>
        </p:nvSpPr>
        <p:spPr>
          <a:xfrm>
            <a:off x="2593440" y="330480"/>
            <a:ext cx="60958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4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가중치 설정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252" name="직사각형 5"/>
          <p:cNvSpPr/>
          <p:nvPr/>
        </p:nvSpPr>
        <p:spPr>
          <a:xfrm>
            <a:off x="405720" y="1298160"/>
            <a:ext cx="2930040" cy="867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70000"/>
              </a:lnSpc>
            </a:pPr>
            <a:r>
              <a:rPr b="1" lang="ko-KR" sz="3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대중교통 가중치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aphicFrame>
        <p:nvGraphicFramePr>
          <p:cNvPr id="253" name="표 6"/>
          <p:cNvGraphicFramePr/>
          <p:nvPr/>
        </p:nvGraphicFramePr>
        <p:xfrm>
          <a:off x="416520" y="2349360"/>
          <a:ext cx="3240360" cy="3916440"/>
        </p:xfrm>
        <a:graphic>
          <a:graphicData uri="http://schemas.openxmlformats.org/drawingml/2006/table">
            <a:tbl>
              <a:tblPr/>
              <a:tblGrid>
                <a:gridCol w="3240360"/>
              </a:tblGrid>
              <a:tr h="39672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20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혼잡도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</a:txBody>
                  <a:tcPr anchor="ctr" marL="91440" marR="91440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  <a:tr h="351972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혼잡도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40 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미만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</a:t>
                      </a:r>
                      <a:r>
                        <a:rPr b="1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1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혼잡도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40 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이상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 </a:t>
                      </a:r>
                      <a:r>
                        <a:rPr b="1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0.5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혼잡도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60 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이상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</a:t>
                      </a:r>
                      <a:r>
                        <a:rPr b="1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0.3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혼잡도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80 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이상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 </a:t>
                      </a:r>
                      <a:r>
                        <a:rPr b="1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0.2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</a:txBody>
                  <a:tcPr anchor="ctr" marL="91440" marR="91440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</a:tbl>
          </a:graphicData>
        </a:graphic>
      </p:graphicFrame>
      <p:pic>
        <p:nvPicPr>
          <p:cNvPr id="254" name="그림 7" descr=""/>
          <p:cNvPicPr/>
          <p:nvPr/>
        </p:nvPicPr>
        <p:blipFill>
          <a:blip r:embed="rId1"/>
          <a:stretch/>
        </p:blipFill>
        <p:spPr>
          <a:xfrm>
            <a:off x="4014000" y="1369440"/>
            <a:ext cx="7448400" cy="5198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자유형: 도형 2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256" name="그룹 4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257" name="자유형: 도형 45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58" name="눈물 방울 47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59" name="타원 48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60" name="자유형: 도형 1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261" name="그룹 55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262" name="사각형: 둥근 모서리 50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263" name="사다리꼴 51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64" name="사다리꼴 52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65" name="사다리꼴 53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66" name="사다리꼴 54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267" name="TextBox 3"/>
          <p:cNvSpPr/>
          <p:nvPr/>
        </p:nvSpPr>
        <p:spPr>
          <a:xfrm>
            <a:off x="2593440" y="330480"/>
            <a:ext cx="60958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268" name="직사각형 5"/>
          <p:cNvSpPr/>
          <p:nvPr/>
        </p:nvSpPr>
        <p:spPr>
          <a:xfrm>
            <a:off x="405720" y="1298160"/>
            <a:ext cx="2930040" cy="867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70000"/>
              </a:lnSpc>
            </a:pPr>
            <a:r>
              <a:rPr b="1" lang="ko-KR" sz="3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대중교통 가중치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aphicFrame>
        <p:nvGraphicFramePr>
          <p:cNvPr id="269" name="표 6"/>
          <p:cNvGraphicFramePr/>
          <p:nvPr/>
        </p:nvGraphicFramePr>
        <p:xfrm>
          <a:off x="416520" y="2349360"/>
          <a:ext cx="4102200" cy="3916440"/>
        </p:xfrm>
        <a:graphic>
          <a:graphicData uri="http://schemas.openxmlformats.org/drawingml/2006/table">
            <a:tbl>
              <a:tblPr/>
              <a:tblGrid>
                <a:gridCol w="2570400"/>
                <a:gridCol w="1531800"/>
              </a:tblGrid>
              <a:tr h="39672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20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기온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</a:txBody>
                  <a:tcPr anchor="ctr" marL="91440" marR="91440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20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강수량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</a:txBody>
                  <a:tcPr anchor="ctr" marL="91440" marR="91440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  <a:tr h="351972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~-5°C :  </a:t>
                      </a:r>
                      <a:r>
                        <a:rPr b="1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0.2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-5°C ~ 0°C: </a:t>
                      </a:r>
                      <a:r>
                        <a:rPr b="1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0.4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0°C ~ 5°C: </a:t>
                      </a:r>
                      <a:r>
                        <a:rPr b="1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0.6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5°C ~ 20°C: </a:t>
                      </a:r>
                      <a:r>
                        <a:rPr b="1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1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20°C ~ 30°C </a:t>
                      </a:r>
                      <a:r>
                        <a:rPr b="1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0.5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그 외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</a:t>
                      </a:r>
                      <a:r>
                        <a:rPr b="1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0.3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</a:txBody>
                  <a:tcPr anchor="ctr" marL="91440" marR="91440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60mm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 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이상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1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0.5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endParaRPr b="0" lang="en-US" sz="15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그 외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1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1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</a:txBody>
                  <a:tcPr anchor="ctr" marL="91440" marR="91440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</a:tbl>
          </a:graphicData>
        </a:graphic>
      </p:graphicFrame>
      <p:pic>
        <p:nvPicPr>
          <p:cNvPr id="270" name="그림 7" descr=""/>
          <p:cNvPicPr/>
          <p:nvPr/>
        </p:nvPicPr>
        <p:blipFill>
          <a:blip r:embed="rId1"/>
          <a:stretch/>
        </p:blipFill>
        <p:spPr>
          <a:xfrm>
            <a:off x="4825440" y="1369440"/>
            <a:ext cx="6873480" cy="5180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자유형: 도형 2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272" name="그룹 4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273" name="자유형: 도형 45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74" name="눈물 방울 47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75" name="타원 48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76" name="자유형: 도형 1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277" name="그룹 55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278" name="사각형: 둥근 모서리 50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279" name="사다리꼴 51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80" name="사다리꼴 52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81" name="사다리꼴 53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82" name="사다리꼴 54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283" name="TextBox 3"/>
          <p:cNvSpPr/>
          <p:nvPr/>
        </p:nvSpPr>
        <p:spPr>
          <a:xfrm>
            <a:off x="2593440" y="330480"/>
            <a:ext cx="60958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284" name="직사각형 5"/>
          <p:cNvSpPr/>
          <p:nvPr/>
        </p:nvSpPr>
        <p:spPr>
          <a:xfrm>
            <a:off x="405720" y="1298160"/>
            <a:ext cx="2930040" cy="867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70000"/>
              </a:lnSpc>
            </a:pPr>
            <a:r>
              <a:rPr b="1" lang="ko-KR" sz="3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대중교통 가중치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aphicFrame>
        <p:nvGraphicFramePr>
          <p:cNvPr id="285" name="표 6"/>
          <p:cNvGraphicFramePr/>
          <p:nvPr/>
        </p:nvGraphicFramePr>
        <p:xfrm>
          <a:off x="416520" y="2349360"/>
          <a:ext cx="3692880" cy="3916440"/>
        </p:xfrm>
        <a:graphic>
          <a:graphicData uri="http://schemas.openxmlformats.org/drawingml/2006/table">
            <a:tbl>
              <a:tblPr/>
              <a:tblGrid>
                <a:gridCol w="3692880"/>
              </a:tblGrid>
              <a:tr h="43524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20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미세먼지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</a:txBody>
                  <a:tcPr anchor="ctr" marL="91440" marR="91440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  <a:tr h="348120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20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PM10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150</a:t>
                      </a:r>
                      <a:r>
                        <a:rPr b="0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㎍</a:t>
                      </a:r>
                      <a:r>
                        <a:rPr b="0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/</a:t>
                      </a:r>
                      <a:r>
                        <a:rPr b="0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㎥ </a:t>
                      </a:r>
                      <a:r>
                        <a:rPr b="0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~ 300</a:t>
                      </a:r>
                      <a:r>
                        <a:rPr b="0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㎍</a:t>
                      </a:r>
                      <a:r>
                        <a:rPr b="0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/</a:t>
                      </a:r>
                      <a:r>
                        <a:rPr b="0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㎥ </a:t>
                      </a:r>
                      <a:r>
                        <a:rPr b="0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</a:t>
                      </a:r>
                      <a:r>
                        <a:rPr b="1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0.7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300</a:t>
                      </a:r>
                      <a:r>
                        <a:rPr b="0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㎍</a:t>
                      </a:r>
                      <a:r>
                        <a:rPr b="0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/</a:t>
                      </a:r>
                      <a:r>
                        <a:rPr b="0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㎥ </a:t>
                      </a:r>
                      <a:r>
                        <a:rPr b="0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~ </a:t>
                      </a: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</a:t>
                      </a:r>
                      <a:r>
                        <a:rPr b="1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0.5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20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PM25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75</a:t>
                      </a:r>
                      <a:r>
                        <a:rPr b="0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㎍</a:t>
                      </a:r>
                      <a:r>
                        <a:rPr b="0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/</a:t>
                      </a:r>
                      <a:r>
                        <a:rPr b="0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㎥ </a:t>
                      </a:r>
                      <a:r>
                        <a:rPr b="0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~ 150</a:t>
                      </a:r>
                      <a:r>
                        <a:rPr b="0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㎍</a:t>
                      </a:r>
                      <a:r>
                        <a:rPr b="0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/</a:t>
                      </a:r>
                      <a:r>
                        <a:rPr b="0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㎥ </a:t>
                      </a:r>
                      <a:r>
                        <a:rPr b="0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</a:t>
                      </a:r>
                      <a:r>
                        <a:rPr b="1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0.7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150</a:t>
                      </a:r>
                      <a:r>
                        <a:rPr b="0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㎍</a:t>
                      </a:r>
                      <a:r>
                        <a:rPr b="0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/</a:t>
                      </a:r>
                      <a:r>
                        <a:rPr b="0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㎥</a:t>
                      </a:r>
                      <a:r>
                        <a:rPr b="0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~ : </a:t>
                      </a:r>
                      <a:r>
                        <a:rPr b="1" lang="ko-KR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0.5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</a:txBody>
                  <a:tcPr anchor="ctr" marL="91440" marR="91440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</a:tbl>
          </a:graphicData>
        </a:graphic>
      </p:graphicFrame>
      <p:pic>
        <p:nvPicPr>
          <p:cNvPr id="286" name="그림 7" descr=""/>
          <p:cNvPicPr/>
          <p:nvPr/>
        </p:nvPicPr>
        <p:blipFill>
          <a:blip r:embed="rId1"/>
          <a:stretch/>
        </p:blipFill>
        <p:spPr>
          <a:xfrm>
            <a:off x="5100120" y="2851920"/>
            <a:ext cx="5167440" cy="2911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자유형: 도형 2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288" name="그룹 4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289" name="자유형: 도형 45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90" name="눈물 방울 47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91" name="타원 48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92" name="자유형: 도형 1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293" name="그룹 55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294" name="사각형: 둥근 모서리 50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295" name="사다리꼴 51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96" name="사다리꼴 52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97" name="사다리꼴 53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298" name="사다리꼴 54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299" name="TextBox 3"/>
          <p:cNvSpPr/>
          <p:nvPr/>
        </p:nvSpPr>
        <p:spPr>
          <a:xfrm>
            <a:off x="2593440" y="330480"/>
            <a:ext cx="60958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300" name="직사각형 5"/>
          <p:cNvSpPr/>
          <p:nvPr/>
        </p:nvSpPr>
        <p:spPr>
          <a:xfrm>
            <a:off x="405720" y="1298160"/>
            <a:ext cx="2930040" cy="867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70000"/>
              </a:lnSpc>
            </a:pPr>
            <a:r>
              <a:rPr b="1" lang="ko-KR" sz="3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자차 가중치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aphicFrame>
        <p:nvGraphicFramePr>
          <p:cNvPr id="301" name="표 6"/>
          <p:cNvGraphicFramePr/>
          <p:nvPr/>
        </p:nvGraphicFramePr>
        <p:xfrm>
          <a:off x="416520" y="2509920"/>
          <a:ext cx="5081400" cy="3916440"/>
        </p:xfrm>
        <a:graphic>
          <a:graphicData uri="http://schemas.openxmlformats.org/drawingml/2006/table">
            <a:tbl>
              <a:tblPr/>
              <a:tblGrid>
                <a:gridCol w="3129480"/>
                <a:gridCol w="1951920"/>
              </a:tblGrid>
              <a:tr h="39672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20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요금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</a:txBody>
                  <a:tcPr anchor="ctr" marL="91440" marR="91440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20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강수 형태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</a:txBody>
                  <a:tcPr anchor="ctr" marL="91440" marR="91440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  <a:tr h="351972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8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원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~ 1,000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원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1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1,000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원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~ 1,500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원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0.75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1,500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원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~ 2,000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원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0.5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2,000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원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~ 3,000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원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0.25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3,000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원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~ 5,000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원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0.1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5,000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원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~ : 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</a:txBody>
                  <a:tcPr anchor="ctr" marL="91440" marR="91440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기본 가중치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1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endParaRPr b="0" lang="en-US" sz="1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눈이 오는 경우</a:t>
                      </a:r>
                      <a:r>
                        <a:rPr b="0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0.001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</a:txBody>
                  <a:tcPr anchor="ctr" marL="91440" marR="91440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</a:tbl>
          </a:graphicData>
        </a:graphic>
      </p:graphicFrame>
      <p:pic>
        <p:nvPicPr>
          <p:cNvPr id="302" name="그림 7" descr=""/>
          <p:cNvPicPr/>
          <p:nvPr/>
        </p:nvPicPr>
        <p:blipFill>
          <a:blip r:embed="rId1"/>
          <a:stretch/>
        </p:blipFill>
        <p:spPr>
          <a:xfrm>
            <a:off x="3394080" y="2509920"/>
            <a:ext cx="8393040" cy="3251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자유형: 도형 2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Lucida Bright"/>
            </a:endParaRPr>
          </a:p>
        </p:txBody>
      </p:sp>
      <p:grpSp>
        <p:nvGrpSpPr>
          <p:cNvPr id="90" name="그룹 4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91" name="자유형: 도형 45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Lucida Bright"/>
              </a:endParaRPr>
            </a:p>
          </p:txBody>
        </p:sp>
        <p:sp>
          <p:nvSpPr>
            <p:cNvPr id="92" name="눈물 방울 47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Lucida Bright"/>
              </a:endParaRPr>
            </a:p>
          </p:txBody>
        </p:sp>
        <p:sp>
          <p:nvSpPr>
            <p:cNvPr id="93" name="타원 48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Lucida Bright"/>
              </a:endParaRPr>
            </a:p>
          </p:txBody>
        </p:sp>
        <p:sp>
          <p:nvSpPr>
            <p:cNvPr id="94" name="자유형: 도형 1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Lucida Bright"/>
              </a:endParaRPr>
            </a:p>
          </p:txBody>
        </p:sp>
        <p:grpSp>
          <p:nvGrpSpPr>
            <p:cNvPr id="95" name="그룹 55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96" name="사각형: 둥근 모서리 50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Lucida Bright"/>
                  <a:ea typeface="Tmon몬소리 Black"/>
                </a:endParaRPr>
              </a:p>
            </p:txBody>
          </p:sp>
          <p:sp>
            <p:nvSpPr>
              <p:cNvPr id="97" name="사다리꼴 51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Lucida Bright"/>
                </a:endParaRPr>
              </a:p>
            </p:txBody>
          </p:sp>
          <p:sp>
            <p:nvSpPr>
              <p:cNvPr id="98" name="사다리꼴 52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Lucida Bright"/>
                </a:endParaRPr>
              </a:p>
            </p:txBody>
          </p:sp>
          <p:sp>
            <p:nvSpPr>
              <p:cNvPr id="99" name="사다리꼴 53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Lucida Bright"/>
                </a:endParaRPr>
              </a:p>
            </p:txBody>
          </p:sp>
          <p:sp>
            <p:nvSpPr>
              <p:cNvPr id="100" name="사다리꼴 54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Lucida Bright"/>
                </a:endParaRPr>
              </a:p>
            </p:txBody>
          </p:sp>
        </p:grpSp>
      </p:grpSp>
      <p:sp>
        <p:nvSpPr>
          <p:cNvPr id="101" name="TextBox 3"/>
          <p:cNvSpPr/>
          <p:nvPr/>
        </p:nvSpPr>
        <p:spPr>
          <a:xfrm>
            <a:off x="2593440" y="330480"/>
            <a:ext cx="60958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0. </a:t>
            </a:r>
            <a:r>
              <a:rPr b="1" lang="ko-KR" sz="4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목차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102" name="직사각형 23"/>
          <p:cNvSpPr/>
          <p:nvPr/>
        </p:nvSpPr>
        <p:spPr>
          <a:xfrm>
            <a:off x="898920" y="1938960"/>
            <a:ext cx="6726600" cy="187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914400">
              <a:lnSpc>
                <a:spcPct val="17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ko-KR" sz="23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팀원 소개</a:t>
            </a:r>
            <a:endParaRPr b="0" lang="en-US" sz="23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  <a:p>
            <a:pPr marL="343080" indent="-343080" defTabSz="914400">
              <a:lnSpc>
                <a:spcPct val="17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ko-KR" sz="23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개발 기획</a:t>
            </a:r>
            <a:endParaRPr b="0" lang="en-US" sz="23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  <a:p>
            <a:pPr marL="343080" indent="-343080" defTabSz="914400">
              <a:lnSpc>
                <a:spcPct val="17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1" lang="ko-KR" sz="23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프로그램 </a:t>
            </a:r>
            <a:endParaRPr b="0" lang="en-US" sz="23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자유형: 도형 2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304" name="그룹 4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305" name="자유형: 도형 45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306" name="눈물 방울 47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307" name="타원 48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308" name="자유형: 도형 1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309" name="그룹 55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310" name="사각형: 둥근 모서리 50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311" name="사다리꼴 51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312" name="사다리꼴 52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313" name="사다리꼴 53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314" name="사다리꼴 54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315" name="TextBox 3"/>
          <p:cNvSpPr/>
          <p:nvPr/>
        </p:nvSpPr>
        <p:spPr>
          <a:xfrm>
            <a:off x="2593440" y="330480"/>
            <a:ext cx="60958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316" name="직사각형 5"/>
          <p:cNvSpPr/>
          <p:nvPr/>
        </p:nvSpPr>
        <p:spPr>
          <a:xfrm>
            <a:off x="405720" y="1298160"/>
            <a:ext cx="2930040" cy="867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70000"/>
              </a:lnSpc>
            </a:pPr>
            <a:r>
              <a:rPr b="1" lang="ko-KR" sz="3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자차 가중치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aphicFrame>
        <p:nvGraphicFramePr>
          <p:cNvPr id="317" name="표 6"/>
          <p:cNvGraphicFramePr/>
          <p:nvPr/>
        </p:nvGraphicFramePr>
        <p:xfrm>
          <a:off x="416520" y="2509920"/>
          <a:ext cx="2864880" cy="3916440"/>
        </p:xfrm>
        <a:graphic>
          <a:graphicData uri="http://schemas.openxmlformats.org/drawingml/2006/table">
            <a:tbl>
              <a:tblPr/>
              <a:tblGrid>
                <a:gridCol w="2864880"/>
              </a:tblGrid>
              <a:tr h="39672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20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이동시간</a:t>
                      </a:r>
                      <a:endParaRPr b="0" lang="en-US" sz="2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</a:txBody>
                  <a:tcPr anchor="ctr" marL="91440" marR="91440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  <a:tr h="345960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40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분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~ 60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분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</a:t>
                      </a:r>
                      <a:r>
                        <a:rPr b="0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0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0.1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20</a:t>
                      </a:r>
                      <a:r>
                        <a:rPr b="1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분 </a:t>
                      </a: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~ 40</a:t>
                      </a:r>
                      <a:r>
                        <a:rPr b="1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분 </a:t>
                      </a: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</a:t>
                      </a:r>
                      <a:r>
                        <a:rPr b="1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0.9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10</a:t>
                      </a:r>
                      <a:r>
                        <a:rPr b="1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분 </a:t>
                      </a: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~ 20</a:t>
                      </a:r>
                      <a:r>
                        <a:rPr b="1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분 </a:t>
                      </a: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</a:t>
                      </a:r>
                      <a:r>
                        <a:rPr b="1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0.75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60</a:t>
                      </a:r>
                      <a:r>
                        <a:rPr b="1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분 </a:t>
                      </a: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~ 80</a:t>
                      </a:r>
                      <a:r>
                        <a:rPr b="1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분 </a:t>
                      </a: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</a:t>
                      </a:r>
                      <a:r>
                        <a:rPr b="1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0.45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80</a:t>
                      </a:r>
                      <a:r>
                        <a:rPr b="1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분 </a:t>
                      </a: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~ 100</a:t>
                      </a:r>
                      <a:r>
                        <a:rPr b="1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분 </a:t>
                      </a: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</a:t>
                      </a:r>
                      <a:r>
                        <a:rPr b="1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0.3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  <a:p>
                      <a:pPr defTabSz="914400">
                        <a:lnSpc>
                          <a:spcPct val="180000"/>
                        </a:lnSpc>
                      </a:pP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</a:t>
                      </a:r>
                      <a:r>
                        <a:rPr b="1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분 </a:t>
                      </a: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~ 10</a:t>
                      </a:r>
                      <a:r>
                        <a:rPr b="1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분 </a:t>
                      </a: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: </a:t>
                      </a:r>
                      <a:r>
                        <a:rPr b="1" lang="ko-KR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가중치 </a:t>
                      </a:r>
                      <a:r>
                        <a:rPr b="1" lang="en-US" sz="16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한컴산뜻돋움"/>
                          <a:ea typeface="한컴산뜻돋움"/>
                        </a:rPr>
                        <a:t>0.1</a:t>
                      </a:r>
                      <a:endParaRPr b="0" lang="en-US" sz="1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맑은 고딕"/>
                      </a:endParaRPr>
                    </a:p>
                  </a:txBody>
                  <a:tcPr anchor="ctr" marL="91440" marR="91440">
                    <a:lnL w="38160">
                      <a:solidFill>
                        <a:srgbClr val="ffffff"/>
                      </a:solidFill>
                      <a:prstDash val="solid"/>
                    </a:lnL>
                    <a:lnR w="3816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232f3d"/>
                    </a:solidFill>
                  </a:tcPr>
                </a:tc>
              </a:tr>
            </a:tbl>
          </a:graphicData>
        </a:graphic>
      </p:graphicFrame>
      <p:pic>
        <p:nvPicPr>
          <p:cNvPr id="318" name="그림 8" descr=""/>
          <p:cNvPicPr/>
          <p:nvPr/>
        </p:nvPicPr>
        <p:blipFill>
          <a:blip r:embed="rId1"/>
          <a:stretch/>
        </p:blipFill>
        <p:spPr>
          <a:xfrm>
            <a:off x="4170600" y="3248640"/>
            <a:ext cx="6728040" cy="2291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자유형: 도형 2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320" name="그룹 28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321" name="자유형: 도형 45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322" name="눈물 방울 30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323" name="타원 31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324" name="자유형: 도형 1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325" name="그룹 33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326" name="사각형: 둥근 모서리 50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327" name="사다리꼴 35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328" name="사다리꼴 36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329" name="사다리꼴 37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330" name="사다리꼴 38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331" name="TextBox 39"/>
          <p:cNvSpPr/>
          <p:nvPr/>
        </p:nvSpPr>
        <p:spPr>
          <a:xfrm>
            <a:off x="2593440" y="330480"/>
            <a:ext cx="60958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3. </a:t>
            </a:r>
            <a:r>
              <a:rPr b="1" lang="en-US" sz="4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 </a:t>
            </a:r>
            <a:r>
              <a:rPr b="1" lang="ko-KR" sz="4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코드소개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332" name="TextBox 43"/>
          <p:cNvSpPr/>
          <p:nvPr/>
        </p:nvSpPr>
        <p:spPr>
          <a:xfrm>
            <a:off x="221400" y="1413360"/>
            <a:ext cx="426348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2500" strike="noStrike" u="none">
                <a:solidFill>
                  <a:schemeClr val="lt1"/>
                </a:solidFill>
                <a:effectLst/>
                <a:uFillTx/>
                <a:latin typeface="한컴산뜻돋움"/>
                <a:ea typeface="한컴산뜻돋움"/>
              </a:rPr>
              <a:t>모듈</a:t>
            </a:r>
            <a:r>
              <a:rPr b="1" lang="en-US" sz="2500" strike="noStrike" u="none">
                <a:solidFill>
                  <a:schemeClr val="lt1"/>
                </a:solidFill>
                <a:effectLst/>
                <a:uFillTx/>
                <a:latin typeface="한컴산뜻돋움"/>
                <a:ea typeface="한컴산뜻돋움"/>
              </a:rPr>
              <a:t>1 - KMA_Weather</a:t>
            </a:r>
            <a:endParaRPr b="0" lang="en-US" sz="25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333" name="그림 1" descr=""/>
          <p:cNvPicPr/>
          <p:nvPr/>
        </p:nvPicPr>
        <p:blipFill>
          <a:blip r:embed="rId1"/>
          <a:stretch/>
        </p:blipFill>
        <p:spPr>
          <a:xfrm>
            <a:off x="140400" y="2181240"/>
            <a:ext cx="6989040" cy="4407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4" name="그림 3" descr=""/>
          <p:cNvPicPr/>
          <p:nvPr/>
        </p:nvPicPr>
        <p:blipFill>
          <a:blip r:embed="rId2"/>
          <a:stretch/>
        </p:blipFill>
        <p:spPr>
          <a:xfrm>
            <a:off x="4805280" y="2181240"/>
            <a:ext cx="7216920" cy="4412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자유형: 도형 2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336" name="그룹 28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337" name="자유형: 도형 45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338" name="눈물 방울 30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339" name="타원 31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340" name="자유형: 도형 1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341" name="그룹 33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342" name="사각형: 둥근 모서리 50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343" name="사다리꼴 35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344" name="사다리꼴 36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345" name="사다리꼴 37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346" name="사다리꼴 38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347" name="TextBox 39"/>
          <p:cNvSpPr/>
          <p:nvPr/>
        </p:nvSpPr>
        <p:spPr>
          <a:xfrm>
            <a:off x="2593440" y="330480"/>
            <a:ext cx="60958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 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348" name="TextBox 43"/>
          <p:cNvSpPr/>
          <p:nvPr/>
        </p:nvSpPr>
        <p:spPr>
          <a:xfrm>
            <a:off x="220680" y="1413360"/>
            <a:ext cx="467136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2500" strike="noStrike" u="none">
                <a:solidFill>
                  <a:schemeClr val="lt1"/>
                </a:solidFill>
                <a:effectLst/>
                <a:uFillTx/>
                <a:latin typeface="한컴산뜻돋움"/>
                <a:ea typeface="한컴산뜻돋움"/>
              </a:rPr>
              <a:t>모듈</a:t>
            </a:r>
            <a:r>
              <a:rPr b="1" lang="en-US" sz="2500" strike="noStrike" u="none">
                <a:solidFill>
                  <a:schemeClr val="lt1"/>
                </a:solidFill>
                <a:effectLst/>
                <a:uFillTx/>
                <a:latin typeface="한컴산뜻돋움"/>
                <a:ea typeface="한컴산뜻돋움"/>
              </a:rPr>
              <a:t>2 - Seoul_Air_Quality</a:t>
            </a:r>
            <a:endParaRPr b="0" lang="en-US" sz="25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349" name="그림 2" descr=""/>
          <p:cNvPicPr/>
          <p:nvPr/>
        </p:nvPicPr>
        <p:blipFill>
          <a:blip r:embed="rId1"/>
          <a:stretch/>
        </p:blipFill>
        <p:spPr>
          <a:xfrm>
            <a:off x="220680" y="1890360"/>
            <a:ext cx="8211240" cy="4858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2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351" name="그룹 28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352" name="자유형: 도형 45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353" name="눈물 방울 30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354" name="타원 31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355" name="자유형: 도형 1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356" name="그룹 33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357" name="사각형: 둥근 모서리 50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358" name="사다리꼴 35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359" name="사다리꼴 36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360" name="사다리꼴 37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361" name="사다리꼴 38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362" name="TextBox 39"/>
          <p:cNvSpPr/>
          <p:nvPr/>
        </p:nvSpPr>
        <p:spPr>
          <a:xfrm>
            <a:off x="2593440" y="330480"/>
            <a:ext cx="60958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363" name="TextBox 43"/>
          <p:cNvSpPr/>
          <p:nvPr/>
        </p:nvSpPr>
        <p:spPr>
          <a:xfrm>
            <a:off x="221040" y="1413360"/>
            <a:ext cx="395424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2500" strike="noStrike" u="none">
                <a:solidFill>
                  <a:schemeClr val="lt1"/>
                </a:solidFill>
                <a:effectLst/>
                <a:uFillTx/>
                <a:latin typeface="한컴산뜻돋움"/>
                <a:ea typeface="한컴산뜻돋움"/>
              </a:rPr>
              <a:t>모듈</a:t>
            </a:r>
            <a:r>
              <a:rPr b="1" lang="en-US" sz="2500" strike="noStrike" u="none">
                <a:solidFill>
                  <a:schemeClr val="lt1"/>
                </a:solidFill>
                <a:effectLst/>
                <a:uFillTx/>
                <a:latin typeface="한컴산뜻돋움"/>
                <a:ea typeface="한컴산뜻돋움"/>
              </a:rPr>
              <a:t>3 - tmap (Geocoder)</a:t>
            </a:r>
            <a:endParaRPr b="0" lang="en-US" sz="25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364" name="그림 1" descr=""/>
          <p:cNvPicPr/>
          <p:nvPr/>
        </p:nvPicPr>
        <p:blipFill>
          <a:blip r:embed="rId1"/>
          <a:stretch/>
        </p:blipFill>
        <p:spPr>
          <a:xfrm>
            <a:off x="5001120" y="1038600"/>
            <a:ext cx="6675480" cy="5584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자유형: 도형 2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366" name="그룹 28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367" name="자유형: 도형 45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368" name="눈물 방울 30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369" name="타원 31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370" name="자유형: 도형 1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371" name="그룹 33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372" name="사각형: 둥근 모서리 50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373" name="사다리꼴 35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374" name="사다리꼴 36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375" name="사다리꼴 37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376" name="사다리꼴 38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377" name="TextBox 39"/>
          <p:cNvSpPr/>
          <p:nvPr/>
        </p:nvSpPr>
        <p:spPr>
          <a:xfrm>
            <a:off x="2593440" y="330480"/>
            <a:ext cx="60958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378" name="TextBox 43"/>
          <p:cNvSpPr/>
          <p:nvPr/>
        </p:nvSpPr>
        <p:spPr>
          <a:xfrm>
            <a:off x="221040" y="1413360"/>
            <a:ext cx="599364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2500" strike="noStrike" u="none">
                <a:solidFill>
                  <a:schemeClr val="lt1"/>
                </a:solidFill>
                <a:effectLst/>
                <a:uFillTx/>
                <a:latin typeface="한컴산뜻돋움"/>
                <a:ea typeface="한컴산뜻돋움"/>
              </a:rPr>
              <a:t>모듈</a:t>
            </a:r>
            <a:r>
              <a:rPr b="1" lang="en-US" sz="2500" strike="noStrike" u="none">
                <a:solidFill>
                  <a:schemeClr val="lt1"/>
                </a:solidFill>
                <a:effectLst/>
                <a:uFillTx/>
                <a:latin typeface="한컴산뜻돋움"/>
                <a:ea typeface="한컴산뜻돋움"/>
              </a:rPr>
              <a:t>3 - tmap (public_transportation)</a:t>
            </a:r>
            <a:endParaRPr b="0" lang="en-US" sz="25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379" name="그림 2" descr=""/>
          <p:cNvPicPr/>
          <p:nvPr/>
        </p:nvPicPr>
        <p:blipFill>
          <a:blip r:embed="rId1"/>
          <a:stretch/>
        </p:blipFill>
        <p:spPr>
          <a:xfrm>
            <a:off x="3864600" y="145080"/>
            <a:ext cx="8149680" cy="6537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0" name="그림 3" descr=""/>
          <p:cNvPicPr/>
          <p:nvPr/>
        </p:nvPicPr>
        <p:blipFill>
          <a:blip r:embed="rId2"/>
          <a:stretch/>
        </p:blipFill>
        <p:spPr>
          <a:xfrm>
            <a:off x="86040" y="2520360"/>
            <a:ext cx="5829840" cy="4162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자유형: 도형 2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382" name="그룹 28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383" name="자유형: 도형 45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384" name="눈물 방울 30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385" name="타원 31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386" name="자유형: 도형 1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387" name="그룹 33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388" name="사각형: 둥근 모서리 50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389" name="사다리꼴 35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390" name="사다리꼴 36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391" name="사다리꼴 37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392" name="사다리꼴 38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393" name="TextBox 43"/>
          <p:cNvSpPr/>
          <p:nvPr/>
        </p:nvSpPr>
        <p:spPr>
          <a:xfrm>
            <a:off x="221040" y="1413360"/>
            <a:ext cx="599364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2500" strike="noStrike" u="none">
                <a:solidFill>
                  <a:schemeClr val="lt1"/>
                </a:solidFill>
                <a:effectLst/>
                <a:uFillTx/>
                <a:latin typeface="한컴산뜻돋움"/>
                <a:ea typeface="한컴산뜻돋움"/>
              </a:rPr>
              <a:t>모듈</a:t>
            </a:r>
            <a:r>
              <a:rPr b="1" lang="en-US" sz="2500" strike="noStrike" u="none">
                <a:solidFill>
                  <a:schemeClr val="lt1"/>
                </a:solidFill>
                <a:effectLst/>
                <a:uFillTx/>
                <a:latin typeface="한컴산뜻돋움"/>
                <a:ea typeface="한컴산뜻돋움"/>
              </a:rPr>
              <a:t>3 - tmap (TMapRouteFinder)</a:t>
            </a:r>
            <a:endParaRPr b="0" lang="en-US" sz="25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394" name="그림 1" descr=""/>
          <p:cNvPicPr/>
          <p:nvPr/>
        </p:nvPicPr>
        <p:blipFill>
          <a:blip r:embed="rId1"/>
          <a:stretch/>
        </p:blipFill>
        <p:spPr>
          <a:xfrm>
            <a:off x="131760" y="477720"/>
            <a:ext cx="8966880" cy="6195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5" name="그림 4" descr=""/>
          <p:cNvPicPr/>
          <p:nvPr/>
        </p:nvPicPr>
        <p:blipFill>
          <a:blip r:embed="rId2"/>
          <a:stretch/>
        </p:blipFill>
        <p:spPr>
          <a:xfrm>
            <a:off x="3241080" y="81360"/>
            <a:ext cx="6645960" cy="6663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6" name="그림 5" descr=""/>
          <p:cNvPicPr/>
          <p:nvPr/>
        </p:nvPicPr>
        <p:blipFill>
          <a:blip r:embed="rId3"/>
          <a:stretch/>
        </p:blipFill>
        <p:spPr>
          <a:xfrm>
            <a:off x="5285520" y="1038600"/>
            <a:ext cx="6734880" cy="5591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자유형: 도형 2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398" name="그룹 28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399" name="자유형: 도형 45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400" name="눈물 방울 30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401" name="타원 31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402" name="자유형: 도형 1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403" name="그룹 33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404" name="사각형: 둥근 모서리 50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405" name="사다리꼴 35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406" name="사다리꼴 36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407" name="사다리꼴 37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408" name="사다리꼴 38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409" name="TextBox 43"/>
          <p:cNvSpPr/>
          <p:nvPr/>
        </p:nvSpPr>
        <p:spPr>
          <a:xfrm>
            <a:off x="221400" y="1413360"/>
            <a:ext cx="438696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2500" strike="noStrike" u="none">
                <a:solidFill>
                  <a:schemeClr val="lt1"/>
                </a:solidFill>
                <a:effectLst/>
                <a:uFillTx/>
                <a:latin typeface="한컴산뜻돋움"/>
                <a:ea typeface="한컴산뜻돋움"/>
              </a:rPr>
              <a:t>모듈</a:t>
            </a:r>
            <a:r>
              <a:rPr b="1" lang="en-US" sz="2500" strike="noStrike" u="none">
                <a:solidFill>
                  <a:schemeClr val="lt1"/>
                </a:solidFill>
                <a:effectLst/>
                <a:uFillTx/>
                <a:latin typeface="한컴산뜻돋움"/>
                <a:ea typeface="한컴산뜻돋움"/>
              </a:rPr>
              <a:t>4 - SubwayCongestion</a:t>
            </a:r>
            <a:endParaRPr b="0" lang="en-US" sz="25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410" name="그림 2" descr=""/>
          <p:cNvPicPr/>
          <p:nvPr/>
        </p:nvPicPr>
        <p:blipFill>
          <a:blip r:embed="rId1"/>
          <a:stretch/>
        </p:blipFill>
        <p:spPr>
          <a:xfrm>
            <a:off x="220680" y="2064960"/>
            <a:ext cx="6229800" cy="1761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1" name="그림 3" descr=""/>
          <p:cNvPicPr/>
          <p:nvPr/>
        </p:nvPicPr>
        <p:blipFill>
          <a:blip r:embed="rId2"/>
          <a:stretch/>
        </p:blipFill>
        <p:spPr>
          <a:xfrm>
            <a:off x="220680" y="3835080"/>
            <a:ext cx="5943960" cy="2457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2" name="그림 6" descr=""/>
          <p:cNvPicPr/>
          <p:nvPr/>
        </p:nvPicPr>
        <p:blipFill>
          <a:blip r:embed="rId3"/>
          <a:stretch/>
        </p:blipFill>
        <p:spPr>
          <a:xfrm>
            <a:off x="5972760" y="88560"/>
            <a:ext cx="5972400" cy="5122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3" name="그림 7" descr=""/>
          <p:cNvPicPr/>
          <p:nvPr/>
        </p:nvPicPr>
        <p:blipFill>
          <a:blip r:embed="rId4"/>
          <a:stretch/>
        </p:blipFill>
        <p:spPr>
          <a:xfrm>
            <a:off x="2352600" y="4466880"/>
            <a:ext cx="9592200" cy="1971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자유형: 도형 18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415" name="그룹 12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416" name="자유형: 도형 19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417" name="눈물 방울 6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418" name="타원 6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419" name="자유형: 도형 20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420" name="그룹 13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421" name="사각형: 둥근 모서리 6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422" name="사다리꼴 21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423" name="사다리꼴 22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424" name="사다리꼴 23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425" name="사다리꼴 24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426" name="TextBox 7"/>
          <p:cNvSpPr/>
          <p:nvPr/>
        </p:nvSpPr>
        <p:spPr>
          <a:xfrm>
            <a:off x="2593440" y="330480"/>
            <a:ext cx="60958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4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결과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427" name="" descr=""/>
          <p:cNvPicPr/>
          <p:nvPr/>
        </p:nvPicPr>
        <p:blipFill>
          <a:blip r:embed="rId1"/>
          <a:stretch/>
        </p:blipFill>
        <p:spPr>
          <a:xfrm>
            <a:off x="7020000" y="1440000"/>
            <a:ext cx="4431240" cy="468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8" name="" descr=""/>
          <p:cNvPicPr/>
          <p:nvPr/>
        </p:nvPicPr>
        <p:blipFill>
          <a:blip r:embed="rId2"/>
          <a:stretch/>
        </p:blipFill>
        <p:spPr>
          <a:xfrm>
            <a:off x="2520000" y="3071880"/>
            <a:ext cx="4248000" cy="3048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837720" y="36468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맑은 고딕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2"/>
          <a:stretch/>
        </p:blipFill>
        <p:spPr>
          <a:xfrm>
            <a:off x="837720" y="1825200"/>
            <a:ext cx="10514880" cy="4350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자유형: 도형 2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Lucida Bright"/>
            </a:endParaRPr>
          </a:p>
        </p:txBody>
      </p:sp>
      <p:grpSp>
        <p:nvGrpSpPr>
          <p:cNvPr id="104" name="그룹 4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105" name="자유형: 도형 45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Lucida Bright"/>
              </a:endParaRPr>
            </a:p>
          </p:txBody>
        </p:sp>
        <p:sp>
          <p:nvSpPr>
            <p:cNvPr id="106" name="눈물 방울 47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Lucida Bright"/>
              </a:endParaRPr>
            </a:p>
          </p:txBody>
        </p:sp>
        <p:sp>
          <p:nvSpPr>
            <p:cNvPr id="107" name="타원 48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Lucida Bright"/>
              </a:endParaRPr>
            </a:p>
          </p:txBody>
        </p:sp>
        <p:sp>
          <p:nvSpPr>
            <p:cNvPr id="108" name="자유형: 도형 1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Lucida Bright"/>
              </a:endParaRPr>
            </a:p>
          </p:txBody>
        </p:sp>
        <p:grpSp>
          <p:nvGrpSpPr>
            <p:cNvPr id="109" name="그룹 55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110" name="사각형: 둥근 모서리 50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Lucida Bright"/>
                  <a:ea typeface="Tmon몬소리 Black"/>
                </a:endParaRPr>
              </a:p>
            </p:txBody>
          </p:sp>
          <p:sp>
            <p:nvSpPr>
              <p:cNvPr id="111" name="사다리꼴 51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Lucida Bright"/>
                </a:endParaRPr>
              </a:p>
            </p:txBody>
          </p:sp>
          <p:sp>
            <p:nvSpPr>
              <p:cNvPr id="112" name="사다리꼴 52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Lucida Bright"/>
                </a:endParaRPr>
              </a:p>
            </p:txBody>
          </p:sp>
          <p:sp>
            <p:nvSpPr>
              <p:cNvPr id="113" name="사다리꼴 53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Lucida Bright"/>
                </a:endParaRPr>
              </a:p>
            </p:txBody>
          </p:sp>
          <p:sp>
            <p:nvSpPr>
              <p:cNvPr id="114" name="사다리꼴 54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Lucida Bright"/>
                </a:endParaRPr>
              </a:p>
            </p:txBody>
          </p:sp>
        </p:grpSp>
      </p:grpSp>
      <p:sp>
        <p:nvSpPr>
          <p:cNvPr id="115" name="TextBox 3"/>
          <p:cNvSpPr/>
          <p:nvPr/>
        </p:nvSpPr>
        <p:spPr>
          <a:xfrm>
            <a:off x="2593440" y="330480"/>
            <a:ext cx="60958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1. </a:t>
            </a:r>
            <a:r>
              <a:rPr b="1" lang="ko-KR" sz="4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팀원 소개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116" name="그림 9" descr="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3320280" y="1216080"/>
            <a:ext cx="5550480" cy="5550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" name="모서리가 둥근 사각형 설명선 24"/>
          <p:cNvSpPr/>
          <p:nvPr/>
        </p:nvSpPr>
        <p:spPr>
          <a:xfrm>
            <a:off x="8303400" y="1761120"/>
            <a:ext cx="3680280" cy="1627920"/>
          </a:xfrm>
          <a:prstGeom prst="wedgeRoundRectCallout">
            <a:avLst>
              <a:gd name="adj1" fmla="val -55814"/>
              <a:gd name="adj2" fmla="val 18816"/>
              <a:gd name="adj3" fmla="val 16667"/>
            </a:avLst>
          </a:prstGeom>
          <a:solidFill>
            <a:srgbClr val="d3d3d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박지호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ko-KR" sz="20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역혼잡도 가중치 로직설계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ko-KR" sz="20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데이터 시각화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18" name="모서리가 둥근 사각형 설명선 25"/>
          <p:cNvSpPr/>
          <p:nvPr/>
        </p:nvSpPr>
        <p:spPr>
          <a:xfrm>
            <a:off x="8303400" y="4508640"/>
            <a:ext cx="3680280" cy="1627920"/>
          </a:xfrm>
          <a:prstGeom prst="wedgeRoundRectCallout">
            <a:avLst>
              <a:gd name="adj1" fmla="val -57157"/>
              <a:gd name="adj2" fmla="val 17297"/>
              <a:gd name="adj3" fmla="val 16667"/>
            </a:avLst>
          </a:prstGeom>
          <a:solidFill>
            <a:srgbClr val="d3d3d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박현민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ko-KR" sz="20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각종 데이터 필터링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, </a:t>
            </a:r>
            <a:r>
              <a:rPr b="0" lang="ko-KR" sz="20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쿠킹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ko-KR" sz="20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발표자료 작성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19" name="모서리가 둥근 사각형 설명선 26"/>
          <p:cNvSpPr/>
          <p:nvPr/>
        </p:nvSpPr>
        <p:spPr>
          <a:xfrm>
            <a:off x="206280" y="1761120"/>
            <a:ext cx="3680640" cy="2018880"/>
          </a:xfrm>
          <a:prstGeom prst="wedgeRoundRectCallout">
            <a:avLst>
              <a:gd name="adj1" fmla="val 55631"/>
              <a:gd name="adj2" fmla="val 23370"/>
              <a:gd name="adj3" fmla="val 16667"/>
            </a:avLst>
          </a:prstGeom>
          <a:solidFill>
            <a:srgbClr val="d3d3d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박호윤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프로젝트 전체 플로우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, </a:t>
            </a: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로직 설계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기상정보 데이터 검색기능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대중교통경로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, </a:t>
            </a: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역혼잡도검색기능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ko-KR" sz="18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대중교통 가중치 계산로직 설계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20" name="모서리가 둥근 사각형 설명선 27"/>
          <p:cNvSpPr/>
          <p:nvPr/>
        </p:nvSpPr>
        <p:spPr>
          <a:xfrm>
            <a:off x="197280" y="4508640"/>
            <a:ext cx="3680640" cy="1627920"/>
          </a:xfrm>
          <a:prstGeom prst="wedgeRoundRectCallout">
            <a:avLst>
              <a:gd name="adj1" fmla="val 55967"/>
              <a:gd name="adj2" fmla="val 18057"/>
              <a:gd name="adj3" fmla="val 16667"/>
            </a:avLst>
          </a:prstGeom>
          <a:solidFill>
            <a:srgbClr val="d3d3d3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박지수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ko-KR" sz="20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자동차 경로 검색 기능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ctr" defTabSz="914400">
              <a:lnSpc>
                <a:spcPct val="100000"/>
              </a:lnSpc>
            </a:pPr>
            <a:r>
              <a:rPr b="0" lang="ko-KR" sz="2000" strike="noStrike" u="none">
                <a:solidFill>
                  <a:schemeClr val="dk1"/>
                </a:solidFill>
                <a:effectLst/>
                <a:uFillTx/>
                <a:latin typeface="한컴산뜻돋움"/>
                <a:ea typeface="한컴산뜻돋움"/>
              </a:rPr>
              <a:t>자동차 가중치 계산로직 설계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820000" y="522000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1" lang="en-US" sz="4000" strike="noStrike" u="none">
                <a:solidFill>
                  <a:srgbClr val="ffffff"/>
                </a:solidFill>
                <a:effectLst/>
                <a:uFillTx/>
                <a:latin typeface="맑은 고딕"/>
              </a:rPr>
              <a:t>2. </a:t>
            </a:r>
            <a:r>
              <a:rPr b="1" lang="ko-KR" sz="4000" strike="noStrike" u="none">
                <a:solidFill>
                  <a:srgbClr val="ffffff"/>
                </a:solidFill>
                <a:effectLst/>
                <a:uFillTx/>
                <a:latin typeface="맑은 고딕"/>
              </a:rPr>
              <a:t>개발기획</a:t>
            </a:r>
            <a:endParaRPr b="1" lang="en-US" sz="4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자유형: 도형 2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23" name="그룹 4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124" name="자유형: 도형 45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125" name="눈물 방울 47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126" name="타원 48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127" name="자유형: 도형 1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128" name="그룹 55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129" name="사각형: 둥근 모서리 50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130" name="사다리꼴 51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131" name="사다리꼴 52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132" name="사다리꼴 53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133" name="사다리꼴 54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134" name="TextBox 3"/>
          <p:cNvSpPr/>
          <p:nvPr/>
        </p:nvSpPr>
        <p:spPr>
          <a:xfrm>
            <a:off x="2593440" y="330480"/>
            <a:ext cx="60958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4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개발 배경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135" name="직사각형 23"/>
          <p:cNvSpPr/>
          <p:nvPr/>
        </p:nvSpPr>
        <p:spPr>
          <a:xfrm>
            <a:off x="552960" y="2337840"/>
            <a:ext cx="11084400" cy="26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70000"/>
              </a:lnSpc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        비 오는 명절 </a:t>
            </a: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2</a:t>
            </a:r>
            <a:r>
              <a:rPr b="0" lang="ko-KR" sz="33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시간 지옥철 </a:t>
            </a: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vs 6</a:t>
            </a:r>
            <a:r>
              <a:rPr b="0" lang="ko-KR" sz="33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시간 자차 운전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  <a:p>
            <a:pPr algn="ctr" defTabSz="914400">
              <a:lnSpc>
                <a:spcPct val="170000"/>
              </a:lnSpc>
            </a:pPr>
            <a:endParaRPr b="0" lang="en-US" sz="33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  <a:p>
            <a:pPr algn="ctr" defTabSz="914400">
              <a:lnSpc>
                <a:spcPct val="170000"/>
              </a:lnSpc>
            </a:pPr>
            <a:r>
              <a:rPr b="0" lang="ko-KR" sz="33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폭설 내리는 날 </a:t>
            </a: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1</a:t>
            </a:r>
            <a:r>
              <a:rPr b="0" lang="ko-KR" sz="33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시간 지하철 </a:t>
            </a: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3</a:t>
            </a:r>
            <a:r>
              <a:rPr b="0" lang="ko-KR" sz="33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회 환승 </a:t>
            </a: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vs 2</a:t>
            </a:r>
            <a:r>
              <a:rPr b="0" lang="ko-KR" sz="33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시간 자차 운전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자유형: 도형 2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37" name="그룹 4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138" name="자유형: 도형 45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139" name="눈물 방울 47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140" name="타원 48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141" name="자유형: 도형 1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142" name="그룹 55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143" name="사각형: 둥근 모서리 50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144" name="사다리꼴 51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145" name="사다리꼴 52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146" name="사다리꼴 53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147" name="사다리꼴 54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148" name="TextBox 3"/>
          <p:cNvSpPr/>
          <p:nvPr/>
        </p:nvSpPr>
        <p:spPr>
          <a:xfrm>
            <a:off x="2593440" y="330480"/>
            <a:ext cx="60958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40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개발 배경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149" name="직사각형 23"/>
          <p:cNvSpPr/>
          <p:nvPr/>
        </p:nvSpPr>
        <p:spPr>
          <a:xfrm>
            <a:off x="552960" y="2337840"/>
            <a:ext cx="11084400" cy="33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914400">
              <a:lnSpc>
                <a:spcPct val="170000"/>
              </a:lnSpc>
              <a:buClr>
                <a:srgbClr val="ffffff"/>
              </a:buClr>
              <a:buFont typeface="Arial"/>
              <a:buChar char="•"/>
            </a:pPr>
            <a:r>
              <a:rPr b="0" lang="ko-KR" sz="25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기존 경로 추천 서비스의 한계</a:t>
            </a:r>
            <a:endParaRPr b="0" lang="en-US" sz="25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70000"/>
              </a:lnSpc>
            </a:pPr>
            <a:endParaRPr b="0" lang="en-US" sz="25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  <a:p>
            <a:pPr marL="343080" indent="-343080" defTabSz="914400">
              <a:lnSpc>
                <a:spcPct val="170000"/>
              </a:lnSpc>
              <a:buClr>
                <a:srgbClr val="ffffff"/>
              </a:buClr>
              <a:buFont typeface="Arial"/>
              <a:buChar char="•"/>
            </a:pPr>
            <a:r>
              <a:rPr b="0" lang="ko-KR" sz="25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날씨</a:t>
            </a:r>
            <a:r>
              <a:rPr b="0" lang="en-US" sz="25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, </a:t>
            </a:r>
            <a:r>
              <a:rPr b="0" lang="ko-KR" sz="25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혼잡도와 같은 조건을 고려한 맞춤형 경로 추천 필요</a:t>
            </a:r>
            <a:endParaRPr b="0" lang="en-US" sz="25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70000"/>
              </a:lnSpc>
            </a:pPr>
            <a:endParaRPr b="0" lang="en-US" sz="25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  <a:p>
            <a:pPr marL="343080" indent="-343080" defTabSz="914400">
              <a:lnSpc>
                <a:spcPct val="170000"/>
              </a:lnSpc>
              <a:buClr>
                <a:srgbClr val="ffffff"/>
              </a:buClr>
              <a:buFont typeface="Arial"/>
              <a:buChar char="•"/>
            </a:pPr>
            <a:r>
              <a:rPr b="0" lang="ko-KR" sz="25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가장 빠른 길 보다 </a:t>
            </a:r>
            <a:r>
              <a:rPr b="1" lang="ko-KR" sz="2500" strike="noStrike" u="none">
                <a:solidFill>
                  <a:srgbClr val="ffff00"/>
                </a:solidFill>
                <a:effectLst/>
                <a:uFillTx/>
                <a:latin typeface="한컴산뜻돋움"/>
                <a:ea typeface="한컴산뜻돋움"/>
              </a:rPr>
              <a:t>가장 편리한 길</a:t>
            </a:r>
            <a:r>
              <a:rPr b="0" lang="ko-KR" sz="25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을 제공하자</a:t>
            </a:r>
            <a:r>
              <a:rPr b="0" lang="en-US" sz="25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!</a:t>
            </a:r>
            <a:endParaRPr b="0" lang="en-US" sz="25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2f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자유형: 도형 15"/>
          <p:cNvSpPr/>
          <p:nvPr/>
        </p:nvSpPr>
        <p:spPr>
          <a:xfrm>
            <a:off x="0" y="0"/>
            <a:ext cx="12191760" cy="12164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1216440"/>
              <a:gd name="textAreaBottom" fmla="*/ 1216800 h 1216440"/>
            </a:gdLst>
            <a:ahLst/>
            <a:rect l="textAreaLeft" t="textAreaTop" r="textAreaRight" b="textAreaBottom"/>
            <a:pathLst>
              <a:path w="12191999" h="1216406">
                <a:moveTo>
                  <a:pt x="1104879" y="1141569"/>
                </a:moveTo>
                <a:lnTo>
                  <a:pt x="1115169" y="1151859"/>
                </a:lnTo>
                <a:lnTo>
                  <a:pt x="1064817" y="1202211"/>
                </a:lnTo>
                <a:lnTo>
                  <a:pt x="1058937" y="1216406"/>
                </a:lnTo>
                <a:lnTo>
                  <a:pt x="1044384" y="1216406"/>
                </a:lnTo>
                <a:lnTo>
                  <a:pt x="1054526" y="1191920"/>
                </a:lnTo>
                <a:close/>
                <a:moveTo>
                  <a:pt x="8908545" y="1141568"/>
                </a:moveTo>
                <a:lnTo>
                  <a:pt x="8958897" y="1191919"/>
                </a:lnTo>
                <a:lnTo>
                  <a:pt x="8969039" y="1216405"/>
                </a:lnTo>
                <a:lnTo>
                  <a:pt x="8954486" y="1216405"/>
                </a:lnTo>
                <a:lnTo>
                  <a:pt x="8948606" y="1202210"/>
                </a:lnTo>
                <a:lnTo>
                  <a:pt x="8898255" y="1151858"/>
                </a:lnTo>
                <a:close/>
                <a:moveTo>
                  <a:pt x="5782167" y="1130396"/>
                </a:moveTo>
                <a:lnTo>
                  <a:pt x="5832518" y="1180747"/>
                </a:lnTo>
                <a:lnTo>
                  <a:pt x="5842661" y="1205233"/>
                </a:lnTo>
                <a:lnTo>
                  <a:pt x="5828107" y="1205233"/>
                </a:lnTo>
                <a:lnTo>
                  <a:pt x="5822228" y="1191038"/>
                </a:lnTo>
                <a:lnTo>
                  <a:pt x="5771876" y="1140686"/>
                </a:lnTo>
                <a:close/>
                <a:moveTo>
                  <a:pt x="6657152" y="913344"/>
                </a:moveTo>
                <a:lnTo>
                  <a:pt x="6573796" y="996699"/>
                </a:lnTo>
                <a:lnTo>
                  <a:pt x="6781771" y="1204674"/>
                </a:lnTo>
                <a:lnTo>
                  <a:pt x="6865127" y="1121318"/>
                </a:lnTo>
                <a:close/>
                <a:moveTo>
                  <a:pt x="6736642" y="631823"/>
                </a:moveTo>
                <a:lnTo>
                  <a:pt x="6577062" y="791403"/>
                </a:lnTo>
                <a:lnTo>
                  <a:pt x="6886052" y="1100393"/>
                </a:lnTo>
                <a:lnTo>
                  <a:pt x="7045632" y="940813"/>
                </a:lnTo>
                <a:close/>
                <a:moveTo>
                  <a:pt x="1171653" y="630820"/>
                </a:moveTo>
                <a:lnTo>
                  <a:pt x="904835" y="897638"/>
                </a:lnTo>
                <a:lnTo>
                  <a:pt x="1204854" y="1197656"/>
                </a:lnTo>
                <a:lnTo>
                  <a:pt x="1471673" y="930839"/>
                </a:lnTo>
                <a:close/>
                <a:moveTo>
                  <a:pt x="8841770" y="630819"/>
                </a:moveTo>
                <a:lnTo>
                  <a:pt x="8541751" y="930838"/>
                </a:lnTo>
                <a:lnTo>
                  <a:pt x="8808569" y="1197655"/>
                </a:lnTo>
                <a:lnTo>
                  <a:pt x="9108588" y="897637"/>
                </a:lnTo>
                <a:close/>
                <a:moveTo>
                  <a:pt x="5715392" y="619647"/>
                </a:moveTo>
                <a:lnTo>
                  <a:pt x="5415372" y="919666"/>
                </a:lnTo>
                <a:lnTo>
                  <a:pt x="5682190" y="1186483"/>
                </a:lnTo>
                <a:lnTo>
                  <a:pt x="5982209" y="886465"/>
                </a:lnTo>
                <a:close/>
                <a:moveTo>
                  <a:pt x="2807388" y="541734"/>
                </a:moveTo>
                <a:lnTo>
                  <a:pt x="2519142" y="829981"/>
                </a:lnTo>
                <a:lnTo>
                  <a:pt x="2680126" y="990964"/>
                </a:lnTo>
                <a:lnTo>
                  <a:pt x="2968372" y="702718"/>
                </a:lnTo>
                <a:close/>
                <a:moveTo>
                  <a:pt x="11555865" y="541733"/>
                </a:moveTo>
                <a:lnTo>
                  <a:pt x="11267619" y="829980"/>
                </a:lnTo>
                <a:lnTo>
                  <a:pt x="11428602" y="990963"/>
                </a:lnTo>
                <a:lnTo>
                  <a:pt x="11716848" y="702717"/>
                </a:lnTo>
                <a:close/>
                <a:moveTo>
                  <a:pt x="7206035" y="541733"/>
                </a:moveTo>
                <a:lnTo>
                  <a:pt x="7045052" y="702717"/>
                </a:lnTo>
                <a:lnTo>
                  <a:pt x="7333298" y="990963"/>
                </a:lnTo>
                <a:lnTo>
                  <a:pt x="7494282" y="829980"/>
                </a:lnTo>
                <a:close/>
                <a:moveTo>
                  <a:pt x="6834475" y="533990"/>
                </a:moveTo>
                <a:lnTo>
                  <a:pt x="6740237" y="628228"/>
                </a:lnTo>
                <a:lnTo>
                  <a:pt x="7049227" y="937218"/>
                </a:lnTo>
                <a:lnTo>
                  <a:pt x="7143465" y="842980"/>
                </a:lnTo>
                <a:close/>
                <a:moveTo>
                  <a:pt x="4079657" y="530561"/>
                </a:moveTo>
                <a:lnTo>
                  <a:pt x="3918673" y="691545"/>
                </a:lnTo>
                <a:lnTo>
                  <a:pt x="4206920" y="979791"/>
                </a:lnTo>
                <a:lnTo>
                  <a:pt x="4367903" y="818808"/>
                </a:lnTo>
                <a:close/>
                <a:moveTo>
                  <a:pt x="2274913" y="432991"/>
                </a:moveTo>
                <a:lnTo>
                  <a:pt x="2002253" y="705651"/>
                </a:lnTo>
                <a:lnTo>
                  <a:pt x="2162044" y="865443"/>
                </a:lnTo>
                <a:lnTo>
                  <a:pt x="2434704" y="592783"/>
                </a:lnTo>
                <a:close/>
                <a:moveTo>
                  <a:pt x="7738511" y="432990"/>
                </a:moveTo>
                <a:lnTo>
                  <a:pt x="7578720" y="592782"/>
                </a:lnTo>
                <a:lnTo>
                  <a:pt x="7851380" y="865442"/>
                </a:lnTo>
                <a:lnTo>
                  <a:pt x="8011171" y="705650"/>
                </a:lnTo>
                <a:close/>
                <a:moveTo>
                  <a:pt x="11023389" y="432990"/>
                </a:moveTo>
                <a:lnTo>
                  <a:pt x="10750730" y="705650"/>
                </a:lnTo>
                <a:lnTo>
                  <a:pt x="10910521" y="865442"/>
                </a:lnTo>
                <a:lnTo>
                  <a:pt x="11183180" y="592782"/>
                </a:lnTo>
                <a:close/>
                <a:moveTo>
                  <a:pt x="4612132" y="421818"/>
                </a:moveTo>
                <a:lnTo>
                  <a:pt x="4452341" y="581610"/>
                </a:lnTo>
                <a:lnTo>
                  <a:pt x="4725001" y="854270"/>
                </a:lnTo>
                <a:lnTo>
                  <a:pt x="4884792" y="694478"/>
                </a:lnTo>
                <a:close/>
                <a:moveTo>
                  <a:pt x="2657355" y="391701"/>
                </a:moveTo>
                <a:lnTo>
                  <a:pt x="2456273" y="592782"/>
                </a:lnTo>
                <a:lnTo>
                  <a:pt x="2595522" y="732032"/>
                </a:lnTo>
                <a:lnTo>
                  <a:pt x="2796603" y="530950"/>
                </a:lnTo>
                <a:close/>
                <a:moveTo>
                  <a:pt x="11405831" y="391700"/>
                </a:moveTo>
                <a:lnTo>
                  <a:pt x="11204749" y="592781"/>
                </a:lnTo>
                <a:lnTo>
                  <a:pt x="11343998" y="732031"/>
                </a:lnTo>
                <a:lnTo>
                  <a:pt x="11545079" y="530949"/>
                </a:lnTo>
                <a:close/>
                <a:moveTo>
                  <a:pt x="7356069" y="391700"/>
                </a:moveTo>
                <a:lnTo>
                  <a:pt x="7216821" y="530949"/>
                </a:lnTo>
                <a:lnTo>
                  <a:pt x="7417902" y="732031"/>
                </a:lnTo>
                <a:lnTo>
                  <a:pt x="7557151" y="592781"/>
                </a:lnTo>
                <a:close/>
                <a:moveTo>
                  <a:pt x="4229690" y="380528"/>
                </a:moveTo>
                <a:lnTo>
                  <a:pt x="4090442" y="519777"/>
                </a:lnTo>
                <a:lnTo>
                  <a:pt x="4291523" y="720859"/>
                </a:lnTo>
                <a:lnTo>
                  <a:pt x="4430772" y="581609"/>
                </a:lnTo>
                <a:close/>
                <a:moveTo>
                  <a:pt x="1591280" y="337816"/>
                </a:moveTo>
                <a:lnTo>
                  <a:pt x="1425870" y="503227"/>
                </a:lnTo>
                <a:lnTo>
                  <a:pt x="1662576" y="739933"/>
                </a:lnTo>
                <a:lnTo>
                  <a:pt x="1827986" y="574523"/>
                </a:lnTo>
                <a:lnTo>
                  <a:pt x="1807918" y="554455"/>
                </a:lnTo>
                <a:lnTo>
                  <a:pt x="1807849" y="554455"/>
                </a:lnTo>
                <a:lnTo>
                  <a:pt x="1807849" y="554386"/>
                </a:lnTo>
                <a:close/>
                <a:moveTo>
                  <a:pt x="8422144" y="337815"/>
                </a:moveTo>
                <a:lnTo>
                  <a:pt x="8205574" y="554385"/>
                </a:lnTo>
                <a:lnTo>
                  <a:pt x="8205574" y="554454"/>
                </a:lnTo>
                <a:lnTo>
                  <a:pt x="8205506" y="554454"/>
                </a:lnTo>
                <a:lnTo>
                  <a:pt x="8185437" y="574522"/>
                </a:lnTo>
                <a:lnTo>
                  <a:pt x="8350848" y="739932"/>
                </a:lnTo>
                <a:lnTo>
                  <a:pt x="8587553" y="503225"/>
                </a:lnTo>
                <a:close/>
                <a:moveTo>
                  <a:pt x="10339757" y="337815"/>
                </a:moveTo>
                <a:lnTo>
                  <a:pt x="10174347" y="503225"/>
                </a:lnTo>
                <a:lnTo>
                  <a:pt x="10411053" y="739932"/>
                </a:lnTo>
                <a:lnTo>
                  <a:pt x="10576463" y="574522"/>
                </a:lnTo>
                <a:lnTo>
                  <a:pt x="10556395" y="554454"/>
                </a:lnTo>
                <a:lnTo>
                  <a:pt x="10556326" y="554454"/>
                </a:lnTo>
                <a:lnTo>
                  <a:pt x="10556326" y="554385"/>
                </a:lnTo>
                <a:close/>
                <a:moveTo>
                  <a:pt x="5295765" y="326643"/>
                </a:moveTo>
                <a:lnTo>
                  <a:pt x="5079195" y="543213"/>
                </a:lnTo>
                <a:lnTo>
                  <a:pt x="5079195" y="543282"/>
                </a:lnTo>
                <a:lnTo>
                  <a:pt x="5079127" y="543282"/>
                </a:lnTo>
                <a:lnTo>
                  <a:pt x="5059058" y="563350"/>
                </a:lnTo>
                <a:lnTo>
                  <a:pt x="5224469" y="728760"/>
                </a:lnTo>
                <a:lnTo>
                  <a:pt x="5461174" y="492054"/>
                </a:lnTo>
                <a:close/>
                <a:moveTo>
                  <a:pt x="847622" y="306788"/>
                </a:moveTo>
                <a:lnTo>
                  <a:pt x="580804" y="573606"/>
                </a:lnTo>
                <a:lnTo>
                  <a:pt x="894051" y="886852"/>
                </a:lnTo>
                <a:lnTo>
                  <a:pt x="1160869" y="620034"/>
                </a:lnTo>
                <a:close/>
                <a:moveTo>
                  <a:pt x="9165801" y="306787"/>
                </a:moveTo>
                <a:lnTo>
                  <a:pt x="8852555" y="620033"/>
                </a:lnTo>
                <a:lnTo>
                  <a:pt x="9119373" y="886851"/>
                </a:lnTo>
                <a:lnTo>
                  <a:pt x="9432619" y="573605"/>
                </a:lnTo>
                <a:close/>
                <a:moveTo>
                  <a:pt x="6606149" y="305663"/>
                </a:moveTo>
                <a:lnTo>
                  <a:pt x="6348735" y="563077"/>
                </a:lnTo>
                <a:lnTo>
                  <a:pt x="6566276" y="780619"/>
                </a:lnTo>
                <a:lnTo>
                  <a:pt x="6725857" y="621038"/>
                </a:lnTo>
                <a:lnTo>
                  <a:pt x="6569901" y="465082"/>
                </a:lnTo>
                <a:lnTo>
                  <a:pt x="6569901" y="457892"/>
                </a:lnTo>
                <a:lnTo>
                  <a:pt x="6729452" y="617443"/>
                </a:lnTo>
                <a:lnTo>
                  <a:pt x="6823691" y="523205"/>
                </a:lnTo>
                <a:close/>
                <a:moveTo>
                  <a:pt x="265731" y="301671"/>
                </a:moveTo>
                <a:lnTo>
                  <a:pt x="48189" y="519213"/>
                </a:lnTo>
                <a:lnTo>
                  <a:pt x="320769" y="791792"/>
                </a:lnTo>
                <a:lnTo>
                  <a:pt x="538310" y="574250"/>
                </a:lnTo>
                <a:close/>
                <a:moveTo>
                  <a:pt x="9747693" y="301670"/>
                </a:moveTo>
                <a:lnTo>
                  <a:pt x="9475114" y="574249"/>
                </a:lnTo>
                <a:lnTo>
                  <a:pt x="9692655" y="791791"/>
                </a:lnTo>
                <a:lnTo>
                  <a:pt x="9965234" y="519212"/>
                </a:lnTo>
                <a:close/>
                <a:moveTo>
                  <a:pt x="2143140" y="301219"/>
                </a:moveTo>
                <a:lnTo>
                  <a:pt x="1870481" y="573879"/>
                </a:lnTo>
                <a:lnTo>
                  <a:pt x="1991469" y="694866"/>
                </a:lnTo>
                <a:lnTo>
                  <a:pt x="2264127" y="422207"/>
                </a:lnTo>
                <a:close/>
                <a:moveTo>
                  <a:pt x="7870283" y="301218"/>
                </a:moveTo>
                <a:lnTo>
                  <a:pt x="7749296" y="422206"/>
                </a:lnTo>
                <a:lnTo>
                  <a:pt x="8021955" y="694865"/>
                </a:lnTo>
                <a:lnTo>
                  <a:pt x="8142943" y="573878"/>
                </a:lnTo>
                <a:close/>
                <a:moveTo>
                  <a:pt x="10891617" y="301218"/>
                </a:moveTo>
                <a:lnTo>
                  <a:pt x="10618958" y="573878"/>
                </a:lnTo>
                <a:lnTo>
                  <a:pt x="10739945" y="694865"/>
                </a:lnTo>
                <a:lnTo>
                  <a:pt x="11012604" y="422206"/>
                </a:lnTo>
                <a:close/>
                <a:moveTo>
                  <a:pt x="6039423" y="295615"/>
                </a:moveTo>
                <a:lnTo>
                  <a:pt x="5726176" y="608861"/>
                </a:lnTo>
                <a:lnTo>
                  <a:pt x="5992994" y="875679"/>
                </a:lnTo>
                <a:lnTo>
                  <a:pt x="6306240" y="562433"/>
                </a:lnTo>
                <a:close/>
                <a:moveTo>
                  <a:pt x="4743905" y="290046"/>
                </a:moveTo>
                <a:lnTo>
                  <a:pt x="4622917" y="411034"/>
                </a:lnTo>
                <a:lnTo>
                  <a:pt x="4895576" y="683693"/>
                </a:lnTo>
                <a:lnTo>
                  <a:pt x="5016564" y="562706"/>
                </a:lnTo>
                <a:close/>
                <a:moveTo>
                  <a:pt x="3443523" y="258244"/>
                </a:moveTo>
                <a:lnTo>
                  <a:pt x="3443523" y="269417"/>
                </a:lnTo>
                <a:lnTo>
                  <a:pt x="2869958" y="842981"/>
                </a:lnTo>
                <a:lnTo>
                  <a:pt x="2964197" y="937219"/>
                </a:lnTo>
                <a:lnTo>
                  <a:pt x="3443523" y="457893"/>
                </a:lnTo>
                <a:lnTo>
                  <a:pt x="3443523" y="465083"/>
                </a:lnTo>
                <a:lnTo>
                  <a:pt x="2967792" y="940814"/>
                </a:lnTo>
                <a:lnTo>
                  <a:pt x="3231653" y="1204675"/>
                </a:lnTo>
                <a:lnTo>
                  <a:pt x="3443523" y="992805"/>
                </a:lnTo>
                <a:lnTo>
                  <a:pt x="3443523" y="981632"/>
                </a:lnTo>
                <a:lnTo>
                  <a:pt x="3655392" y="1193502"/>
                </a:lnTo>
                <a:lnTo>
                  <a:pt x="3919253" y="929641"/>
                </a:lnTo>
                <a:lnTo>
                  <a:pt x="3443523" y="453910"/>
                </a:lnTo>
                <a:lnTo>
                  <a:pt x="3443523" y="446720"/>
                </a:lnTo>
                <a:lnTo>
                  <a:pt x="3922848" y="926046"/>
                </a:lnTo>
                <a:lnTo>
                  <a:pt x="4017086" y="831808"/>
                </a:lnTo>
                <a:close/>
                <a:moveTo>
                  <a:pt x="2486780" y="221125"/>
                </a:moveTo>
                <a:lnTo>
                  <a:pt x="2285697" y="422207"/>
                </a:lnTo>
                <a:lnTo>
                  <a:pt x="2445488" y="581998"/>
                </a:lnTo>
                <a:lnTo>
                  <a:pt x="2646570" y="380916"/>
                </a:lnTo>
                <a:close/>
                <a:moveTo>
                  <a:pt x="7526644" y="221124"/>
                </a:moveTo>
                <a:lnTo>
                  <a:pt x="7366853" y="380915"/>
                </a:lnTo>
                <a:lnTo>
                  <a:pt x="7567935" y="581997"/>
                </a:lnTo>
                <a:lnTo>
                  <a:pt x="7727726" y="422206"/>
                </a:lnTo>
                <a:close/>
                <a:moveTo>
                  <a:pt x="11235256" y="221124"/>
                </a:moveTo>
                <a:lnTo>
                  <a:pt x="11034174" y="422206"/>
                </a:lnTo>
                <a:lnTo>
                  <a:pt x="11193965" y="581997"/>
                </a:lnTo>
                <a:lnTo>
                  <a:pt x="11395047" y="380915"/>
                </a:lnTo>
                <a:close/>
                <a:moveTo>
                  <a:pt x="4400265" y="209952"/>
                </a:moveTo>
                <a:lnTo>
                  <a:pt x="4240475" y="369743"/>
                </a:lnTo>
                <a:lnTo>
                  <a:pt x="4441557" y="570825"/>
                </a:lnTo>
                <a:lnTo>
                  <a:pt x="4601347" y="411034"/>
                </a:lnTo>
                <a:close/>
                <a:moveTo>
                  <a:pt x="6788058" y="123755"/>
                </a:moveTo>
                <a:lnTo>
                  <a:pt x="6642240" y="269573"/>
                </a:lnTo>
                <a:lnTo>
                  <a:pt x="6859780" y="487114"/>
                </a:lnTo>
                <a:lnTo>
                  <a:pt x="6887045" y="459851"/>
                </a:lnTo>
                <a:lnTo>
                  <a:pt x="6887045" y="481420"/>
                </a:lnTo>
                <a:lnTo>
                  <a:pt x="6870566" y="497900"/>
                </a:lnTo>
                <a:lnTo>
                  <a:pt x="6887045" y="514379"/>
                </a:lnTo>
                <a:lnTo>
                  <a:pt x="6887045" y="544710"/>
                </a:lnTo>
                <a:lnTo>
                  <a:pt x="7034267" y="691932"/>
                </a:lnTo>
                <a:lnTo>
                  <a:pt x="7195251" y="530948"/>
                </a:lnTo>
                <a:close/>
                <a:moveTo>
                  <a:pt x="554119" y="13285"/>
                </a:moveTo>
                <a:lnTo>
                  <a:pt x="287301" y="280102"/>
                </a:lnTo>
                <a:lnTo>
                  <a:pt x="559879" y="552681"/>
                </a:lnTo>
                <a:lnTo>
                  <a:pt x="826697" y="285863"/>
                </a:lnTo>
                <a:close/>
                <a:moveTo>
                  <a:pt x="9459305" y="13284"/>
                </a:moveTo>
                <a:lnTo>
                  <a:pt x="9186726" y="285862"/>
                </a:lnTo>
                <a:lnTo>
                  <a:pt x="9453544" y="552680"/>
                </a:lnTo>
                <a:lnTo>
                  <a:pt x="9726123" y="280101"/>
                </a:lnTo>
                <a:close/>
                <a:moveTo>
                  <a:pt x="10013424" y="11482"/>
                </a:moveTo>
                <a:lnTo>
                  <a:pt x="10013424" y="35939"/>
                </a:lnTo>
                <a:lnTo>
                  <a:pt x="9768618" y="280745"/>
                </a:lnTo>
                <a:lnTo>
                  <a:pt x="9986159" y="498286"/>
                </a:lnTo>
                <a:lnTo>
                  <a:pt x="10013424" y="471023"/>
                </a:lnTo>
                <a:lnTo>
                  <a:pt x="10013424" y="492591"/>
                </a:lnTo>
                <a:lnTo>
                  <a:pt x="9996945" y="509072"/>
                </a:lnTo>
                <a:lnTo>
                  <a:pt x="10013424" y="525551"/>
                </a:lnTo>
                <a:lnTo>
                  <a:pt x="10013424" y="567402"/>
                </a:lnTo>
                <a:lnTo>
                  <a:pt x="9976019" y="529997"/>
                </a:lnTo>
                <a:lnTo>
                  <a:pt x="9703440" y="802575"/>
                </a:lnTo>
                <a:lnTo>
                  <a:pt x="10013424" y="1112559"/>
                </a:lnTo>
                <a:lnTo>
                  <a:pt x="10013424" y="1137562"/>
                </a:lnTo>
                <a:lnTo>
                  <a:pt x="10220150" y="930838"/>
                </a:lnTo>
                <a:lnTo>
                  <a:pt x="9935878" y="646567"/>
                </a:lnTo>
                <a:lnTo>
                  <a:pt x="9935878" y="624997"/>
                </a:lnTo>
                <a:lnTo>
                  <a:pt x="10230933" y="920052"/>
                </a:lnTo>
                <a:lnTo>
                  <a:pt x="10407459" y="743527"/>
                </a:lnTo>
                <a:lnTo>
                  <a:pt x="9935878" y="271945"/>
                </a:lnTo>
                <a:lnTo>
                  <a:pt x="9935878" y="264755"/>
                </a:lnTo>
                <a:lnTo>
                  <a:pt x="10170753" y="499630"/>
                </a:lnTo>
                <a:lnTo>
                  <a:pt x="10336161" y="334221"/>
                </a:lnTo>
                <a:close/>
                <a:moveTo>
                  <a:pt x="6332926" y="2112"/>
                </a:moveTo>
                <a:lnTo>
                  <a:pt x="6060347" y="274690"/>
                </a:lnTo>
                <a:lnTo>
                  <a:pt x="6327165" y="541508"/>
                </a:lnTo>
                <a:lnTo>
                  <a:pt x="6584579" y="284094"/>
                </a:lnTo>
                <a:lnTo>
                  <a:pt x="6569901" y="269416"/>
                </a:lnTo>
                <a:lnTo>
                  <a:pt x="6569901" y="239087"/>
                </a:lnTo>
                <a:close/>
                <a:moveTo>
                  <a:pt x="3549096" y="0"/>
                </a:moveTo>
                <a:lnTo>
                  <a:pt x="3570666" y="0"/>
                </a:lnTo>
                <a:lnTo>
                  <a:pt x="4079657" y="508991"/>
                </a:lnTo>
                <a:lnTo>
                  <a:pt x="4218906" y="369743"/>
                </a:lnTo>
                <a:lnTo>
                  <a:pt x="3849162" y="0"/>
                </a:lnTo>
                <a:lnTo>
                  <a:pt x="3870732" y="0"/>
                </a:lnTo>
                <a:lnTo>
                  <a:pt x="4229690" y="358958"/>
                </a:lnTo>
                <a:lnTo>
                  <a:pt x="4389482" y="199167"/>
                </a:lnTo>
                <a:lnTo>
                  <a:pt x="4190314" y="0"/>
                </a:lnTo>
                <a:lnTo>
                  <a:pt x="4211883" y="0"/>
                </a:lnTo>
                <a:lnTo>
                  <a:pt x="4612132" y="400249"/>
                </a:lnTo>
                <a:lnTo>
                  <a:pt x="4733120" y="279262"/>
                </a:lnTo>
                <a:lnTo>
                  <a:pt x="4453859" y="0"/>
                </a:lnTo>
                <a:lnTo>
                  <a:pt x="4495710" y="0"/>
                </a:lnTo>
                <a:lnTo>
                  <a:pt x="4851712" y="356003"/>
                </a:lnTo>
                <a:lnTo>
                  <a:pt x="5207714" y="0"/>
                </a:lnTo>
                <a:lnTo>
                  <a:pt x="5250853" y="0"/>
                </a:lnTo>
                <a:lnTo>
                  <a:pt x="4873281" y="377572"/>
                </a:lnTo>
                <a:lnTo>
                  <a:pt x="5037489" y="541781"/>
                </a:lnTo>
                <a:lnTo>
                  <a:pt x="5579269" y="0"/>
                </a:lnTo>
                <a:lnTo>
                  <a:pt x="5622407" y="0"/>
                </a:lnTo>
                <a:lnTo>
                  <a:pt x="5299360" y="323049"/>
                </a:lnTo>
                <a:lnTo>
                  <a:pt x="5464768" y="488458"/>
                </a:lnTo>
                <a:lnTo>
                  <a:pt x="5710831" y="242396"/>
                </a:lnTo>
                <a:lnTo>
                  <a:pt x="5714426" y="245991"/>
                </a:lnTo>
                <a:lnTo>
                  <a:pt x="5228063" y="732355"/>
                </a:lnTo>
                <a:lnTo>
                  <a:pt x="5404588" y="908880"/>
                </a:lnTo>
                <a:lnTo>
                  <a:pt x="6028639" y="284830"/>
                </a:lnTo>
                <a:lnTo>
                  <a:pt x="5743809" y="0"/>
                </a:lnTo>
                <a:lnTo>
                  <a:pt x="5785659" y="0"/>
                </a:lnTo>
                <a:lnTo>
                  <a:pt x="6049563" y="263905"/>
                </a:lnTo>
                <a:lnTo>
                  <a:pt x="6313469" y="0"/>
                </a:lnTo>
                <a:lnTo>
                  <a:pt x="6372666" y="0"/>
                </a:lnTo>
                <a:lnTo>
                  <a:pt x="6620670" y="248004"/>
                </a:lnTo>
                <a:lnTo>
                  <a:pt x="6766488" y="102185"/>
                </a:lnTo>
                <a:lnTo>
                  <a:pt x="6675474" y="11172"/>
                </a:lnTo>
                <a:lnTo>
                  <a:pt x="6697044" y="11172"/>
                </a:lnTo>
                <a:lnTo>
                  <a:pt x="6777273" y="91401"/>
                </a:lnTo>
                <a:lnTo>
                  <a:pt x="6868673" y="0"/>
                </a:lnTo>
                <a:lnTo>
                  <a:pt x="6887045" y="0"/>
                </a:lnTo>
                <a:lnTo>
                  <a:pt x="6887045" y="24767"/>
                </a:lnTo>
                <a:lnTo>
                  <a:pt x="6798842" y="112970"/>
                </a:lnTo>
                <a:lnTo>
                  <a:pt x="7206035" y="520163"/>
                </a:lnTo>
                <a:lnTo>
                  <a:pt x="7345284" y="380915"/>
                </a:lnTo>
                <a:lnTo>
                  <a:pt x="6975541" y="11172"/>
                </a:lnTo>
                <a:lnTo>
                  <a:pt x="6997111" y="11172"/>
                </a:lnTo>
                <a:lnTo>
                  <a:pt x="7356069" y="370130"/>
                </a:lnTo>
                <a:lnTo>
                  <a:pt x="7515861" y="210339"/>
                </a:lnTo>
                <a:lnTo>
                  <a:pt x="7316693" y="11172"/>
                </a:lnTo>
                <a:lnTo>
                  <a:pt x="7338262" y="11172"/>
                </a:lnTo>
                <a:lnTo>
                  <a:pt x="7738511" y="411421"/>
                </a:lnTo>
                <a:lnTo>
                  <a:pt x="7859499" y="290434"/>
                </a:lnTo>
                <a:lnTo>
                  <a:pt x="7580238" y="11172"/>
                </a:lnTo>
                <a:lnTo>
                  <a:pt x="7622089" y="11172"/>
                </a:lnTo>
                <a:lnTo>
                  <a:pt x="7978091" y="367175"/>
                </a:lnTo>
                <a:lnTo>
                  <a:pt x="8334093" y="11172"/>
                </a:lnTo>
                <a:lnTo>
                  <a:pt x="8377232" y="11172"/>
                </a:lnTo>
                <a:lnTo>
                  <a:pt x="7999660" y="388744"/>
                </a:lnTo>
                <a:lnTo>
                  <a:pt x="8163868" y="552953"/>
                </a:lnTo>
                <a:lnTo>
                  <a:pt x="8705647" y="11172"/>
                </a:lnTo>
                <a:lnTo>
                  <a:pt x="8748786" y="11172"/>
                </a:lnTo>
                <a:lnTo>
                  <a:pt x="8425739" y="334221"/>
                </a:lnTo>
                <a:lnTo>
                  <a:pt x="8591147" y="499630"/>
                </a:lnTo>
                <a:lnTo>
                  <a:pt x="8837210" y="253568"/>
                </a:lnTo>
                <a:lnTo>
                  <a:pt x="8840805" y="257163"/>
                </a:lnTo>
                <a:lnTo>
                  <a:pt x="8354442" y="743527"/>
                </a:lnTo>
                <a:lnTo>
                  <a:pt x="8530967" y="920052"/>
                </a:lnTo>
                <a:lnTo>
                  <a:pt x="9155018" y="296002"/>
                </a:lnTo>
                <a:lnTo>
                  <a:pt x="8870187" y="11172"/>
                </a:lnTo>
                <a:lnTo>
                  <a:pt x="8912038" y="11172"/>
                </a:lnTo>
                <a:lnTo>
                  <a:pt x="9175942" y="275077"/>
                </a:lnTo>
                <a:lnTo>
                  <a:pt x="9439847" y="11172"/>
                </a:lnTo>
                <a:lnTo>
                  <a:pt x="9499045" y="11172"/>
                </a:lnTo>
                <a:lnTo>
                  <a:pt x="9747048" y="259176"/>
                </a:lnTo>
                <a:lnTo>
                  <a:pt x="9995052" y="11172"/>
                </a:lnTo>
                <a:lnTo>
                  <a:pt x="10013114" y="11172"/>
                </a:lnTo>
                <a:lnTo>
                  <a:pt x="10013114" y="11172"/>
                </a:lnTo>
                <a:lnTo>
                  <a:pt x="10056253" y="11172"/>
                </a:lnTo>
                <a:lnTo>
                  <a:pt x="10598033" y="552953"/>
                </a:lnTo>
                <a:lnTo>
                  <a:pt x="10762241" y="388744"/>
                </a:lnTo>
                <a:lnTo>
                  <a:pt x="10384668" y="11172"/>
                </a:lnTo>
                <a:lnTo>
                  <a:pt x="10427807" y="11172"/>
                </a:lnTo>
                <a:lnTo>
                  <a:pt x="10783809" y="367175"/>
                </a:lnTo>
                <a:lnTo>
                  <a:pt x="11139812" y="11172"/>
                </a:lnTo>
                <a:lnTo>
                  <a:pt x="11181663" y="11172"/>
                </a:lnTo>
                <a:lnTo>
                  <a:pt x="10902402" y="290434"/>
                </a:lnTo>
                <a:lnTo>
                  <a:pt x="11023389" y="411421"/>
                </a:lnTo>
                <a:lnTo>
                  <a:pt x="11423638" y="11172"/>
                </a:lnTo>
                <a:lnTo>
                  <a:pt x="11445208" y="11172"/>
                </a:lnTo>
                <a:lnTo>
                  <a:pt x="11246040" y="210339"/>
                </a:lnTo>
                <a:lnTo>
                  <a:pt x="11405831" y="370130"/>
                </a:lnTo>
                <a:lnTo>
                  <a:pt x="11764789" y="11172"/>
                </a:lnTo>
                <a:lnTo>
                  <a:pt x="11786359" y="11172"/>
                </a:lnTo>
                <a:lnTo>
                  <a:pt x="11416616" y="380915"/>
                </a:lnTo>
                <a:lnTo>
                  <a:pt x="11555865" y="520163"/>
                </a:lnTo>
                <a:lnTo>
                  <a:pt x="12064856" y="11172"/>
                </a:lnTo>
                <a:lnTo>
                  <a:pt x="12086426" y="11172"/>
                </a:lnTo>
                <a:lnTo>
                  <a:pt x="11566649" y="530948"/>
                </a:lnTo>
                <a:lnTo>
                  <a:pt x="11727633" y="691932"/>
                </a:lnTo>
                <a:lnTo>
                  <a:pt x="12191999" y="227566"/>
                </a:lnTo>
                <a:lnTo>
                  <a:pt x="12191999" y="269416"/>
                </a:lnTo>
                <a:lnTo>
                  <a:pt x="11618435" y="842980"/>
                </a:lnTo>
                <a:lnTo>
                  <a:pt x="11712673" y="937218"/>
                </a:lnTo>
                <a:lnTo>
                  <a:pt x="12191999" y="457892"/>
                </a:lnTo>
                <a:lnTo>
                  <a:pt x="12191999" y="465082"/>
                </a:lnTo>
                <a:lnTo>
                  <a:pt x="11716268" y="940813"/>
                </a:lnTo>
                <a:lnTo>
                  <a:pt x="11980130" y="1204674"/>
                </a:lnTo>
                <a:lnTo>
                  <a:pt x="12191999" y="992804"/>
                </a:lnTo>
                <a:lnTo>
                  <a:pt x="12191999" y="1014374"/>
                </a:lnTo>
                <a:lnTo>
                  <a:pt x="11989968" y="1216405"/>
                </a:lnTo>
                <a:lnTo>
                  <a:pt x="11948721" y="1216405"/>
                </a:lnTo>
                <a:lnTo>
                  <a:pt x="11596866" y="864550"/>
                </a:lnTo>
                <a:lnTo>
                  <a:pt x="11280802" y="1180614"/>
                </a:lnTo>
                <a:lnTo>
                  <a:pt x="11316593" y="1216405"/>
                </a:lnTo>
                <a:lnTo>
                  <a:pt x="11295023" y="1216405"/>
                </a:lnTo>
                <a:lnTo>
                  <a:pt x="11270017" y="1191399"/>
                </a:lnTo>
                <a:lnTo>
                  <a:pt x="11245010" y="1216405"/>
                </a:lnTo>
                <a:lnTo>
                  <a:pt x="11203159" y="1216405"/>
                </a:lnTo>
                <a:lnTo>
                  <a:pt x="11417818" y="1001747"/>
                </a:lnTo>
                <a:lnTo>
                  <a:pt x="11256834" y="840764"/>
                </a:lnTo>
                <a:lnTo>
                  <a:pt x="11053241" y="1044357"/>
                </a:lnTo>
                <a:lnTo>
                  <a:pt x="11042456" y="1033572"/>
                </a:lnTo>
                <a:lnTo>
                  <a:pt x="11333214" y="742815"/>
                </a:lnTo>
                <a:lnTo>
                  <a:pt x="11193965" y="603567"/>
                </a:lnTo>
                <a:lnTo>
                  <a:pt x="10581126" y="1216405"/>
                </a:lnTo>
                <a:lnTo>
                  <a:pt x="10559556" y="1216405"/>
                </a:lnTo>
                <a:lnTo>
                  <a:pt x="10888952" y="887011"/>
                </a:lnTo>
                <a:lnTo>
                  <a:pt x="10729160" y="727219"/>
                </a:lnTo>
                <a:lnTo>
                  <a:pt x="10727933" y="728446"/>
                </a:lnTo>
                <a:lnTo>
                  <a:pt x="10717150" y="717661"/>
                </a:lnTo>
                <a:lnTo>
                  <a:pt x="10718376" y="716434"/>
                </a:lnTo>
                <a:lnTo>
                  <a:pt x="10597389" y="595448"/>
                </a:lnTo>
                <a:lnTo>
                  <a:pt x="10251859" y="940978"/>
                </a:lnTo>
                <a:lnTo>
                  <a:pt x="10527286" y="1216405"/>
                </a:lnTo>
                <a:lnTo>
                  <a:pt x="10505716" y="1216405"/>
                </a:lnTo>
                <a:lnTo>
                  <a:pt x="10241074" y="951763"/>
                </a:lnTo>
                <a:lnTo>
                  <a:pt x="9976432" y="1216405"/>
                </a:lnTo>
                <a:lnTo>
                  <a:pt x="9935878" y="1216405"/>
                </a:lnTo>
                <a:lnTo>
                  <a:pt x="9935878" y="1180202"/>
                </a:lnTo>
                <a:lnTo>
                  <a:pt x="9953331" y="1197655"/>
                </a:lnTo>
                <a:lnTo>
                  <a:pt x="10005001" y="1145985"/>
                </a:lnTo>
                <a:lnTo>
                  <a:pt x="9783530" y="924516"/>
                </a:lnTo>
                <a:lnTo>
                  <a:pt x="9491640" y="1216405"/>
                </a:lnTo>
                <a:lnTo>
                  <a:pt x="9484451" y="1216405"/>
                </a:lnTo>
                <a:lnTo>
                  <a:pt x="9779936" y="920921"/>
                </a:lnTo>
                <a:lnTo>
                  <a:pt x="9454189" y="595174"/>
                </a:lnTo>
                <a:lnTo>
                  <a:pt x="9140942" y="908421"/>
                </a:lnTo>
                <a:lnTo>
                  <a:pt x="9448927" y="1216405"/>
                </a:lnTo>
                <a:lnTo>
                  <a:pt x="9427357" y="1216405"/>
                </a:lnTo>
                <a:lnTo>
                  <a:pt x="9130157" y="919206"/>
                </a:lnTo>
                <a:lnTo>
                  <a:pt x="8832957" y="1216405"/>
                </a:lnTo>
                <a:lnTo>
                  <a:pt x="8785469" y="1216405"/>
                </a:lnTo>
                <a:lnTo>
                  <a:pt x="8520827" y="951763"/>
                </a:lnTo>
                <a:lnTo>
                  <a:pt x="8256184" y="1216405"/>
                </a:lnTo>
                <a:lnTo>
                  <a:pt x="8234614" y="1216405"/>
                </a:lnTo>
                <a:lnTo>
                  <a:pt x="8510041" y="940978"/>
                </a:lnTo>
                <a:lnTo>
                  <a:pt x="8164512" y="595448"/>
                </a:lnTo>
                <a:lnTo>
                  <a:pt x="8043525" y="716434"/>
                </a:lnTo>
                <a:lnTo>
                  <a:pt x="8044751" y="717661"/>
                </a:lnTo>
                <a:lnTo>
                  <a:pt x="8033967" y="728446"/>
                </a:lnTo>
                <a:lnTo>
                  <a:pt x="8032740" y="727219"/>
                </a:lnTo>
                <a:lnTo>
                  <a:pt x="7872949" y="887011"/>
                </a:lnTo>
                <a:lnTo>
                  <a:pt x="8202345" y="1216405"/>
                </a:lnTo>
                <a:lnTo>
                  <a:pt x="8180775" y="1216405"/>
                </a:lnTo>
                <a:lnTo>
                  <a:pt x="7567935" y="603567"/>
                </a:lnTo>
                <a:lnTo>
                  <a:pt x="7428687" y="742815"/>
                </a:lnTo>
                <a:lnTo>
                  <a:pt x="7719444" y="1033572"/>
                </a:lnTo>
                <a:lnTo>
                  <a:pt x="7708660" y="1044357"/>
                </a:lnTo>
                <a:lnTo>
                  <a:pt x="7505066" y="840764"/>
                </a:lnTo>
                <a:lnTo>
                  <a:pt x="7344083" y="1001747"/>
                </a:lnTo>
                <a:lnTo>
                  <a:pt x="7558741" y="1216405"/>
                </a:lnTo>
                <a:lnTo>
                  <a:pt x="7516890" y="1216405"/>
                </a:lnTo>
                <a:lnTo>
                  <a:pt x="7491884" y="1191399"/>
                </a:lnTo>
                <a:lnTo>
                  <a:pt x="7466877" y="1216405"/>
                </a:lnTo>
                <a:lnTo>
                  <a:pt x="7445307" y="1216405"/>
                </a:lnTo>
                <a:lnTo>
                  <a:pt x="7481098" y="1180614"/>
                </a:lnTo>
                <a:lnTo>
                  <a:pt x="7165034" y="864550"/>
                </a:lnTo>
                <a:lnTo>
                  <a:pt x="6887045" y="1142539"/>
                </a:lnTo>
                <a:lnTo>
                  <a:pt x="6887045" y="1143237"/>
                </a:lnTo>
                <a:lnTo>
                  <a:pt x="6886696" y="1142888"/>
                </a:lnTo>
                <a:lnTo>
                  <a:pt x="6813179" y="1216405"/>
                </a:lnTo>
                <a:lnTo>
                  <a:pt x="6771932" y="1216405"/>
                </a:lnTo>
                <a:lnTo>
                  <a:pt x="6569901" y="1014374"/>
                </a:lnTo>
                <a:lnTo>
                  <a:pt x="6569901" y="1000594"/>
                </a:lnTo>
                <a:lnTo>
                  <a:pt x="6365261" y="1205233"/>
                </a:lnTo>
                <a:lnTo>
                  <a:pt x="6358072" y="1205233"/>
                </a:lnTo>
                <a:lnTo>
                  <a:pt x="6569901" y="993405"/>
                </a:lnTo>
                <a:lnTo>
                  <a:pt x="6569901" y="992804"/>
                </a:lnTo>
                <a:lnTo>
                  <a:pt x="6570201" y="993104"/>
                </a:lnTo>
                <a:lnTo>
                  <a:pt x="6653557" y="909749"/>
                </a:lnTo>
                <a:lnTo>
                  <a:pt x="6327810" y="584002"/>
                </a:lnTo>
                <a:lnTo>
                  <a:pt x="6014563" y="897249"/>
                </a:lnTo>
                <a:lnTo>
                  <a:pt x="6322548" y="1205233"/>
                </a:lnTo>
                <a:lnTo>
                  <a:pt x="6300978" y="1205233"/>
                </a:lnTo>
                <a:lnTo>
                  <a:pt x="6003778" y="908034"/>
                </a:lnTo>
                <a:lnTo>
                  <a:pt x="5706578" y="1205233"/>
                </a:lnTo>
                <a:lnTo>
                  <a:pt x="5659090" y="1205233"/>
                </a:lnTo>
                <a:lnTo>
                  <a:pt x="5394448" y="940591"/>
                </a:lnTo>
                <a:lnTo>
                  <a:pt x="5129805" y="1205233"/>
                </a:lnTo>
                <a:lnTo>
                  <a:pt x="5108235" y="1205233"/>
                </a:lnTo>
                <a:lnTo>
                  <a:pt x="5383663" y="929806"/>
                </a:lnTo>
                <a:lnTo>
                  <a:pt x="5038133" y="584276"/>
                </a:lnTo>
                <a:lnTo>
                  <a:pt x="4917146" y="705262"/>
                </a:lnTo>
                <a:lnTo>
                  <a:pt x="4918372" y="706489"/>
                </a:lnTo>
                <a:lnTo>
                  <a:pt x="4907588" y="717274"/>
                </a:lnTo>
                <a:lnTo>
                  <a:pt x="4906361" y="716047"/>
                </a:lnTo>
                <a:lnTo>
                  <a:pt x="4746570" y="875839"/>
                </a:lnTo>
                <a:lnTo>
                  <a:pt x="5075966" y="1205233"/>
                </a:lnTo>
                <a:lnTo>
                  <a:pt x="5054396" y="1205233"/>
                </a:lnTo>
                <a:lnTo>
                  <a:pt x="4441557" y="592395"/>
                </a:lnTo>
                <a:lnTo>
                  <a:pt x="4302308" y="731643"/>
                </a:lnTo>
                <a:lnTo>
                  <a:pt x="4593065" y="1022400"/>
                </a:lnTo>
                <a:lnTo>
                  <a:pt x="4582281" y="1033185"/>
                </a:lnTo>
                <a:lnTo>
                  <a:pt x="4378687" y="829592"/>
                </a:lnTo>
                <a:lnTo>
                  <a:pt x="4217704" y="990575"/>
                </a:lnTo>
                <a:lnTo>
                  <a:pt x="4432362" y="1205233"/>
                </a:lnTo>
                <a:lnTo>
                  <a:pt x="4390511" y="1205233"/>
                </a:lnTo>
                <a:lnTo>
                  <a:pt x="4365505" y="1180227"/>
                </a:lnTo>
                <a:lnTo>
                  <a:pt x="4340498" y="1205233"/>
                </a:lnTo>
                <a:lnTo>
                  <a:pt x="4318928" y="1205233"/>
                </a:lnTo>
                <a:lnTo>
                  <a:pt x="4354719" y="1169442"/>
                </a:lnTo>
                <a:lnTo>
                  <a:pt x="4038655" y="853378"/>
                </a:lnTo>
                <a:lnTo>
                  <a:pt x="3686801" y="1205233"/>
                </a:lnTo>
                <a:lnTo>
                  <a:pt x="3645553" y="1205233"/>
                </a:lnTo>
                <a:lnTo>
                  <a:pt x="3443523" y="1003202"/>
                </a:lnTo>
                <a:lnTo>
                  <a:pt x="3443523" y="1014375"/>
                </a:lnTo>
                <a:lnTo>
                  <a:pt x="3241492" y="1216406"/>
                </a:lnTo>
                <a:lnTo>
                  <a:pt x="3200245" y="1216406"/>
                </a:lnTo>
                <a:lnTo>
                  <a:pt x="2848390" y="864551"/>
                </a:lnTo>
                <a:lnTo>
                  <a:pt x="2532325" y="1180615"/>
                </a:lnTo>
                <a:lnTo>
                  <a:pt x="2568116" y="1216406"/>
                </a:lnTo>
                <a:lnTo>
                  <a:pt x="2546547" y="1216406"/>
                </a:lnTo>
                <a:lnTo>
                  <a:pt x="2521540" y="1191400"/>
                </a:lnTo>
                <a:lnTo>
                  <a:pt x="2496534" y="1216406"/>
                </a:lnTo>
                <a:lnTo>
                  <a:pt x="2454683" y="1216406"/>
                </a:lnTo>
                <a:lnTo>
                  <a:pt x="2669341" y="1001748"/>
                </a:lnTo>
                <a:lnTo>
                  <a:pt x="2508357" y="840765"/>
                </a:lnTo>
                <a:lnTo>
                  <a:pt x="2304764" y="1044358"/>
                </a:lnTo>
                <a:lnTo>
                  <a:pt x="2293979" y="1033573"/>
                </a:lnTo>
                <a:lnTo>
                  <a:pt x="2584737" y="742816"/>
                </a:lnTo>
                <a:lnTo>
                  <a:pt x="2445488" y="603568"/>
                </a:lnTo>
                <a:lnTo>
                  <a:pt x="1832649" y="1216406"/>
                </a:lnTo>
                <a:lnTo>
                  <a:pt x="1811079" y="1216406"/>
                </a:lnTo>
                <a:lnTo>
                  <a:pt x="2140475" y="887012"/>
                </a:lnTo>
                <a:lnTo>
                  <a:pt x="1980683" y="727220"/>
                </a:lnTo>
                <a:lnTo>
                  <a:pt x="1979456" y="728447"/>
                </a:lnTo>
                <a:lnTo>
                  <a:pt x="1968673" y="717662"/>
                </a:lnTo>
                <a:lnTo>
                  <a:pt x="1969899" y="716435"/>
                </a:lnTo>
                <a:lnTo>
                  <a:pt x="1848912" y="595449"/>
                </a:lnTo>
                <a:lnTo>
                  <a:pt x="1503382" y="940979"/>
                </a:lnTo>
                <a:lnTo>
                  <a:pt x="1778809" y="1216406"/>
                </a:lnTo>
                <a:lnTo>
                  <a:pt x="1757239" y="1216406"/>
                </a:lnTo>
                <a:lnTo>
                  <a:pt x="1492597" y="951764"/>
                </a:lnTo>
                <a:lnTo>
                  <a:pt x="1227954" y="1216406"/>
                </a:lnTo>
                <a:lnTo>
                  <a:pt x="1180467" y="1216406"/>
                </a:lnTo>
                <a:lnTo>
                  <a:pt x="883266" y="919207"/>
                </a:lnTo>
                <a:lnTo>
                  <a:pt x="586067" y="1216406"/>
                </a:lnTo>
                <a:lnTo>
                  <a:pt x="564497" y="1216406"/>
                </a:lnTo>
                <a:lnTo>
                  <a:pt x="872482" y="908422"/>
                </a:lnTo>
                <a:lnTo>
                  <a:pt x="559234" y="595175"/>
                </a:lnTo>
                <a:lnTo>
                  <a:pt x="233487" y="920922"/>
                </a:lnTo>
                <a:lnTo>
                  <a:pt x="528973" y="1216406"/>
                </a:lnTo>
                <a:lnTo>
                  <a:pt x="521783" y="1216406"/>
                </a:lnTo>
                <a:lnTo>
                  <a:pt x="229893" y="924517"/>
                </a:lnTo>
                <a:lnTo>
                  <a:pt x="0" y="1154410"/>
                </a:lnTo>
                <a:lnTo>
                  <a:pt x="0" y="1112560"/>
                </a:lnTo>
                <a:lnTo>
                  <a:pt x="309983" y="802576"/>
                </a:lnTo>
                <a:lnTo>
                  <a:pt x="37405" y="529998"/>
                </a:lnTo>
                <a:lnTo>
                  <a:pt x="0" y="567403"/>
                </a:lnTo>
                <a:lnTo>
                  <a:pt x="0" y="525552"/>
                </a:lnTo>
                <a:lnTo>
                  <a:pt x="16479" y="509073"/>
                </a:lnTo>
                <a:lnTo>
                  <a:pt x="0" y="492593"/>
                </a:lnTo>
                <a:lnTo>
                  <a:pt x="0" y="471024"/>
                </a:lnTo>
                <a:lnTo>
                  <a:pt x="27264" y="498287"/>
                </a:lnTo>
                <a:lnTo>
                  <a:pt x="244805" y="280746"/>
                </a:lnTo>
                <a:lnTo>
                  <a:pt x="0" y="35940"/>
                </a:lnTo>
                <a:lnTo>
                  <a:pt x="0" y="11173"/>
                </a:lnTo>
                <a:lnTo>
                  <a:pt x="18371" y="11173"/>
                </a:lnTo>
                <a:lnTo>
                  <a:pt x="266375" y="259177"/>
                </a:lnTo>
                <a:lnTo>
                  <a:pt x="514378" y="11173"/>
                </a:lnTo>
                <a:lnTo>
                  <a:pt x="573576" y="11173"/>
                </a:lnTo>
                <a:lnTo>
                  <a:pt x="837482" y="275078"/>
                </a:lnTo>
                <a:lnTo>
                  <a:pt x="1101385" y="11173"/>
                </a:lnTo>
                <a:lnTo>
                  <a:pt x="1143236" y="11173"/>
                </a:lnTo>
                <a:lnTo>
                  <a:pt x="858406" y="296003"/>
                </a:lnTo>
                <a:lnTo>
                  <a:pt x="1482457" y="920053"/>
                </a:lnTo>
                <a:lnTo>
                  <a:pt x="1658982" y="743528"/>
                </a:lnTo>
                <a:lnTo>
                  <a:pt x="1172619" y="257164"/>
                </a:lnTo>
                <a:lnTo>
                  <a:pt x="1176214" y="253569"/>
                </a:lnTo>
                <a:lnTo>
                  <a:pt x="1422276" y="499631"/>
                </a:lnTo>
                <a:lnTo>
                  <a:pt x="1587685" y="334222"/>
                </a:lnTo>
                <a:lnTo>
                  <a:pt x="1264637" y="11173"/>
                </a:lnTo>
                <a:lnTo>
                  <a:pt x="1307776" y="11173"/>
                </a:lnTo>
                <a:lnTo>
                  <a:pt x="1849556" y="552954"/>
                </a:lnTo>
                <a:lnTo>
                  <a:pt x="2013764" y="388745"/>
                </a:lnTo>
                <a:lnTo>
                  <a:pt x="1636191" y="11173"/>
                </a:lnTo>
                <a:lnTo>
                  <a:pt x="1679330" y="11173"/>
                </a:lnTo>
                <a:lnTo>
                  <a:pt x="2035333" y="367176"/>
                </a:lnTo>
                <a:lnTo>
                  <a:pt x="2391335" y="11173"/>
                </a:lnTo>
                <a:lnTo>
                  <a:pt x="2433186" y="11173"/>
                </a:lnTo>
                <a:lnTo>
                  <a:pt x="2153925" y="290435"/>
                </a:lnTo>
                <a:lnTo>
                  <a:pt x="2274913" y="411422"/>
                </a:lnTo>
                <a:lnTo>
                  <a:pt x="2675161" y="11173"/>
                </a:lnTo>
                <a:lnTo>
                  <a:pt x="2696731" y="11173"/>
                </a:lnTo>
                <a:lnTo>
                  <a:pt x="2497563" y="210340"/>
                </a:lnTo>
                <a:lnTo>
                  <a:pt x="2657355" y="370131"/>
                </a:lnTo>
                <a:lnTo>
                  <a:pt x="3016313" y="11173"/>
                </a:lnTo>
                <a:lnTo>
                  <a:pt x="3037883" y="11173"/>
                </a:lnTo>
                <a:lnTo>
                  <a:pt x="2668139" y="380916"/>
                </a:lnTo>
                <a:lnTo>
                  <a:pt x="2807388" y="520164"/>
                </a:lnTo>
                <a:lnTo>
                  <a:pt x="3316379" y="11173"/>
                </a:lnTo>
                <a:lnTo>
                  <a:pt x="3337950" y="11173"/>
                </a:lnTo>
                <a:lnTo>
                  <a:pt x="2818173" y="530949"/>
                </a:lnTo>
                <a:lnTo>
                  <a:pt x="2979156" y="691933"/>
                </a:lnTo>
                <a:lnTo>
                  <a:pt x="3443523" y="227567"/>
                </a:lnTo>
                <a:lnTo>
                  <a:pt x="3443523" y="216394"/>
                </a:lnTo>
                <a:lnTo>
                  <a:pt x="3907889" y="680760"/>
                </a:lnTo>
                <a:lnTo>
                  <a:pt x="4068872" y="519776"/>
                </a:lnTo>
                <a:close/>
              </a:path>
            </a:pathLst>
          </a:custGeom>
          <a:solidFill>
            <a:srgbClr val="3842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51" name="그룹 10"/>
          <p:cNvGrpSpPr/>
          <p:nvPr/>
        </p:nvGrpSpPr>
        <p:grpSpPr>
          <a:xfrm>
            <a:off x="68040" y="16920"/>
            <a:ext cx="2385360" cy="1061280"/>
            <a:chOff x="68040" y="16920"/>
            <a:chExt cx="2385360" cy="1061280"/>
          </a:xfrm>
        </p:grpSpPr>
        <p:sp>
          <p:nvSpPr>
            <p:cNvPr id="152" name="자유형: 도형 16"/>
            <p:cNvSpPr/>
            <p:nvPr/>
          </p:nvSpPr>
          <p:spPr>
            <a:xfrm>
              <a:off x="141120" y="145080"/>
              <a:ext cx="2312280" cy="752760"/>
            </a:xfrm>
            <a:custGeom>
              <a:avLst/>
              <a:gdLst>
                <a:gd name="textAreaLeft" fmla="*/ 0 w 2312280"/>
                <a:gd name="textAreaRight" fmla="*/ 2312640 w 2312280"/>
                <a:gd name="textAreaTop" fmla="*/ 0 h 752760"/>
                <a:gd name="textAreaBottom" fmla="*/ 753120 h 752760"/>
              </a:gdLst>
              <a:ahLst/>
              <a:rect l="textAreaLeft" t="textAreaTop" r="textAreaRight" b="textAreaBottom"/>
              <a:pathLst>
                <a:path w="8188325" h="2667000">
                  <a:moveTo>
                    <a:pt x="0" y="19050"/>
                  </a:moveTo>
                  <a:lnTo>
                    <a:pt x="1006475" y="1019175"/>
                  </a:lnTo>
                  <a:lnTo>
                    <a:pt x="1997075" y="0"/>
                  </a:lnTo>
                  <a:lnTo>
                    <a:pt x="4273550" y="2295525"/>
                  </a:lnTo>
                  <a:lnTo>
                    <a:pt x="5559425" y="1038225"/>
                  </a:lnTo>
                  <a:lnTo>
                    <a:pt x="6626225" y="2105025"/>
                  </a:lnTo>
                  <a:lnTo>
                    <a:pt x="7654925" y="1085850"/>
                  </a:lnTo>
                  <a:lnTo>
                    <a:pt x="8188325" y="1628775"/>
                  </a:lnTo>
                  <a:lnTo>
                    <a:pt x="7178675" y="2667000"/>
                  </a:lnTo>
                </a:path>
              </a:pathLst>
            </a:custGeom>
            <a:noFill/>
            <a:ln cap="rnd" w="38100">
              <a:solidFill>
                <a:srgbClr val="fbad1b"/>
              </a:solidFill>
              <a:round/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153" name="눈물 방울 5"/>
            <p:cNvSpPr/>
            <p:nvPr/>
          </p:nvSpPr>
          <p:spPr>
            <a:xfrm rot="8100000">
              <a:off x="87120" y="35640"/>
              <a:ext cx="91800" cy="91800"/>
            </a:xfrm>
            <a:prstGeom prst="teardrop">
              <a:avLst>
                <a:gd name="adj" fmla="val 100000"/>
              </a:avLst>
            </a:prstGeom>
            <a:solidFill>
              <a:srgbClr val="fbad1b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0160" bIns="2016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154" name="타원 5"/>
            <p:cNvSpPr/>
            <p:nvPr/>
          </p:nvSpPr>
          <p:spPr>
            <a:xfrm>
              <a:off x="2124720" y="868320"/>
              <a:ext cx="60840" cy="60480"/>
            </a:xfrm>
            <a:prstGeom prst="ellipse">
              <a:avLst/>
            </a:prstGeom>
            <a:solidFill>
              <a:srgbClr val="ff6600"/>
            </a:solidFill>
            <a:ln w="22225">
              <a:solidFill>
                <a:srgbClr val="ffffff"/>
              </a:solidFill>
            </a:ln>
            <a:effectLst>
              <a:outerShdw algn="tr" blurRad="50760" dir="8100000" dist="88586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800" bIns="-18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155" name="자유형: 도형 17"/>
            <p:cNvSpPr/>
            <p:nvPr/>
          </p:nvSpPr>
          <p:spPr>
            <a:xfrm>
              <a:off x="416880" y="427320"/>
              <a:ext cx="965880" cy="650880"/>
            </a:xfrm>
            <a:custGeom>
              <a:avLst/>
              <a:gdLst>
                <a:gd name="textAreaLeft" fmla="*/ 0 w 965880"/>
                <a:gd name="textAreaRight" fmla="*/ 966240 w 965880"/>
                <a:gd name="textAreaTop" fmla="*/ 0 h 650880"/>
                <a:gd name="textAreaBottom" fmla="*/ 651240 h 650880"/>
              </a:gdLst>
              <a:ahLst/>
              <a:rect l="textAreaLeft" t="textAreaTop" r="textAreaRight" b="textAreaBottom"/>
              <a:pathLst>
                <a:path w="3419475" h="2305050">
                  <a:moveTo>
                    <a:pt x="0" y="0"/>
                  </a:moveTo>
                  <a:lnTo>
                    <a:pt x="2286000" y="2305050"/>
                  </a:lnTo>
                  <a:lnTo>
                    <a:pt x="3419475" y="1190625"/>
                  </a:lnTo>
                </a:path>
              </a:pathLst>
            </a:custGeom>
            <a:noFill/>
            <a:ln w="34925">
              <a:solidFill>
                <a:srgbClr val="fbad1b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grpSp>
          <p:nvGrpSpPr>
            <p:cNvPr id="156" name="그룹 11"/>
            <p:cNvGrpSpPr/>
            <p:nvPr/>
          </p:nvGrpSpPr>
          <p:grpSpPr>
            <a:xfrm>
              <a:off x="1505160" y="227160"/>
              <a:ext cx="135720" cy="136080"/>
              <a:chOff x="1505160" y="227160"/>
              <a:chExt cx="135720" cy="136080"/>
            </a:xfrm>
          </p:grpSpPr>
          <p:sp>
            <p:nvSpPr>
              <p:cNvPr id="157" name="사각형: 둥근 모서리 5"/>
              <p:cNvSpPr/>
              <p:nvPr/>
            </p:nvSpPr>
            <p:spPr>
              <a:xfrm>
                <a:off x="1510920" y="261000"/>
                <a:ext cx="123840" cy="68400"/>
              </a:xfrm>
              <a:prstGeom prst="roundRect">
                <a:avLst>
                  <a:gd name="adj" fmla="val 2272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algn="t" blurRad="139680" dir="5400000" dist="63360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dir="t" rig="threePt"/>
              </a:scene3d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760" bIns="14760" anchor="ctr">
                <a:noAutofit/>
              </a:bodyPr>
              <a:p>
                <a:endParaRPr b="0" i="1" lang="en-US" sz="1800" strike="noStrike" u="none">
                  <a:solidFill>
                    <a:srgbClr val="ffffff"/>
                  </a:solidFill>
                  <a:effectLst/>
                  <a:uFillTx/>
                  <a:latin typeface="Tmon몬소리 Black"/>
                  <a:ea typeface="Tmon몬소리 Black"/>
                </a:endParaRPr>
              </a:p>
            </p:txBody>
          </p:sp>
          <p:sp>
            <p:nvSpPr>
              <p:cNvPr id="158" name="사다리꼴 17"/>
              <p:cNvSpPr/>
              <p:nvPr/>
            </p:nvSpPr>
            <p:spPr>
              <a:xfrm rot="18900000">
                <a:off x="1568520" y="305280"/>
                <a:ext cx="50400" cy="2124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25200" bIns="-2520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159" name="사다리꼴 18"/>
              <p:cNvSpPr/>
              <p:nvPr/>
            </p:nvSpPr>
            <p:spPr>
              <a:xfrm flipV="1" rot="18916800">
                <a:off x="1512360" y="254520"/>
                <a:ext cx="51120" cy="9000"/>
              </a:xfrm>
              <a:prstGeom prst="trapezoid">
                <a:avLst>
                  <a:gd name="adj" fmla="val 3214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6000" bIns="-3600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160" name="사다리꼴 19"/>
              <p:cNvSpPr/>
              <p:nvPr/>
            </p:nvSpPr>
            <p:spPr>
              <a:xfrm flipV="1" rot="13513200">
                <a:off x="1514160" y="30168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  <p:sp>
            <p:nvSpPr>
              <p:cNvPr id="161" name="사다리꼴 20"/>
              <p:cNvSpPr/>
              <p:nvPr/>
            </p:nvSpPr>
            <p:spPr>
              <a:xfrm rot="13486800">
                <a:off x="1549080" y="267120"/>
                <a:ext cx="65520" cy="5760"/>
              </a:xfrm>
              <a:prstGeom prst="trapezoid">
                <a:avLst>
                  <a:gd name="adj" fmla="val 162303"/>
                </a:avLst>
              </a:prstGeom>
              <a:solidFill>
                <a:srgbClr val="585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-39240" bIns="-39240" anchor="ctr">
                <a:noAutofit/>
              </a:bodyPr>
              <a:p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맑은 고딕"/>
                </a:endParaRPr>
              </a:p>
            </p:txBody>
          </p:sp>
        </p:grpSp>
      </p:grpSp>
      <p:sp>
        <p:nvSpPr>
          <p:cNvPr id="162" name="TextBox 6"/>
          <p:cNvSpPr/>
          <p:nvPr/>
        </p:nvSpPr>
        <p:spPr>
          <a:xfrm>
            <a:off x="2593440" y="330480"/>
            <a:ext cx="6095880" cy="6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i="1" lang="ko-KR" sz="3700" strike="noStrike" u="none">
                <a:solidFill>
                  <a:srgbClr val="ffffff"/>
                </a:solidFill>
                <a:effectLst/>
                <a:uFillTx/>
                <a:latin typeface="한컴산뜻돋움"/>
                <a:ea typeface="한컴산뜻돋움"/>
              </a:rPr>
              <a:t>교통 안내 비서</a:t>
            </a:r>
            <a:endParaRPr b="0" lang="en-US" sz="37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4878360" y="1320840"/>
            <a:ext cx="6499800" cy="4764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820000" y="5220000"/>
            <a:ext cx="1051488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1" lang="en-US" sz="4000" strike="noStrike" u="none">
                <a:solidFill>
                  <a:srgbClr val="ffffff"/>
                </a:solidFill>
                <a:effectLst/>
                <a:uFillTx/>
                <a:latin typeface="맑은 고딕"/>
              </a:rPr>
              <a:t>3. </a:t>
            </a:r>
            <a:r>
              <a:rPr b="1" lang="ko-KR" sz="4000" strike="noStrike" u="none">
                <a:solidFill>
                  <a:srgbClr val="ffffff"/>
                </a:solidFill>
                <a:effectLst/>
                <a:uFillTx/>
                <a:latin typeface="맑은 고딕"/>
              </a:rPr>
              <a:t>프로그램</a:t>
            </a:r>
            <a:endParaRPr b="1" lang="en-US" sz="4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-3240000" y="-564120"/>
            <a:ext cx="1051488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ko-KR" sz="3200" strike="noStrike" u="none">
                <a:solidFill>
                  <a:srgbClr val="ffffff"/>
                </a:solidFill>
                <a:effectLst/>
                <a:uFillTx/>
                <a:latin typeface="맑은 고딕"/>
              </a:rPr>
              <a:t>클래스구조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6840000" y="1440000"/>
            <a:ext cx="4653000" cy="522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Application>LibreOffice/25.2.0.3$Windows_X86_64 LibreOffice_project/e1cf4a87eb02d755bce1a01209907ea5ddc8f069</Application>
  <AppVersion>15.0000</AppVersion>
  <Words>414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2022-10-03T02:59:02Z</dcterms:created>
  <dc:creator>Microsoft 계정</dc:creator>
  <dc:description/>
  <dc:language>ko-KR</dc:language>
  <cp:lastModifiedBy/>
  <dcterms:modified xsi:type="dcterms:W3CDTF">2025-02-26T04:31:39Z</dcterms:modified>
  <cp:revision>161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17</vt:i4>
  </property>
</Properties>
</file>