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presProps.xml" ContentType="application/vnd.openxmlformats-officedocument.presentationml.presProps+xml"/>
  <Override PartName="/ppt/media/image28.png" ContentType="image/png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4092A-24E2-45BA-A86F-6830306F6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097DA82-2195-4499-8CD1-FF2930E614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95FE3C-370F-4CC5-B28F-F05B23D5BA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B326A4-20A4-454D-B2CD-4DEF3E1E6A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6B269E-71FF-4F50-80DE-B7DC0FCF26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9F2F44F-C30C-4EB9-AD32-B403DC3B70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008B58-C3A1-4CE5-8049-7E534D1499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AB2207B-EBFE-45E9-8275-10F80B7679A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5EF7521-1E28-431B-AC1E-3DF5EDC3A5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CB6CF873-399A-4D7A-BE71-0B581695F0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8DA3CD-2C5C-44CD-9AF1-E422B5424006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37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A1C39D-5346-4688-A5B5-5161903B642F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B7A6F9D-E4C0-44BA-A1DB-E17A5C13928C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8F49EA-D1C7-4180-A466-C5DDB8CD3F90}" type="slidenum"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AC13E4-F5EF-4329-A6DC-B140DF6C6A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57B8CD-AD62-4D92-AC4B-2BAC95AC23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D2D132-B403-429A-8B90-EECE7EE7CF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659F57-009A-40A8-96E5-F5CED10D90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900" strike="noStrike" u="non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ko-KR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068556-6A07-484E-9FBE-E9AF0F439C9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github.com/cong2738/my_RISC-V" TargetMode="External"/><Relationship Id="rId2" Type="http://schemas.openxmlformats.org/officeDocument/2006/relationships/hyperlink" Target="https://github.com/cong2738/my_RISC-V" TargetMode="External"/><Relationship Id="rId3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5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pc="-15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400" strike="noStrike" u="non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732758-90D0-4200-915A-261E5CABA97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2158920" y="5445720"/>
            <a:ext cx="9375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 동작 설명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2B0F2E-CF3D-4F4C-9433-98545DBD9FF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연산된 값을 저장함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br>
              <a:rPr sz="2000"/>
            </a:b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FAF673-CACA-4E3A-BF84-86976FEBDF7F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데이터를 읽고 쓰기 위해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" descr=""/>
              <p:cNvPicPr/>
              <p:nvPr/>
            </p:nvPicPr>
            <p:blipFill>
              <a:blip r:embed="rId1"/>
              <a:srcRect l="0" t="0"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C79ED4-C670-431E-BCFC-851C5B9DD9D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" descr=""/>
            <p:cNvPicPr/>
            <p:nvPr/>
          </p:nvPicPr>
          <p:blipFill>
            <a:blip r:embed="rId1"/>
            <a:srcRect l="0" t="25374" r="0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" descr=""/>
            <p:cNvPicPr/>
            <p:nvPr/>
          </p:nvPicPr>
          <p:blipFill>
            <a:blip r:embed="rId2"/>
            <a:srcRect l="0" t="39560" r="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D3256E-4E4F-42D8-B615-B174C34635B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9" name="TextBox 15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0" t="70596" r="0" b="13792"/>
          <a:stretch/>
        </p:blipFill>
        <p:spPr>
          <a:xfrm>
            <a:off x="1800" y="4779000"/>
            <a:ext cx="12166560" cy="130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4BBAEA-3395-4983-BFA7-24DAF906B8A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486000"/>
            <a:ext cx="9284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1514160"/>
            <a:ext cx="1147428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큰 값을 사용해야 할 때 사용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 저장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 이동하기 위해 사용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0" t="88073" r="0" b="0"/>
          <a:stretch/>
        </p:blipFill>
        <p:spPr>
          <a:xfrm>
            <a:off x="36000" y="5067360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FEFFE-848A-4071-AF9C-C7D0B5774F16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58"/>
          <p:cNvSpPr/>
          <p:nvPr/>
        </p:nvSpPr>
        <p:spPr>
          <a:xfrm flipH="1">
            <a:off x="2158920" y="5445720"/>
            <a:ext cx="9375480" cy="69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 및 검증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1F2B2A-2F63-4F97-BF31-0C6F14E8CF6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A354B-AC90-4C7C-82E9-801F3FF8DE64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87560"/>
            <a:ext cx="64299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tp, alu1, alu2, wdata);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42912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8D0B958-65E0-45E9-B346-DDECD05AB56D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 descr=""/>
          <p:cNvPicPr/>
          <p:nvPr/>
        </p:nvPicPr>
        <p:blipFill>
          <a:blip r:embed="rId1"/>
          <a:srcRect l="0" t="0" r="10931" b="0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3600" strike="noStrike" u="non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ko-KR" sz="2800" spc="-300" strike="noStrike" u="none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C95942-A959-4D47-A277-8449AB732D2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" descr=""/>
          <p:cNvPicPr/>
          <p:nvPr/>
        </p:nvPicPr>
        <p:blipFill>
          <a:blip r:embed="rId2"/>
          <a:srcRect l="0" t="0" r="4643" b="0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F652F5-C811-4850-88F1-CB67C98B28EF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87560"/>
            <a:ext cx="6429960" cy="70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tp, alu1, alu2, wdata);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357480" y="1796760"/>
            <a:ext cx="1961280" cy="3599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CA911C-A5C2-4048-895D-96EDFAB658D1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7890480" y="1809720"/>
            <a:ext cx="4292280" cy="254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CB39C3-E9C3-40D4-8E6C-843690CD8C78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78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$display("S_Type - %d, %d", alucal, rs2);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$display("L_Type - %d, %d", wdata, u_MCU.u_ram.memclucal/4]);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35240" y="1802520"/>
            <a:ext cx="1910880" cy="146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CEDBA9-DB90-4FC0-8353-5DE9050896DB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7917480" y="2424240"/>
            <a:ext cx="4275000" cy="1110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" descr=""/>
          <p:cNvPicPr/>
          <p:nvPr/>
        </p:nvPicPr>
        <p:blipFill>
          <a:blip r:embed="rId2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BECAC4-C207-47F3-8625-A02AE019E39A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31840"/>
            <a:ext cx="573444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$display("B_Type - %d, %d, %d", pc, pcImm, romAddr&gt;&gt;2);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BB673C-DE29-4A8B-A3E7-C585C1018C1A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rcRect l="0" t="0" r="52949" b="0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7234920" y="2539440"/>
            <a:ext cx="4908600" cy="159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8EA1E-BEED-4510-88BF-E2B0F1F3336B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$display("LU_Type - %d, %d", wdata, 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$display("AU_Type - %d, %d", wdata, pcImm);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0E60C8-F782-4263-8587-F0A24BF918BE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7923600" y="2167560"/>
            <a:ext cx="4278240" cy="1372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" descr=""/>
          <p:cNvPicPr/>
          <p:nvPr/>
        </p:nvPicPr>
        <p:blipFill>
          <a:blip r:embed="rId2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AC1F0D-7073-457C-B790-3508BEE14041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3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24160"/>
            <a:ext cx="573444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$display("J_Type - %d, %d, %d", wdata, pc4, pcImm);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$display("JL_Type - %d, %d, %d", wdata, pc4, pcR1);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23040" bIns="2304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46B10E-7F58-42F3-9193-30117CBB92C9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3D8D4B-DB84-4280-AE13-B8FFE402D48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" descr=""/>
          <p:cNvPicPr/>
          <p:nvPr/>
        </p:nvPicPr>
        <p:blipFill>
          <a:blip r:embed="rId2"/>
          <a:stretch/>
        </p:blipFill>
        <p:spPr>
          <a:xfrm>
            <a:off x="7914240" y="1406520"/>
            <a:ext cx="4275720" cy="257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9DF8F8-ABF4-40EF-B612-0EBFEBF172D8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CD5035-D2DC-4DD3-A989-F26CB647E0F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F8C48B-369C-414E-AAB8-35E32836C57C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9FC2B51-3C72-4739-B393-D609518AAD4A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 flipH="1" rot="16204800">
            <a:off x="8383320" y="3035160"/>
            <a:ext cx="6838560" cy="767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8" name="" descr=""/>
          <p:cNvPicPr/>
          <p:nvPr/>
        </p:nvPicPr>
        <p:blipFill>
          <a:blip r:embed="rId2"/>
          <a:stretch/>
        </p:blipFill>
        <p:spPr>
          <a:xfrm>
            <a:off x="540000" y="1337760"/>
            <a:ext cx="4859640" cy="510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5F7D29-586E-47F0-8516-B069F6539AFD}" type="slidenum">
              <a:t>34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BA8466-D17B-482E-8A71-2AEB23E73F80}" type="slidenum">
              <a:t>35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곱셈을 추가 한 경우</a:t>
            </a: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86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1.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 가산기와 달리 연산이 비교적 오래걸림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한연산에 한클럭을 사용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오래걸리는 연산을 기준으로 설정됨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단위 클럭이 길어져서 모든 연산이 느려짐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4A90A0-8EC4-441F-ACBC-FEB2A802E153}" type="slidenum">
              <a:t>36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"/>
          <p:cNvSpPr/>
          <p:nvPr/>
        </p:nvSpPr>
        <p:spPr>
          <a:xfrm>
            <a:off x="720000" y="1440000"/>
            <a:ext cx="5039640" cy="4205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여러클 럭에 걸쳐  명령어를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뭉치로써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계산한다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클럭주기의 기준이 비교적 짧은 연산에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맞춰지기에 결과적으로 연산이 빨라진다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X1 3 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ADD X1 X1 IMM(3)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392D52-1E77-4359-AABB-B886937F5D07}" type="slidenum">
              <a:t>37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en-US" sz="19900" strike="noStrike" u="non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b="0" lang="en-US" sz="199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E26EE72-1E59-4C96-89FD-E64F4B0CFD06}" type="slidenum">
              <a:t>38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ko-KR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775880"/>
            <a:ext cx="9334440" cy="9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타입을 구현 하고 난 뒤 다른 타입을 구현할 때 비슷한 동작이 있으나 구현 방식에 따라 재사용이 불가능한 경우가 왕왕 생김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b="1" lang="ko-KR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설계 효율을 위해서는 전체 구조적 특성을 파악할 필요성을 느낌</a:t>
            </a:r>
            <a:r>
              <a:rPr b="1" lang="en-US" sz="18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" descr=""/>
          <p:cNvPicPr/>
          <p:nvPr/>
        </p:nvPicPr>
        <p:blipFill>
          <a:blip r:embed="rId1"/>
          <a:stretch/>
        </p:blipFill>
        <p:spPr>
          <a:xfrm>
            <a:off x="745200" y="3420000"/>
            <a:ext cx="2399760" cy="287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2"/>
          <a:stretch/>
        </p:blipFill>
        <p:spPr>
          <a:xfrm>
            <a:off x="3145320" y="3105720"/>
            <a:ext cx="2466360" cy="31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" descr=""/>
          <p:cNvPicPr/>
          <p:nvPr/>
        </p:nvPicPr>
        <p:blipFill>
          <a:blip r:embed="rId3"/>
          <a:stretch/>
        </p:blipFill>
        <p:spPr>
          <a:xfrm>
            <a:off x="5612040" y="4363200"/>
            <a:ext cx="2523600" cy="19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A73E57-A4FB-48DA-B7AA-1FDA145F819C}" type="slidenum">
              <a:t>39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6500520" y="4302000"/>
            <a:ext cx="5019480" cy="163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8215200" y="2862000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D49E3B-66C5-4838-BC82-1B2F04785E5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720000" y="5220000"/>
            <a:ext cx="11028600" cy="103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3000" strike="noStrike" u="sng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1"/>
              </a:rPr>
              <a:t>my RISC-V</a:t>
            </a:r>
            <a:r>
              <a:rPr b="0" lang="en-US" sz="2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Click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https://github.com/</a:t>
            </a: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b="0" lang="en-US" sz="14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1C0EC-159C-4C58-B140-AF97273DA943}" type="slidenum">
              <a:t>40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24d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ko-KR" sz="4800" spc="-300" strike="noStrike" u="none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b="0" lang="en-US" sz="4800" strike="noStrike" u="non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31FFD2-79FC-4D33-912B-80A0255C1492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2158920" y="5445720"/>
            <a:ext cx="93754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8E245C-770E-4B96-84B9-84A0E2DAB0D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상위언어는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상위언어에 구현된 기능을 모두 구현하기엔 한계가 있음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1311E9-4C3F-47D0-9BF5-74501CCB0DE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b="1" lang="ko-KR" sz="4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b="1" lang="en-US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b="1" lang="ko-KR" sz="20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83160" bIns="831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B09979-9E3F-42D2-9665-BA21973C7AC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9B35E5-FC26-49ED-8429-FED93CBB807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319720" cy="16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5000" spc="-300" strike="noStrike" u="non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 Cycle RISC - V</a:t>
            </a:r>
            <a:endParaRPr b="0" lang="en-US" sz="5000" strike="noStrike" u="non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rcRect l="0" t="0" r="66024" b="0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9910C8-F2C8-4FAE-A0FB-B082F0BAF8E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3057</TotalTime>
  <Application>LibreOffice/25.2.0.3$Windows_X86_64 LibreOffice_project/e1cf4a87eb02d755bce1a01209907ea5ddc8f069</Application>
  <AppVersion>15.0000</AppVersion>
  <Words>432</Words>
  <Paragraphs>143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2022-08-03T01:14:38Z</dcterms:created>
  <dc:creator>Yu Saebyeol</dc:creator>
  <dc:description/>
  <dc:language>ko-KR</dc:language>
  <cp:lastModifiedBy/>
  <dcterms:modified xsi:type="dcterms:W3CDTF">2025-04-14T07:43:34Z</dcterms:modified>
  <cp:revision>229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