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ko-KR" sz="4400" strike="noStrike" u="none">
                <a:solidFill>
                  <a:srgbClr val="ffffff"/>
                </a:solidFill>
                <a:effectLst/>
                <a:uFillTx/>
                <a:latin typeface="맑은 고딕"/>
              </a:rPr>
              <a:t>슬라이드를 이동하려면 클릭하십시오</a:t>
            </a: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맑은 고딕"/>
              </a:rPr>
              <a:t>.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2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2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2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84C4F96-3C3C-4C33-B886-5C4C182BB04B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&lt;숫자&gt;</a:t>
            </a:fld>
            <a:endParaRPr b="0" lang="en-US" sz="14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슬라이드 번호 개체 틀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CCA76EC-6125-48A1-B41F-114D5D93C5D5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&lt;숫자&gt;</a:t>
            </a:fld>
            <a:endParaRPr b="0" lang="en-US" sz="14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760" cy="400860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슬라이드 번호 개체 틀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D630D35-DFEE-471E-8197-6BEA5A72D59A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&lt;숫자&gt;</a:t>
            </a:fld>
            <a:endParaRPr b="0" lang="en-US" sz="14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760" cy="400860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슬라이드 번호 개체 틀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00EB8D3-C2D6-4891-AFC5-43ECB21EDB04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&lt;숫자&gt;</a:t>
            </a:fld>
            <a:endParaRPr b="0" lang="en-US" sz="14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760" cy="400860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슬라이드 번호 개체 틀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801676E-ECF8-43D2-82D0-5A8BFC72AF10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&lt;숫자&gt;</a:t>
            </a:fld>
            <a:endParaRPr b="0" lang="en-US" sz="14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760" cy="400860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슬라이드 번호 개체 틀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CAD657D-0276-42F1-848A-C561D05199C1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&lt;숫자&gt;</a:t>
            </a:fld>
            <a:endParaRPr b="0" lang="en-US" sz="14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760" cy="400860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슬라이드 번호 개체 틀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3DC958E-0308-4015-951F-1DAE700D8FFF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&lt;숫자&gt;</a:t>
            </a:fld>
            <a:endParaRPr b="0" lang="en-US" sz="14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760" cy="4008600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슬라이드 번호 개체 틀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9857929-28D4-47F3-957C-B5755978B748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&lt;숫자&gt;</a:t>
            </a:fld>
            <a:endParaRPr b="0" lang="en-US" sz="14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760" cy="4008600"/>
          </a:xfrm>
          <a:prstGeom prst="rect">
            <a:avLst/>
          </a:prstGeom>
          <a:ln w="0">
            <a:noFill/>
          </a:ln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슬라이드 번호 개체 틀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4726D16-9B2D-49F5-AD1A-53F9B84DD124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&lt;숫자&gt;</a:t>
            </a:fld>
            <a:endParaRPr b="0" lang="en-US" sz="14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760" cy="4008600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x" preserve="1">
  <p:cSld name="Master1-기본값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마스터 텍스트 스타일 편집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둘째 수준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셋째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넷째 수준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다섯째 수준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C39737E-AF2A-4347-8B7D-0F260B09338F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&lt;숫자&gt;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x" preserve="1">
  <p:cSld name="Master1-Layout1-title-제목-슬라이드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60360" y="928800"/>
            <a:ext cx="7559640" cy="19731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ko-KR" sz="60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마스터 제목 스타일 편집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638214E-55D9-47C0-B0A6-223BDD2C5EB3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&lt;숫자&gt;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x" preserve="1">
  <p:cSld name="Master1-Layout2-obj-제목-및-내용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ko-KR" sz="4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마스터 제목 스타일 편집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ko-KR" sz="32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마스터 텍스트 스타일 편집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둘째 수준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셋째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넷째 수준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다섯째 수준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F7E5E26-BA66-4F91-93DB-A7ABD12BB513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&lt;숫자&gt;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x" preserve="1">
  <p:cSld name="Master1-Layout3-secHead-구역-머리글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7240" y="1414440"/>
            <a:ext cx="8694720" cy="2357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ko-KR" sz="60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마스터 제목 스타일 편집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7240" y="3794040"/>
            <a:ext cx="8694720" cy="1241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400" strike="noStrike" u="none">
                <a:solidFill>
                  <a:srgbClr val="898989"/>
                </a:solidFill>
                <a:effectLst/>
                <a:uFillTx/>
                <a:latin typeface="맑은 고딕"/>
                <a:ea typeface="맑은 고딕"/>
              </a:rPr>
              <a:t>마스터 텍스트 스타일 편집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E58F8AA-3001-4913-884E-F62DC57970A8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&lt;숫자&gt;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x" preserve="1">
  <p:cSld name="Master1-Layout4-twoObj-콘텐츠-2개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ko-KR" sz="4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마스터 제목 스타일 편집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title"/>
          </p:nvPr>
        </p:nvSpPr>
        <p:spPr>
          <a:xfrm>
            <a:off x="503280" y="1327320"/>
            <a:ext cx="4459320" cy="32878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ko-KR" sz="32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마스터 텍스트 스타일 편집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둘째 수준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셋째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넷째 수준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다섯째 수준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title"/>
          </p:nvPr>
        </p:nvSpPr>
        <p:spPr>
          <a:xfrm>
            <a:off x="5114880" y="1327320"/>
            <a:ext cx="4460760" cy="32878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ko-KR" sz="32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마스터 텍스트 스타일 편집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둘째 수준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셋째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넷째 수준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다섯째 수준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dt" idx="13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ftr" idx="14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4" name="PlaceHolder 6"/>
          <p:cNvSpPr>
            <a:spLocks noGrp="1"/>
          </p:cNvSpPr>
          <p:nvPr>
            <p:ph type="sldNum" idx="15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0693AA4-0BB0-48C3-ADFE-B2894499720F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&lt;숫자&gt;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x" preserve="1">
  <p:cSld name="Master1-Layout5-twoTxTwoObj-비교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93720" y="301680"/>
            <a:ext cx="8694720" cy="10969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ko-KR" sz="4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마스터 제목 스타일 편집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93720" y="1390680"/>
            <a:ext cx="4265640" cy="6811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ko-KR" sz="2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마스터 텍스트 스타일 편집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title"/>
          </p:nvPr>
        </p:nvSpPr>
        <p:spPr>
          <a:xfrm>
            <a:off x="693720" y="2071800"/>
            <a:ext cx="4265640" cy="3046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92500" lnSpcReduction="9999"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ko-KR" sz="32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마스터 텍스트 스타일 편집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둘째 수준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셋째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넷째 수준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다섯째 수준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103720" y="1390680"/>
            <a:ext cx="4284720" cy="6811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b="1" lang="ko-KR" sz="2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마스터 텍스트 스타일 편집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title"/>
          </p:nvPr>
        </p:nvSpPr>
        <p:spPr>
          <a:xfrm>
            <a:off x="5103720" y="2071800"/>
            <a:ext cx="4284720" cy="30463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92500" lnSpcReduction="9999"/>
          </a:bodyPr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b="0" lang="ko-KR" sz="32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마스터 텍스트 스타일 편집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둘째 수준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셋째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넷째 수준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18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다섯째 수준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dt" idx="16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1" name="PlaceHolder 7"/>
          <p:cNvSpPr>
            <a:spLocks noGrp="1"/>
          </p:cNvSpPr>
          <p:nvPr>
            <p:ph type="ftr" idx="17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2" name="PlaceHolder 8"/>
          <p:cNvSpPr>
            <a:spLocks noGrp="1"/>
          </p:cNvSpPr>
          <p:nvPr>
            <p:ph type="sldNum" idx="18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7C458E8-AF41-4C34-9E03-5661C2F42FE2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&lt;숫자&gt;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x" preserve="1">
  <p:cSld name="Master1-Layout6-titleOnly-제목만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ko-KR" sz="4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마스터 제목 스타일 편집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dt" idx="19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ftr" idx="20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21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84B71EA-35AB-4B60-B1CC-D8C70ACD7384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&lt;숫자&gt;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x" preserve="1">
  <p:cSld name="Master1-Layout7-blank-빈-화면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dt" idx="22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ftr" idx="2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 anchorCtr="1">
            <a:noAutofit/>
          </a:bodyPr>
          <a:p>
            <a:pPr indent="0">
              <a:buNone/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2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48F3AF2-7A8B-4DCB-B332-FE7238F1566E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&lt;숫자&gt;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개요 텍스트의 서식을 편집하려면 클릭하십시오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2</a:t>
            </a:r>
            <a:r>
              <a:rPr b="0" lang="ko-KR" sz="2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3</a:t>
            </a:r>
            <a:r>
              <a:rPr b="0" lang="ko-KR" sz="2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4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5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6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7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80000" y="360"/>
            <a:ext cx="4382280" cy="5669640"/>
          </a:xfrm>
          <a:prstGeom prst="rect">
            <a:avLst/>
          </a:prstGeom>
          <a:noFill/>
          <a:ln w="12600">
            <a:noFill/>
          </a:ln>
        </p:spPr>
      </p:pic>
      <p:sp>
        <p:nvSpPr>
          <p:cNvPr id="49" name="PlaceHolder 1"/>
          <p:cNvSpPr>
            <a:spLocks noGrp="1"/>
          </p:cNvSpPr>
          <p:nvPr>
            <p:ph/>
          </p:nvPr>
        </p:nvSpPr>
        <p:spPr>
          <a:xfrm>
            <a:off x="4680000" y="360000"/>
            <a:ext cx="4500000" cy="7200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UVM</a:t>
            </a:r>
            <a:r>
              <a:rPr b="0" lang="ko-KR" sz="16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시스템베릴로그검증 구조</a:t>
            </a: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(</a:t>
            </a:r>
            <a:r>
              <a:rPr b="0" lang="ko-KR" sz="16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템플릿</a:t>
            </a: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1"/>
          <p:cNvSpPr/>
          <p:nvPr/>
        </p:nvSpPr>
        <p:spPr>
          <a:xfrm>
            <a:off x="0" y="0"/>
            <a:ext cx="10080000" cy="5760000"/>
          </a:xfrm>
          <a:custGeom>
            <a:avLst/>
            <a:gdLst>
              <a:gd name="textAreaLeft" fmla="*/ 0 w 10080000"/>
              <a:gd name="textAreaRight" fmla="*/ 10080360 w 10080000"/>
              <a:gd name="textAreaTop" fmla="*/ 0 h 5760000"/>
              <a:gd name="textAreaBottom" fmla="*/ 5760360 h 57600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\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7544520" cy="5669640"/>
          </a:xfrm>
          <a:prstGeom prst="rect">
            <a:avLst/>
          </a:prstGeom>
          <a:noFill/>
          <a:ln w="12600">
            <a:noFill/>
          </a:ln>
        </p:spPr>
      </p:pic>
      <p:sp>
        <p:nvSpPr>
          <p:cNvPr id="52" name="PlaceHolder 1"/>
          <p:cNvSpPr>
            <a:spLocks noGrp="1"/>
          </p:cNvSpPr>
          <p:nvPr>
            <p:ph/>
          </p:nvPr>
        </p:nvSpPr>
        <p:spPr>
          <a:xfrm>
            <a:off x="2700000" y="360000"/>
            <a:ext cx="4500000" cy="7200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TRANSACTION: </a:t>
            </a: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각 클래스에서 사용할 데이터 타입</a:t>
            </a: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, </a:t>
            </a: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형식을 가지고있는 클래스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2700000" y="2160000"/>
            <a:ext cx="4500000" cy="7200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CONSTRAINT: </a:t>
            </a: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랜더마이즈 동작시 값 범위</a:t>
            </a: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, </a:t>
            </a: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특징 등을 제어하기 위한 도구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1620000" y="4356000"/>
            <a:ext cx="5580000" cy="7200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TRANSACTION </a:t>
            </a: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요소를 들여다 보기 위한 </a:t>
            </a: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SHOW </a:t>
            </a: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태스크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자유형 1"/>
          <p:cNvSpPr/>
          <p:nvPr/>
        </p:nvSpPr>
        <p:spPr>
          <a:xfrm>
            <a:off x="0" y="0"/>
            <a:ext cx="10080000" cy="5760000"/>
          </a:xfrm>
          <a:custGeom>
            <a:avLst/>
            <a:gdLst>
              <a:gd name="textAreaLeft" fmla="*/ 0 w 10080000"/>
              <a:gd name="textAreaRight" fmla="*/ 10080360 w 10080000"/>
              <a:gd name="textAreaTop" fmla="*/ 0 h 5760000"/>
              <a:gd name="textAreaBottom" fmla="*/ 5760360 h 57600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0" y="-360"/>
            <a:ext cx="5511240" cy="5669640"/>
          </a:xfrm>
          <a:prstGeom prst="rect">
            <a:avLst/>
          </a:prstGeom>
          <a:noFill/>
          <a:ln w="12600">
            <a:noFill/>
          </a:ln>
        </p:spPr>
      </p:pic>
      <p:sp>
        <p:nvSpPr>
          <p:cNvPr id="57" name="PlaceHolder 1"/>
          <p:cNvSpPr>
            <a:spLocks noGrp="1"/>
          </p:cNvSpPr>
          <p:nvPr>
            <p:ph/>
          </p:nvPr>
        </p:nvSpPr>
        <p:spPr>
          <a:xfrm>
            <a:off x="5580000" y="360000"/>
            <a:ext cx="4500000" cy="27000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INTERFACE:  </a:t>
            </a: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시뮬레이션 영역과 물리 모듈 영역을 이어주는 클래스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각 클래스들을 실체로 이어주기 위해 </a:t>
            </a: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VIRTUAL CLASS</a:t>
            </a: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로 선언하여 사용한다</a:t>
            </a: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인스턴스를 선언하며 인자를 넘겨줄 때 </a:t>
            </a: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VIRTUAL</a:t>
            </a: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을 사용 할 경우 클래스간 같은 객체를 사용하게 된다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자유형 1"/>
          <p:cNvSpPr/>
          <p:nvPr/>
        </p:nvSpPr>
        <p:spPr>
          <a:xfrm>
            <a:off x="0" y="0"/>
            <a:ext cx="10080000" cy="5760000"/>
          </a:xfrm>
          <a:custGeom>
            <a:avLst/>
            <a:gdLst>
              <a:gd name="textAreaLeft" fmla="*/ 0 w 10080000"/>
              <a:gd name="textAreaRight" fmla="*/ 10080360 w 10080000"/>
              <a:gd name="textAreaTop" fmla="*/ 0 h 5760000"/>
              <a:gd name="textAreaBottom" fmla="*/ 5760360 h 57600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0" y="-360"/>
            <a:ext cx="8481600" cy="5669640"/>
          </a:xfrm>
          <a:prstGeom prst="rect">
            <a:avLst/>
          </a:prstGeom>
          <a:noFill/>
          <a:ln w="12600">
            <a:noFill/>
          </a:ln>
        </p:spPr>
      </p:pic>
      <p:sp>
        <p:nvSpPr>
          <p:cNvPr id="60" name="PlaceHolder 1"/>
          <p:cNvSpPr>
            <a:spLocks noGrp="1"/>
          </p:cNvSpPr>
          <p:nvPr>
            <p:ph/>
          </p:nvPr>
        </p:nvSpPr>
        <p:spPr>
          <a:xfrm>
            <a:off x="3240000" y="360000"/>
            <a:ext cx="6840000" cy="5400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80000"/>
              </a:lnSpc>
              <a:spcBef>
                <a:spcPts val="1414"/>
              </a:spcBef>
            </a:pPr>
            <a:r>
              <a:rPr b="0" lang="en-US" sz="14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GENERATOR: </a:t>
            </a:r>
            <a:r>
              <a:rPr b="0" lang="ko-KR" sz="14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시뮬레이션 값을 만들어서 </a:t>
            </a:r>
            <a:r>
              <a:rPr b="0" lang="en-US" sz="14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TR</a:t>
            </a:r>
            <a:r>
              <a:rPr b="0" lang="ko-KR" sz="14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형태로 저장</a:t>
            </a:r>
            <a:r>
              <a:rPr b="0" lang="en-US" sz="14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,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8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g2d</a:t>
            </a:r>
            <a:r>
              <a:rPr b="0" lang="ko-KR" sz="14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메일박스로 던져주는 클래스</a:t>
            </a:r>
            <a:r>
              <a:rPr b="0" lang="en-US" sz="14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142600" y="3414600"/>
            <a:ext cx="6840000" cy="5400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랜덤한 값의 조합을 시뮬레이션한다</a:t>
            </a: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자유형 1"/>
          <p:cNvSpPr/>
          <p:nvPr/>
        </p:nvSpPr>
        <p:spPr>
          <a:xfrm>
            <a:off x="0" y="0"/>
            <a:ext cx="10080000" cy="5760000"/>
          </a:xfrm>
          <a:custGeom>
            <a:avLst/>
            <a:gdLst>
              <a:gd name="textAreaLeft" fmla="*/ 0 w 10080000"/>
              <a:gd name="textAreaRight" fmla="*/ 10080360 w 10080000"/>
              <a:gd name="textAreaTop" fmla="*/ 0 h 5760000"/>
              <a:gd name="textAreaBottom" fmla="*/ 5760360 h 57600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0" y="-360"/>
            <a:ext cx="4352040" cy="5669640"/>
          </a:xfrm>
          <a:prstGeom prst="rect">
            <a:avLst/>
          </a:prstGeom>
          <a:noFill/>
          <a:ln w="12600">
            <a:noFill/>
          </a:ln>
        </p:spPr>
      </p:pic>
      <p:sp>
        <p:nvSpPr>
          <p:cNvPr id="64" name="PlaceHolder 1"/>
          <p:cNvSpPr>
            <a:spLocks noGrp="1"/>
          </p:cNvSpPr>
          <p:nvPr>
            <p:ph/>
          </p:nvPr>
        </p:nvSpPr>
        <p:spPr>
          <a:xfrm>
            <a:off x="3240000" y="360000"/>
            <a:ext cx="6840000" cy="7200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DRIVER: </a:t>
            </a: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인터페이스에 접근</a:t>
            </a: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, </a:t>
            </a: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물리 모듈을 동작시키는 클래스</a:t>
            </a: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이 과정에서 인터페이스상 출력이 결정된다</a:t>
            </a: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240000" y="2340000"/>
            <a:ext cx="6840000" cy="5400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PEN</a:t>
            </a: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을 최초에 </a:t>
            </a: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0</a:t>
            </a: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을 주고 값을 설정한 뒤 다음상태</a:t>
            </a: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(Acces)</a:t>
            </a: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에 들어가면 </a:t>
            </a: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PEN</a:t>
            </a: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을 </a:t>
            </a: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1</a:t>
            </a: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을 줘서 값을 쓴다</a:t>
            </a: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6120000" y="3004560"/>
            <a:ext cx="3915720" cy="2713680"/>
          </a:xfrm>
          <a:prstGeom prst="rect">
            <a:avLst/>
          </a:prstGeom>
          <a:noFill/>
          <a:ln w="12600">
            <a:noFill/>
          </a:ln>
        </p:spPr>
      </p:pic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자유형 1"/>
          <p:cNvSpPr/>
          <p:nvPr/>
        </p:nvSpPr>
        <p:spPr>
          <a:xfrm>
            <a:off x="0" y="0"/>
            <a:ext cx="10080000" cy="5760000"/>
          </a:xfrm>
          <a:custGeom>
            <a:avLst/>
            <a:gdLst>
              <a:gd name="textAreaLeft" fmla="*/ 0 w 10080000"/>
              <a:gd name="textAreaRight" fmla="*/ 10080360 w 10080000"/>
              <a:gd name="textAreaTop" fmla="*/ 0 h 5760000"/>
              <a:gd name="textAreaBottom" fmla="*/ 5760360 h 57600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2240" y="-360"/>
            <a:ext cx="4127760" cy="5669640"/>
          </a:xfrm>
          <a:prstGeom prst="rect">
            <a:avLst/>
          </a:prstGeom>
          <a:noFill/>
          <a:ln w="12600">
            <a:noFill/>
          </a:ln>
        </p:spPr>
      </p:pic>
      <p:sp>
        <p:nvSpPr>
          <p:cNvPr id="69" name="PlaceHolder 1"/>
          <p:cNvSpPr>
            <a:spLocks noGrp="1"/>
          </p:cNvSpPr>
          <p:nvPr>
            <p:ph/>
          </p:nvPr>
        </p:nvSpPr>
        <p:spPr>
          <a:xfrm>
            <a:off x="3240000" y="360000"/>
            <a:ext cx="6840000" cy="7200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DRIVER: </a:t>
            </a: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물리 모듈 동작 이후의 인터페이스를 캡처하는 클래스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6120360" y="3004560"/>
            <a:ext cx="3915720" cy="2713680"/>
          </a:xfrm>
          <a:prstGeom prst="rect">
            <a:avLst/>
          </a:prstGeom>
          <a:noFill/>
          <a:ln w="12600">
            <a:noFill/>
          </a:ln>
        </p:spPr>
      </p:pic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240000" y="2520000"/>
            <a:ext cx="6840000" cy="7200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PPREADY </a:t>
            </a: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이후</a:t>
            </a: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(PP</a:t>
            </a: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동작 이후</a:t>
            </a: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) </a:t>
            </a: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값을 캡쳐한다</a:t>
            </a: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자유형 1"/>
          <p:cNvSpPr/>
          <p:nvPr/>
        </p:nvSpPr>
        <p:spPr>
          <a:xfrm>
            <a:off x="0" y="0"/>
            <a:ext cx="10080000" cy="5760000"/>
          </a:xfrm>
          <a:custGeom>
            <a:avLst/>
            <a:gdLst>
              <a:gd name="textAreaLeft" fmla="*/ 0 w 10080000"/>
              <a:gd name="textAreaRight" fmla="*/ 10080360 w 10080000"/>
              <a:gd name="textAreaTop" fmla="*/ 0 h 5760000"/>
              <a:gd name="textAreaBottom" fmla="*/ 5760360 h 57600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rcRect l="0" t="0" r="0" b="39283"/>
          <a:stretch/>
        </p:blipFill>
        <p:spPr>
          <a:xfrm>
            <a:off x="6120" y="-360"/>
            <a:ext cx="5028120" cy="5400360"/>
          </a:xfrm>
          <a:prstGeom prst="rect">
            <a:avLst/>
          </a:prstGeom>
          <a:noFill/>
          <a:ln w="12600">
            <a:noFill/>
          </a:ln>
        </p:spPr>
      </p:pic>
      <p:sp>
        <p:nvSpPr>
          <p:cNvPr id="74" name="PlaceHolder 1"/>
          <p:cNvSpPr>
            <a:spLocks noGrp="1"/>
          </p:cNvSpPr>
          <p:nvPr>
            <p:ph/>
          </p:nvPr>
        </p:nvSpPr>
        <p:spPr>
          <a:xfrm>
            <a:off x="2340000" y="360000"/>
            <a:ext cx="6840000" cy="7200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SCOREBOARD: M2S</a:t>
            </a: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메일박스속의 </a:t>
            </a: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MONITOR</a:t>
            </a: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에서 던진 값을 </a:t>
            </a: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REF</a:t>
            </a: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값</a:t>
            </a: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(</a:t>
            </a: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예상출력</a:t>
            </a: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)</a:t>
            </a: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과 비교해서 시뮬레이션 결과를 콘솔에 출력하는 클래스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260000" y="1980000"/>
            <a:ext cx="4501080" cy="7200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시뮬레이션 통과 개수 체크를 위한 카운트 선언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780000" y="1080000"/>
            <a:ext cx="6300000" cy="7200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레퍼런스 레지스트 설정</a:t>
            </a: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: SLV_REG</a:t>
            </a: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형태와 비슷하게 사용한다</a:t>
            </a: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가져오는 값은 </a:t>
            </a: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FCR,FDR,DP</a:t>
            </a: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이다</a:t>
            </a:r>
            <a:r>
              <a:rPr b="0" lang="en-US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자유형 1"/>
          <p:cNvSpPr/>
          <p:nvPr/>
        </p:nvSpPr>
        <p:spPr>
          <a:xfrm>
            <a:off x="0" y="0"/>
            <a:ext cx="10080000" cy="5760000"/>
          </a:xfrm>
          <a:custGeom>
            <a:avLst/>
            <a:gdLst>
              <a:gd name="textAreaLeft" fmla="*/ 0 w 10080000"/>
              <a:gd name="textAreaRight" fmla="*/ 10080360 w 10080000"/>
              <a:gd name="textAreaTop" fmla="*/ 0 h 5760000"/>
              <a:gd name="textAreaBottom" fmla="*/ 5760360 h 57600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rcRect l="0" t="35711" r="0" b="0"/>
          <a:stretch/>
        </p:blipFill>
        <p:spPr>
          <a:xfrm>
            <a:off x="6120" y="0"/>
            <a:ext cx="4673880" cy="5522040"/>
          </a:xfrm>
          <a:prstGeom prst="rect">
            <a:avLst/>
          </a:prstGeom>
          <a:noFill/>
          <a:ln w="12600">
            <a:noFill/>
          </a:ln>
        </p:spPr>
      </p:pic>
      <p:sp>
        <p:nvSpPr>
          <p:cNvPr id="79" name="PlaceHolder 1"/>
          <p:cNvSpPr>
            <a:spLocks noGrp="1"/>
          </p:cNvSpPr>
          <p:nvPr>
            <p:ph/>
          </p:nvPr>
        </p:nvSpPr>
        <p:spPr>
          <a:xfrm>
            <a:off x="4777920" y="328320"/>
            <a:ext cx="5302080" cy="7200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b="0" lang="ko-KR" sz="1600" strike="noStrike" u="non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결과값 예상값 비교해서 출력 및 카운트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mc:AlternateContent>
    <mc:Choice Requires="p14">
      <p:transition spd="slow" p14:dur="3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LibreOffice/25.2.2.2$Windows_X86_64 LibreOffice_project/7370d4be9e3cf6031a51beef54ff3bda878e3fac</Application>
  <AppVersion>15.0000</AppVersion>
  <Words>204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2025-04-24T14:36:13Z</dcterms:created>
  <dc:creator/>
  <dc:description/>
  <dc:language>ko-KR</dc:language>
  <cp:lastModifiedBy>kccistc</cp:lastModifiedBy>
  <dcterms:modified xsi:type="dcterms:W3CDTF">2025-04-24T06:46:45Z</dcterms:modified>
  <cp:revision>1</cp:revision>
  <dc:subject/>
  <dc:title>PowerPoint 프레젠테이션</dc:title>
</cp:coreProperties>
</file>