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ADFC300-9B3E-435A-9723-7BE5F3691264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poker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6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9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 ORGANISATIONNELLE</a:t>
            </a:r>
          </a:p>
          <a:p>
            <a:r>
              <a:rPr lang="fr-FR" dirty="0" smtClean="0"/>
              <a:t>CLIENT C++</a:t>
            </a:r>
          </a:p>
          <a:p>
            <a:r>
              <a:rPr lang="fr-FR" dirty="0" smtClean="0"/>
              <a:t>CLIENT JS</a:t>
            </a:r>
          </a:p>
          <a:p>
            <a:r>
              <a:rPr lang="fr-FR" dirty="0" smtClean="0"/>
              <a:t>CLIENT ANDROID</a:t>
            </a:r>
          </a:p>
          <a:p>
            <a:r>
              <a:rPr lang="fr-FR" dirty="0" smtClean="0"/>
              <a:t>SERVEUR</a:t>
            </a:r>
          </a:p>
          <a:p>
            <a:r>
              <a:rPr lang="fr-FR" dirty="0" smtClean="0"/>
              <a:t>FONCTIONNEMENT GLOBAL</a:t>
            </a:r>
          </a:p>
          <a:p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193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chaque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1- </a:t>
            </a:r>
            <a:r>
              <a:rPr lang="fr-FR" dirty="0" err="1" smtClean="0"/>
              <a:t>presentation</a:t>
            </a:r>
            <a:r>
              <a:rPr lang="fr-FR" dirty="0" smtClean="0"/>
              <a:t> outils</a:t>
            </a:r>
          </a:p>
          <a:p>
            <a:r>
              <a:rPr lang="fr-FR" dirty="0" smtClean="0"/>
              <a:t>2- Aspect fonctionnel(exemple simple de code)</a:t>
            </a:r>
          </a:p>
          <a:p>
            <a:r>
              <a:rPr lang="fr-FR" dirty="0" smtClean="0"/>
              <a:t>3- comment reprendre </a:t>
            </a:r>
            <a:r>
              <a:rPr lang="fr-FR" smtClean="0"/>
              <a:t>le code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1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</TotalTime>
  <Words>35</Words>
  <Application>Microsoft Office PowerPoint</Application>
  <PresentationFormat>Affichage à l'écran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Apex</vt:lpstr>
      <vt:lpstr>Projet poker</vt:lpstr>
      <vt:lpstr>INTRO</vt:lpstr>
      <vt:lpstr>PLAN</vt:lpstr>
      <vt:lpstr>Pour chaque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Toya</dc:creator>
  <cp:lastModifiedBy>Toya</cp:lastModifiedBy>
  <cp:revision>3</cp:revision>
  <dcterms:created xsi:type="dcterms:W3CDTF">2012-05-02T09:36:27Z</dcterms:created>
  <dcterms:modified xsi:type="dcterms:W3CDTF">2012-05-02T09:58:08Z</dcterms:modified>
</cp:coreProperties>
</file>