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67" r:id="rId11"/>
    <p:sldId id="268" r:id="rId12"/>
    <p:sldId id="269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DFC300-9B3E-435A-9723-7BE5F3691264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organisationnelle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/>
              <a:t>Fonctionnement avec le </a:t>
            </a:r>
            <a:r>
              <a:rPr lang="fr-FR" dirty="0" smtClean="0"/>
              <a:t>tuteur.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/>
              <a:t>Fonctionnement au sein du </a:t>
            </a:r>
            <a:r>
              <a:rPr lang="fr-FR" dirty="0" smtClean="0"/>
              <a:t>groupe.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-Répartition.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-Réunions.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-Partage de données (SVN, </a:t>
            </a:r>
            <a:r>
              <a:rPr lang="fr-FR" dirty="0" err="1" smtClean="0"/>
              <a:t>skype</a:t>
            </a:r>
            <a:r>
              <a:rPr lang="fr-FR" dirty="0" smtClean="0"/>
              <a:t>).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17032"/>
            <a:ext cx="1759587" cy="240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9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Communication Client-Serveur </a:t>
            </a:r>
            <a:r>
              <a:rPr lang="fr-FR" dirty="0" smtClean="0"/>
              <a:t>:</a:t>
            </a:r>
          </a:p>
        </p:txBody>
      </p:sp>
      <p:pic>
        <p:nvPicPr>
          <p:cNvPr id="9220" name="Picture 4" descr="D:\projet-poker\uml\Image fonctionnement général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46875" y="589630"/>
            <a:ext cx="3682301" cy="763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smtClean="0"/>
              <a:t>-Les </a:t>
            </a:r>
            <a:r>
              <a:rPr lang="fr-FR" dirty="0"/>
              <a:t>actions </a:t>
            </a:r>
            <a:r>
              <a:rPr lang="fr-FR" dirty="0" smtClean="0"/>
              <a:t>pré-parties.</a:t>
            </a:r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10244" name="Picture 4" descr="D:\projet-poker\uml\Image fonctionnement général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24944"/>
            <a:ext cx="5535613" cy="310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-Les </a:t>
            </a:r>
            <a:r>
              <a:rPr lang="fr-FR" dirty="0"/>
              <a:t>actions pour le </a:t>
            </a:r>
            <a:r>
              <a:rPr lang="fr-FR" dirty="0" smtClean="0"/>
              <a:t>commencement.</a:t>
            </a:r>
            <a:endParaRPr lang="fr-FR" dirty="0"/>
          </a:p>
        </p:txBody>
      </p:sp>
      <p:pic>
        <p:nvPicPr>
          <p:cNvPr id="11267" name="Picture 3" descr="D:\projet-poker\uml\Image fonctionnement général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1561" y="2420887"/>
            <a:ext cx="3672408" cy="43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projet-poker\uml\Image fonctionnement général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928"/>
            <a:ext cx="364559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</a:t>
            </a:r>
            <a:r>
              <a:rPr lang="fr-FR" dirty="0" smtClean="0"/>
              <a:t>- Les cartes et les jetons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5688632" cy="302433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4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</a:t>
            </a:r>
            <a:r>
              <a:rPr lang="fr-FR" dirty="0" smtClean="0"/>
              <a:t>- Le choix du joueur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344816" cy="381642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</a:t>
            </a:r>
            <a:r>
              <a:rPr lang="fr-FR" dirty="0" smtClean="0"/>
              <a:t>- Détermine qui est le gagnant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 Repartit les gains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smtClean="0"/>
              <a:t>- On </a:t>
            </a:r>
            <a:r>
              <a:rPr lang="fr-FR" dirty="0" smtClean="0"/>
              <a:t>recommence jusqu’à la fin </a:t>
            </a:r>
            <a:r>
              <a:rPr lang="fr-FR" smtClean="0"/>
              <a:t>du tournoi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1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-Choix de Java.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2708920"/>
            <a:ext cx="15144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3096344" cy="138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0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-Eclipse.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66677"/>
            <a:ext cx="26860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4614863" cy="291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2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 err="1" smtClean="0"/>
              <a:t>MongoDB</a:t>
            </a:r>
            <a:r>
              <a:rPr lang="fr-FR" dirty="0" smtClean="0"/>
              <a:t> (</a:t>
            </a:r>
            <a:r>
              <a:rPr lang="fr-FR" dirty="0" err="1" smtClean="0"/>
              <a:t>NoSQL</a:t>
            </a:r>
            <a:r>
              <a:rPr lang="fr-FR" dirty="0" smtClean="0"/>
              <a:t>) :</a:t>
            </a:r>
          </a:p>
          <a:p>
            <a:pPr marL="137160" indent="0">
              <a:buNone/>
            </a:pPr>
            <a:r>
              <a:rPr lang="fr-FR" dirty="0" smtClean="0"/>
              <a:t>	-</a:t>
            </a:r>
            <a:r>
              <a:rPr lang="fr-FR" dirty="0"/>
              <a:t>Présentation rapide 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	-Pourquoi le </a:t>
            </a:r>
            <a:r>
              <a:rPr lang="fr-FR" dirty="0" err="1" smtClean="0"/>
              <a:t>NoSQL</a:t>
            </a:r>
            <a:r>
              <a:rPr lang="fr-FR" dirty="0" smtClean="0"/>
              <a:t>?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-Pourquoi </a:t>
            </a:r>
            <a:r>
              <a:rPr lang="fr-FR" dirty="0" err="1" smtClean="0"/>
              <a:t>MongoDB</a:t>
            </a:r>
            <a:r>
              <a:rPr lang="fr-FR" dirty="0" smtClean="0"/>
              <a:t>?</a:t>
            </a:r>
            <a:endParaRPr lang="fr-FR" dirty="0"/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53918"/>
            <a:ext cx="2190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33" y="2924944"/>
            <a:ext cx="2046941" cy="166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8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 :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/>
              <a:t>Communication et gestion des </a:t>
            </a:r>
            <a:r>
              <a:rPr lang="fr-FR" dirty="0" smtClean="0"/>
              <a:t>clients: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-Boucle d’écoute et thread.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-Traitements messages.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-Gestion erreurs et exclusion mutuelle.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3189188" cy="138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3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-Gestion du jeu</a:t>
            </a:r>
          </a:p>
          <a:p>
            <a:pPr marL="137160" indent="0">
              <a:buNone/>
            </a:pPr>
            <a:r>
              <a:rPr lang="fr-FR" dirty="0" smtClean="0"/>
              <a:t>	- La classe Jeu (cartes)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 La classe </a:t>
            </a:r>
            <a:r>
              <a:rPr lang="fr-FR" dirty="0" err="1" smtClean="0"/>
              <a:t>PokerPartie</a:t>
            </a:r>
            <a:r>
              <a:rPr lang="fr-FR" dirty="0" smtClean="0"/>
              <a:t> (partie)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-Gestion Base de données 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-Utilisation API </a:t>
            </a:r>
            <a:r>
              <a:rPr lang="fr-FR" dirty="0" err="1" smtClean="0"/>
              <a:t>MongoDB</a:t>
            </a: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-Méthodes de la classe </a:t>
            </a:r>
            <a:r>
              <a:rPr lang="fr-FR" dirty="0" err="1" smtClean="0"/>
              <a:t>ClientBDDNoSQL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-Gestion lecteur de commande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2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fr-F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72779" y="-568093"/>
            <a:ext cx="5328593" cy="900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8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fr-FR" dirty="0" smtClean="0"/>
              <a:t>Reprise du projet: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	-Code entièrement commenté.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-Documentation.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	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/>
              <a:t>	 -Manuel </a:t>
            </a:r>
            <a:r>
              <a:rPr lang="fr-FR" dirty="0" smtClean="0"/>
              <a:t>utilisateur.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4" y="3068960"/>
            <a:ext cx="447714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7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104</TotalTime>
  <Words>108</Words>
  <Application>Microsoft Office PowerPoint</Application>
  <PresentationFormat>Affichage à l'écran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Apex</vt:lpstr>
      <vt:lpstr>Structure organisationnelle</vt:lpstr>
      <vt:lpstr>Serveur</vt:lpstr>
      <vt:lpstr>Serveur</vt:lpstr>
      <vt:lpstr>Serveur</vt:lpstr>
      <vt:lpstr>Serveur</vt:lpstr>
      <vt:lpstr>Serveur</vt:lpstr>
      <vt:lpstr>Serveur</vt:lpstr>
      <vt:lpstr>Serveur</vt:lpstr>
      <vt:lpstr>Serveur</vt:lpstr>
      <vt:lpstr>Fonctionnement global</vt:lpstr>
      <vt:lpstr>Fonctionnement global</vt:lpstr>
      <vt:lpstr>Fonctionnement global</vt:lpstr>
      <vt:lpstr>Fonctionnement global</vt:lpstr>
      <vt:lpstr>Fonctionnement global</vt:lpstr>
      <vt:lpstr>Fonctionnement global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Toya</dc:creator>
  <cp:lastModifiedBy>Toya</cp:lastModifiedBy>
  <cp:revision>25</cp:revision>
  <dcterms:created xsi:type="dcterms:W3CDTF">2012-05-02T09:36:27Z</dcterms:created>
  <dcterms:modified xsi:type="dcterms:W3CDTF">2012-05-03T14:43:05Z</dcterms:modified>
</cp:coreProperties>
</file>