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DFC300-9B3E-435A-9723-7BE5F3691264}" type="datetimeFigureOut">
              <a:rPr lang="fr-FR" smtClean="0"/>
              <a:t>07/05/2012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-Présentation de l’équipe</a:t>
            </a:r>
          </a:p>
          <a:p>
            <a:pPr marL="137160" indent="0">
              <a:buNone/>
            </a:pPr>
            <a:r>
              <a:rPr lang="fr-FR" dirty="0" smtClean="0"/>
              <a:t>-Cadre du projet</a:t>
            </a:r>
          </a:p>
          <a:p>
            <a:pPr marL="137160" indent="0">
              <a:buNone/>
            </a:pPr>
            <a:r>
              <a:rPr lang="fr-FR" dirty="0" smtClean="0"/>
              <a:t>-Enjeux</a:t>
            </a:r>
          </a:p>
          <a:p>
            <a:pPr marL="137160" indent="0">
              <a:buNone/>
            </a:pPr>
            <a:r>
              <a:rPr lang="fr-FR" dirty="0" smtClean="0"/>
              <a:t>-Choix du sujet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-Les scripts: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-Gestion de l’affichage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5" name="Image 4" descr="C:\Users\Pol\Proj\a commit\balise formcon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768752" cy="299695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7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-Génération de l’affichage d’une partie: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-Orientation objet</a:t>
            </a:r>
          </a:p>
          <a:p>
            <a:pPr marL="13716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-Accessibilité des attributs</a:t>
            </a:r>
          </a:p>
        </p:txBody>
      </p:sp>
      <p:pic>
        <p:nvPicPr>
          <p:cNvPr id="6" name="images5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03648" y="3789040"/>
            <a:ext cx="5760640" cy="36004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s2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7624" y="4797152"/>
            <a:ext cx="6984776" cy="194421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6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-Génération de l’affichage d’une partie: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-Définition et appel de méthode</a:t>
            </a:r>
          </a:p>
        </p:txBody>
      </p:sp>
      <p:pic>
        <p:nvPicPr>
          <p:cNvPr id="5122" name="Picture 2" descr="C:\Users\Pol\Proj\sv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8" y="4060870"/>
            <a:ext cx="517965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s3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9756" y="4869160"/>
            <a:ext cx="2736304" cy="50405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6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-Génération de l’affichage d’une partie: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-L’objet </a:t>
            </a:r>
            <a:r>
              <a:rPr lang="fr-FR" dirty="0" err="1" smtClean="0"/>
              <a:t>Div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</p:txBody>
      </p:sp>
      <p:pic>
        <p:nvPicPr>
          <p:cNvPr id="6" name="images6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3861048"/>
            <a:ext cx="7128792" cy="230425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-Génération de l’affichage d’une partie: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-Les animations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</p:txBody>
      </p:sp>
      <p:pic>
        <p:nvPicPr>
          <p:cNvPr id="5" name="images4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3645024"/>
            <a:ext cx="6408712" cy="288032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Reprise du code: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-Compréhension du principe HTML/CSS/Script</a:t>
            </a:r>
          </a:p>
          <a:p>
            <a:pPr marL="137160" indent="0">
              <a:buNone/>
            </a:pPr>
            <a:r>
              <a:rPr lang="fr-FR" dirty="0" smtClean="0"/>
              <a:t>-Peu de corrélation entre les méthodes</a:t>
            </a:r>
          </a:p>
          <a:p>
            <a:pPr marL="137160" indent="0">
              <a:buNone/>
            </a:pPr>
            <a:r>
              <a:rPr lang="fr-FR" dirty="0" smtClean="0"/>
              <a:t>-Documentation détaillant toutes les fonctions</a:t>
            </a:r>
          </a:p>
          <a:p>
            <a:pPr marL="13716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81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Améliorations: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-Communiquer via un Web Service</a:t>
            </a:r>
          </a:p>
          <a:p>
            <a:pPr marL="137160" indent="0">
              <a:buNone/>
            </a:pPr>
            <a:r>
              <a:rPr lang="fr-FR" dirty="0" smtClean="0"/>
              <a:t>-Rendre utilisable pour tout les navigateurs</a:t>
            </a:r>
          </a:p>
          <a:p>
            <a:pPr marL="137160" indent="0">
              <a:buNone/>
            </a:pPr>
            <a:r>
              <a:rPr lang="fr-FR" dirty="0" smtClean="0"/>
              <a:t>-Améliorer le traitements des messages reçus</a:t>
            </a:r>
          </a:p>
          <a:p>
            <a:pPr marL="13716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-Choix de </a:t>
            </a:r>
            <a:r>
              <a:rPr lang="fr-FR" dirty="0" smtClean="0"/>
              <a:t>JavaScript:</a:t>
            </a:r>
          </a:p>
          <a:p>
            <a:pPr marL="13716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-Les besoins</a:t>
            </a:r>
            <a:r>
              <a:rPr lang="fr-FR" dirty="0"/>
              <a:t>	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-Les avantages de JS </a:t>
            </a:r>
            <a:endParaRPr lang="fr-FR" dirty="0"/>
          </a:p>
        </p:txBody>
      </p:sp>
      <p:pic>
        <p:nvPicPr>
          <p:cNvPr id="1026" name="Picture 2" descr="http://anar.zone.free.fr/illu/javascript_logo_rh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41624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-Google Chrome.</a:t>
            </a:r>
          </a:p>
          <a:p>
            <a:pPr marL="137160" indent="0">
              <a:buNone/>
            </a:pPr>
            <a:r>
              <a:rPr lang="fr-FR" dirty="0"/>
              <a:t>	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9" y="3429000"/>
            <a:ext cx="4487753" cy="310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oogle.com/images?q=tbn:ANd9GcSwWw2ECWPBNVJaZa61NsZGqjlomKhDG8k3f2brYEOZcrbLoset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-Structure du client: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-HTML/CSS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-Applet Java 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-Scripts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-HTML/CSS:</a:t>
            </a:r>
          </a:p>
        </p:txBody>
      </p:sp>
      <p:pic>
        <p:nvPicPr>
          <p:cNvPr id="4" name="Image 3" descr="C:\Users\Pol\Proj\a commit\balise formcon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128792" cy="158417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75" name="Picture 3" descr="C:\Users\Pol\Proj\sv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7" y="5335770"/>
            <a:ext cx="7791451" cy="12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-L’applet Java: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-Gestion des sockets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-Communication entre Java et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-Les scripts: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-Initialisation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1070" y="4005064"/>
            <a:ext cx="6984776" cy="187220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fonctionnels:</a:t>
            </a:r>
            <a:endParaRPr lang="fr-FR" dirty="0" smtClean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-Les scripts: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-Communication avec le serveur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098" name="Picture 2" descr="C:\Users\Pol\Proj\sv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0127"/>
            <a:ext cx="42576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pic>
        <p:nvPicPr>
          <p:cNvPr id="7" name="Image 6" descr="C:\Users\Pol\Proj\a commit\balise formcon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20" y="1635371"/>
            <a:ext cx="5048250" cy="46958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</TotalTime>
  <Words>184</Words>
  <Application>Microsoft Office PowerPoint</Application>
  <PresentationFormat>Affichage à l'écran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Apex</vt:lpstr>
      <vt:lpstr>INTRO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  <vt:lpstr>Client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Toya</dc:creator>
  <cp:lastModifiedBy>Pol</cp:lastModifiedBy>
  <cp:revision>14</cp:revision>
  <dcterms:created xsi:type="dcterms:W3CDTF">2012-05-02T09:36:27Z</dcterms:created>
  <dcterms:modified xsi:type="dcterms:W3CDTF">2012-05-07T14:36:59Z</dcterms:modified>
</cp:coreProperties>
</file>