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3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CBB6-D032-434F-B82A-AB4AE25C5EE3}" type="datetimeFigureOut">
              <a:rPr lang="nb-NO" smtClean="0"/>
              <a:t>02.03.2019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F8C5-9252-40DC-823F-AFA6649E7D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773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CBB6-D032-434F-B82A-AB4AE25C5EE3}" type="datetimeFigureOut">
              <a:rPr lang="nb-NO" smtClean="0"/>
              <a:t>02.03.2019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F8C5-9252-40DC-823F-AFA6649E7D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567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CBB6-D032-434F-B82A-AB4AE25C5EE3}" type="datetimeFigureOut">
              <a:rPr lang="nb-NO" smtClean="0"/>
              <a:t>02.03.2019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F8C5-9252-40DC-823F-AFA6649E7D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323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CBB6-D032-434F-B82A-AB4AE25C5EE3}" type="datetimeFigureOut">
              <a:rPr lang="nb-NO" smtClean="0"/>
              <a:t>02.03.2019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F8C5-9252-40DC-823F-AFA6649E7D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584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CBB6-D032-434F-B82A-AB4AE25C5EE3}" type="datetimeFigureOut">
              <a:rPr lang="nb-NO" smtClean="0"/>
              <a:t>02.03.2019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F8C5-9252-40DC-823F-AFA6649E7D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53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CBB6-D032-434F-B82A-AB4AE25C5EE3}" type="datetimeFigureOut">
              <a:rPr lang="nb-NO" smtClean="0"/>
              <a:t>02.03.2019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F8C5-9252-40DC-823F-AFA6649E7D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940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CBB6-D032-434F-B82A-AB4AE25C5EE3}" type="datetimeFigureOut">
              <a:rPr lang="nb-NO" smtClean="0"/>
              <a:t>02.03.2019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F8C5-9252-40DC-823F-AFA6649E7D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872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CBB6-D032-434F-B82A-AB4AE25C5EE3}" type="datetimeFigureOut">
              <a:rPr lang="nb-NO" smtClean="0"/>
              <a:t>02.03.2019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F8C5-9252-40DC-823F-AFA6649E7D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549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CBB6-D032-434F-B82A-AB4AE25C5EE3}" type="datetimeFigureOut">
              <a:rPr lang="nb-NO" smtClean="0"/>
              <a:t>02.03.2019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F8C5-9252-40DC-823F-AFA6649E7D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319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CBB6-D032-434F-B82A-AB4AE25C5EE3}" type="datetimeFigureOut">
              <a:rPr lang="nb-NO" smtClean="0"/>
              <a:t>02.03.2019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F8C5-9252-40DC-823F-AFA6649E7D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236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CBB6-D032-434F-B82A-AB4AE25C5EE3}" type="datetimeFigureOut">
              <a:rPr lang="nb-NO" smtClean="0"/>
              <a:t>02.03.2019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F8C5-9252-40DC-823F-AFA6649E7D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583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4CBB6-D032-434F-B82A-AB4AE25C5EE3}" type="datetimeFigureOut">
              <a:rPr lang="nb-NO" smtClean="0"/>
              <a:t>02.03.2019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F8C5-9252-40DC-823F-AFA6649E7D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509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953244-BBEA-4BBF-8CCA-1A9ACED24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685800"/>
            <a:ext cx="7620000" cy="1143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29477-DC0C-42E0-A7BD-3AAEEF4A797D}"/>
              </a:ext>
            </a:extLst>
          </p:cNvPr>
          <p:cNvSpPr txBox="1"/>
          <p:nvPr/>
        </p:nvSpPr>
        <p:spPr>
          <a:xfrm>
            <a:off x="1117601" y="77893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C69C-4438-4368-A4CC-0A9494EE86B3}"/>
              </a:ext>
            </a:extLst>
          </p:cNvPr>
          <p:cNvSpPr txBox="1"/>
          <p:nvPr/>
        </p:nvSpPr>
        <p:spPr>
          <a:xfrm>
            <a:off x="1117601" y="649187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6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</Words>
  <Application>Microsoft Office PowerPoint</Application>
  <PresentationFormat>A3 Paper (297x420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Vaudel</dc:creator>
  <cp:lastModifiedBy>Marc Vaudel</cp:lastModifiedBy>
  <cp:revision>1</cp:revision>
  <dcterms:created xsi:type="dcterms:W3CDTF">2019-03-02T21:42:13Z</dcterms:created>
  <dcterms:modified xsi:type="dcterms:W3CDTF">2019-03-02T21:44:02Z</dcterms:modified>
</cp:coreProperties>
</file>