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x="24384000" cy="13716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60.png" Type="http://schemas.openxmlformats.org/officeDocument/2006/relationships/image"/><Relationship Id="rId2" Target="../media/image9.png" Type="http://schemas.openxmlformats.org/officeDocument/2006/relationships/image"/><Relationship Id="rId3" Target="../media/image10.png" Type="http://schemas.openxmlformats.org/officeDocument/2006/relationships/image"/><Relationship Id="rId4" Target="../media/image11.png" Type="http://schemas.openxmlformats.org/officeDocument/2006/relationships/image"/><Relationship Id="rId5" Target="../media/image55.png" Type="http://schemas.openxmlformats.org/officeDocument/2006/relationships/image"/><Relationship Id="rId6" Target="../media/image56.png" Type="http://schemas.openxmlformats.org/officeDocument/2006/relationships/image"/><Relationship Id="rId7" Target="../media/image57.png" Type="http://schemas.openxmlformats.org/officeDocument/2006/relationships/image"/><Relationship Id="rId8" Target="../media/image58.png" Type="http://schemas.openxmlformats.org/officeDocument/2006/relationships/image"/><Relationship Id="rId9" Target="../media/image59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png" Type="http://schemas.openxmlformats.org/officeDocument/2006/relationships/image"/><Relationship Id="rId4" Target="../media/image11.png" Type="http://schemas.openxmlformats.org/officeDocument/2006/relationships/image"/><Relationship Id="rId5" Target="../media/image61.png" Type="http://schemas.openxmlformats.org/officeDocument/2006/relationships/image"/><Relationship Id="rId6" Target="../media/image18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67.png" Type="http://schemas.openxmlformats.org/officeDocument/2006/relationships/image"/><Relationship Id="rId11" Target="../media/image68.png" Type="http://schemas.openxmlformats.org/officeDocument/2006/relationships/image"/><Relationship Id="rId12" Target="../media/image50.png" Type="http://schemas.openxmlformats.org/officeDocument/2006/relationships/image"/><Relationship Id="rId13" Target="../media/image69.png" Type="http://schemas.openxmlformats.org/officeDocument/2006/relationships/image"/><Relationship Id="rId14" Target="../media/image70.png" Type="http://schemas.openxmlformats.org/officeDocument/2006/relationships/image"/><Relationship Id="rId15" Target="../media/image71.png" Type="http://schemas.openxmlformats.org/officeDocument/2006/relationships/image"/><Relationship Id="rId16" Target="../media/image72.png" Type="http://schemas.openxmlformats.org/officeDocument/2006/relationships/image"/><Relationship Id="rId17" Target="../media/image73.png" Type="http://schemas.openxmlformats.org/officeDocument/2006/relationships/image"/><Relationship Id="rId2" Target="../media/image9.png" Type="http://schemas.openxmlformats.org/officeDocument/2006/relationships/image"/><Relationship Id="rId3" Target="../media/image10.png" Type="http://schemas.openxmlformats.org/officeDocument/2006/relationships/image"/><Relationship Id="rId4" Target="../media/image11.png" Type="http://schemas.openxmlformats.org/officeDocument/2006/relationships/image"/><Relationship Id="rId5" Target="../media/image62.png" Type="http://schemas.openxmlformats.org/officeDocument/2006/relationships/image"/><Relationship Id="rId6" Target="../media/image63.png" Type="http://schemas.openxmlformats.org/officeDocument/2006/relationships/image"/><Relationship Id="rId7" Target="../media/image64.png" Type="http://schemas.openxmlformats.org/officeDocument/2006/relationships/image"/><Relationship Id="rId8" Target="../media/image65.png" Type="http://schemas.openxmlformats.org/officeDocument/2006/relationships/image"/><Relationship Id="rId9" Target="../media/image66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68.png" Type="http://schemas.openxmlformats.org/officeDocument/2006/relationships/image"/><Relationship Id="rId11" Target="../media/image79.png" Type="http://schemas.openxmlformats.org/officeDocument/2006/relationships/image"/><Relationship Id="rId12" Target="../media/image80.png" Type="http://schemas.openxmlformats.org/officeDocument/2006/relationships/image"/><Relationship Id="rId13" Target="../media/image81.png" Type="http://schemas.openxmlformats.org/officeDocument/2006/relationships/image"/><Relationship Id="rId2" Target="../media/image9.png" Type="http://schemas.openxmlformats.org/officeDocument/2006/relationships/image"/><Relationship Id="rId3" Target="../media/image10.png" Type="http://schemas.openxmlformats.org/officeDocument/2006/relationships/image"/><Relationship Id="rId4" Target="../media/image11.png" Type="http://schemas.openxmlformats.org/officeDocument/2006/relationships/image"/><Relationship Id="rId5" Target="../media/image74.png" Type="http://schemas.openxmlformats.org/officeDocument/2006/relationships/image"/><Relationship Id="rId6" Target="../media/image75.png" Type="http://schemas.openxmlformats.org/officeDocument/2006/relationships/image"/><Relationship Id="rId7" Target="../media/image76.png" Type="http://schemas.openxmlformats.org/officeDocument/2006/relationships/image"/><Relationship Id="rId8" Target="../media/image77.png" Type="http://schemas.openxmlformats.org/officeDocument/2006/relationships/image"/><Relationship Id="rId9" Target="../media/image78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png" Type="http://schemas.openxmlformats.org/officeDocument/2006/relationships/image"/><Relationship Id="rId4" Target="../media/image7.png" Type="http://schemas.openxmlformats.org/officeDocument/2006/relationships/image"/><Relationship Id="rId5" Target="../media/image8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87.png" Type="http://schemas.openxmlformats.org/officeDocument/2006/relationships/image"/><Relationship Id="rId11" Target="../media/image88.png" Type="http://schemas.openxmlformats.org/officeDocument/2006/relationships/image"/><Relationship Id="rId12" Target="../media/image89.png" Type="http://schemas.openxmlformats.org/officeDocument/2006/relationships/image"/><Relationship Id="rId13" Target="../media/image90.png" Type="http://schemas.openxmlformats.org/officeDocument/2006/relationships/image"/><Relationship Id="rId2" Target="../media/image9.png" Type="http://schemas.openxmlformats.org/officeDocument/2006/relationships/image"/><Relationship Id="rId3" Target="../media/image10.png" Type="http://schemas.openxmlformats.org/officeDocument/2006/relationships/image"/><Relationship Id="rId4" Target="../media/image11.png" Type="http://schemas.openxmlformats.org/officeDocument/2006/relationships/image"/><Relationship Id="rId5" Target="../media/image82.png" Type="http://schemas.openxmlformats.org/officeDocument/2006/relationships/image"/><Relationship Id="rId6" Target="../media/image83.png" Type="http://schemas.openxmlformats.org/officeDocument/2006/relationships/image"/><Relationship Id="rId7" Target="../media/image84.png" Type="http://schemas.openxmlformats.org/officeDocument/2006/relationships/image"/><Relationship Id="rId8" Target="../media/image85.png" Type="http://schemas.openxmlformats.org/officeDocument/2006/relationships/image"/><Relationship Id="rId9" Target="../media/image86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png" Type="http://schemas.openxmlformats.org/officeDocument/2006/relationships/image"/><Relationship Id="rId4" Target="../media/image11.png" Type="http://schemas.openxmlformats.org/officeDocument/2006/relationships/image"/><Relationship Id="rId5" Target="../media/image91.png" Type="http://schemas.openxmlformats.org/officeDocument/2006/relationships/image"/><Relationship Id="rId6" Target="../media/image92.png" Type="http://schemas.openxmlformats.org/officeDocument/2006/relationships/image"/><Relationship Id="rId7" Target="../media/image93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png" Type="http://schemas.openxmlformats.org/officeDocument/2006/relationships/image"/><Relationship Id="rId4" Target="../media/image11.png" Type="http://schemas.openxmlformats.org/officeDocument/2006/relationships/image"/><Relationship Id="rId5" Target="../media/image94.png" Type="http://schemas.openxmlformats.org/officeDocument/2006/relationships/image"/><Relationship Id="rId6" Target="../media/image95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png" Type="http://schemas.openxmlformats.org/officeDocument/2006/relationships/image"/><Relationship Id="rId4" Target="../media/image11.png" Type="http://schemas.openxmlformats.org/officeDocument/2006/relationships/image"/><Relationship Id="rId5" Target="../media/image96.png" Type="http://schemas.openxmlformats.org/officeDocument/2006/relationships/image"/><Relationship Id="rId6" Target="../media/image97.png" Type="http://schemas.openxmlformats.org/officeDocument/2006/relationships/image"/><Relationship Id="rId7" Target="../media/image98.png" Type="http://schemas.openxmlformats.org/officeDocument/2006/relationships/image"/><Relationship Id="rId8" Target="../media/image99.png" Type="http://schemas.openxmlformats.org/officeDocument/2006/relationships/image"/><Relationship Id="rId9" Target="../media/image100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png" Type="http://schemas.openxmlformats.org/officeDocument/2006/relationships/image"/><Relationship Id="rId4" Target="../media/image7.png" Type="http://schemas.openxmlformats.org/officeDocument/2006/relationships/image"/><Relationship Id="rId5" Target="../media/image8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pn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png" Type="http://schemas.openxmlformats.org/officeDocument/2006/relationships/image"/><Relationship Id="rId4" Target="../media/image11.png" Type="http://schemas.openxmlformats.org/officeDocument/2006/relationships/image"/><Relationship Id="rId5" Target="../media/image101.png" Type="http://schemas.openxmlformats.org/officeDocument/2006/relationships/image"/><Relationship Id="rId6" Target="../media/image102.png" Type="http://schemas.openxmlformats.org/officeDocument/2006/relationships/image"/><Relationship Id="rId7" Target="../media/image103.png" Type="http://schemas.openxmlformats.org/officeDocument/2006/relationships/image"/><Relationship Id="rId8" Target="../media/image104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0.png" Type="http://schemas.openxmlformats.org/officeDocument/2006/relationships/image"/><Relationship Id="rId11" Target="../media/image111.png" Type="http://schemas.openxmlformats.org/officeDocument/2006/relationships/image"/><Relationship Id="rId2" Target="../media/image9.png" Type="http://schemas.openxmlformats.org/officeDocument/2006/relationships/image"/><Relationship Id="rId3" Target="../media/image10.png" Type="http://schemas.openxmlformats.org/officeDocument/2006/relationships/image"/><Relationship Id="rId4" Target="../media/image11.png" Type="http://schemas.openxmlformats.org/officeDocument/2006/relationships/image"/><Relationship Id="rId5" Target="../media/image105.png" Type="http://schemas.openxmlformats.org/officeDocument/2006/relationships/image"/><Relationship Id="rId6" Target="../media/image106.png" Type="http://schemas.openxmlformats.org/officeDocument/2006/relationships/image"/><Relationship Id="rId7" Target="../media/image107.png" Type="http://schemas.openxmlformats.org/officeDocument/2006/relationships/image"/><Relationship Id="rId8" Target="../media/image108.png" Type="http://schemas.openxmlformats.org/officeDocument/2006/relationships/image"/><Relationship Id="rId9" Target="../media/image109.pn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7.png" Type="http://schemas.openxmlformats.org/officeDocument/2006/relationships/image"/><Relationship Id="rId11" Target="../media/image118.png" Type="http://schemas.openxmlformats.org/officeDocument/2006/relationships/image"/><Relationship Id="rId12" Target="../media/image119.png" Type="http://schemas.openxmlformats.org/officeDocument/2006/relationships/image"/><Relationship Id="rId13" Target="../media/image120.png" Type="http://schemas.openxmlformats.org/officeDocument/2006/relationships/image"/><Relationship Id="rId14" Target="../media/image121.png" Type="http://schemas.openxmlformats.org/officeDocument/2006/relationships/image"/><Relationship Id="rId15" Target="../media/image122.png" Type="http://schemas.openxmlformats.org/officeDocument/2006/relationships/image"/><Relationship Id="rId16" Target="../media/image123.png" Type="http://schemas.openxmlformats.org/officeDocument/2006/relationships/image"/><Relationship Id="rId17" Target="../media/image124.png" Type="http://schemas.openxmlformats.org/officeDocument/2006/relationships/image"/><Relationship Id="rId18" Target="../media/image125.png" Type="http://schemas.openxmlformats.org/officeDocument/2006/relationships/image"/><Relationship Id="rId19" Target="../media/image126.png" Type="http://schemas.openxmlformats.org/officeDocument/2006/relationships/image"/><Relationship Id="rId2" Target="../media/image9.png" Type="http://schemas.openxmlformats.org/officeDocument/2006/relationships/image"/><Relationship Id="rId20" Target="../media/image127.png" Type="http://schemas.openxmlformats.org/officeDocument/2006/relationships/image"/><Relationship Id="rId21" Target="../media/image128.png" Type="http://schemas.openxmlformats.org/officeDocument/2006/relationships/image"/><Relationship Id="rId22" Target="../media/image31.png" Type="http://schemas.openxmlformats.org/officeDocument/2006/relationships/image"/><Relationship Id="rId23" Target="../media/image129.png" Type="http://schemas.openxmlformats.org/officeDocument/2006/relationships/image"/><Relationship Id="rId24" Target="../media/image130.png" Type="http://schemas.openxmlformats.org/officeDocument/2006/relationships/image"/><Relationship Id="rId25" Target="../media/image131.png" Type="http://schemas.openxmlformats.org/officeDocument/2006/relationships/image"/><Relationship Id="rId26" Target="../media/image132.png" Type="http://schemas.openxmlformats.org/officeDocument/2006/relationships/image"/><Relationship Id="rId27" Target="../media/image133.png" Type="http://schemas.openxmlformats.org/officeDocument/2006/relationships/image"/><Relationship Id="rId28" Target="../media/image134.png" Type="http://schemas.openxmlformats.org/officeDocument/2006/relationships/image"/><Relationship Id="rId29" Target="../media/image135.png" Type="http://schemas.openxmlformats.org/officeDocument/2006/relationships/image"/><Relationship Id="rId3" Target="../media/image10.png" Type="http://schemas.openxmlformats.org/officeDocument/2006/relationships/image"/><Relationship Id="rId30" Target="../media/image136.png" Type="http://schemas.openxmlformats.org/officeDocument/2006/relationships/image"/><Relationship Id="rId4" Target="../media/image11.png" Type="http://schemas.openxmlformats.org/officeDocument/2006/relationships/image"/><Relationship Id="rId5" Target="../media/image112.png" Type="http://schemas.openxmlformats.org/officeDocument/2006/relationships/image"/><Relationship Id="rId6" Target="../media/image113.png" Type="http://schemas.openxmlformats.org/officeDocument/2006/relationships/image"/><Relationship Id="rId7" Target="../media/image114.png" Type="http://schemas.openxmlformats.org/officeDocument/2006/relationships/image"/><Relationship Id="rId8" Target="../media/image115.png" Type="http://schemas.openxmlformats.org/officeDocument/2006/relationships/image"/><Relationship Id="rId9" Target="../media/image116.pn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42.png" Type="http://schemas.openxmlformats.org/officeDocument/2006/relationships/image"/><Relationship Id="rId11" Target="../media/image143.png" Type="http://schemas.openxmlformats.org/officeDocument/2006/relationships/image"/><Relationship Id="rId12" Target="../media/image144.png" Type="http://schemas.openxmlformats.org/officeDocument/2006/relationships/image"/><Relationship Id="rId13" Target="../media/image145.png" Type="http://schemas.openxmlformats.org/officeDocument/2006/relationships/image"/><Relationship Id="rId14" Target="../media/image146.png" Type="http://schemas.openxmlformats.org/officeDocument/2006/relationships/image"/><Relationship Id="rId15" Target="../media/image147.png" Type="http://schemas.openxmlformats.org/officeDocument/2006/relationships/image"/><Relationship Id="rId16" Target="../media/image148.png" Type="http://schemas.openxmlformats.org/officeDocument/2006/relationships/image"/><Relationship Id="rId17" Target="../media/image149.png" Type="http://schemas.openxmlformats.org/officeDocument/2006/relationships/image"/><Relationship Id="rId18" Target="../media/image150.png" Type="http://schemas.openxmlformats.org/officeDocument/2006/relationships/image"/><Relationship Id="rId19" Target="../media/image151.png" Type="http://schemas.openxmlformats.org/officeDocument/2006/relationships/image"/><Relationship Id="rId2" Target="../media/image9.png" Type="http://schemas.openxmlformats.org/officeDocument/2006/relationships/image"/><Relationship Id="rId20" Target="../media/image152.png" Type="http://schemas.openxmlformats.org/officeDocument/2006/relationships/image"/><Relationship Id="rId21" Target="../media/image153.png" Type="http://schemas.openxmlformats.org/officeDocument/2006/relationships/image"/><Relationship Id="rId22" Target="../media/image154.png" Type="http://schemas.openxmlformats.org/officeDocument/2006/relationships/image"/><Relationship Id="rId3" Target="../media/image10.png" Type="http://schemas.openxmlformats.org/officeDocument/2006/relationships/image"/><Relationship Id="rId4" Target="../media/image11.png" Type="http://schemas.openxmlformats.org/officeDocument/2006/relationships/image"/><Relationship Id="rId5" Target="../media/image137.png" Type="http://schemas.openxmlformats.org/officeDocument/2006/relationships/image"/><Relationship Id="rId6" Target="../media/image138.png" Type="http://schemas.openxmlformats.org/officeDocument/2006/relationships/image"/><Relationship Id="rId7" Target="../media/image139.png" Type="http://schemas.openxmlformats.org/officeDocument/2006/relationships/image"/><Relationship Id="rId8" Target="../media/image140.png" Type="http://schemas.openxmlformats.org/officeDocument/2006/relationships/image"/><Relationship Id="rId9" Target="../media/image141.png" Type="http://schemas.openxmlformats.org/officeDocument/2006/relationships/image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png" Type="http://schemas.openxmlformats.org/officeDocument/2006/relationships/image"/><Relationship Id="rId4" Target="../media/image7.png" Type="http://schemas.openxmlformats.org/officeDocument/2006/relationships/image"/><Relationship Id="rId5" Target="../media/image8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png" Type="http://schemas.openxmlformats.org/officeDocument/2006/relationships/image"/><Relationship Id="rId4" Target="../media/image11.png" Type="http://schemas.openxmlformats.org/officeDocument/2006/relationships/image"/><Relationship Id="rId5" Target="../media/image12.png" Type="http://schemas.openxmlformats.org/officeDocument/2006/relationships/image"/><Relationship Id="rId6" Target="../media/image1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png" Type="http://schemas.openxmlformats.org/officeDocument/2006/relationships/image"/><Relationship Id="rId4" Target="../media/image11.png" Type="http://schemas.openxmlformats.org/officeDocument/2006/relationships/image"/><Relationship Id="rId5" Target="../media/image14.png" Type="http://schemas.openxmlformats.org/officeDocument/2006/relationships/image"/><Relationship Id="rId6" Target="../media/image15.png" Type="http://schemas.openxmlformats.org/officeDocument/2006/relationships/image"/><Relationship Id="rId7" Target="../media/image16.png" Type="http://schemas.openxmlformats.org/officeDocument/2006/relationships/image"/><Relationship Id="rId8" Target="../media/image17.png" Type="http://schemas.openxmlformats.org/officeDocument/2006/relationships/image"/><Relationship Id="rId9" Target="../media/image18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4.png" Type="http://schemas.openxmlformats.org/officeDocument/2006/relationships/image"/><Relationship Id="rId11" Target="../media/image25.png" Type="http://schemas.openxmlformats.org/officeDocument/2006/relationships/image"/><Relationship Id="rId12" Target="../media/image26.png" Type="http://schemas.openxmlformats.org/officeDocument/2006/relationships/image"/><Relationship Id="rId13" Target="../media/image27.png" Type="http://schemas.openxmlformats.org/officeDocument/2006/relationships/image"/><Relationship Id="rId14" Target="../media/image28.png" Type="http://schemas.openxmlformats.org/officeDocument/2006/relationships/image"/><Relationship Id="rId15" Target="../media/image29.png" Type="http://schemas.openxmlformats.org/officeDocument/2006/relationships/image"/><Relationship Id="rId16" Target="../media/image30.png" Type="http://schemas.openxmlformats.org/officeDocument/2006/relationships/image"/><Relationship Id="rId17" Target="../media/image31.png" Type="http://schemas.openxmlformats.org/officeDocument/2006/relationships/image"/><Relationship Id="rId18" Target="../media/image32.png" Type="http://schemas.openxmlformats.org/officeDocument/2006/relationships/image"/><Relationship Id="rId19" Target="../media/image33.png" Type="http://schemas.openxmlformats.org/officeDocument/2006/relationships/image"/><Relationship Id="rId2" Target="../media/image9.png" Type="http://schemas.openxmlformats.org/officeDocument/2006/relationships/image"/><Relationship Id="rId20" Target="../media/image34.png" Type="http://schemas.openxmlformats.org/officeDocument/2006/relationships/image"/><Relationship Id="rId21" Target="../media/image35.png" Type="http://schemas.openxmlformats.org/officeDocument/2006/relationships/image"/><Relationship Id="rId22" Target="../media/image36.png" Type="http://schemas.openxmlformats.org/officeDocument/2006/relationships/image"/><Relationship Id="rId23" Target="../media/image37.png" Type="http://schemas.openxmlformats.org/officeDocument/2006/relationships/image"/><Relationship Id="rId3" Target="../media/image10.png" Type="http://schemas.openxmlformats.org/officeDocument/2006/relationships/image"/><Relationship Id="rId4" Target="../media/image11.png" Type="http://schemas.openxmlformats.org/officeDocument/2006/relationships/image"/><Relationship Id="rId5" Target="../media/image19.png" Type="http://schemas.openxmlformats.org/officeDocument/2006/relationships/image"/><Relationship Id="rId6" Target="../media/image20.png" Type="http://schemas.openxmlformats.org/officeDocument/2006/relationships/image"/><Relationship Id="rId7" Target="../media/image21.png" Type="http://schemas.openxmlformats.org/officeDocument/2006/relationships/image"/><Relationship Id="rId8" Target="../media/image22.png" Type="http://schemas.openxmlformats.org/officeDocument/2006/relationships/image"/><Relationship Id="rId9" Target="../media/image2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png" Type="http://schemas.openxmlformats.org/officeDocument/2006/relationships/image"/><Relationship Id="rId4" Target="../media/image11.png" Type="http://schemas.openxmlformats.org/officeDocument/2006/relationships/image"/><Relationship Id="rId5" Target="../media/image38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png" Type="http://schemas.openxmlformats.org/officeDocument/2006/relationships/image"/><Relationship Id="rId4" Target="../media/image7.png" Type="http://schemas.openxmlformats.org/officeDocument/2006/relationships/image"/><Relationship Id="rId5" Target="../media/image8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4.png" Type="http://schemas.openxmlformats.org/officeDocument/2006/relationships/image"/><Relationship Id="rId11" Target="../media/image45.png" Type="http://schemas.openxmlformats.org/officeDocument/2006/relationships/image"/><Relationship Id="rId12" Target="../media/image46.png" Type="http://schemas.openxmlformats.org/officeDocument/2006/relationships/image"/><Relationship Id="rId13" Target="../media/image47.png" Type="http://schemas.openxmlformats.org/officeDocument/2006/relationships/image"/><Relationship Id="rId14" Target="../media/image48.png" Type="http://schemas.openxmlformats.org/officeDocument/2006/relationships/image"/><Relationship Id="rId15" Target="../media/image49.png" Type="http://schemas.openxmlformats.org/officeDocument/2006/relationships/image"/><Relationship Id="rId16" Target="../media/image50.png" Type="http://schemas.openxmlformats.org/officeDocument/2006/relationships/image"/><Relationship Id="rId17" Target="../media/image51.png" Type="http://schemas.openxmlformats.org/officeDocument/2006/relationships/image"/><Relationship Id="rId18" Target="../media/image52.png" Type="http://schemas.openxmlformats.org/officeDocument/2006/relationships/image"/><Relationship Id="rId19" Target="../media/image53.png" Type="http://schemas.openxmlformats.org/officeDocument/2006/relationships/image"/><Relationship Id="rId2" Target="../media/image9.png" Type="http://schemas.openxmlformats.org/officeDocument/2006/relationships/image"/><Relationship Id="rId20" Target="../media/image54.png" Type="http://schemas.openxmlformats.org/officeDocument/2006/relationships/image"/><Relationship Id="rId3" Target="../media/image10.png" Type="http://schemas.openxmlformats.org/officeDocument/2006/relationships/image"/><Relationship Id="rId4" Target="../media/image11.png" Type="http://schemas.openxmlformats.org/officeDocument/2006/relationships/image"/><Relationship Id="rId5" Target="../media/image39.png" Type="http://schemas.openxmlformats.org/officeDocument/2006/relationships/image"/><Relationship Id="rId6" Target="../media/image40.png" Type="http://schemas.openxmlformats.org/officeDocument/2006/relationships/image"/><Relationship Id="rId7" Target="../media/image41.png" Type="http://schemas.openxmlformats.org/officeDocument/2006/relationships/image"/><Relationship Id="rId8" Target="../media/image42.png" Type="http://schemas.openxmlformats.org/officeDocument/2006/relationships/image"/><Relationship Id="rId9" Target="../media/image43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24457660" cy="13723620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595630" y="6176010"/>
            <a:ext cx="10422890" cy="1371600"/>
          </a:xfrm>
          <a:prstGeom prst="rect">
            <a:avLst/>
          </a:prstGeom>
        </p:spPr>
        <p:txBody>
          <a:bodyPr anchor="t" rtlCol="false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en-US" sz="10800">
                <a:solidFill>
                  <a:srgbClr val="262626"/>
                </a:solidFill>
                <a:ea typeface="zh59hcch"/>
              </a:rPr>
              <a:t>项目管理方案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81050" y="4834890"/>
            <a:ext cx="9396730" cy="711200"/>
          </a:xfrm>
          <a:prstGeom prst="rect">
            <a:avLst/>
          </a:prstGeom>
        </p:spPr>
        <p:txBody>
          <a:bodyPr anchor="t" rtlCol="false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en-US" sz="5600">
                <a:solidFill>
                  <a:srgbClr val="404040"/>
                </a:solidFill>
                <a:latin typeface="zh59hcch"/>
              </a:rPr>
              <a:t>POWERPOINT TEMPLATE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81050" y="8315960"/>
            <a:ext cx="9781540" cy="1524000"/>
          </a:xfrm>
          <a:prstGeom prst="rect">
            <a:avLst/>
          </a:prstGeom>
        </p:spPr>
        <p:txBody>
          <a:bodyPr anchor="t" rtlCol="fals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000">
                <a:solidFill>
                  <a:srgbClr val="404040"/>
                </a:solidFill>
                <a:latin typeface="zh36hsxhskt"/>
              </a:rPr>
              <a:t>PleaseaddaclearbusinesstemplateforthetitlecontentyouwanttoaddPleaseaddaclebusinessPleaseaddaclearbusinesstemplatePleaseaddaclearbusinesstPleasearthetitlecontentyouwanttoaddPleaseaddaclebleaseaddaclearbusinesstemplatefortaclearbusines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81050" y="10380696"/>
            <a:ext cx="7754620" cy="355600"/>
          </a:xfrm>
          <a:prstGeom prst="rect">
            <a:avLst/>
          </a:prstGeom>
        </p:spPr>
        <p:txBody>
          <a:bodyPr anchor="t" rtlCol="false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en-US" sz="2800">
                <a:solidFill>
                  <a:srgbClr val="404040"/>
                </a:solidFill>
                <a:ea typeface="zh36hsxhskt"/>
              </a:rPr>
              <a:t>汇报人：超办    日期：2022.10.10</a:t>
            </a:r>
          </a:p>
        </p:txBody>
      </p:sp>
      <p:pic>
        <p:nvPicPr>
          <p:cNvPr name="Picture 7" id="7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2078778" y="-3579846"/>
            <a:ext cx="1219200" cy="12192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24397970" cy="1373124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 flipV="true">
            <a:off x="0" y="10285730"/>
            <a:ext cx="12198350" cy="343027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 flipH="true" flipV="true">
            <a:off x="12133580" y="10300970"/>
            <a:ext cx="12250420" cy="3430270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8262620" y="487680"/>
            <a:ext cx="8548370" cy="711200"/>
          </a:xfrm>
          <a:prstGeom prst="rect">
            <a:avLst/>
          </a:prstGeom>
        </p:spPr>
        <p:txBody>
          <a:bodyPr anchor="t" rtlCol="false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en-US" sz="5600">
                <a:solidFill>
                  <a:srgbClr val="404040"/>
                </a:solidFill>
                <a:ea typeface="zh59hcch"/>
              </a:rPr>
              <a:t>此处添加标题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776470" y="1531620"/>
            <a:ext cx="15504160" cy="330200"/>
          </a:xfrm>
          <a:prstGeom prst="rect">
            <a:avLst/>
          </a:prstGeom>
        </p:spPr>
        <p:txBody>
          <a:bodyPr anchor="t" rtlCol="fals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solidFill>
                  <a:srgbClr val="404040"/>
                </a:solidFill>
                <a:latin typeface="zh36hsxhskt"/>
              </a:rPr>
              <a:t>Add You Text Here Add You Text HereAdd You Text Here Add You Text HereAdd You Text Here Add You Text HereAdd You Text Here Add You Text</a:t>
            </a:r>
          </a:p>
        </p:txBody>
      </p:sp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2927760" y="6374248"/>
            <a:ext cx="2653746" cy="2653746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3620426" y="7089608"/>
            <a:ext cx="1268416" cy="1223026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7102604" y="6374248"/>
            <a:ext cx="2653746" cy="2653746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7798306" y="7066914"/>
            <a:ext cx="1262344" cy="1268416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1277448" y="6371708"/>
            <a:ext cx="2653746" cy="2653746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1970114" y="7069890"/>
            <a:ext cx="1268416" cy="1262462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5452292" y="6374248"/>
            <a:ext cx="2653746" cy="2653746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6369324" y="7066914"/>
            <a:ext cx="819684" cy="1268416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9628404" y="6371708"/>
            <a:ext cx="2653746" cy="2653746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20395858" y="7064374"/>
            <a:ext cx="1118840" cy="1268416"/>
          </a:xfrm>
          <a:prstGeom prst="rect">
            <a:avLst/>
          </a:prstGeom>
        </p:spPr>
      </p:pic>
      <p:sp>
        <p:nvSpPr>
          <p:cNvPr name="TextBox 17" id="17"/>
          <p:cNvSpPr txBox="true"/>
          <p:nvPr/>
        </p:nvSpPr>
        <p:spPr>
          <a:xfrm rot="0">
            <a:off x="3110230" y="3087370"/>
            <a:ext cx="3535680" cy="711200"/>
          </a:xfrm>
          <a:prstGeom prst="rect">
            <a:avLst/>
          </a:prstGeom>
        </p:spPr>
        <p:txBody>
          <a:bodyPr anchor="t" rtlCol="fals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5600">
                <a:solidFill>
                  <a:srgbClr val="262626"/>
                </a:solidFill>
                <a:ea typeface="zh36hsxhskt"/>
              </a:rPr>
              <a:t>添加标题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3110230" y="4131310"/>
            <a:ext cx="19679920" cy="1828800"/>
          </a:xfrm>
          <a:prstGeom prst="rect">
            <a:avLst/>
          </a:prstGeom>
        </p:spPr>
        <p:txBody>
          <a:bodyPr anchor="t" rtlCol="fals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3200">
                <a:solidFill>
                  <a:srgbClr val="181717"/>
                </a:solidFill>
                <a:ea typeface="zh36hsxhskt"/>
              </a:rPr>
              <a:t>请在此添加您的文字内容，请在此添加您的文字内容。请在此添加您的文字内容，请在此添加您的文字内容。请在此添加您的文字内容，请在此添加您的文字内容。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960370" y="9610090"/>
            <a:ext cx="3129280" cy="609600"/>
          </a:xfrm>
          <a:prstGeom prst="rect">
            <a:avLst/>
          </a:prstGeom>
        </p:spPr>
        <p:txBody>
          <a:bodyPr anchor="t" rtlCol="fals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4800">
                <a:solidFill>
                  <a:srgbClr val="262626"/>
                </a:solidFill>
                <a:ea typeface="zh36hsxhskt"/>
              </a:rPr>
              <a:t>添加标题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7211060" y="9610090"/>
            <a:ext cx="3129280" cy="609600"/>
          </a:xfrm>
          <a:prstGeom prst="rect">
            <a:avLst/>
          </a:prstGeom>
        </p:spPr>
        <p:txBody>
          <a:bodyPr anchor="t" rtlCol="fals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4800">
                <a:solidFill>
                  <a:srgbClr val="262626"/>
                </a:solidFill>
                <a:ea typeface="zh36hsxhskt"/>
              </a:rPr>
              <a:t>添加标题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1245850" y="9610090"/>
            <a:ext cx="3129280" cy="609600"/>
          </a:xfrm>
          <a:prstGeom prst="rect">
            <a:avLst/>
          </a:prstGeom>
        </p:spPr>
        <p:txBody>
          <a:bodyPr anchor="t" rtlCol="fals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4800">
                <a:solidFill>
                  <a:srgbClr val="262626"/>
                </a:solidFill>
                <a:ea typeface="zh36hsxhskt"/>
              </a:rPr>
              <a:t>添加标题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560040" y="9610090"/>
            <a:ext cx="3129280" cy="609600"/>
          </a:xfrm>
          <a:prstGeom prst="rect">
            <a:avLst/>
          </a:prstGeom>
        </p:spPr>
        <p:txBody>
          <a:bodyPr anchor="t" rtlCol="fals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4800">
                <a:solidFill>
                  <a:srgbClr val="262626"/>
                </a:solidFill>
                <a:ea typeface="zh36hsxhskt"/>
              </a:rPr>
              <a:t>添加标题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9735800" y="9610090"/>
            <a:ext cx="3129280" cy="609600"/>
          </a:xfrm>
          <a:prstGeom prst="rect">
            <a:avLst/>
          </a:prstGeom>
        </p:spPr>
        <p:txBody>
          <a:bodyPr anchor="t" rtlCol="fals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4800">
                <a:solidFill>
                  <a:srgbClr val="262626"/>
                </a:solidFill>
                <a:ea typeface="zh36hsxhskt"/>
              </a:rPr>
              <a:t>添加标题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24397970" cy="1373124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 flipV="true">
            <a:off x="0" y="10285730"/>
            <a:ext cx="12198350" cy="343027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 flipH="true" flipV="true">
            <a:off x="12133580" y="10300970"/>
            <a:ext cx="12250420" cy="3430270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8262620" y="487680"/>
            <a:ext cx="8548370" cy="711200"/>
          </a:xfrm>
          <a:prstGeom prst="rect">
            <a:avLst/>
          </a:prstGeom>
        </p:spPr>
        <p:txBody>
          <a:bodyPr anchor="t" rtlCol="false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en-US" sz="5600">
                <a:solidFill>
                  <a:srgbClr val="404040"/>
                </a:solidFill>
                <a:ea typeface="zh59hcch"/>
              </a:rPr>
              <a:t>此处添加标题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776470" y="1531620"/>
            <a:ext cx="15504160" cy="330200"/>
          </a:xfrm>
          <a:prstGeom prst="rect">
            <a:avLst/>
          </a:prstGeom>
        </p:spPr>
        <p:txBody>
          <a:bodyPr anchor="t" rtlCol="fals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solidFill>
                  <a:srgbClr val="404040"/>
                </a:solidFill>
                <a:latin typeface="zh36hsxhskt"/>
              </a:rPr>
              <a:t>Add You Text Here Add You Text HereAdd You Text Here Add You Text HereAdd You Text Here Add You Text HereAdd You Text Here Add You Text</a:t>
            </a:r>
          </a:p>
        </p:txBody>
      </p:sp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0229850" y="3858260"/>
            <a:ext cx="5906770" cy="908050"/>
          </a:xfrm>
          <a:prstGeom prst="rect">
            <a:avLst/>
          </a:prstGeom>
        </p:spPr>
      </p:pic>
      <p:sp>
        <p:nvSpPr>
          <p:cNvPr name="TextBox 8" id="8"/>
          <p:cNvSpPr txBox="true"/>
          <p:nvPr/>
        </p:nvSpPr>
        <p:spPr>
          <a:xfrm rot="0">
            <a:off x="10412730" y="3949700"/>
            <a:ext cx="6231890" cy="508000"/>
          </a:xfrm>
          <a:prstGeom prst="rect">
            <a:avLst/>
          </a:prstGeom>
        </p:spPr>
        <p:txBody>
          <a:bodyPr anchor="t" rtlCol="fals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4000" b="true">
                <a:solidFill>
                  <a:srgbClr val="FFFFFF"/>
                </a:solidFill>
                <a:latin typeface="fnsyhtLight"/>
              </a:rPr>
              <a:t>01.Text here</a:t>
            </a:r>
          </a:p>
        </p:txBody>
      </p:sp>
      <p:pic>
        <p:nvPicPr>
          <p:cNvPr name="Picture 9" id="9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6200120" y="3858260"/>
            <a:ext cx="5906770" cy="908050"/>
          </a:xfrm>
          <a:prstGeom prst="rect">
            <a:avLst/>
          </a:prstGeom>
        </p:spPr>
      </p:pic>
      <p:sp>
        <p:nvSpPr>
          <p:cNvPr name="TextBox 10" id="10"/>
          <p:cNvSpPr txBox="true"/>
          <p:nvPr/>
        </p:nvSpPr>
        <p:spPr>
          <a:xfrm rot="0">
            <a:off x="16383000" y="3949700"/>
            <a:ext cx="6231890" cy="508000"/>
          </a:xfrm>
          <a:prstGeom prst="rect">
            <a:avLst/>
          </a:prstGeom>
        </p:spPr>
        <p:txBody>
          <a:bodyPr anchor="t" rtlCol="fals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4000" b="true">
                <a:solidFill>
                  <a:srgbClr val="FFFFFF"/>
                </a:solidFill>
                <a:latin typeface="fnsyhtLight"/>
              </a:rPr>
              <a:t>02.Text here</a:t>
            </a:r>
          </a:p>
        </p:txBody>
      </p:sp>
      <p:pic>
        <p:nvPicPr>
          <p:cNvPr name="Picture 11" id="11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0229850" y="8122920"/>
            <a:ext cx="5906770" cy="908050"/>
          </a:xfrm>
          <a:prstGeom prst="rect">
            <a:avLst/>
          </a:prstGeom>
        </p:spPr>
      </p:pic>
      <p:sp>
        <p:nvSpPr>
          <p:cNvPr name="TextBox 12" id="12"/>
          <p:cNvSpPr txBox="true"/>
          <p:nvPr/>
        </p:nvSpPr>
        <p:spPr>
          <a:xfrm rot="0">
            <a:off x="10412730" y="8214360"/>
            <a:ext cx="6231890" cy="508000"/>
          </a:xfrm>
          <a:prstGeom prst="rect">
            <a:avLst/>
          </a:prstGeom>
        </p:spPr>
        <p:txBody>
          <a:bodyPr anchor="t" rtlCol="fals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4000" b="true">
                <a:solidFill>
                  <a:srgbClr val="FFFFFF"/>
                </a:solidFill>
                <a:latin typeface="fnsyhtLight"/>
              </a:rPr>
              <a:t>01.Text here</a:t>
            </a:r>
          </a:p>
        </p:txBody>
      </p:sp>
      <p:pic>
        <p:nvPicPr>
          <p:cNvPr name="Picture 13" id="13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6200120" y="8122920"/>
            <a:ext cx="5906770" cy="908050"/>
          </a:xfrm>
          <a:prstGeom prst="rect">
            <a:avLst/>
          </a:prstGeom>
        </p:spPr>
      </p:pic>
      <p:sp>
        <p:nvSpPr>
          <p:cNvPr name="TextBox 14" id="14"/>
          <p:cNvSpPr txBox="true"/>
          <p:nvPr/>
        </p:nvSpPr>
        <p:spPr>
          <a:xfrm rot="0">
            <a:off x="16383000" y="8214360"/>
            <a:ext cx="6231890" cy="508000"/>
          </a:xfrm>
          <a:prstGeom prst="rect">
            <a:avLst/>
          </a:prstGeom>
        </p:spPr>
        <p:txBody>
          <a:bodyPr anchor="t" rtlCol="fals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4000" b="true">
                <a:solidFill>
                  <a:srgbClr val="FFFFFF"/>
                </a:solidFill>
                <a:latin typeface="fnsyhtLight"/>
              </a:rPr>
              <a:t>02.Text here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412730" y="5267960"/>
            <a:ext cx="4622800" cy="1384300"/>
          </a:xfrm>
          <a:prstGeom prst="rect">
            <a:avLst/>
          </a:prstGeom>
        </p:spPr>
        <p:txBody>
          <a:bodyPr anchor="t" rtlCol="fals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800">
                <a:solidFill>
                  <a:srgbClr val="262626"/>
                </a:solidFill>
                <a:ea typeface="zh36hsxhskt"/>
              </a:rPr>
              <a:t>请在此添加您的文字内容，请在此添加您的文字内容。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412730" y="9476740"/>
            <a:ext cx="4622800" cy="1384300"/>
          </a:xfrm>
          <a:prstGeom prst="rect">
            <a:avLst/>
          </a:prstGeom>
        </p:spPr>
        <p:txBody>
          <a:bodyPr anchor="t" rtlCol="fals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800">
                <a:solidFill>
                  <a:srgbClr val="262626"/>
                </a:solidFill>
                <a:ea typeface="zh36hsxhskt"/>
              </a:rPr>
              <a:t>请在此添加您的文字内容，请在此添加您的文字内容。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6383000" y="5267960"/>
            <a:ext cx="4622800" cy="1384300"/>
          </a:xfrm>
          <a:prstGeom prst="rect">
            <a:avLst/>
          </a:prstGeom>
        </p:spPr>
        <p:txBody>
          <a:bodyPr anchor="t" rtlCol="fals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800">
                <a:solidFill>
                  <a:srgbClr val="262626"/>
                </a:solidFill>
                <a:ea typeface="zh36hsxhskt"/>
              </a:rPr>
              <a:t>请在此添加您的文字内容，请在此添加您的文字内容。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6383000" y="9476740"/>
            <a:ext cx="4622800" cy="1384300"/>
          </a:xfrm>
          <a:prstGeom prst="rect">
            <a:avLst/>
          </a:prstGeom>
        </p:spPr>
        <p:txBody>
          <a:bodyPr anchor="t" rtlCol="fals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800">
                <a:solidFill>
                  <a:srgbClr val="262626"/>
                </a:solidFill>
                <a:ea typeface="zh36hsxhskt"/>
              </a:rPr>
              <a:t>请在此添加您的文字内容，请在此添加您的文字内容。</a:t>
            </a:r>
          </a:p>
        </p:txBody>
      </p:sp>
      <p:pic>
        <p:nvPicPr>
          <p:cNvPr name="Picture 19" id="19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535940" y="3566160"/>
            <a:ext cx="9500870" cy="69659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24397970" cy="1373124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 flipV="true">
            <a:off x="0" y="10285730"/>
            <a:ext cx="12198350" cy="343027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 flipH="true" flipV="true">
            <a:off x="12133580" y="10300970"/>
            <a:ext cx="12250420" cy="3430270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8262620" y="487680"/>
            <a:ext cx="8548370" cy="711200"/>
          </a:xfrm>
          <a:prstGeom prst="rect">
            <a:avLst/>
          </a:prstGeom>
        </p:spPr>
        <p:txBody>
          <a:bodyPr anchor="t" rtlCol="false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en-US" sz="5600">
                <a:solidFill>
                  <a:srgbClr val="404040"/>
                </a:solidFill>
                <a:ea typeface="zh59hcch"/>
              </a:rPr>
              <a:t>此处添加标题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776470" y="1531620"/>
            <a:ext cx="15504160" cy="330200"/>
          </a:xfrm>
          <a:prstGeom prst="rect">
            <a:avLst/>
          </a:prstGeom>
        </p:spPr>
        <p:txBody>
          <a:bodyPr anchor="t" rtlCol="fals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solidFill>
                  <a:srgbClr val="404040"/>
                </a:solidFill>
                <a:latin typeface="zh36hsxhskt"/>
              </a:rPr>
              <a:t>Add You Text Here Add You Text HereAdd You Text Here Add You Text HereAdd You Text Here Add You Text HereAdd You Text Here Add You Text</a:t>
            </a:r>
          </a:p>
        </p:txBody>
      </p:sp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4212570" y="8415020"/>
            <a:ext cx="2828290" cy="112649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7204710" y="8415020"/>
            <a:ext cx="2828290" cy="112649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4212570" y="4163060"/>
            <a:ext cx="2828290" cy="112649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7204710" y="4169410"/>
            <a:ext cx="2828290" cy="112649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0502900" y="5271770"/>
            <a:ext cx="791210" cy="79121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2889230" y="5270500"/>
            <a:ext cx="791210" cy="79121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2889230" y="7623810"/>
            <a:ext cx="791210" cy="79121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0505440" y="7658100"/>
            <a:ext cx="791210" cy="79121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18900000">
            <a:off x="10398760" y="5166360"/>
            <a:ext cx="3385820" cy="338582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0514748" y="6221284"/>
            <a:ext cx="3215006" cy="1267636"/>
          </a:xfrm>
          <a:prstGeom prst="rect">
            <a:avLst/>
          </a:prstGeom>
        </p:spPr>
      </p:pic>
      <p:sp>
        <p:nvSpPr>
          <p:cNvPr name="TextBox 17" id="17"/>
          <p:cNvSpPr txBox="true"/>
          <p:nvPr/>
        </p:nvSpPr>
        <p:spPr>
          <a:xfrm rot="0">
            <a:off x="10565548" y="6272084"/>
            <a:ext cx="3672206" cy="863600"/>
          </a:xfrm>
          <a:prstGeom prst="rect">
            <a:avLst/>
          </a:prstGeom>
        </p:spPr>
        <p:txBody>
          <a:bodyPr anchor="t" rtlCol="fals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6750" b="true">
                <a:solidFill>
                  <a:srgbClr val="FFFFFF"/>
                </a:solidFill>
                <a:latin typeface="fnsyhtLight"/>
              </a:rPr>
              <a:t>SWOT</a:t>
            </a:r>
          </a:p>
        </p:txBody>
      </p:sp>
      <p:pic>
        <p:nvPicPr>
          <p:cNvPr name="Picture 18" id="18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18900000">
            <a:off x="9213850" y="3981450"/>
            <a:ext cx="1510030" cy="151003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9350964" y="4244646"/>
            <a:ext cx="1235804" cy="981244"/>
          </a:xfrm>
          <a:prstGeom prst="rect">
            <a:avLst/>
          </a:prstGeom>
        </p:spPr>
      </p:pic>
      <p:sp>
        <p:nvSpPr>
          <p:cNvPr name="TextBox 20" id="20"/>
          <p:cNvSpPr txBox="true"/>
          <p:nvPr/>
        </p:nvSpPr>
        <p:spPr>
          <a:xfrm rot="0">
            <a:off x="9401764" y="4295446"/>
            <a:ext cx="1693004" cy="685800"/>
          </a:xfrm>
          <a:prstGeom prst="rect">
            <a:avLst/>
          </a:prstGeom>
        </p:spPr>
        <p:txBody>
          <a:bodyPr anchor="t" rtlCol="fals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5400" b="true">
                <a:solidFill>
                  <a:srgbClr val="FFFFFF"/>
                </a:solidFill>
                <a:latin typeface="fnsyhtLight"/>
              </a:rPr>
              <a:t>S</a:t>
            </a:r>
          </a:p>
        </p:txBody>
      </p:sp>
      <p:pic>
        <p:nvPicPr>
          <p:cNvPr name="Picture 21" id="21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18900000">
            <a:off x="13459460" y="3981450"/>
            <a:ext cx="1510030" cy="1510030"/>
          </a:xfrm>
          <a:prstGeom prst="rect">
            <a:avLst/>
          </a:prstGeom>
        </p:spPr>
      </p:pic>
      <p:pic>
        <p:nvPicPr>
          <p:cNvPr name="Picture 22" id="22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3594746" y="4244646"/>
            <a:ext cx="1235802" cy="981244"/>
          </a:xfrm>
          <a:prstGeom prst="rect">
            <a:avLst/>
          </a:prstGeom>
        </p:spPr>
      </p:pic>
      <p:sp>
        <p:nvSpPr>
          <p:cNvPr name="TextBox 23" id="23"/>
          <p:cNvSpPr txBox="true"/>
          <p:nvPr/>
        </p:nvSpPr>
        <p:spPr>
          <a:xfrm rot="0">
            <a:off x="13645546" y="4295446"/>
            <a:ext cx="1693002" cy="635000"/>
          </a:xfrm>
          <a:prstGeom prst="rect">
            <a:avLst/>
          </a:prstGeom>
        </p:spPr>
        <p:txBody>
          <a:bodyPr anchor="t" rtlCol="fals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5040" b="true">
                <a:solidFill>
                  <a:srgbClr val="FFFFFF"/>
                </a:solidFill>
                <a:latin typeface="fnsyhtLight"/>
              </a:rPr>
              <a:t>W</a:t>
            </a:r>
          </a:p>
        </p:txBody>
      </p:sp>
      <p:pic>
        <p:nvPicPr>
          <p:cNvPr name="Picture 24" id="24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18900000">
            <a:off x="13459460" y="8206740"/>
            <a:ext cx="1510030" cy="1510030"/>
          </a:xfrm>
          <a:prstGeom prst="rect">
            <a:avLst/>
          </a:prstGeom>
        </p:spPr>
      </p:pic>
      <p:pic>
        <p:nvPicPr>
          <p:cNvPr name="Picture 25" id="25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3594744" y="8467602"/>
            <a:ext cx="1235802" cy="981244"/>
          </a:xfrm>
          <a:prstGeom prst="rect">
            <a:avLst/>
          </a:prstGeom>
        </p:spPr>
      </p:pic>
      <p:sp>
        <p:nvSpPr>
          <p:cNvPr name="TextBox 26" id="26"/>
          <p:cNvSpPr txBox="true"/>
          <p:nvPr/>
        </p:nvSpPr>
        <p:spPr>
          <a:xfrm rot="0">
            <a:off x="13645544" y="8518402"/>
            <a:ext cx="1693002" cy="685800"/>
          </a:xfrm>
          <a:prstGeom prst="rect">
            <a:avLst/>
          </a:prstGeom>
        </p:spPr>
        <p:txBody>
          <a:bodyPr anchor="t" rtlCol="fals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5400" b="true">
                <a:solidFill>
                  <a:srgbClr val="FFFFFF"/>
                </a:solidFill>
                <a:latin typeface="fnsyhtLight"/>
              </a:rPr>
              <a:t>O</a:t>
            </a:r>
          </a:p>
        </p:txBody>
      </p:sp>
      <p:pic>
        <p:nvPicPr>
          <p:cNvPr name="Picture 27" id="27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18900000">
            <a:off x="9213850" y="8225790"/>
            <a:ext cx="1510030" cy="1510030"/>
          </a:xfrm>
          <a:prstGeom prst="rect">
            <a:avLst/>
          </a:prstGeom>
        </p:spPr>
      </p:pic>
      <p:pic>
        <p:nvPicPr>
          <p:cNvPr name="Picture 28" id="28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9350962" y="8486650"/>
            <a:ext cx="1235802" cy="981244"/>
          </a:xfrm>
          <a:prstGeom prst="rect">
            <a:avLst/>
          </a:prstGeom>
        </p:spPr>
      </p:pic>
      <p:sp>
        <p:nvSpPr>
          <p:cNvPr name="TextBox 29" id="29"/>
          <p:cNvSpPr txBox="true"/>
          <p:nvPr/>
        </p:nvSpPr>
        <p:spPr>
          <a:xfrm rot="0">
            <a:off x="9401762" y="8537450"/>
            <a:ext cx="1693002" cy="635000"/>
          </a:xfrm>
          <a:prstGeom prst="rect">
            <a:avLst/>
          </a:prstGeom>
        </p:spPr>
        <p:txBody>
          <a:bodyPr anchor="t" rtlCol="fals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5040" b="true">
                <a:solidFill>
                  <a:srgbClr val="FFFFFF"/>
                </a:solidFill>
                <a:latin typeface="fnsyhtLight"/>
              </a:rPr>
              <a:t>T</a:t>
            </a:r>
          </a:p>
        </p:txBody>
      </p:sp>
      <p:pic>
        <p:nvPicPr>
          <p:cNvPr name="Picture 30" id="30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7202170" y="4163060"/>
            <a:ext cx="1136650" cy="1136650"/>
          </a:xfrm>
          <a:prstGeom prst="rect">
            <a:avLst/>
          </a:prstGeom>
        </p:spPr>
      </p:pic>
      <p:pic>
        <p:nvPicPr>
          <p:cNvPr name="Picture 31" id="31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7717410" y="4678748"/>
            <a:ext cx="104282" cy="104284"/>
          </a:xfrm>
          <a:prstGeom prst="rect">
            <a:avLst/>
          </a:prstGeom>
        </p:spPr>
      </p:pic>
      <p:pic>
        <p:nvPicPr>
          <p:cNvPr name="Picture 32" id="32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7843586" y="4620512"/>
            <a:ext cx="82698" cy="221192"/>
          </a:xfrm>
          <a:prstGeom prst="rect">
            <a:avLst/>
          </a:prstGeom>
        </p:spPr>
      </p:pic>
      <p:pic>
        <p:nvPicPr>
          <p:cNvPr name="Picture 33" id="33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7917074" y="4547026"/>
            <a:ext cx="113092" cy="368716"/>
          </a:xfrm>
          <a:prstGeom prst="rect">
            <a:avLst/>
          </a:prstGeom>
        </p:spPr>
      </p:pic>
      <p:pic>
        <p:nvPicPr>
          <p:cNvPr name="Picture 34" id="34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7991948" y="4473538"/>
            <a:ext cx="143604" cy="516226"/>
          </a:xfrm>
          <a:prstGeom prst="rect">
            <a:avLst/>
          </a:prstGeom>
        </p:spPr>
      </p:pic>
      <p:pic>
        <p:nvPicPr>
          <p:cNvPr name="Picture 35" id="35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7613418" y="4620512"/>
            <a:ext cx="82698" cy="221192"/>
          </a:xfrm>
          <a:prstGeom prst="rect">
            <a:avLst/>
          </a:prstGeom>
        </p:spPr>
      </p:pic>
      <p:pic>
        <p:nvPicPr>
          <p:cNvPr name="Picture 36" id="36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7509426" y="4547026"/>
            <a:ext cx="113096" cy="368716"/>
          </a:xfrm>
          <a:prstGeom prst="rect">
            <a:avLst/>
          </a:prstGeom>
        </p:spPr>
      </p:pic>
      <p:pic>
        <p:nvPicPr>
          <p:cNvPr name="Picture 37" id="37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7405434" y="4473538"/>
            <a:ext cx="143568" cy="516226"/>
          </a:xfrm>
          <a:prstGeom prst="rect">
            <a:avLst/>
          </a:prstGeom>
        </p:spPr>
      </p:pic>
      <p:pic>
        <p:nvPicPr>
          <p:cNvPr name="Picture 38" id="38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15908020" y="4163060"/>
            <a:ext cx="1136650" cy="1136650"/>
          </a:xfrm>
          <a:prstGeom prst="rect">
            <a:avLst/>
          </a:prstGeom>
        </p:spPr>
      </p:pic>
      <p:pic>
        <p:nvPicPr>
          <p:cNvPr name="Picture 39" id="39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16423260" y="4678748"/>
            <a:ext cx="104282" cy="104284"/>
          </a:xfrm>
          <a:prstGeom prst="rect">
            <a:avLst/>
          </a:prstGeom>
        </p:spPr>
      </p:pic>
      <p:pic>
        <p:nvPicPr>
          <p:cNvPr name="Picture 40" id="40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16549436" y="4620512"/>
            <a:ext cx="82698" cy="221192"/>
          </a:xfrm>
          <a:prstGeom prst="rect">
            <a:avLst/>
          </a:prstGeom>
        </p:spPr>
      </p:pic>
      <p:pic>
        <p:nvPicPr>
          <p:cNvPr name="Picture 41" id="41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16622924" y="4547026"/>
            <a:ext cx="113092" cy="368716"/>
          </a:xfrm>
          <a:prstGeom prst="rect">
            <a:avLst/>
          </a:prstGeom>
        </p:spPr>
      </p:pic>
      <p:pic>
        <p:nvPicPr>
          <p:cNvPr name="Picture 42" id="42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16697798" y="4473538"/>
            <a:ext cx="143604" cy="516226"/>
          </a:xfrm>
          <a:prstGeom prst="rect">
            <a:avLst/>
          </a:prstGeom>
        </p:spPr>
      </p:pic>
      <p:pic>
        <p:nvPicPr>
          <p:cNvPr name="Picture 43" id="43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16319268" y="4620512"/>
            <a:ext cx="82698" cy="221192"/>
          </a:xfrm>
          <a:prstGeom prst="rect">
            <a:avLst/>
          </a:prstGeom>
        </p:spPr>
      </p:pic>
      <p:pic>
        <p:nvPicPr>
          <p:cNvPr name="Picture 44" id="44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16215276" y="4547026"/>
            <a:ext cx="113096" cy="368716"/>
          </a:xfrm>
          <a:prstGeom prst="rect">
            <a:avLst/>
          </a:prstGeom>
        </p:spPr>
      </p:pic>
      <p:pic>
        <p:nvPicPr>
          <p:cNvPr name="Picture 45" id="45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16111284" y="4473538"/>
            <a:ext cx="143568" cy="516226"/>
          </a:xfrm>
          <a:prstGeom prst="rect">
            <a:avLst/>
          </a:prstGeom>
        </p:spPr>
      </p:pic>
      <p:pic>
        <p:nvPicPr>
          <p:cNvPr name="Picture 46" id="46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7202170" y="8409940"/>
            <a:ext cx="1136650" cy="1136650"/>
          </a:xfrm>
          <a:prstGeom prst="rect">
            <a:avLst/>
          </a:prstGeom>
        </p:spPr>
      </p:pic>
      <p:pic>
        <p:nvPicPr>
          <p:cNvPr name="Picture 47" id="47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7510256" y="8733586"/>
            <a:ext cx="520476" cy="463962"/>
          </a:xfrm>
          <a:prstGeom prst="rect">
            <a:avLst/>
          </a:prstGeom>
        </p:spPr>
      </p:pic>
      <p:pic>
        <p:nvPicPr>
          <p:cNvPr name="Picture 48" id="48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15908020" y="8409940"/>
            <a:ext cx="1136650" cy="1136650"/>
          </a:xfrm>
          <a:prstGeom prst="rect">
            <a:avLst/>
          </a:prstGeom>
        </p:spPr>
      </p:pic>
      <p:pic>
        <p:nvPicPr>
          <p:cNvPr name="Picture 49" id="49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 rot="0">
            <a:off x="16294406" y="8729572"/>
            <a:ext cx="363878" cy="457216"/>
          </a:xfrm>
          <a:prstGeom prst="rect">
            <a:avLst/>
          </a:prstGeom>
        </p:spPr>
      </p:pic>
      <p:sp>
        <p:nvSpPr>
          <p:cNvPr name="TextBox 50" id="50"/>
          <p:cNvSpPr txBox="true"/>
          <p:nvPr/>
        </p:nvSpPr>
        <p:spPr>
          <a:xfrm rot="0">
            <a:off x="1589888" y="4705148"/>
            <a:ext cx="5401280" cy="736600"/>
          </a:xfrm>
          <a:prstGeom prst="rect">
            <a:avLst/>
          </a:prstGeom>
        </p:spPr>
        <p:txBody>
          <a:bodyPr anchor="t" rtlCol="fals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>
                <a:solidFill>
                  <a:srgbClr val="181717"/>
                </a:solidFill>
                <a:ea typeface="fnsyhtLight"/>
              </a:rPr>
              <a:t>点击输入相关标题点击输入相关标题点击输入相关标题</a:t>
            </a:r>
          </a:p>
        </p:txBody>
      </p:sp>
      <p:sp>
        <p:nvSpPr>
          <p:cNvPr name="TextBox 51" id="51"/>
          <p:cNvSpPr txBox="true"/>
          <p:nvPr/>
        </p:nvSpPr>
        <p:spPr>
          <a:xfrm rot="0">
            <a:off x="2472070" y="4036404"/>
            <a:ext cx="4719660" cy="457200"/>
          </a:xfrm>
          <a:prstGeom prst="rect">
            <a:avLst/>
          </a:prstGeom>
        </p:spPr>
        <p:txBody>
          <a:bodyPr anchor="t" rtlCol="fals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3600" b="true">
                <a:solidFill>
                  <a:srgbClr val="181717"/>
                </a:solidFill>
                <a:ea typeface="fnsyhtLight"/>
              </a:rPr>
              <a:t>标题文本预设</a:t>
            </a:r>
          </a:p>
        </p:txBody>
      </p:sp>
      <p:sp>
        <p:nvSpPr>
          <p:cNvPr name="TextBox 52" id="52"/>
          <p:cNvSpPr txBox="true"/>
          <p:nvPr/>
        </p:nvSpPr>
        <p:spPr>
          <a:xfrm rot="0">
            <a:off x="1589888" y="8303282"/>
            <a:ext cx="5401280" cy="736600"/>
          </a:xfrm>
          <a:prstGeom prst="rect">
            <a:avLst/>
          </a:prstGeom>
        </p:spPr>
        <p:txBody>
          <a:bodyPr anchor="t" rtlCol="fals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>
                <a:solidFill>
                  <a:srgbClr val="181717"/>
                </a:solidFill>
                <a:ea typeface="fnsyhtLight"/>
              </a:rPr>
              <a:t>点击输入相关标题点击输入相关标题点击输入相关标题</a:t>
            </a:r>
          </a:p>
        </p:txBody>
      </p:sp>
      <p:sp>
        <p:nvSpPr>
          <p:cNvPr name="TextBox 53" id="53"/>
          <p:cNvSpPr txBox="true"/>
          <p:nvPr/>
        </p:nvSpPr>
        <p:spPr>
          <a:xfrm rot="0">
            <a:off x="2472070" y="7634538"/>
            <a:ext cx="4719660" cy="457200"/>
          </a:xfrm>
          <a:prstGeom prst="rect">
            <a:avLst/>
          </a:prstGeom>
        </p:spPr>
        <p:txBody>
          <a:bodyPr anchor="t" rtlCol="fals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3600" b="true">
                <a:solidFill>
                  <a:srgbClr val="181717"/>
                </a:solidFill>
                <a:ea typeface="fnsyhtLight"/>
              </a:rPr>
              <a:t>标题文本预设</a:t>
            </a:r>
          </a:p>
        </p:txBody>
      </p:sp>
      <p:sp>
        <p:nvSpPr>
          <p:cNvPr name="TextBox 54" id="54"/>
          <p:cNvSpPr txBox="true"/>
          <p:nvPr/>
        </p:nvSpPr>
        <p:spPr>
          <a:xfrm rot="0">
            <a:off x="17851634" y="4940700"/>
            <a:ext cx="5401280" cy="736600"/>
          </a:xfrm>
          <a:prstGeom prst="rect">
            <a:avLst/>
          </a:prstGeom>
        </p:spPr>
        <p:txBody>
          <a:bodyPr anchor="t" rtlCol="fals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>
                <a:solidFill>
                  <a:srgbClr val="181717"/>
                </a:solidFill>
                <a:ea typeface="fnsyhtLight"/>
              </a:rPr>
              <a:t>点击输入相关标题点击输入相关标题点击输入相关标题</a:t>
            </a:r>
          </a:p>
        </p:txBody>
      </p:sp>
      <p:sp>
        <p:nvSpPr>
          <p:cNvPr name="TextBox 55" id="55"/>
          <p:cNvSpPr txBox="true"/>
          <p:nvPr/>
        </p:nvSpPr>
        <p:spPr>
          <a:xfrm rot="0">
            <a:off x="18733816" y="4271956"/>
            <a:ext cx="4719660" cy="457200"/>
          </a:xfrm>
          <a:prstGeom prst="rect">
            <a:avLst/>
          </a:prstGeom>
        </p:spPr>
        <p:txBody>
          <a:bodyPr anchor="t" rtlCol="fals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3600" b="true">
                <a:solidFill>
                  <a:srgbClr val="181717"/>
                </a:solidFill>
                <a:ea typeface="fnsyhtLight"/>
              </a:rPr>
              <a:t>标题文本预设</a:t>
            </a:r>
          </a:p>
        </p:txBody>
      </p:sp>
      <p:sp>
        <p:nvSpPr>
          <p:cNvPr name="TextBox 56" id="56"/>
          <p:cNvSpPr txBox="true"/>
          <p:nvPr/>
        </p:nvSpPr>
        <p:spPr>
          <a:xfrm rot="0">
            <a:off x="17851634" y="8538834"/>
            <a:ext cx="5401280" cy="736600"/>
          </a:xfrm>
          <a:prstGeom prst="rect">
            <a:avLst/>
          </a:prstGeom>
        </p:spPr>
        <p:txBody>
          <a:bodyPr anchor="t" rtlCol="fals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>
                <a:solidFill>
                  <a:srgbClr val="181717"/>
                </a:solidFill>
                <a:ea typeface="fnsyhtLight"/>
              </a:rPr>
              <a:t>点击输入相关标题点击输入相关标题点击输入相关标题</a:t>
            </a:r>
          </a:p>
        </p:txBody>
      </p:sp>
      <p:sp>
        <p:nvSpPr>
          <p:cNvPr name="TextBox 57" id="57"/>
          <p:cNvSpPr txBox="true"/>
          <p:nvPr/>
        </p:nvSpPr>
        <p:spPr>
          <a:xfrm rot="0">
            <a:off x="18733816" y="7870090"/>
            <a:ext cx="4719660" cy="457200"/>
          </a:xfrm>
          <a:prstGeom prst="rect">
            <a:avLst/>
          </a:prstGeom>
        </p:spPr>
        <p:txBody>
          <a:bodyPr anchor="t" rtlCol="fals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3600" b="true">
                <a:solidFill>
                  <a:srgbClr val="181717"/>
                </a:solidFill>
                <a:ea typeface="fnsyhtLight"/>
              </a:rPr>
              <a:t>标题文本预设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24397970" cy="1373124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 flipV="true">
            <a:off x="0" y="10285730"/>
            <a:ext cx="12198350" cy="343027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 flipH="true" flipV="true">
            <a:off x="12133580" y="10300970"/>
            <a:ext cx="12250420" cy="3430270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8262620" y="487680"/>
            <a:ext cx="8548370" cy="711200"/>
          </a:xfrm>
          <a:prstGeom prst="rect">
            <a:avLst/>
          </a:prstGeom>
        </p:spPr>
        <p:txBody>
          <a:bodyPr anchor="t" rtlCol="false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en-US" sz="5600">
                <a:solidFill>
                  <a:srgbClr val="404040"/>
                </a:solidFill>
                <a:ea typeface="zh59hcch"/>
              </a:rPr>
              <a:t>此处添加标题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776470" y="1531620"/>
            <a:ext cx="15504160" cy="330200"/>
          </a:xfrm>
          <a:prstGeom prst="rect">
            <a:avLst/>
          </a:prstGeom>
        </p:spPr>
        <p:txBody>
          <a:bodyPr anchor="t" rtlCol="fals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solidFill>
                  <a:srgbClr val="404040"/>
                </a:solidFill>
                <a:latin typeface="zh36hsxhskt"/>
              </a:rPr>
              <a:t>Add You Text Here Add You Text HereAdd You Text Here Add You Text HereAdd You Text Here Add You Text HereAdd You Text Here Add You Text</a:t>
            </a:r>
          </a:p>
        </p:txBody>
      </p:sp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0087080" y="4528108"/>
            <a:ext cx="11556602" cy="381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0087080" y="5566666"/>
            <a:ext cx="11556602" cy="381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0087080" y="6605222"/>
            <a:ext cx="11556602" cy="381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0087080" y="7643782"/>
            <a:ext cx="11556602" cy="381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0087080" y="8682340"/>
            <a:ext cx="11556602" cy="381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0087080" y="9720896"/>
            <a:ext cx="11556602" cy="381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0087080" y="10759456"/>
            <a:ext cx="11556602" cy="381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0087080" y="11798006"/>
            <a:ext cx="11556602" cy="381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16846226" y="6573868"/>
            <a:ext cx="5218454" cy="1075606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11691586" y="7043518"/>
            <a:ext cx="6157750" cy="1075606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5400000">
            <a:off x="15035840" y="6040488"/>
            <a:ext cx="4154234" cy="1075606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5400000">
            <a:off x="11317342" y="5098118"/>
            <a:ext cx="2221230" cy="1075606"/>
          </a:xfrm>
          <a:prstGeom prst="rect">
            <a:avLst/>
          </a:prstGeom>
        </p:spPr>
      </p:pic>
      <p:sp>
        <p:nvSpPr>
          <p:cNvPr name="TextBox 19" id="19"/>
          <p:cNvSpPr txBox="true"/>
          <p:nvPr/>
        </p:nvSpPr>
        <p:spPr>
          <a:xfrm rot="0">
            <a:off x="11378936" y="3654590"/>
            <a:ext cx="2788920" cy="406400"/>
          </a:xfrm>
          <a:prstGeom prst="rect">
            <a:avLst/>
          </a:prstGeom>
        </p:spPr>
        <p:txBody>
          <a:bodyPr anchor="t" rtlCol="fals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262626"/>
                </a:solidFill>
                <a:ea typeface="zh36hsxhskt"/>
              </a:rPr>
              <a:t>关键词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3721440" y="3654590"/>
            <a:ext cx="2788920" cy="406400"/>
          </a:xfrm>
          <a:prstGeom prst="rect">
            <a:avLst/>
          </a:prstGeom>
        </p:spPr>
        <p:txBody>
          <a:bodyPr anchor="t" rtlCol="fals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262626"/>
                </a:solidFill>
                <a:ea typeface="zh36hsxhskt"/>
              </a:rPr>
              <a:t>关键词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6063936" y="3654590"/>
            <a:ext cx="2788920" cy="406400"/>
          </a:xfrm>
          <a:prstGeom prst="rect">
            <a:avLst/>
          </a:prstGeom>
        </p:spPr>
        <p:txBody>
          <a:bodyPr anchor="t" rtlCol="fals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262626"/>
                </a:solidFill>
                <a:ea typeface="zh36hsxhskt"/>
              </a:rPr>
              <a:t>关键词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8406440" y="3654590"/>
            <a:ext cx="2788920" cy="406400"/>
          </a:xfrm>
          <a:prstGeom prst="rect">
            <a:avLst/>
          </a:prstGeom>
        </p:spPr>
        <p:txBody>
          <a:bodyPr anchor="t" rtlCol="fals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262626"/>
                </a:solidFill>
                <a:ea typeface="zh36hsxhskt"/>
              </a:rPr>
              <a:t>关键词</a:t>
            </a:r>
          </a:p>
        </p:txBody>
      </p:sp>
      <p:pic>
        <p:nvPicPr>
          <p:cNvPr name="Picture 23" id="23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787060" y="8113088"/>
            <a:ext cx="1138334" cy="1138334"/>
          </a:xfrm>
          <a:prstGeom prst="rect">
            <a:avLst/>
          </a:prstGeom>
        </p:spPr>
      </p:pic>
      <p:pic>
        <p:nvPicPr>
          <p:cNvPr name="Picture 24" id="24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787060" y="10308408"/>
            <a:ext cx="1138334" cy="1138334"/>
          </a:xfrm>
          <a:prstGeom prst="rect">
            <a:avLst/>
          </a:prstGeom>
        </p:spPr>
      </p:pic>
      <p:pic>
        <p:nvPicPr>
          <p:cNvPr name="Picture 25" id="25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786890" y="3822700"/>
            <a:ext cx="1137920" cy="1137920"/>
          </a:xfrm>
          <a:prstGeom prst="rect">
            <a:avLst/>
          </a:prstGeom>
        </p:spPr>
      </p:pic>
      <p:pic>
        <p:nvPicPr>
          <p:cNvPr name="Picture 26" id="26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787060" y="5928570"/>
            <a:ext cx="1138334" cy="1138334"/>
          </a:xfrm>
          <a:prstGeom prst="rect">
            <a:avLst/>
          </a:prstGeom>
        </p:spPr>
      </p:pic>
      <p:pic>
        <p:nvPicPr>
          <p:cNvPr name="Picture 27" id="27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2115144" y="4194238"/>
            <a:ext cx="482166" cy="491970"/>
          </a:xfrm>
          <a:prstGeom prst="rect">
            <a:avLst/>
          </a:prstGeom>
        </p:spPr>
      </p:pic>
      <p:pic>
        <p:nvPicPr>
          <p:cNvPr name="Picture 28" id="28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2116202" y="6246690"/>
            <a:ext cx="500064" cy="498478"/>
          </a:xfrm>
          <a:prstGeom prst="rect">
            <a:avLst/>
          </a:prstGeom>
        </p:spPr>
      </p:pic>
      <p:pic>
        <p:nvPicPr>
          <p:cNvPr name="Picture 29" id="29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1991514" y="8439670"/>
            <a:ext cx="800102" cy="479426"/>
          </a:xfrm>
          <a:prstGeom prst="rect">
            <a:avLst/>
          </a:prstGeom>
        </p:spPr>
      </p:pic>
      <p:pic>
        <p:nvPicPr>
          <p:cNvPr name="Picture 30" id="30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2116202" y="10632646"/>
            <a:ext cx="495302" cy="490538"/>
          </a:xfrm>
          <a:prstGeom prst="rect">
            <a:avLst/>
          </a:prstGeom>
        </p:spPr>
      </p:pic>
      <p:sp>
        <p:nvSpPr>
          <p:cNvPr name="TextBox 31" id="31"/>
          <p:cNvSpPr txBox="true"/>
          <p:nvPr/>
        </p:nvSpPr>
        <p:spPr>
          <a:xfrm rot="0">
            <a:off x="3458210" y="3832860"/>
            <a:ext cx="6083300" cy="927100"/>
          </a:xfrm>
          <a:prstGeom prst="rect">
            <a:avLst/>
          </a:prstGeom>
        </p:spPr>
        <p:txBody>
          <a:bodyPr anchor="t" rtlCol="fals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800">
                <a:solidFill>
                  <a:srgbClr val="3B3838"/>
                </a:solidFill>
                <a:ea typeface="zh36hsxhskt"/>
              </a:rPr>
              <a:t>请在此添加您的文字内容，请在此添加您的文字内容。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3458210" y="6019800"/>
            <a:ext cx="6083300" cy="927100"/>
          </a:xfrm>
          <a:prstGeom prst="rect">
            <a:avLst/>
          </a:prstGeom>
        </p:spPr>
        <p:txBody>
          <a:bodyPr anchor="t" rtlCol="fals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800">
                <a:solidFill>
                  <a:srgbClr val="3B3838"/>
                </a:solidFill>
                <a:ea typeface="zh36hsxhskt"/>
              </a:rPr>
              <a:t>请在此添加您的文字内容，请在此添加您的文字内容。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3458210" y="8147050"/>
            <a:ext cx="6083300" cy="927100"/>
          </a:xfrm>
          <a:prstGeom prst="rect">
            <a:avLst/>
          </a:prstGeom>
        </p:spPr>
        <p:txBody>
          <a:bodyPr anchor="t" rtlCol="fals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800">
                <a:solidFill>
                  <a:srgbClr val="3B3838"/>
                </a:solidFill>
                <a:ea typeface="zh36hsxhskt"/>
              </a:rPr>
              <a:t>请在此添加您的文字内容，请在此添加您的文字内容。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3458210" y="10318750"/>
            <a:ext cx="6083300" cy="927100"/>
          </a:xfrm>
          <a:prstGeom prst="rect">
            <a:avLst/>
          </a:prstGeom>
        </p:spPr>
        <p:txBody>
          <a:bodyPr anchor="t" rtlCol="fals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800">
                <a:solidFill>
                  <a:srgbClr val="3B3838"/>
                </a:solidFill>
                <a:ea typeface="zh36hsxhskt"/>
              </a:rPr>
              <a:t>请在此添加您的文字内容，请在此添加您的文字内容。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24408130" cy="1375537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-5665470" y="7661910"/>
            <a:ext cx="14290040" cy="651637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617220" y="2777490"/>
            <a:ext cx="13587730" cy="9991090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13912850" y="7753350"/>
            <a:ext cx="10654030" cy="1524000"/>
          </a:xfrm>
          <a:prstGeom prst="rect">
            <a:avLst/>
          </a:prstGeom>
        </p:spPr>
        <p:txBody>
          <a:bodyPr anchor="t" rtlCol="fals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2000">
                <a:solidFill>
                  <a:srgbClr val="262626"/>
                </a:solidFill>
                <a:latin typeface="zh36hsxhskt"/>
              </a:rPr>
              <a:t>PleaseaddaclearbusinesstemplateforthetitlecontentyouwantoaddPleaseaddaclearbuPleaseaddaclearbusinesstemplateforthetitlecontentyouwantoaddPleaseaddaclearbuleasealePleaseaddaclearbusinesstemplateforthetitlecontentyouwantoaddPleaseaddaclearbuPleaseaddaclearbu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3911580" y="5685790"/>
            <a:ext cx="10655300" cy="1219200"/>
          </a:xfrm>
          <a:prstGeom prst="rect">
            <a:avLst/>
          </a:prstGeom>
        </p:spPr>
        <p:txBody>
          <a:bodyPr anchor="t" rtlCol="false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en-US" sz="9600" spc="600">
                <a:solidFill>
                  <a:srgbClr val="262626"/>
                </a:solidFill>
                <a:ea typeface="zh59hcch"/>
              </a:rPr>
              <a:t>此处添加标题</a:t>
            </a:r>
          </a:p>
        </p:txBody>
      </p:sp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7330420" y="1327150"/>
            <a:ext cx="2950210" cy="2950210"/>
          </a:xfrm>
          <a:prstGeom prst="rect">
            <a:avLst/>
          </a:prstGeom>
        </p:spPr>
      </p:pic>
      <p:sp>
        <p:nvSpPr>
          <p:cNvPr name="TextBox 8" id="8"/>
          <p:cNvSpPr txBox="true"/>
          <p:nvPr/>
        </p:nvSpPr>
        <p:spPr>
          <a:xfrm rot="0">
            <a:off x="17773650" y="1786890"/>
            <a:ext cx="2754630" cy="1676400"/>
          </a:xfrm>
          <a:prstGeom prst="rect">
            <a:avLst/>
          </a:prstGeom>
        </p:spPr>
        <p:txBody>
          <a:bodyPr anchor="t" rtlCol="false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en-US" sz="13200" spc="600" b="true">
                <a:solidFill>
                  <a:srgbClr val="FFFFFF"/>
                </a:solidFill>
                <a:latin typeface="zh59hcch"/>
              </a:rPr>
              <a:t>03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24397970" cy="1373124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 flipV="true">
            <a:off x="0" y="10285730"/>
            <a:ext cx="12198350" cy="343027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 flipH="true" flipV="true">
            <a:off x="12133580" y="10300970"/>
            <a:ext cx="12250420" cy="3430270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8262620" y="487680"/>
            <a:ext cx="8548370" cy="711200"/>
          </a:xfrm>
          <a:prstGeom prst="rect">
            <a:avLst/>
          </a:prstGeom>
        </p:spPr>
        <p:txBody>
          <a:bodyPr anchor="t" rtlCol="false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en-US" sz="5600">
                <a:solidFill>
                  <a:srgbClr val="404040"/>
                </a:solidFill>
                <a:ea typeface="zh59hcch"/>
              </a:rPr>
              <a:t>此处添加标题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776470" y="1531620"/>
            <a:ext cx="15504160" cy="330200"/>
          </a:xfrm>
          <a:prstGeom prst="rect">
            <a:avLst/>
          </a:prstGeom>
        </p:spPr>
        <p:txBody>
          <a:bodyPr anchor="t" rtlCol="fals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solidFill>
                  <a:srgbClr val="404040"/>
                </a:solidFill>
                <a:latin typeface="zh36hsxhskt"/>
              </a:rPr>
              <a:t>Add You Text Here Add You Text HereAdd You Text Here Add You Text HereAdd You Text Here Add You Text HereAdd You Text Here Add You Text</a:t>
            </a:r>
          </a:p>
        </p:txBody>
      </p:sp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2071350" y="3674110"/>
            <a:ext cx="5872480" cy="711835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3704570" y="3206750"/>
            <a:ext cx="2879090" cy="8636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8652490" y="3944620"/>
            <a:ext cx="3061970" cy="89408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8653760" y="5773420"/>
            <a:ext cx="3061970" cy="89408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8653760" y="7545070"/>
            <a:ext cx="3061970" cy="89408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8653760" y="9292590"/>
            <a:ext cx="3061970" cy="89408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3086100" y="3206750"/>
            <a:ext cx="7820660" cy="782066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3373120" y="3270250"/>
            <a:ext cx="3128010" cy="312801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7565390" y="3394710"/>
            <a:ext cx="3128010" cy="312801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3340100" y="7557770"/>
            <a:ext cx="3128010" cy="312801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7564120" y="7557770"/>
            <a:ext cx="3128010" cy="312801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4382770" y="8081010"/>
            <a:ext cx="1042670" cy="173355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4070350" y="3813810"/>
            <a:ext cx="1733550" cy="1684020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8446770" y="8081010"/>
            <a:ext cx="1363980" cy="1733550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8201660" y="3789680"/>
            <a:ext cx="1731010" cy="1733550"/>
          </a:xfrm>
          <a:prstGeom prst="rect">
            <a:avLst/>
          </a:prstGeom>
        </p:spPr>
      </p:pic>
      <p:sp>
        <p:nvSpPr>
          <p:cNvPr name="TextBox 22" id="22"/>
          <p:cNvSpPr txBox="true"/>
          <p:nvPr/>
        </p:nvSpPr>
        <p:spPr>
          <a:xfrm rot="0">
            <a:off x="4268470" y="5808980"/>
            <a:ext cx="2269490" cy="355600"/>
          </a:xfrm>
          <a:prstGeom prst="rect">
            <a:avLst/>
          </a:prstGeom>
        </p:spPr>
        <p:txBody>
          <a:bodyPr anchor="t" rtlCol="fals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800">
                <a:solidFill>
                  <a:srgbClr val="FFFFFF"/>
                </a:solidFill>
                <a:ea typeface="zh36hsxhskt"/>
              </a:rPr>
              <a:t>加入标题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8340090" y="5808980"/>
            <a:ext cx="2269490" cy="355600"/>
          </a:xfrm>
          <a:prstGeom prst="rect">
            <a:avLst/>
          </a:prstGeom>
        </p:spPr>
        <p:txBody>
          <a:bodyPr anchor="t" rtlCol="fals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800">
                <a:solidFill>
                  <a:srgbClr val="FFFFFF"/>
                </a:solidFill>
                <a:ea typeface="zh36hsxhskt"/>
              </a:rPr>
              <a:t>加入标题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8399780" y="10067290"/>
            <a:ext cx="2269490" cy="355600"/>
          </a:xfrm>
          <a:prstGeom prst="rect">
            <a:avLst/>
          </a:prstGeom>
        </p:spPr>
        <p:txBody>
          <a:bodyPr anchor="t" rtlCol="fals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800">
                <a:solidFill>
                  <a:srgbClr val="FFFFFF"/>
                </a:solidFill>
                <a:ea typeface="zh36hsxhskt"/>
              </a:rPr>
              <a:t>加入标题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4147820" y="10067290"/>
            <a:ext cx="2269490" cy="355600"/>
          </a:xfrm>
          <a:prstGeom prst="rect">
            <a:avLst/>
          </a:prstGeom>
        </p:spPr>
        <p:txBody>
          <a:bodyPr anchor="t" rtlCol="fals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800">
                <a:solidFill>
                  <a:srgbClr val="FFFFFF"/>
                </a:solidFill>
                <a:ea typeface="zh36hsxhskt"/>
              </a:rPr>
              <a:t>加入标题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9173824" y="4114800"/>
            <a:ext cx="2715014" cy="457200"/>
          </a:xfrm>
          <a:prstGeom prst="rect">
            <a:avLst/>
          </a:prstGeom>
        </p:spPr>
        <p:txBody>
          <a:bodyPr anchor="t" rtlCol="fals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3600" b="true">
                <a:solidFill>
                  <a:srgbClr val="FFFFFF"/>
                </a:solidFill>
                <a:ea typeface="zh36hsxhskt"/>
              </a:rPr>
              <a:t>添加标题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2608560" y="4930140"/>
            <a:ext cx="5487670" cy="4114800"/>
          </a:xfrm>
          <a:prstGeom prst="rect">
            <a:avLst/>
          </a:prstGeom>
        </p:spPr>
        <p:txBody>
          <a:bodyPr anchor="t" rtlCol="fals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400">
                <a:solidFill>
                  <a:srgbClr val="262626"/>
                </a:solidFill>
                <a:ea typeface="zh36hsxhskt"/>
              </a:rPr>
              <a:t>请在此添加您的文字内容，请在此添加您的文字内容。请在此添加您的文字内容，请在此添加您的文字内容。请在此添加您的文字内容，请在此添加您的文字内容。请在此添加您的文字内容，请在此添加您的文字内容。请在此添加您的文字内容，请在此添加您的文字内容。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9175094" y="5877560"/>
            <a:ext cx="2715014" cy="457200"/>
          </a:xfrm>
          <a:prstGeom prst="rect">
            <a:avLst/>
          </a:prstGeom>
        </p:spPr>
        <p:txBody>
          <a:bodyPr anchor="t" rtlCol="fals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3600" b="true">
                <a:solidFill>
                  <a:srgbClr val="FFFFFF"/>
                </a:solidFill>
                <a:ea typeface="zh36hsxhskt"/>
              </a:rPr>
              <a:t>添加标题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9175094" y="7715250"/>
            <a:ext cx="2715014" cy="457200"/>
          </a:xfrm>
          <a:prstGeom prst="rect">
            <a:avLst/>
          </a:prstGeom>
        </p:spPr>
        <p:txBody>
          <a:bodyPr anchor="t" rtlCol="fals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3600" b="true">
                <a:solidFill>
                  <a:srgbClr val="FFFFFF"/>
                </a:solidFill>
                <a:ea typeface="zh36hsxhskt"/>
              </a:rPr>
              <a:t>添加标题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9176364" y="9384030"/>
            <a:ext cx="2715014" cy="457200"/>
          </a:xfrm>
          <a:prstGeom prst="rect">
            <a:avLst/>
          </a:prstGeom>
        </p:spPr>
        <p:txBody>
          <a:bodyPr anchor="t" rtlCol="fals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3600" b="true">
                <a:solidFill>
                  <a:srgbClr val="FFFFFF"/>
                </a:solidFill>
                <a:ea typeface="zh36hsxhskt"/>
              </a:rPr>
              <a:t>添加标题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4133194" y="3361690"/>
            <a:ext cx="2715014" cy="457200"/>
          </a:xfrm>
          <a:prstGeom prst="rect">
            <a:avLst/>
          </a:prstGeom>
        </p:spPr>
        <p:txBody>
          <a:bodyPr anchor="t" rtlCol="fals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3600" b="true">
                <a:solidFill>
                  <a:srgbClr val="FFFFFF"/>
                </a:solidFill>
                <a:ea typeface="zh36hsxhskt"/>
              </a:rPr>
              <a:t>添加标题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24397970" cy="1373124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 flipV="true">
            <a:off x="0" y="10285730"/>
            <a:ext cx="12198350" cy="343027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 flipH="true" flipV="true">
            <a:off x="12133580" y="10300970"/>
            <a:ext cx="12250420" cy="3430270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8262620" y="487680"/>
            <a:ext cx="8548370" cy="711200"/>
          </a:xfrm>
          <a:prstGeom prst="rect">
            <a:avLst/>
          </a:prstGeom>
        </p:spPr>
        <p:txBody>
          <a:bodyPr anchor="t" rtlCol="false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en-US" sz="5600">
                <a:solidFill>
                  <a:srgbClr val="404040"/>
                </a:solidFill>
                <a:ea typeface="zh59hcch"/>
              </a:rPr>
              <a:t>此处添加标题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776470" y="1531620"/>
            <a:ext cx="15504160" cy="330200"/>
          </a:xfrm>
          <a:prstGeom prst="rect">
            <a:avLst/>
          </a:prstGeom>
        </p:spPr>
        <p:txBody>
          <a:bodyPr anchor="t" rtlCol="fals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solidFill>
                  <a:srgbClr val="404040"/>
                </a:solidFill>
                <a:latin typeface="zh36hsxhskt"/>
              </a:rPr>
              <a:t>Add You Text Here Add You Text HereAdd You Text Here Add You Text HereAdd You Text Here Add You Text HereAdd You Text Here Add You Text</a:t>
            </a:r>
          </a:p>
        </p:txBody>
      </p:sp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2750246" y="7283344"/>
            <a:ext cx="3715878" cy="3715876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6652086" y="7283344"/>
            <a:ext cx="3715878" cy="3715876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2750246" y="3383708"/>
            <a:ext cx="3715878" cy="3715876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6652086" y="3383708"/>
            <a:ext cx="3715878" cy="3715876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2358274" y="3383708"/>
            <a:ext cx="1095318" cy="1095318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9665600" y="3383708"/>
            <a:ext cx="1095318" cy="1095318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9658670" y="9840782"/>
            <a:ext cx="1095318" cy="1095318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2358272" y="9840782"/>
            <a:ext cx="1095318" cy="1095318"/>
          </a:xfrm>
          <a:prstGeom prst="rect">
            <a:avLst/>
          </a:prstGeom>
        </p:spPr>
      </p:pic>
      <p:sp>
        <p:nvSpPr>
          <p:cNvPr name="TextBox 15" id="15"/>
          <p:cNvSpPr txBox="true"/>
          <p:nvPr/>
        </p:nvSpPr>
        <p:spPr>
          <a:xfrm rot="0">
            <a:off x="2684852" y="3776722"/>
            <a:ext cx="1123372" cy="355600"/>
          </a:xfrm>
          <a:prstGeom prst="rect">
            <a:avLst/>
          </a:prstGeom>
        </p:spPr>
        <p:txBody>
          <a:bodyPr anchor="t" rtlCol="fals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800" b="true">
                <a:solidFill>
                  <a:srgbClr val="FFFFFF"/>
                </a:solidFill>
                <a:latin typeface="zh36hsxhskt"/>
              </a:rPr>
              <a:t>1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990080" y="3824492"/>
            <a:ext cx="1123372" cy="355600"/>
          </a:xfrm>
          <a:prstGeom prst="rect">
            <a:avLst/>
          </a:prstGeom>
        </p:spPr>
        <p:txBody>
          <a:bodyPr anchor="t" rtlCol="fals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800" b="true">
                <a:solidFill>
                  <a:srgbClr val="FFFFFF"/>
                </a:solidFill>
                <a:latin typeface="zh36hsxhskt"/>
              </a:rPr>
              <a:t>2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684850" y="10255512"/>
            <a:ext cx="1123372" cy="355600"/>
          </a:xfrm>
          <a:prstGeom prst="rect">
            <a:avLst/>
          </a:prstGeom>
        </p:spPr>
        <p:txBody>
          <a:bodyPr anchor="t" rtlCol="fals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800" b="true">
                <a:solidFill>
                  <a:srgbClr val="FFFFFF"/>
                </a:solidFill>
                <a:latin typeface="zh36hsxhskt"/>
              </a:rPr>
              <a:t>3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9990078" y="10232416"/>
            <a:ext cx="1123372" cy="355600"/>
          </a:xfrm>
          <a:prstGeom prst="rect">
            <a:avLst/>
          </a:prstGeom>
        </p:spPr>
        <p:txBody>
          <a:bodyPr anchor="t" rtlCol="fals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800" b="true">
                <a:solidFill>
                  <a:srgbClr val="FFFFFF"/>
                </a:solidFill>
                <a:latin typeface="zh36hsxhskt"/>
              </a:rPr>
              <a:t>4</a:t>
            </a:r>
          </a:p>
        </p:txBody>
      </p:sp>
      <p:pic>
        <p:nvPicPr>
          <p:cNvPr name="Picture 19" id="19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2222676" y="3423252"/>
            <a:ext cx="1644130" cy="1645728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2203554" y="5509356"/>
            <a:ext cx="1644130" cy="1645728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2259874" y="7602454"/>
            <a:ext cx="1644130" cy="1645728"/>
          </a:xfrm>
          <a:prstGeom prst="rect">
            <a:avLst/>
          </a:prstGeom>
        </p:spPr>
      </p:pic>
      <p:sp>
        <p:nvSpPr>
          <p:cNvPr name="TextBox 22" id="22"/>
          <p:cNvSpPr txBox="true"/>
          <p:nvPr/>
        </p:nvSpPr>
        <p:spPr>
          <a:xfrm rot="0">
            <a:off x="12407388" y="3755202"/>
            <a:ext cx="1782706" cy="457200"/>
          </a:xfrm>
          <a:prstGeom prst="rect">
            <a:avLst/>
          </a:prstGeom>
        </p:spPr>
        <p:txBody>
          <a:bodyPr anchor="t" rtlCol="fals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3030" b="true">
                <a:solidFill>
                  <a:srgbClr val="FFFFFF"/>
                </a:solidFill>
                <a:latin typeface="zh36hsxhskt"/>
              </a:rPr>
              <a:t>01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2388266" y="5867322"/>
            <a:ext cx="1782706" cy="457200"/>
          </a:xfrm>
          <a:prstGeom prst="rect">
            <a:avLst/>
          </a:prstGeom>
        </p:spPr>
        <p:txBody>
          <a:bodyPr anchor="t" rtlCol="fals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3030" b="true">
                <a:solidFill>
                  <a:srgbClr val="FFFFFF"/>
                </a:solidFill>
                <a:latin typeface="zh36hsxhskt"/>
              </a:rPr>
              <a:t>02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2444586" y="7946662"/>
            <a:ext cx="1782706" cy="457200"/>
          </a:xfrm>
          <a:prstGeom prst="rect">
            <a:avLst/>
          </a:prstGeom>
        </p:spPr>
        <p:txBody>
          <a:bodyPr anchor="t" rtlCol="fals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3030" b="true">
                <a:solidFill>
                  <a:srgbClr val="FFFFFF"/>
                </a:solidFill>
                <a:latin typeface="zh36hsxhskt"/>
              </a:rPr>
              <a:t>03</a:t>
            </a:r>
          </a:p>
        </p:txBody>
      </p:sp>
      <p:pic>
        <p:nvPicPr>
          <p:cNvPr name="Picture 25" id="25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2205804" y="9698092"/>
            <a:ext cx="1644130" cy="1645728"/>
          </a:xfrm>
          <a:prstGeom prst="rect">
            <a:avLst/>
          </a:prstGeom>
        </p:spPr>
      </p:pic>
      <p:sp>
        <p:nvSpPr>
          <p:cNvPr name="TextBox 26" id="26"/>
          <p:cNvSpPr txBox="true"/>
          <p:nvPr/>
        </p:nvSpPr>
        <p:spPr>
          <a:xfrm rot="0">
            <a:off x="12390516" y="10039760"/>
            <a:ext cx="1782706" cy="457200"/>
          </a:xfrm>
          <a:prstGeom prst="rect">
            <a:avLst/>
          </a:prstGeom>
        </p:spPr>
        <p:txBody>
          <a:bodyPr anchor="t" rtlCol="fals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3030" b="true">
                <a:solidFill>
                  <a:srgbClr val="FFFFFF"/>
                </a:solidFill>
                <a:latin typeface="zh36hsxhskt"/>
              </a:rPr>
              <a:t>04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2988684" y="8934844"/>
            <a:ext cx="4178452" cy="406400"/>
          </a:xfrm>
          <a:prstGeom prst="rect">
            <a:avLst/>
          </a:prstGeom>
        </p:spPr>
        <p:txBody>
          <a:bodyPr anchor="t" rtlCol="fals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3200" b="true">
                <a:solidFill>
                  <a:srgbClr val="FFFFFF"/>
                </a:solidFill>
                <a:ea typeface="zh36hsxhskt"/>
              </a:rPr>
              <a:t>输入您的标题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6657158" y="8963056"/>
            <a:ext cx="4178452" cy="406400"/>
          </a:xfrm>
          <a:prstGeom prst="rect">
            <a:avLst/>
          </a:prstGeom>
        </p:spPr>
        <p:txBody>
          <a:bodyPr anchor="t" rtlCol="fals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3200" b="true">
                <a:solidFill>
                  <a:srgbClr val="FFFFFF"/>
                </a:solidFill>
                <a:ea typeface="zh36hsxhskt"/>
              </a:rPr>
              <a:t>输入您的标题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6650594" y="5044202"/>
            <a:ext cx="4178452" cy="406400"/>
          </a:xfrm>
          <a:prstGeom prst="rect">
            <a:avLst/>
          </a:prstGeom>
        </p:spPr>
        <p:txBody>
          <a:bodyPr anchor="t" rtlCol="fals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3200" b="true">
                <a:solidFill>
                  <a:srgbClr val="FFFFFF"/>
                </a:solidFill>
                <a:ea typeface="zh36hsxhskt"/>
              </a:rPr>
              <a:t>输入您的标题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2864398" y="5090364"/>
            <a:ext cx="4178452" cy="406400"/>
          </a:xfrm>
          <a:prstGeom prst="rect">
            <a:avLst/>
          </a:prstGeom>
        </p:spPr>
        <p:txBody>
          <a:bodyPr anchor="t" rtlCol="fals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3200" b="true">
                <a:solidFill>
                  <a:srgbClr val="FFFFFF"/>
                </a:solidFill>
                <a:ea typeface="zh36hsxhskt"/>
              </a:rPr>
              <a:t>输入您的标题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4538138" y="3354896"/>
            <a:ext cx="3967434" cy="457200"/>
          </a:xfrm>
          <a:prstGeom prst="rect">
            <a:avLst/>
          </a:prstGeom>
        </p:spPr>
        <p:txBody>
          <a:bodyPr anchor="t" rtlCol="fals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3600" b="true">
                <a:solidFill>
                  <a:srgbClr val="404040"/>
                </a:solidFill>
                <a:ea typeface="zh36hsxhskt"/>
              </a:rPr>
              <a:t>输入您的标题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4538138" y="4010948"/>
            <a:ext cx="7770610" cy="723900"/>
          </a:xfrm>
          <a:prstGeom prst="rect">
            <a:avLst/>
          </a:prstGeom>
        </p:spPr>
        <p:txBody>
          <a:bodyPr anchor="t" rtlCol="fals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200">
                <a:solidFill>
                  <a:srgbClr val="808080"/>
                </a:solidFill>
                <a:ea typeface="zh36hsxhskt"/>
              </a:rPr>
              <a:t>此处添加详细文本描述，建议与标题相关并符合整体语言风格，语言描述尽量简洁生动。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4538138" y="5614390"/>
            <a:ext cx="3967434" cy="457200"/>
          </a:xfrm>
          <a:prstGeom prst="rect">
            <a:avLst/>
          </a:prstGeom>
        </p:spPr>
        <p:txBody>
          <a:bodyPr anchor="t" rtlCol="fals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3600" b="true">
                <a:solidFill>
                  <a:srgbClr val="404040"/>
                </a:solidFill>
                <a:ea typeface="zh36hsxhskt"/>
              </a:rPr>
              <a:t>输入您的标题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4538138" y="6270442"/>
            <a:ext cx="7770610" cy="723900"/>
          </a:xfrm>
          <a:prstGeom prst="rect">
            <a:avLst/>
          </a:prstGeom>
        </p:spPr>
        <p:txBody>
          <a:bodyPr anchor="t" rtlCol="fals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200">
                <a:solidFill>
                  <a:srgbClr val="808080"/>
                </a:solidFill>
                <a:ea typeface="zh36hsxhskt"/>
              </a:rPr>
              <a:t>此处添加详细文本描述，建议与标题相关并符合整体语言风格，语言描述尽量简洁生动。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4538138" y="7688040"/>
            <a:ext cx="3967434" cy="457200"/>
          </a:xfrm>
          <a:prstGeom prst="rect">
            <a:avLst/>
          </a:prstGeom>
        </p:spPr>
        <p:txBody>
          <a:bodyPr anchor="t" rtlCol="fals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3600" b="true">
                <a:solidFill>
                  <a:srgbClr val="404040"/>
                </a:solidFill>
                <a:ea typeface="zh36hsxhskt"/>
              </a:rPr>
              <a:t>输入您的标题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14538138" y="8344092"/>
            <a:ext cx="7770610" cy="723900"/>
          </a:xfrm>
          <a:prstGeom prst="rect">
            <a:avLst/>
          </a:prstGeom>
        </p:spPr>
        <p:txBody>
          <a:bodyPr anchor="t" rtlCol="fals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200">
                <a:solidFill>
                  <a:srgbClr val="808080"/>
                </a:solidFill>
                <a:ea typeface="zh36hsxhskt"/>
              </a:rPr>
              <a:t>此处添加详细文本描述，建议与标题相关并符合整体语言风格，语言描述尽量简洁生动。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14538138" y="9729952"/>
            <a:ext cx="3967434" cy="457200"/>
          </a:xfrm>
          <a:prstGeom prst="rect">
            <a:avLst/>
          </a:prstGeom>
        </p:spPr>
        <p:txBody>
          <a:bodyPr anchor="t" rtlCol="fals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3600" b="true">
                <a:solidFill>
                  <a:srgbClr val="404040"/>
                </a:solidFill>
                <a:ea typeface="zh36hsxhskt"/>
              </a:rPr>
              <a:t>输入您的标题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14538138" y="10386004"/>
            <a:ext cx="7770610" cy="723900"/>
          </a:xfrm>
          <a:prstGeom prst="rect">
            <a:avLst/>
          </a:prstGeom>
        </p:spPr>
        <p:txBody>
          <a:bodyPr anchor="t" rtlCol="fals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200">
                <a:solidFill>
                  <a:srgbClr val="808080"/>
                </a:solidFill>
                <a:ea typeface="zh36hsxhskt"/>
              </a:rPr>
              <a:t>此处添加详细文本描述，建议与标题相关并符合整体语言风格，语言描述尽量简洁生动。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24397970" cy="1373124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 flipV="true">
            <a:off x="0" y="10285730"/>
            <a:ext cx="12198350" cy="343027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 flipH="true" flipV="true">
            <a:off x="12133580" y="10300970"/>
            <a:ext cx="12250420" cy="3430270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8262620" y="487680"/>
            <a:ext cx="8548370" cy="711200"/>
          </a:xfrm>
          <a:prstGeom prst="rect">
            <a:avLst/>
          </a:prstGeom>
        </p:spPr>
        <p:txBody>
          <a:bodyPr anchor="t" rtlCol="false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en-US" sz="5600">
                <a:solidFill>
                  <a:srgbClr val="404040"/>
                </a:solidFill>
                <a:ea typeface="zh59hcch"/>
              </a:rPr>
              <a:t>此处添加标题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776470" y="1531620"/>
            <a:ext cx="15504160" cy="330200"/>
          </a:xfrm>
          <a:prstGeom prst="rect">
            <a:avLst/>
          </a:prstGeom>
        </p:spPr>
        <p:txBody>
          <a:bodyPr anchor="t" rtlCol="fals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solidFill>
                  <a:srgbClr val="404040"/>
                </a:solidFill>
                <a:latin typeface="zh36hsxhskt"/>
              </a:rPr>
              <a:t>Add You Text Here Add You Text HereAdd You Text Here Add You Text HereAdd You Text Here Add You Text HereAdd You Text Here Add You Text</a:t>
            </a:r>
          </a:p>
        </p:txBody>
      </p:sp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2068830" y="4032250"/>
            <a:ext cx="9511030" cy="31496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2327910" y="3879850"/>
            <a:ext cx="2255520" cy="1563370"/>
          </a:xfrm>
          <a:prstGeom prst="rect">
            <a:avLst/>
          </a:prstGeom>
        </p:spPr>
      </p:pic>
      <p:sp>
        <p:nvSpPr>
          <p:cNvPr name="TextBox 9" id="9"/>
          <p:cNvSpPr txBox="true"/>
          <p:nvPr/>
        </p:nvSpPr>
        <p:spPr>
          <a:xfrm rot="0">
            <a:off x="2510790" y="3971290"/>
            <a:ext cx="2580640" cy="635000"/>
          </a:xfrm>
          <a:prstGeom prst="rect">
            <a:avLst/>
          </a:prstGeom>
        </p:spPr>
        <p:txBody>
          <a:bodyPr anchor="t" rtlCol="fals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5000">
                <a:solidFill>
                  <a:srgbClr val="FFFFFF"/>
                </a:solidFill>
                <a:latin typeface="zh36hsxhskt"/>
              </a:rPr>
              <a:t>01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612130" y="5316304"/>
            <a:ext cx="5969000" cy="1054100"/>
          </a:xfrm>
          <a:prstGeom prst="rect">
            <a:avLst/>
          </a:prstGeom>
        </p:spPr>
        <p:txBody>
          <a:bodyPr anchor="t" rtlCol="fals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200">
                <a:solidFill>
                  <a:srgbClr val="181717"/>
                </a:solidFill>
                <a:ea typeface="zh36hsxhskt"/>
              </a:rPr>
              <a:t>请在此添加您的文字内容，请在此添加您的文字内容。请在此添加您的文字内容，请在此添加您的文字内容，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612130" y="4582160"/>
            <a:ext cx="4552206" cy="546100"/>
          </a:xfrm>
          <a:prstGeom prst="rect">
            <a:avLst/>
          </a:prstGeom>
        </p:spPr>
        <p:txBody>
          <a:bodyPr anchor="t" rtlCol="fals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3600">
                <a:solidFill>
                  <a:srgbClr val="595959"/>
                </a:solidFill>
                <a:ea typeface="zh36hsxhskt"/>
              </a:rPr>
              <a:t>输入标题</a:t>
            </a:r>
          </a:p>
        </p:txBody>
      </p:sp>
      <p:pic>
        <p:nvPicPr>
          <p:cNvPr name="Picture 12" id="12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2142490" y="7936230"/>
            <a:ext cx="9511030" cy="31496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2327910" y="7783830"/>
            <a:ext cx="2255520" cy="1563370"/>
          </a:xfrm>
          <a:prstGeom prst="rect">
            <a:avLst/>
          </a:prstGeom>
        </p:spPr>
      </p:pic>
      <p:sp>
        <p:nvSpPr>
          <p:cNvPr name="TextBox 14" id="14"/>
          <p:cNvSpPr txBox="true"/>
          <p:nvPr/>
        </p:nvSpPr>
        <p:spPr>
          <a:xfrm rot="0">
            <a:off x="2510790" y="7875270"/>
            <a:ext cx="2580640" cy="635000"/>
          </a:xfrm>
          <a:prstGeom prst="rect">
            <a:avLst/>
          </a:prstGeom>
        </p:spPr>
        <p:txBody>
          <a:bodyPr anchor="t" rtlCol="fals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5000">
                <a:solidFill>
                  <a:srgbClr val="FFFFFF"/>
                </a:solidFill>
                <a:latin typeface="zh36hsxhskt"/>
              </a:rPr>
              <a:t>02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5612130" y="9206314"/>
            <a:ext cx="5969000" cy="1054100"/>
          </a:xfrm>
          <a:prstGeom prst="rect">
            <a:avLst/>
          </a:prstGeom>
        </p:spPr>
        <p:txBody>
          <a:bodyPr anchor="t" rtlCol="fals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200">
                <a:solidFill>
                  <a:srgbClr val="181717"/>
                </a:solidFill>
                <a:ea typeface="zh36hsxhskt"/>
              </a:rPr>
              <a:t>请在此添加您的文字内容，请在此添加您的文字内容。请在此添加您的文字内容，请在此添加您的文字内容，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5612130" y="8472170"/>
            <a:ext cx="4552206" cy="546100"/>
          </a:xfrm>
          <a:prstGeom prst="rect">
            <a:avLst/>
          </a:prstGeom>
        </p:spPr>
        <p:txBody>
          <a:bodyPr anchor="t" rtlCol="fals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3600">
                <a:solidFill>
                  <a:srgbClr val="595959"/>
                </a:solidFill>
                <a:ea typeface="zh36hsxhskt"/>
              </a:rPr>
              <a:t>输入标题</a:t>
            </a:r>
          </a:p>
        </p:txBody>
      </p:sp>
      <p:pic>
        <p:nvPicPr>
          <p:cNvPr name="Picture 17" id="1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2759690" y="4032250"/>
            <a:ext cx="9511030" cy="31496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3018770" y="3879850"/>
            <a:ext cx="2255520" cy="1563370"/>
          </a:xfrm>
          <a:prstGeom prst="rect">
            <a:avLst/>
          </a:prstGeom>
        </p:spPr>
      </p:pic>
      <p:sp>
        <p:nvSpPr>
          <p:cNvPr name="TextBox 19" id="19"/>
          <p:cNvSpPr txBox="true"/>
          <p:nvPr/>
        </p:nvSpPr>
        <p:spPr>
          <a:xfrm rot="0">
            <a:off x="13201650" y="3971290"/>
            <a:ext cx="2580640" cy="635000"/>
          </a:xfrm>
          <a:prstGeom prst="rect">
            <a:avLst/>
          </a:prstGeom>
        </p:spPr>
        <p:txBody>
          <a:bodyPr anchor="t" rtlCol="fals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5000">
                <a:solidFill>
                  <a:srgbClr val="FFFFFF"/>
                </a:solidFill>
                <a:latin typeface="zh36hsxhskt"/>
              </a:rPr>
              <a:t>03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6539210" y="5316304"/>
            <a:ext cx="5952490" cy="1054100"/>
          </a:xfrm>
          <a:prstGeom prst="rect">
            <a:avLst/>
          </a:prstGeom>
        </p:spPr>
        <p:txBody>
          <a:bodyPr anchor="t" rtlCol="fals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200">
                <a:solidFill>
                  <a:srgbClr val="181717"/>
                </a:solidFill>
                <a:ea typeface="zh36hsxhskt"/>
              </a:rPr>
              <a:t>请在此添加您的文字内容，请在此添加您的文字内容。请在此添加您的文字内容，请在此添加您的文字内容，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6539210" y="4582160"/>
            <a:ext cx="4551574" cy="546100"/>
          </a:xfrm>
          <a:prstGeom prst="rect">
            <a:avLst/>
          </a:prstGeom>
        </p:spPr>
        <p:txBody>
          <a:bodyPr anchor="t" rtlCol="fals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3600">
                <a:solidFill>
                  <a:srgbClr val="595959"/>
                </a:solidFill>
                <a:ea typeface="zh36hsxhskt"/>
              </a:rPr>
              <a:t>输入标题</a:t>
            </a:r>
          </a:p>
        </p:txBody>
      </p:sp>
      <p:pic>
        <p:nvPicPr>
          <p:cNvPr name="Picture 22" id="22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2804140" y="7936230"/>
            <a:ext cx="9511030" cy="3149600"/>
          </a:xfrm>
          <a:prstGeom prst="rect">
            <a:avLst/>
          </a:prstGeom>
        </p:spPr>
      </p:pic>
      <p:pic>
        <p:nvPicPr>
          <p:cNvPr name="Picture 23" id="23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3063220" y="7783830"/>
            <a:ext cx="2255520" cy="1563370"/>
          </a:xfrm>
          <a:prstGeom prst="rect">
            <a:avLst/>
          </a:prstGeom>
        </p:spPr>
      </p:pic>
      <p:sp>
        <p:nvSpPr>
          <p:cNvPr name="TextBox 24" id="24"/>
          <p:cNvSpPr txBox="true"/>
          <p:nvPr/>
        </p:nvSpPr>
        <p:spPr>
          <a:xfrm rot="0">
            <a:off x="13246100" y="7875270"/>
            <a:ext cx="2580640" cy="635000"/>
          </a:xfrm>
          <a:prstGeom prst="rect">
            <a:avLst/>
          </a:prstGeom>
        </p:spPr>
        <p:txBody>
          <a:bodyPr anchor="t" rtlCol="fals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5000">
                <a:solidFill>
                  <a:srgbClr val="FFFFFF"/>
                </a:solidFill>
                <a:latin typeface="zh36hsxhskt"/>
              </a:rPr>
              <a:t>04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6539210" y="9206314"/>
            <a:ext cx="5952490" cy="1054100"/>
          </a:xfrm>
          <a:prstGeom prst="rect">
            <a:avLst/>
          </a:prstGeom>
        </p:spPr>
        <p:txBody>
          <a:bodyPr anchor="t" rtlCol="fals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200">
                <a:solidFill>
                  <a:srgbClr val="181717"/>
                </a:solidFill>
                <a:ea typeface="zh36hsxhskt"/>
              </a:rPr>
              <a:t>请在此添加您的文字内容，请在此添加您的文字内容。请在此添加您的文字内容，请在此添加您的文字内容，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6539210" y="8472170"/>
            <a:ext cx="4551574" cy="546100"/>
          </a:xfrm>
          <a:prstGeom prst="rect">
            <a:avLst/>
          </a:prstGeom>
        </p:spPr>
        <p:txBody>
          <a:bodyPr anchor="t" rtlCol="fals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3600">
                <a:solidFill>
                  <a:srgbClr val="595959"/>
                </a:solidFill>
                <a:ea typeface="zh36hsxhskt"/>
              </a:rPr>
              <a:t>输入标题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24397970" cy="1373124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 flipV="true">
            <a:off x="0" y="10285730"/>
            <a:ext cx="12198350" cy="343027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 flipH="true" flipV="true">
            <a:off x="12133580" y="10300970"/>
            <a:ext cx="12250420" cy="3430270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8262620" y="487680"/>
            <a:ext cx="8548370" cy="711200"/>
          </a:xfrm>
          <a:prstGeom prst="rect">
            <a:avLst/>
          </a:prstGeom>
        </p:spPr>
        <p:txBody>
          <a:bodyPr anchor="t" rtlCol="false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en-US" sz="5600">
                <a:solidFill>
                  <a:srgbClr val="404040"/>
                </a:solidFill>
                <a:ea typeface="zh59hcch"/>
              </a:rPr>
              <a:t>此处添加标题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776470" y="1531620"/>
            <a:ext cx="15504160" cy="330200"/>
          </a:xfrm>
          <a:prstGeom prst="rect">
            <a:avLst/>
          </a:prstGeom>
        </p:spPr>
        <p:txBody>
          <a:bodyPr anchor="t" rtlCol="fals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solidFill>
                  <a:srgbClr val="404040"/>
                </a:solidFill>
                <a:latin typeface="zh36hsxhskt"/>
              </a:rPr>
              <a:t>Add You Text Here Add You Text HereAdd You Text Here Add You Text HereAdd You Text Here Add You Text HereAdd You Text Here Add You Text</a:t>
            </a:r>
          </a:p>
        </p:txBody>
      </p:sp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2683510" y="3765550"/>
            <a:ext cx="1723390" cy="172339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3201306" y="4216938"/>
            <a:ext cx="687798" cy="820614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2683510" y="8229600"/>
            <a:ext cx="1723390" cy="172339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3134898" y="8681656"/>
            <a:ext cx="820614" cy="819278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3134360" y="6838950"/>
            <a:ext cx="10318750" cy="153670"/>
          </a:xfrm>
          <a:prstGeom prst="rect">
            <a:avLst/>
          </a:prstGeom>
        </p:spPr>
      </p:pic>
      <p:sp>
        <p:nvSpPr>
          <p:cNvPr name="TextBox 12" id="12"/>
          <p:cNvSpPr txBox="true"/>
          <p:nvPr/>
        </p:nvSpPr>
        <p:spPr>
          <a:xfrm rot="0">
            <a:off x="5101590" y="4307840"/>
            <a:ext cx="8324850" cy="2133600"/>
          </a:xfrm>
          <a:prstGeom prst="rect">
            <a:avLst/>
          </a:prstGeom>
        </p:spPr>
        <p:txBody>
          <a:bodyPr anchor="t" rtlCol="fals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800">
                <a:solidFill>
                  <a:srgbClr val="181717"/>
                </a:solidFill>
                <a:ea typeface="zh36hsxhskt"/>
              </a:rPr>
              <a:t>请在此添加您的文字内容，请在此添加您的文字内容。请在此添加您的文字内容，请在此添加您的文字内容。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5015230" y="8321040"/>
            <a:ext cx="8324850" cy="2133600"/>
          </a:xfrm>
          <a:prstGeom prst="rect">
            <a:avLst/>
          </a:prstGeom>
        </p:spPr>
        <p:txBody>
          <a:bodyPr anchor="t" rtlCol="fals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800">
                <a:solidFill>
                  <a:srgbClr val="181717"/>
                </a:solidFill>
                <a:ea typeface="zh36hsxhskt"/>
              </a:rPr>
              <a:t>请在此添加您的文字内容，请在此添加您的文字内容。请在此添加您的文字内容，请在此添加您的文字内容。</a:t>
            </a:r>
          </a:p>
        </p:txBody>
      </p:sp>
      <p:pic>
        <p:nvPicPr>
          <p:cNvPr name="Picture 14" id="14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4053820" y="3997960"/>
            <a:ext cx="8614410" cy="610235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24408130" cy="1375537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-5665470" y="7661910"/>
            <a:ext cx="14290040" cy="651637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617220" y="2777490"/>
            <a:ext cx="13587730" cy="9991090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13912850" y="7753350"/>
            <a:ext cx="10654030" cy="1524000"/>
          </a:xfrm>
          <a:prstGeom prst="rect">
            <a:avLst/>
          </a:prstGeom>
        </p:spPr>
        <p:txBody>
          <a:bodyPr anchor="t" rtlCol="fals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2000">
                <a:solidFill>
                  <a:srgbClr val="262626"/>
                </a:solidFill>
                <a:latin typeface="zh36hsxhskt"/>
              </a:rPr>
              <a:t>PleaseaddaclearbusinesstemplateforthetitlecontentyouwantoaddPleaseaddaclearbuPleaseaddaclearbusinesstemplateforthetitlecontentyouwantoaddPleaseaddaclearbuleasealePleaseaddaclearbusinesstemplateforthetitlecontentyouwantoaddPleaseaddaclearbuPleaseaddaclearbu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3911580" y="5685790"/>
            <a:ext cx="10655300" cy="1219200"/>
          </a:xfrm>
          <a:prstGeom prst="rect">
            <a:avLst/>
          </a:prstGeom>
        </p:spPr>
        <p:txBody>
          <a:bodyPr anchor="t" rtlCol="false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en-US" sz="9600" spc="600">
                <a:solidFill>
                  <a:srgbClr val="262626"/>
                </a:solidFill>
                <a:ea typeface="zh59hcch"/>
              </a:rPr>
              <a:t>此处添加标题</a:t>
            </a:r>
          </a:p>
        </p:txBody>
      </p:sp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7330420" y="1327150"/>
            <a:ext cx="2950210" cy="2950210"/>
          </a:xfrm>
          <a:prstGeom prst="rect">
            <a:avLst/>
          </a:prstGeom>
        </p:spPr>
      </p:pic>
      <p:sp>
        <p:nvSpPr>
          <p:cNvPr name="TextBox 8" id="8"/>
          <p:cNvSpPr txBox="true"/>
          <p:nvPr/>
        </p:nvSpPr>
        <p:spPr>
          <a:xfrm rot="0">
            <a:off x="17773650" y="1786890"/>
            <a:ext cx="2754630" cy="1676400"/>
          </a:xfrm>
          <a:prstGeom prst="rect">
            <a:avLst/>
          </a:prstGeom>
        </p:spPr>
        <p:txBody>
          <a:bodyPr anchor="t" rtlCol="false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en-US" sz="13200" spc="600" b="true">
                <a:solidFill>
                  <a:srgbClr val="FFFFFF"/>
                </a:solidFill>
                <a:latin typeface="zh59hcch"/>
              </a:rPr>
              <a:t>04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976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427480" y="1134110"/>
            <a:ext cx="21529040" cy="11447780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2760980" y="4202430"/>
            <a:ext cx="2348230" cy="4876800"/>
          </a:xfrm>
          <a:prstGeom prst="rect">
            <a:avLst/>
          </a:prstGeom>
        </p:spPr>
        <p:txBody>
          <a:bodyPr anchor="t" rtlCol="fals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9200">
                <a:solidFill>
                  <a:srgbClr val="262626"/>
                </a:solidFill>
                <a:ea typeface="zh36hsxhskt"/>
              </a:rPr>
              <a:t>目录</a:t>
            </a: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9377838" y="4090176"/>
            <a:ext cx="1103028" cy="6134582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17994946" y="4181616"/>
            <a:ext cx="1422400" cy="6500342"/>
          </a:xfrm>
          <a:prstGeom prst="rect">
            <a:avLst/>
          </a:prstGeom>
        </p:spPr>
        <p:txBody>
          <a:bodyPr anchor="t" rtlCol="false" vert="wordArtVert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400" spc="600">
                <a:solidFill>
                  <a:srgbClr val="404040"/>
                </a:solidFill>
                <a:latin typeface="zh36hsxhskt"/>
              </a:rPr>
              <a:t>THISISALATEDESIGNBJEARTTEMPLATE ,THETEMPLATEDES.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9560718" y="4459410"/>
            <a:ext cx="1117600" cy="5487556"/>
          </a:xfrm>
          <a:prstGeom prst="rect">
            <a:avLst/>
          </a:prstGeom>
        </p:spPr>
        <p:txBody>
          <a:bodyPr anchor="t" rtlCol="false" vert="wordArtVert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en-US" sz="4800">
                <a:solidFill>
                  <a:srgbClr val="FFFFFF"/>
                </a:solidFill>
                <a:latin typeface="zh36hsxhskt"/>
              </a:rPr>
              <a:t>04</a:t>
            </a:r>
            <a:r>
              <a:rPr lang="en-US" sz="4800">
                <a:solidFill>
                  <a:srgbClr val="FFFFFF"/>
                </a:solidFill>
                <a:ea typeface="zh36hsxhskt"/>
              </a:rPr>
              <a:t>点击输入标题</a:t>
            </a:r>
          </a:p>
        </p:txBody>
      </p:sp>
      <p:pic>
        <p:nvPicPr>
          <p:cNvPr name="Picture 7" id="7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5746574" y="4100118"/>
            <a:ext cx="1103028" cy="6134582"/>
          </a:xfrm>
          <a:prstGeom prst="rect">
            <a:avLst/>
          </a:prstGeom>
        </p:spPr>
      </p:pic>
      <p:sp>
        <p:nvSpPr>
          <p:cNvPr name="TextBox 8" id="8"/>
          <p:cNvSpPr txBox="true"/>
          <p:nvPr/>
        </p:nvSpPr>
        <p:spPr>
          <a:xfrm rot="0">
            <a:off x="14363682" y="4191558"/>
            <a:ext cx="1422400" cy="6500342"/>
          </a:xfrm>
          <a:prstGeom prst="rect">
            <a:avLst/>
          </a:prstGeom>
        </p:spPr>
        <p:txBody>
          <a:bodyPr anchor="t" rtlCol="false" vert="wordArtVert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400" spc="600">
                <a:solidFill>
                  <a:srgbClr val="404040"/>
                </a:solidFill>
                <a:latin typeface="zh36hsxhskt"/>
              </a:rPr>
              <a:t>THISISALATEDESIGNBJEARTTEMPLATE ,THETEMPLATEDES.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5929454" y="4469352"/>
            <a:ext cx="1117600" cy="5487556"/>
          </a:xfrm>
          <a:prstGeom prst="rect">
            <a:avLst/>
          </a:prstGeom>
        </p:spPr>
        <p:txBody>
          <a:bodyPr anchor="t" rtlCol="false" vert="wordArtVert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en-US" sz="4800">
                <a:solidFill>
                  <a:srgbClr val="FFFFFF"/>
                </a:solidFill>
                <a:latin typeface="zh36hsxhskt"/>
              </a:rPr>
              <a:t>03</a:t>
            </a:r>
            <a:r>
              <a:rPr lang="en-US" sz="4800">
                <a:solidFill>
                  <a:srgbClr val="FFFFFF"/>
                </a:solidFill>
                <a:ea typeface="zh36hsxhskt"/>
              </a:rPr>
              <a:t>点击输入标题</a:t>
            </a:r>
          </a:p>
        </p:txBody>
      </p:sp>
      <p:pic>
        <p:nvPicPr>
          <p:cNvPr name="Picture 10" id="10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2248270" y="4089958"/>
            <a:ext cx="1103028" cy="6134582"/>
          </a:xfrm>
          <a:prstGeom prst="rect">
            <a:avLst/>
          </a:prstGeom>
        </p:spPr>
      </p:pic>
      <p:sp>
        <p:nvSpPr>
          <p:cNvPr name="TextBox 11" id="11"/>
          <p:cNvSpPr txBox="true"/>
          <p:nvPr/>
        </p:nvSpPr>
        <p:spPr>
          <a:xfrm rot="0">
            <a:off x="10861568" y="4181398"/>
            <a:ext cx="1422400" cy="6500342"/>
          </a:xfrm>
          <a:prstGeom prst="rect">
            <a:avLst/>
          </a:prstGeom>
        </p:spPr>
        <p:txBody>
          <a:bodyPr anchor="t" rtlCol="false" vert="wordArtVert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400" spc="600">
                <a:solidFill>
                  <a:srgbClr val="404040"/>
                </a:solidFill>
                <a:latin typeface="zh36hsxhskt"/>
              </a:rPr>
              <a:t>THISISALATEDESIGNBJEARTTEMPLATE ,THETEMPLATEDES.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2427340" y="4459192"/>
            <a:ext cx="1117600" cy="5487556"/>
          </a:xfrm>
          <a:prstGeom prst="rect">
            <a:avLst/>
          </a:prstGeom>
        </p:spPr>
        <p:txBody>
          <a:bodyPr anchor="t" rtlCol="false" vert="wordArtVert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en-US" sz="4800">
                <a:solidFill>
                  <a:srgbClr val="FFFFFF"/>
                </a:solidFill>
                <a:latin typeface="zh36hsxhskt"/>
              </a:rPr>
              <a:t>02</a:t>
            </a:r>
            <a:r>
              <a:rPr lang="en-US" sz="4800">
                <a:solidFill>
                  <a:srgbClr val="FFFFFF"/>
                </a:solidFill>
                <a:ea typeface="zh36hsxhskt"/>
              </a:rPr>
              <a:t>点击输入标题</a:t>
            </a:r>
          </a:p>
        </p:txBody>
      </p:sp>
      <p:pic>
        <p:nvPicPr>
          <p:cNvPr name="Picture 13" id="1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8474894" y="4068598"/>
            <a:ext cx="1103028" cy="6134582"/>
          </a:xfrm>
          <a:prstGeom prst="rect">
            <a:avLst/>
          </a:prstGeom>
        </p:spPr>
      </p:pic>
      <p:sp>
        <p:nvSpPr>
          <p:cNvPr name="TextBox 14" id="14"/>
          <p:cNvSpPr txBox="true"/>
          <p:nvPr/>
        </p:nvSpPr>
        <p:spPr>
          <a:xfrm rot="0">
            <a:off x="7088192" y="4160038"/>
            <a:ext cx="1422400" cy="6496756"/>
          </a:xfrm>
          <a:prstGeom prst="rect">
            <a:avLst/>
          </a:prstGeom>
        </p:spPr>
        <p:txBody>
          <a:bodyPr anchor="t" rtlCol="false" vert="wordArtVert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400" spc="600">
                <a:solidFill>
                  <a:srgbClr val="404040"/>
                </a:solidFill>
                <a:latin typeface="zh36hsxhskt"/>
              </a:rPr>
              <a:t>THISISALATEDESIGNBJEARTTEMPLATE ,THETEMPLATEDES.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8653964" y="4437832"/>
            <a:ext cx="1117600" cy="5487556"/>
          </a:xfrm>
          <a:prstGeom prst="rect">
            <a:avLst/>
          </a:prstGeom>
        </p:spPr>
        <p:txBody>
          <a:bodyPr anchor="t" rtlCol="false" vert="wordArtVert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en-US" sz="4800">
                <a:solidFill>
                  <a:srgbClr val="FFFFFF"/>
                </a:solidFill>
                <a:latin typeface="zh36hsxhskt"/>
              </a:rPr>
              <a:t>01</a:t>
            </a:r>
            <a:r>
              <a:rPr lang="en-US" sz="4800">
                <a:solidFill>
                  <a:srgbClr val="FFFFFF"/>
                </a:solidFill>
                <a:ea typeface="zh36hsxhskt"/>
              </a:rPr>
              <a:t>点击输入标题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24397970" cy="1373124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 flipV="true">
            <a:off x="0" y="10285730"/>
            <a:ext cx="12198350" cy="343027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 flipH="true" flipV="true">
            <a:off x="12133580" y="10300970"/>
            <a:ext cx="12250420" cy="3430270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8262620" y="487680"/>
            <a:ext cx="8548370" cy="711200"/>
          </a:xfrm>
          <a:prstGeom prst="rect">
            <a:avLst/>
          </a:prstGeom>
        </p:spPr>
        <p:txBody>
          <a:bodyPr anchor="t" rtlCol="false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en-US" sz="5600">
                <a:solidFill>
                  <a:srgbClr val="404040"/>
                </a:solidFill>
                <a:ea typeface="zh59hcch"/>
              </a:rPr>
              <a:t>此处添加标题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776470" y="1531620"/>
            <a:ext cx="15504160" cy="330200"/>
          </a:xfrm>
          <a:prstGeom prst="rect">
            <a:avLst/>
          </a:prstGeom>
        </p:spPr>
        <p:txBody>
          <a:bodyPr anchor="t" rtlCol="fals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solidFill>
                  <a:srgbClr val="404040"/>
                </a:solidFill>
                <a:latin typeface="zh36hsxhskt"/>
              </a:rPr>
              <a:t>Add You Text Here Add You Text HereAdd You Text Here Add You Text HereAdd You Text Here Add You Text HereAdd You Text Here Add You Text</a:t>
            </a:r>
          </a:p>
        </p:txBody>
      </p:sp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6315716" y="6367060"/>
            <a:ext cx="3369190" cy="1836082"/>
          </a:xfrm>
          <a:prstGeom prst="rect">
            <a:avLst/>
          </a:prstGeom>
        </p:spPr>
      </p:pic>
      <p:sp>
        <p:nvSpPr>
          <p:cNvPr name="TextBox 8" id="8"/>
          <p:cNvSpPr txBox="true"/>
          <p:nvPr/>
        </p:nvSpPr>
        <p:spPr>
          <a:xfrm rot="0">
            <a:off x="7492928" y="6931594"/>
            <a:ext cx="2309680" cy="609600"/>
          </a:xfrm>
          <a:prstGeom prst="rect">
            <a:avLst/>
          </a:prstGeom>
        </p:spPr>
        <p:txBody>
          <a:bodyPr anchor="t" rtlCol="fals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4800">
                <a:solidFill>
                  <a:srgbClr val="FFFFFF"/>
                </a:solidFill>
                <a:ea typeface="zh36hsxhskt"/>
              </a:rPr>
              <a:t>标题</a:t>
            </a:r>
          </a:p>
        </p:txBody>
      </p:sp>
      <p:pic>
        <p:nvPicPr>
          <p:cNvPr name="Picture 9" id="9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9095810" y="6367060"/>
            <a:ext cx="3369190" cy="1836082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1910570" y="6367060"/>
            <a:ext cx="3369190" cy="1836082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4693014" y="6367060"/>
            <a:ext cx="3369190" cy="1836082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6541822" y="4510192"/>
            <a:ext cx="1909390" cy="1701862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15768004" y="4510192"/>
            <a:ext cx="1909390" cy="1701862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9026512" y="8380362"/>
            <a:ext cx="1486962" cy="1701862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16200000">
            <a:off x="13617816" y="8380362"/>
            <a:ext cx="1486962" cy="1701862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0247770" y="2991686"/>
            <a:ext cx="2899986" cy="2960824"/>
          </a:xfrm>
          <a:prstGeom prst="rect">
            <a:avLst/>
          </a:prstGeom>
        </p:spPr>
      </p:pic>
      <p:sp>
        <p:nvSpPr>
          <p:cNvPr name="TextBox 17" id="17"/>
          <p:cNvSpPr txBox="true"/>
          <p:nvPr/>
        </p:nvSpPr>
        <p:spPr>
          <a:xfrm rot="0">
            <a:off x="10430650" y="3083126"/>
            <a:ext cx="3225106" cy="1422400"/>
          </a:xfrm>
          <a:prstGeom prst="rect">
            <a:avLst/>
          </a:prstGeom>
        </p:spPr>
        <p:txBody>
          <a:bodyPr anchor="t" rtlCol="fals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5600" b="true">
                <a:solidFill>
                  <a:srgbClr val="FFFFFF"/>
                </a:solidFill>
                <a:ea typeface="zh36hsxhskt"/>
              </a:rPr>
              <a:t>编辑</a:t>
            </a:r>
          </a:p>
          <a:p>
            <a:pPr algn="ctr">
              <a:lnSpc>
                <a:spcPct val="100000"/>
              </a:lnSpc>
            </a:pPr>
            <a:r>
              <a:rPr lang="en-US" sz="5600" b="true">
                <a:solidFill>
                  <a:srgbClr val="FFFFFF"/>
                </a:solidFill>
                <a:ea typeface="zh36hsxhskt"/>
              </a:rPr>
              <a:t>标题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0202310" y="6931594"/>
            <a:ext cx="2309680" cy="609600"/>
          </a:xfrm>
          <a:prstGeom prst="rect">
            <a:avLst/>
          </a:prstGeom>
        </p:spPr>
        <p:txBody>
          <a:bodyPr anchor="t" rtlCol="fals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4800">
                <a:solidFill>
                  <a:srgbClr val="FFFFFF"/>
                </a:solidFill>
                <a:ea typeface="zh36hsxhskt"/>
              </a:rPr>
              <a:t>标题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3078046" y="6931594"/>
            <a:ext cx="2309680" cy="609600"/>
          </a:xfrm>
          <a:prstGeom prst="rect">
            <a:avLst/>
          </a:prstGeom>
        </p:spPr>
        <p:txBody>
          <a:bodyPr anchor="t" rtlCol="fals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4800">
                <a:solidFill>
                  <a:srgbClr val="FFFFFF"/>
                </a:solidFill>
                <a:ea typeface="zh36hsxhskt"/>
              </a:rPr>
              <a:t>标题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5837098" y="6931594"/>
            <a:ext cx="2309680" cy="609600"/>
          </a:xfrm>
          <a:prstGeom prst="rect">
            <a:avLst/>
          </a:prstGeom>
        </p:spPr>
        <p:txBody>
          <a:bodyPr anchor="t" rtlCol="fals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4800">
                <a:solidFill>
                  <a:srgbClr val="FFFFFF"/>
                </a:solidFill>
                <a:ea typeface="zh36hsxhskt"/>
              </a:rPr>
              <a:t>标题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00588" y="3913438"/>
            <a:ext cx="6722920" cy="457200"/>
          </a:xfrm>
          <a:prstGeom prst="rect">
            <a:avLst/>
          </a:prstGeom>
        </p:spPr>
        <p:txBody>
          <a:bodyPr anchor="t" rtlCol="fals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3600">
                <a:solidFill>
                  <a:srgbClr val="262626"/>
                </a:solidFill>
                <a:ea typeface="zh36hsxhskt"/>
              </a:rPr>
              <a:t>点击编辑标题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00588" y="4539338"/>
            <a:ext cx="6722920" cy="1600200"/>
          </a:xfrm>
          <a:prstGeom prst="rect">
            <a:avLst/>
          </a:prstGeom>
        </p:spPr>
        <p:txBody>
          <a:bodyPr anchor="t" rtlCol="fals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2800">
                <a:solidFill>
                  <a:srgbClr val="262626"/>
                </a:solidFill>
                <a:ea typeface="zh36hsxhskt"/>
              </a:rPr>
              <a:t>双击输入替换内容</a:t>
            </a:r>
            <a:r>
              <a:rPr lang="en-US" sz="2800">
                <a:solidFill>
                  <a:srgbClr val="262626"/>
                </a:solidFill>
                <a:latin typeface="zh36hsxhskt"/>
              </a:rPr>
              <a:t>88chao.com</a:t>
            </a:r>
          </a:p>
          <a:p>
            <a:pPr algn="r">
              <a:lnSpc>
                <a:spcPct val="150000"/>
              </a:lnSpc>
            </a:pPr>
            <a:r>
              <a:rPr lang="en-US" sz="2800">
                <a:solidFill>
                  <a:srgbClr val="262626"/>
                </a:solidFill>
                <a:ea typeface="zh36hsxhskt"/>
              </a:rPr>
              <a:t>双击输入替换内容</a:t>
            </a:r>
            <a:r>
              <a:rPr lang="en-US" sz="2800">
                <a:solidFill>
                  <a:srgbClr val="262626"/>
                </a:solidFill>
                <a:latin typeface="zh36hsxhskt"/>
              </a:rPr>
              <a:t>88chao.com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5365824" y="9325570"/>
            <a:ext cx="6722920" cy="457200"/>
          </a:xfrm>
          <a:prstGeom prst="rect">
            <a:avLst/>
          </a:prstGeom>
        </p:spPr>
        <p:txBody>
          <a:bodyPr anchor="t" rtlCol="fals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3600">
                <a:solidFill>
                  <a:srgbClr val="262626"/>
                </a:solidFill>
                <a:ea typeface="zh36hsxhskt"/>
              </a:rPr>
              <a:t>点击编辑标题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5365824" y="9951470"/>
            <a:ext cx="6722920" cy="1600200"/>
          </a:xfrm>
          <a:prstGeom prst="rect">
            <a:avLst/>
          </a:prstGeom>
        </p:spPr>
        <p:txBody>
          <a:bodyPr anchor="t" rtlCol="fals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800">
                <a:solidFill>
                  <a:srgbClr val="262626"/>
                </a:solidFill>
                <a:ea typeface="zh36hsxhskt"/>
              </a:rPr>
              <a:t>双击输入替换内容</a:t>
            </a:r>
            <a:r>
              <a:rPr lang="en-US" sz="2800">
                <a:solidFill>
                  <a:srgbClr val="262626"/>
                </a:solidFill>
                <a:latin typeface="zh36hsxhskt"/>
              </a:rPr>
              <a:t>88chao.com</a:t>
            </a:r>
          </a:p>
          <a:p>
            <a:pPr algn="l">
              <a:lnSpc>
                <a:spcPct val="150000"/>
              </a:lnSpc>
            </a:pPr>
            <a:r>
              <a:rPr lang="en-US" sz="2800">
                <a:solidFill>
                  <a:srgbClr val="262626"/>
                </a:solidFill>
                <a:ea typeface="zh36hsxhskt"/>
              </a:rPr>
              <a:t>双击输入替换内容</a:t>
            </a:r>
            <a:r>
              <a:rPr lang="en-US" sz="2800">
                <a:solidFill>
                  <a:srgbClr val="262626"/>
                </a:solidFill>
                <a:latin typeface="zh36hsxhskt"/>
              </a:rPr>
              <a:t>88chao.com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2398146" y="9325570"/>
            <a:ext cx="6722920" cy="457200"/>
          </a:xfrm>
          <a:prstGeom prst="rect">
            <a:avLst/>
          </a:prstGeom>
        </p:spPr>
        <p:txBody>
          <a:bodyPr anchor="t" rtlCol="fals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3600">
                <a:solidFill>
                  <a:srgbClr val="262626"/>
                </a:solidFill>
                <a:ea typeface="zh36hsxhskt"/>
              </a:rPr>
              <a:t>点击编辑标题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2398146" y="9951470"/>
            <a:ext cx="6722920" cy="1600200"/>
          </a:xfrm>
          <a:prstGeom prst="rect">
            <a:avLst/>
          </a:prstGeom>
        </p:spPr>
        <p:txBody>
          <a:bodyPr anchor="t" rtlCol="fals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2800">
                <a:solidFill>
                  <a:srgbClr val="262626"/>
                </a:solidFill>
                <a:ea typeface="zh36hsxhskt"/>
              </a:rPr>
              <a:t>双击输入替换内容</a:t>
            </a:r>
            <a:r>
              <a:rPr lang="en-US" sz="2800">
                <a:solidFill>
                  <a:srgbClr val="262626"/>
                </a:solidFill>
                <a:latin typeface="zh36hsxhskt"/>
              </a:rPr>
              <a:t>88chao.com</a:t>
            </a:r>
          </a:p>
          <a:p>
            <a:pPr algn="r">
              <a:lnSpc>
                <a:spcPct val="150000"/>
              </a:lnSpc>
            </a:pPr>
            <a:r>
              <a:rPr lang="en-US" sz="2800">
                <a:solidFill>
                  <a:srgbClr val="262626"/>
                </a:solidFill>
                <a:ea typeface="zh36hsxhskt"/>
              </a:rPr>
              <a:t>双击输入替换内容</a:t>
            </a:r>
            <a:r>
              <a:rPr lang="en-US" sz="2800">
                <a:solidFill>
                  <a:srgbClr val="262626"/>
                </a:solidFill>
                <a:latin typeface="zh36hsxhskt"/>
              </a:rPr>
              <a:t>88chao.com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7751306" y="3913438"/>
            <a:ext cx="6722920" cy="457200"/>
          </a:xfrm>
          <a:prstGeom prst="rect">
            <a:avLst/>
          </a:prstGeom>
        </p:spPr>
        <p:txBody>
          <a:bodyPr anchor="t" rtlCol="fals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3600">
                <a:solidFill>
                  <a:srgbClr val="262626"/>
                </a:solidFill>
                <a:ea typeface="fnsyhtRegular"/>
              </a:rPr>
              <a:t>点击编辑标题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7751306" y="4539338"/>
            <a:ext cx="6722920" cy="1600200"/>
          </a:xfrm>
          <a:prstGeom prst="rect">
            <a:avLst/>
          </a:prstGeom>
        </p:spPr>
        <p:txBody>
          <a:bodyPr anchor="t" rtlCol="fals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800">
                <a:solidFill>
                  <a:srgbClr val="262626"/>
                </a:solidFill>
                <a:ea typeface="fnsyhtRegular"/>
              </a:rPr>
              <a:t>双击输入替换内容</a:t>
            </a:r>
            <a:r>
              <a:rPr lang="en-US" sz="2800">
                <a:solidFill>
                  <a:srgbClr val="262626"/>
                </a:solidFill>
                <a:latin typeface="fnsyhtRegular"/>
              </a:rPr>
              <a:t>88chao.com</a:t>
            </a:r>
          </a:p>
          <a:p>
            <a:pPr algn="l">
              <a:lnSpc>
                <a:spcPct val="150000"/>
              </a:lnSpc>
            </a:pPr>
            <a:r>
              <a:rPr lang="en-US" sz="2800">
                <a:solidFill>
                  <a:srgbClr val="262626"/>
                </a:solidFill>
                <a:ea typeface="fnsyhtRegular"/>
              </a:rPr>
              <a:t>双击输入替换内容</a:t>
            </a:r>
            <a:r>
              <a:rPr lang="en-US" sz="2800">
                <a:solidFill>
                  <a:srgbClr val="262626"/>
                </a:solidFill>
                <a:latin typeface="fnsyhtRegular"/>
              </a:rPr>
              <a:t>88chao.com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24397970" cy="1373124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 flipV="true">
            <a:off x="0" y="10285730"/>
            <a:ext cx="12198350" cy="343027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 flipH="true" flipV="true">
            <a:off x="12133580" y="10300970"/>
            <a:ext cx="12250420" cy="3430270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8262620" y="487680"/>
            <a:ext cx="8548370" cy="711200"/>
          </a:xfrm>
          <a:prstGeom prst="rect">
            <a:avLst/>
          </a:prstGeom>
        </p:spPr>
        <p:txBody>
          <a:bodyPr anchor="t" rtlCol="false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en-US" sz="5600">
                <a:solidFill>
                  <a:srgbClr val="404040"/>
                </a:solidFill>
                <a:ea typeface="zh59hcch"/>
              </a:rPr>
              <a:t>此处添加标题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776470" y="1531620"/>
            <a:ext cx="15504160" cy="330200"/>
          </a:xfrm>
          <a:prstGeom prst="rect">
            <a:avLst/>
          </a:prstGeom>
        </p:spPr>
        <p:txBody>
          <a:bodyPr anchor="t" rtlCol="fals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solidFill>
                  <a:srgbClr val="404040"/>
                </a:solidFill>
                <a:latin typeface="zh36hsxhskt"/>
              </a:rPr>
              <a:t>Add You Text Here Add You Text HereAdd You Text Here Add You Text HereAdd You Text Here Add You Text HereAdd You Text Here Add You Text</a:t>
            </a:r>
          </a:p>
        </p:txBody>
      </p:sp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0" y="2881630"/>
            <a:ext cx="24425910" cy="176149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405890" y="5514976"/>
            <a:ext cx="4730750" cy="6835774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2927350" y="6175376"/>
            <a:ext cx="1685926" cy="16891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4073506" y="6175376"/>
            <a:ext cx="1685924" cy="16891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7073900" y="5514976"/>
            <a:ext cx="4727576" cy="6835774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2550776" y="5514976"/>
            <a:ext cx="4730750" cy="6835774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8119726" y="5514976"/>
            <a:ext cx="4730750" cy="6835774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952626" y="3248026"/>
            <a:ext cx="974724" cy="1038224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4636750" y="6559550"/>
            <a:ext cx="558800" cy="981076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3314700" y="6607176"/>
            <a:ext cx="911226" cy="8636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8595598" y="6175376"/>
            <a:ext cx="1685926" cy="16891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9797634" y="6175376"/>
            <a:ext cx="1685924" cy="16891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20362636" y="6590700"/>
            <a:ext cx="558800" cy="981076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9040586" y="6638326"/>
            <a:ext cx="911226" cy="863600"/>
          </a:xfrm>
          <a:prstGeom prst="rect">
            <a:avLst/>
          </a:prstGeom>
        </p:spPr>
      </p:pic>
      <p:sp>
        <p:nvSpPr>
          <p:cNvPr name="TextBox 21" id="21"/>
          <p:cNvSpPr txBox="true"/>
          <p:nvPr/>
        </p:nvSpPr>
        <p:spPr>
          <a:xfrm rot="0">
            <a:off x="3738880" y="3209290"/>
            <a:ext cx="19621500" cy="1371600"/>
          </a:xfrm>
          <a:prstGeom prst="rect">
            <a:avLst/>
          </a:prstGeom>
        </p:spPr>
        <p:txBody>
          <a:bodyPr anchor="t" rtlCol="fals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400">
                <a:solidFill>
                  <a:srgbClr val="FFFFFF"/>
                </a:solidFill>
                <a:ea typeface="zh36hsxhskt"/>
              </a:rPr>
              <a:t>请在此添加您的文字内容，请在此添加您的文字内容。请在此添加您的文字内容，请在此添加您的文字内容。请在此添加您的文字内容，请在此添加您的文字内容。请在此添加您的文字内容，请在此添加您的文字内容。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2885440" y="8380730"/>
            <a:ext cx="2459990" cy="406400"/>
          </a:xfrm>
          <a:prstGeom prst="rect">
            <a:avLst/>
          </a:prstGeom>
        </p:spPr>
        <p:txBody>
          <a:bodyPr anchor="t" rtlCol="fals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3200">
                <a:solidFill>
                  <a:srgbClr val="404040"/>
                </a:solidFill>
                <a:ea typeface="zh36hsxhskt"/>
              </a:rPr>
              <a:t>添加标题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2090420" y="9253220"/>
            <a:ext cx="4050030" cy="1828800"/>
          </a:xfrm>
          <a:prstGeom prst="rect">
            <a:avLst/>
          </a:prstGeom>
        </p:spPr>
        <p:txBody>
          <a:bodyPr anchor="t" rtlCol="fals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400">
                <a:solidFill>
                  <a:srgbClr val="404040"/>
                </a:solidFill>
                <a:ea typeface="zh36hsxhskt"/>
              </a:rPr>
              <a:t>请在此添加您的文字内容，请在此添加您的文字内容。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8613140" y="8380730"/>
            <a:ext cx="2459990" cy="406400"/>
          </a:xfrm>
          <a:prstGeom prst="rect">
            <a:avLst/>
          </a:prstGeom>
        </p:spPr>
        <p:txBody>
          <a:bodyPr anchor="t" rtlCol="fals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3200">
                <a:solidFill>
                  <a:srgbClr val="404040"/>
                </a:solidFill>
                <a:ea typeface="zh36hsxhskt"/>
              </a:rPr>
              <a:t>添加标题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7818120" y="9253220"/>
            <a:ext cx="4050030" cy="1828800"/>
          </a:xfrm>
          <a:prstGeom prst="rect">
            <a:avLst/>
          </a:prstGeom>
        </p:spPr>
        <p:txBody>
          <a:bodyPr anchor="t" rtlCol="fals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400">
                <a:solidFill>
                  <a:srgbClr val="404040"/>
                </a:solidFill>
                <a:ea typeface="zh36hsxhskt"/>
              </a:rPr>
              <a:t>请在此添加您的文字内容，请在此添加您的文字内容。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4030960" y="8380730"/>
            <a:ext cx="2459990" cy="406400"/>
          </a:xfrm>
          <a:prstGeom prst="rect">
            <a:avLst/>
          </a:prstGeom>
        </p:spPr>
        <p:txBody>
          <a:bodyPr anchor="t" rtlCol="fals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3200">
                <a:solidFill>
                  <a:srgbClr val="404040"/>
                </a:solidFill>
                <a:ea typeface="zh36hsxhskt"/>
              </a:rPr>
              <a:t>添加标题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3235940" y="9253220"/>
            <a:ext cx="4050030" cy="1828800"/>
          </a:xfrm>
          <a:prstGeom prst="rect">
            <a:avLst/>
          </a:prstGeom>
        </p:spPr>
        <p:txBody>
          <a:bodyPr anchor="t" rtlCol="fals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400">
                <a:solidFill>
                  <a:srgbClr val="404040"/>
                </a:solidFill>
                <a:ea typeface="zh36hsxhskt"/>
              </a:rPr>
              <a:t>请在此添加您的文字内容，请在此添加您的文字内容。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9758660" y="8380730"/>
            <a:ext cx="2459990" cy="406400"/>
          </a:xfrm>
          <a:prstGeom prst="rect">
            <a:avLst/>
          </a:prstGeom>
        </p:spPr>
        <p:txBody>
          <a:bodyPr anchor="t" rtlCol="fals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3200">
                <a:solidFill>
                  <a:srgbClr val="404040"/>
                </a:solidFill>
                <a:ea typeface="zh36hsxhskt"/>
              </a:rPr>
              <a:t>添加标题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8963640" y="9253220"/>
            <a:ext cx="4050030" cy="1828800"/>
          </a:xfrm>
          <a:prstGeom prst="rect">
            <a:avLst/>
          </a:prstGeom>
        </p:spPr>
        <p:txBody>
          <a:bodyPr anchor="t" rtlCol="fals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400">
                <a:solidFill>
                  <a:srgbClr val="404040"/>
                </a:solidFill>
                <a:ea typeface="zh36hsxhskt"/>
              </a:rPr>
              <a:t>请在此添加您的文字内容，请在此添加您的文字内容。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24397970" cy="1373124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 flipV="true">
            <a:off x="0" y="10285730"/>
            <a:ext cx="12198350" cy="343027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 flipH="true" flipV="true">
            <a:off x="12133580" y="10300970"/>
            <a:ext cx="12250420" cy="3430270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8262620" y="487680"/>
            <a:ext cx="8548370" cy="711200"/>
          </a:xfrm>
          <a:prstGeom prst="rect">
            <a:avLst/>
          </a:prstGeom>
        </p:spPr>
        <p:txBody>
          <a:bodyPr anchor="t" rtlCol="false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en-US" sz="5600">
                <a:solidFill>
                  <a:srgbClr val="404040"/>
                </a:solidFill>
                <a:ea typeface="zh59hcch"/>
              </a:rPr>
              <a:t>此处添加标题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776470" y="1531620"/>
            <a:ext cx="15504160" cy="330200"/>
          </a:xfrm>
          <a:prstGeom prst="rect">
            <a:avLst/>
          </a:prstGeom>
        </p:spPr>
        <p:txBody>
          <a:bodyPr anchor="t" rtlCol="fals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solidFill>
                  <a:srgbClr val="404040"/>
                </a:solidFill>
                <a:latin typeface="zh36hsxhskt"/>
              </a:rPr>
              <a:t>Add You Text Here Add You Text HereAdd You Text Here Add You Text HereAdd You Text Here Add You Text HereAdd You Text Here Add You Text</a:t>
            </a:r>
          </a:p>
        </p:txBody>
      </p:sp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1823588" y="5047588"/>
            <a:ext cx="2073544" cy="3684198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1478786" y="5373500"/>
            <a:ext cx="2026312" cy="371254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0146806" y="4457172"/>
            <a:ext cx="3169356" cy="3646412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1615762" y="5902510"/>
            <a:ext cx="1294192" cy="3041824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1327638" y="5066482"/>
            <a:ext cx="2909572" cy="412347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1252066" y="9388330"/>
            <a:ext cx="1879886" cy="269232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1252066" y="9846492"/>
            <a:ext cx="1879886" cy="269232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11667718" y="10309378"/>
            <a:ext cx="1048578" cy="269232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12135326" y="3559740"/>
            <a:ext cx="113360" cy="576246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11634654" y="3592802"/>
            <a:ext cx="207826" cy="576246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11148154" y="3715610"/>
            <a:ext cx="288126" cy="562078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9938980" y="4556362"/>
            <a:ext cx="486504" cy="425098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9650854" y="4957846"/>
            <a:ext cx="529014" cy="363698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 rot="0">
            <a:off x="9438306" y="5406562"/>
            <a:ext cx="566800" cy="297570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18"/>
          <a:stretch>
            <a:fillRect/>
          </a:stretch>
        </p:blipFill>
        <p:spPr>
          <a:xfrm rot="0">
            <a:off x="9310774" y="5893066"/>
            <a:ext cx="576246" cy="207826"/>
          </a:xfrm>
          <a:prstGeom prst="rect">
            <a:avLst/>
          </a:prstGeom>
        </p:spPr>
      </p:pic>
      <p:pic>
        <p:nvPicPr>
          <p:cNvPr name="Picture 22" id="22"/>
          <p:cNvPicPr>
            <a:picLocks noChangeAspect="true"/>
          </p:cNvPicPr>
          <p:nvPr/>
        </p:nvPicPr>
        <p:blipFill>
          <a:blip r:embed="rId19"/>
          <a:stretch>
            <a:fillRect/>
          </a:stretch>
        </p:blipFill>
        <p:spPr>
          <a:xfrm rot="0">
            <a:off x="9272988" y="6393738"/>
            <a:ext cx="576246" cy="113360"/>
          </a:xfrm>
          <a:prstGeom prst="rect">
            <a:avLst/>
          </a:prstGeom>
        </p:spPr>
      </p:pic>
      <p:pic>
        <p:nvPicPr>
          <p:cNvPr name="Picture 23" id="23"/>
          <p:cNvPicPr>
            <a:picLocks noChangeAspect="true"/>
          </p:cNvPicPr>
          <p:nvPr/>
        </p:nvPicPr>
        <p:blipFill>
          <a:blip r:embed="rId18"/>
          <a:stretch>
            <a:fillRect/>
          </a:stretch>
        </p:blipFill>
        <p:spPr>
          <a:xfrm rot="0">
            <a:off x="9306052" y="6799946"/>
            <a:ext cx="576246" cy="207826"/>
          </a:xfrm>
          <a:prstGeom prst="rect">
            <a:avLst/>
          </a:prstGeom>
        </p:spPr>
      </p:pic>
      <p:pic>
        <p:nvPicPr>
          <p:cNvPr name="Picture 24" id="24"/>
          <p:cNvPicPr>
            <a:picLocks noChangeAspect="true"/>
          </p:cNvPicPr>
          <p:nvPr/>
        </p:nvPicPr>
        <p:blipFill>
          <a:blip r:embed="rId20"/>
          <a:stretch>
            <a:fillRect/>
          </a:stretch>
        </p:blipFill>
        <p:spPr>
          <a:xfrm rot="0">
            <a:off x="9428860" y="7206152"/>
            <a:ext cx="562078" cy="288126"/>
          </a:xfrm>
          <a:prstGeom prst="rect">
            <a:avLst/>
          </a:prstGeom>
        </p:spPr>
      </p:pic>
      <p:pic>
        <p:nvPicPr>
          <p:cNvPr name="Picture 25" id="25"/>
          <p:cNvPicPr>
            <a:picLocks noChangeAspect="true"/>
          </p:cNvPicPr>
          <p:nvPr/>
        </p:nvPicPr>
        <p:blipFill>
          <a:blip r:embed="rId21"/>
          <a:stretch>
            <a:fillRect/>
          </a:stretch>
        </p:blipFill>
        <p:spPr>
          <a:xfrm rot="0">
            <a:off x="10269612" y="8216946"/>
            <a:ext cx="425098" cy="481778"/>
          </a:xfrm>
          <a:prstGeom prst="rect">
            <a:avLst/>
          </a:prstGeom>
        </p:spPr>
      </p:pic>
      <p:pic>
        <p:nvPicPr>
          <p:cNvPr name="Picture 26" id="26"/>
          <p:cNvPicPr>
            <a:picLocks noChangeAspect="true"/>
          </p:cNvPicPr>
          <p:nvPr/>
        </p:nvPicPr>
        <p:blipFill>
          <a:blip r:embed="rId22"/>
          <a:stretch>
            <a:fillRect/>
          </a:stretch>
        </p:blipFill>
        <p:spPr>
          <a:xfrm rot="0">
            <a:off x="10671094" y="8457834"/>
            <a:ext cx="363698" cy="529014"/>
          </a:xfrm>
          <a:prstGeom prst="rect">
            <a:avLst/>
          </a:prstGeom>
        </p:spPr>
      </p:pic>
      <p:pic>
        <p:nvPicPr>
          <p:cNvPr name="Picture 27" id="27"/>
          <p:cNvPicPr>
            <a:picLocks noChangeAspect="true"/>
          </p:cNvPicPr>
          <p:nvPr/>
        </p:nvPicPr>
        <p:blipFill>
          <a:blip r:embed="rId22"/>
          <a:stretch>
            <a:fillRect/>
          </a:stretch>
        </p:blipFill>
        <p:spPr>
          <a:xfrm rot="0">
            <a:off x="13292544" y="8476728"/>
            <a:ext cx="363698" cy="529014"/>
          </a:xfrm>
          <a:prstGeom prst="rect">
            <a:avLst/>
          </a:prstGeom>
        </p:spPr>
      </p:pic>
      <p:pic>
        <p:nvPicPr>
          <p:cNvPr name="Picture 28" id="28"/>
          <p:cNvPicPr>
            <a:picLocks noChangeAspect="true"/>
          </p:cNvPicPr>
          <p:nvPr/>
        </p:nvPicPr>
        <p:blipFill>
          <a:blip r:embed="rId21"/>
          <a:stretch>
            <a:fillRect/>
          </a:stretch>
        </p:blipFill>
        <p:spPr>
          <a:xfrm rot="0">
            <a:off x="13637348" y="8240560"/>
            <a:ext cx="425098" cy="481778"/>
          </a:xfrm>
          <a:prstGeom prst="rect">
            <a:avLst/>
          </a:prstGeom>
        </p:spPr>
      </p:pic>
      <p:pic>
        <p:nvPicPr>
          <p:cNvPr name="Picture 29" id="29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 rot="0">
            <a:off x="14350572" y="7234492"/>
            <a:ext cx="566800" cy="288126"/>
          </a:xfrm>
          <a:prstGeom prst="rect">
            <a:avLst/>
          </a:prstGeom>
        </p:spPr>
      </p:pic>
      <p:pic>
        <p:nvPicPr>
          <p:cNvPr name="Picture 30" id="30"/>
          <p:cNvPicPr>
            <a:picLocks noChangeAspect="true"/>
          </p:cNvPicPr>
          <p:nvPr/>
        </p:nvPicPr>
        <p:blipFill>
          <a:blip r:embed="rId18"/>
          <a:stretch>
            <a:fillRect/>
          </a:stretch>
        </p:blipFill>
        <p:spPr>
          <a:xfrm rot="0">
            <a:off x="14468654" y="6828284"/>
            <a:ext cx="576246" cy="207826"/>
          </a:xfrm>
          <a:prstGeom prst="rect">
            <a:avLst/>
          </a:prstGeom>
        </p:spPr>
      </p:pic>
      <p:pic>
        <p:nvPicPr>
          <p:cNvPr name="Picture 31" id="31"/>
          <p:cNvPicPr>
            <a:picLocks noChangeAspect="true"/>
          </p:cNvPicPr>
          <p:nvPr/>
        </p:nvPicPr>
        <p:blipFill>
          <a:blip r:embed="rId19"/>
          <a:stretch>
            <a:fillRect/>
          </a:stretch>
        </p:blipFill>
        <p:spPr>
          <a:xfrm rot="0">
            <a:off x="14506440" y="6422078"/>
            <a:ext cx="576246" cy="113360"/>
          </a:xfrm>
          <a:prstGeom prst="rect">
            <a:avLst/>
          </a:prstGeom>
        </p:spPr>
      </p:pic>
      <p:pic>
        <p:nvPicPr>
          <p:cNvPr name="Picture 32" id="32"/>
          <p:cNvPicPr>
            <a:picLocks noChangeAspect="true"/>
          </p:cNvPicPr>
          <p:nvPr/>
        </p:nvPicPr>
        <p:blipFill>
          <a:blip r:embed="rId18"/>
          <a:stretch>
            <a:fillRect/>
          </a:stretch>
        </p:blipFill>
        <p:spPr>
          <a:xfrm rot="0">
            <a:off x="14473380" y="5921404"/>
            <a:ext cx="576246" cy="207826"/>
          </a:xfrm>
          <a:prstGeom prst="rect">
            <a:avLst/>
          </a:prstGeom>
        </p:spPr>
      </p:pic>
      <p:pic>
        <p:nvPicPr>
          <p:cNvPr name="Picture 33" id="33"/>
          <p:cNvPicPr>
            <a:picLocks noChangeAspect="true"/>
          </p:cNvPicPr>
          <p:nvPr/>
        </p:nvPicPr>
        <p:blipFill>
          <a:blip r:embed="rId20"/>
          <a:stretch>
            <a:fillRect/>
          </a:stretch>
        </p:blipFill>
        <p:spPr>
          <a:xfrm rot="0">
            <a:off x="14364740" y="5434900"/>
            <a:ext cx="562078" cy="297570"/>
          </a:xfrm>
          <a:prstGeom prst="rect">
            <a:avLst/>
          </a:prstGeom>
        </p:spPr>
      </p:pic>
      <p:pic>
        <p:nvPicPr>
          <p:cNvPr name="Picture 34" id="34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14185254" y="4986186"/>
            <a:ext cx="533738" cy="363698"/>
          </a:xfrm>
          <a:prstGeom prst="rect">
            <a:avLst/>
          </a:prstGeom>
        </p:spPr>
      </p:pic>
      <p:pic>
        <p:nvPicPr>
          <p:cNvPr name="Picture 35" id="35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13953812" y="4579980"/>
            <a:ext cx="477058" cy="425098"/>
          </a:xfrm>
          <a:prstGeom prst="rect">
            <a:avLst/>
          </a:prstGeom>
        </p:spPr>
      </p:pic>
      <p:pic>
        <p:nvPicPr>
          <p:cNvPr name="Picture 36" id="36"/>
          <p:cNvPicPr>
            <a:picLocks noChangeAspect="true"/>
          </p:cNvPicPr>
          <p:nvPr/>
        </p:nvPicPr>
        <p:blipFill>
          <a:blip r:embed="rId23"/>
          <a:stretch>
            <a:fillRect/>
          </a:stretch>
        </p:blipFill>
        <p:spPr>
          <a:xfrm rot="0">
            <a:off x="12943020" y="3725054"/>
            <a:ext cx="283400" cy="566800"/>
          </a:xfrm>
          <a:prstGeom prst="rect">
            <a:avLst/>
          </a:prstGeom>
        </p:spPr>
      </p:pic>
      <p:pic>
        <p:nvPicPr>
          <p:cNvPr name="Picture 37" id="37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12541534" y="3602250"/>
            <a:ext cx="207826" cy="576246"/>
          </a:xfrm>
          <a:prstGeom prst="rect">
            <a:avLst/>
          </a:prstGeom>
        </p:spPr>
      </p:pic>
      <p:pic>
        <p:nvPicPr>
          <p:cNvPr name="Picture 38" id="38"/>
          <p:cNvPicPr>
            <a:picLocks noChangeAspect="true"/>
          </p:cNvPicPr>
          <p:nvPr/>
        </p:nvPicPr>
        <p:blipFill>
          <a:blip r:embed="rId24"/>
          <a:stretch>
            <a:fillRect/>
          </a:stretch>
        </p:blipFill>
        <p:spPr>
          <a:xfrm rot="0">
            <a:off x="10206666" y="3803816"/>
            <a:ext cx="961910" cy="961910"/>
          </a:xfrm>
          <a:prstGeom prst="rect">
            <a:avLst/>
          </a:prstGeom>
        </p:spPr>
      </p:pic>
      <p:pic>
        <p:nvPicPr>
          <p:cNvPr name="Picture 39" id="39"/>
          <p:cNvPicPr>
            <a:picLocks noChangeAspect="true"/>
          </p:cNvPicPr>
          <p:nvPr/>
        </p:nvPicPr>
        <p:blipFill>
          <a:blip r:embed="rId25"/>
          <a:stretch>
            <a:fillRect/>
          </a:stretch>
        </p:blipFill>
        <p:spPr>
          <a:xfrm rot="0">
            <a:off x="9502890" y="7502508"/>
            <a:ext cx="961910" cy="956536"/>
          </a:xfrm>
          <a:prstGeom prst="rect">
            <a:avLst/>
          </a:prstGeom>
        </p:spPr>
      </p:pic>
      <p:pic>
        <p:nvPicPr>
          <p:cNvPr name="Picture 40" id="40"/>
          <p:cNvPicPr>
            <a:picLocks noChangeAspect="true"/>
          </p:cNvPicPr>
          <p:nvPr/>
        </p:nvPicPr>
        <p:blipFill>
          <a:blip r:embed="rId25"/>
          <a:stretch>
            <a:fillRect/>
          </a:stretch>
        </p:blipFill>
        <p:spPr>
          <a:xfrm rot="0">
            <a:off x="13919206" y="7502508"/>
            <a:ext cx="961910" cy="956536"/>
          </a:xfrm>
          <a:prstGeom prst="rect">
            <a:avLst/>
          </a:prstGeom>
        </p:spPr>
      </p:pic>
      <p:pic>
        <p:nvPicPr>
          <p:cNvPr name="Picture 41" id="41"/>
          <p:cNvPicPr>
            <a:picLocks noChangeAspect="true"/>
          </p:cNvPicPr>
          <p:nvPr/>
        </p:nvPicPr>
        <p:blipFill>
          <a:blip r:embed="rId24"/>
          <a:stretch>
            <a:fillRect/>
          </a:stretch>
        </p:blipFill>
        <p:spPr>
          <a:xfrm rot="0">
            <a:off x="13215430" y="3803816"/>
            <a:ext cx="961910" cy="961910"/>
          </a:xfrm>
          <a:prstGeom prst="rect">
            <a:avLst/>
          </a:prstGeom>
        </p:spPr>
      </p:pic>
      <p:pic>
        <p:nvPicPr>
          <p:cNvPr name="Picture 42" id="42"/>
          <p:cNvPicPr>
            <a:picLocks noChangeAspect="true"/>
          </p:cNvPicPr>
          <p:nvPr/>
        </p:nvPicPr>
        <p:blipFill>
          <a:blip r:embed="rId26"/>
          <a:stretch>
            <a:fillRect/>
          </a:stretch>
        </p:blipFill>
        <p:spPr>
          <a:xfrm rot="0">
            <a:off x="4913348" y="8457834"/>
            <a:ext cx="5072858" cy="921050"/>
          </a:xfrm>
          <a:prstGeom prst="rect">
            <a:avLst/>
          </a:prstGeom>
        </p:spPr>
      </p:pic>
      <p:pic>
        <p:nvPicPr>
          <p:cNvPr name="Picture 43" id="43"/>
          <p:cNvPicPr>
            <a:picLocks noChangeAspect="true"/>
          </p:cNvPicPr>
          <p:nvPr/>
        </p:nvPicPr>
        <p:blipFill>
          <a:blip r:embed="rId26"/>
          <a:stretch>
            <a:fillRect/>
          </a:stretch>
        </p:blipFill>
        <p:spPr>
          <a:xfrm rot="0">
            <a:off x="14397800" y="8457834"/>
            <a:ext cx="5072858" cy="921050"/>
          </a:xfrm>
          <a:prstGeom prst="rect">
            <a:avLst/>
          </a:prstGeom>
        </p:spPr>
      </p:pic>
      <p:sp>
        <p:nvSpPr>
          <p:cNvPr name="TextBox 44" id="44"/>
          <p:cNvSpPr txBox="true"/>
          <p:nvPr/>
        </p:nvSpPr>
        <p:spPr>
          <a:xfrm rot="0">
            <a:off x="16224456" y="4459076"/>
            <a:ext cx="3754210" cy="1346200"/>
          </a:xfrm>
          <a:prstGeom prst="rect">
            <a:avLst/>
          </a:prstGeom>
        </p:spPr>
        <p:txBody>
          <a:bodyPr anchor="t" rtlCol="fals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130">
                <a:solidFill>
                  <a:srgbClr val="808080"/>
                </a:solidFill>
                <a:latin typeface="zh36hsxhskt"/>
              </a:rPr>
              <a:t>We have many PowerPoint</a:t>
            </a:r>
            <a:r>
              <a:rPr lang="en-US" sz="2130">
                <a:solidFill>
                  <a:srgbClr val="808080"/>
                </a:solidFill>
                <a:latin typeface="zh36hsxhskt"/>
              </a:rPr>
              <a:t>templates</a:t>
            </a:r>
            <a:r>
              <a:rPr lang="en-US" sz="2130">
                <a:solidFill>
                  <a:srgbClr val="808080"/>
                </a:solidFill>
                <a:latin typeface="zh36hsxhskt"/>
              </a:rPr>
              <a:t>that has been specifically designed</a:t>
            </a:r>
            <a:r>
              <a:rPr lang="en-US" sz="2130">
                <a:solidFill>
                  <a:srgbClr val="808080"/>
                </a:solidFill>
                <a:latin typeface="zh36hsxhskt"/>
              </a:rPr>
              <a:t>.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16224454" y="3803268"/>
            <a:ext cx="4234622" cy="406400"/>
          </a:xfrm>
          <a:prstGeom prst="rect">
            <a:avLst/>
          </a:prstGeom>
        </p:spPr>
        <p:txBody>
          <a:bodyPr anchor="t" rtlCol="fals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3200">
                <a:solidFill>
                  <a:srgbClr val="808080"/>
                </a:solidFill>
                <a:ea typeface="zh36hsxhskt"/>
              </a:rPr>
              <a:t>单击此处添加标题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16224456" y="9511090"/>
            <a:ext cx="3754210" cy="1346200"/>
          </a:xfrm>
          <a:prstGeom prst="rect">
            <a:avLst/>
          </a:prstGeom>
        </p:spPr>
        <p:txBody>
          <a:bodyPr anchor="t" rtlCol="fals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130">
                <a:solidFill>
                  <a:srgbClr val="808080"/>
                </a:solidFill>
                <a:latin typeface="zh36hsxhskt"/>
              </a:rPr>
              <a:t>We have many PowerPoint</a:t>
            </a:r>
            <a:r>
              <a:rPr lang="en-US" sz="2130">
                <a:solidFill>
                  <a:srgbClr val="808080"/>
                </a:solidFill>
                <a:latin typeface="zh36hsxhskt"/>
              </a:rPr>
              <a:t>templates</a:t>
            </a:r>
            <a:r>
              <a:rPr lang="en-US" sz="2130">
                <a:solidFill>
                  <a:srgbClr val="808080"/>
                </a:solidFill>
                <a:latin typeface="zh36hsxhskt"/>
              </a:rPr>
              <a:t>that has been specifically designed</a:t>
            </a:r>
            <a:r>
              <a:rPr lang="en-US" sz="2130">
                <a:solidFill>
                  <a:srgbClr val="808080"/>
                </a:solidFill>
                <a:latin typeface="zh36hsxhskt"/>
              </a:rPr>
              <a:t>.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16224454" y="8855280"/>
            <a:ext cx="4234622" cy="406400"/>
          </a:xfrm>
          <a:prstGeom prst="rect">
            <a:avLst/>
          </a:prstGeom>
        </p:spPr>
        <p:txBody>
          <a:bodyPr anchor="t" rtlCol="fals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3200">
                <a:solidFill>
                  <a:srgbClr val="808080"/>
                </a:solidFill>
                <a:ea typeface="zh36hsxhskt"/>
              </a:rPr>
              <a:t>单击此处添加标题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4912988" y="4459076"/>
            <a:ext cx="3754210" cy="1346200"/>
          </a:xfrm>
          <a:prstGeom prst="rect">
            <a:avLst/>
          </a:prstGeom>
        </p:spPr>
        <p:txBody>
          <a:bodyPr anchor="t" rtlCol="fals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130">
                <a:solidFill>
                  <a:srgbClr val="808080"/>
                </a:solidFill>
                <a:latin typeface="zh36hsxhskt"/>
              </a:rPr>
              <a:t>We have many PowerPoint</a:t>
            </a:r>
            <a:r>
              <a:rPr lang="en-US" sz="2130">
                <a:solidFill>
                  <a:srgbClr val="808080"/>
                </a:solidFill>
                <a:latin typeface="zh36hsxhskt"/>
              </a:rPr>
              <a:t>templates</a:t>
            </a:r>
            <a:r>
              <a:rPr lang="en-US" sz="2130">
                <a:solidFill>
                  <a:srgbClr val="808080"/>
                </a:solidFill>
                <a:latin typeface="zh36hsxhskt"/>
              </a:rPr>
              <a:t>that has been specifically designed</a:t>
            </a:r>
            <a:r>
              <a:rPr lang="en-US" sz="2130">
                <a:solidFill>
                  <a:srgbClr val="808080"/>
                </a:solidFill>
                <a:latin typeface="zh36hsxhskt"/>
              </a:rPr>
              <a:t>.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4912986" y="3803268"/>
            <a:ext cx="4234622" cy="406400"/>
          </a:xfrm>
          <a:prstGeom prst="rect">
            <a:avLst/>
          </a:prstGeom>
        </p:spPr>
        <p:txBody>
          <a:bodyPr anchor="t" rtlCol="fals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3200">
                <a:solidFill>
                  <a:srgbClr val="808080"/>
                </a:solidFill>
                <a:ea typeface="zh36hsxhskt"/>
              </a:rPr>
              <a:t>单击此处添加标题</a:t>
            </a:r>
          </a:p>
        </p:txBody>
      </p:sp>
      <p:sp>
        <p:nvSpPr>
          <p:cNvPr name="TextBox 50" id="50"/>
          <p:cNvSpPr txBox="true"/>
          <p:nvPr/>
        </p:nvSpPr>
        <p:spPr>
          <a:xfrm rot="0">
            <a:off x="4912988" y="9511090"/>
            <a:ext cx="3754210" cy="1346200"/>
          </a:xfrm>
          <a:prstGeom prst="rect">
            <a:avLst/>
          </a:prstGeom>
        </p:spPr>
        <p:txBody>
          <a:bodyPr anchor="t" rtlCol="fals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130">
                <a:solidFill>
                  <a:srgbClr val="808080"/>
                </a:solidFill>
                <a:latin typeface="zh36hsxhskt"/>
              </a:rPr>
              <a:t>We have many PowerPoint</a:t>
            </a:r>
            <a:r>
              <a:rPr lang="en-US" sz="2130">
                <a:solidFill>
                  <a:srgbClr val="808080"/>
                </a:solidFill>
                <a:latin typeface="zh36hsxhskt"/>
              </a:rPr>
              <a:t>templates</a:t>
            </a:r>
            <a:r>
              <a:rPr lang="en-US" sz="2130">
                <a:solidFill>
                  <a:srgbClr val="808080"/>
                </a:solidFill>
                <a:latin typeface="zh36hsxhskt"/>
              </a:rPr>
              <a:t>that has been specifically designed</a:t>
            </a:r>
            <a:r>
              <a:rPr lang="en-US" sz="2130">
                <a:solidFill>
                  <a:srgbClr val="808080"/>
                </a:solidFill>
                <a:latin typeface="zh36hsxhskt"/>
              </a:rPr>
              <a:t>.</a:t>
            </a:r>
          </a:p>
        </p:txBody>
      </p:sp>
      <p:sp>
        <p:nvSpPr>
          <p:cNvPr name="TextBox 51" id="51"/>
          <p:cNvSpPr txBox="true"/>
          <p:nvPr/>
        </p:nvSpPr>
        <p:spPr>
          <a:xfrm rot="0">
            <a:off x="4912986" y="8855280"/>
            <a:ext cx="4234622" cy="406400"/>
          </a:xfrm>
          <a:prstGeom prst="rect">
            <a:avLst/>
          </a:prstGeom>
        </p:spPr>
        <p:txBody>
          <a:bodyPr anchor="t" rtlCol="fals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3200">
                <a:solidFill>
                  <a:srgbClr val="808080"/>
                </a:solidFill>
                <a:ea typeface="zh36hsxhskt"/>
              </a:rPr>
              <a:t>单击此处添加标题</a:t>
            </a:r>
          </a:p>
        </p:txBody>
      </p:sp>
      <p:sp>
        <p:nvSpPr>
          <p:cNvPr name="TextBox 52" id="52"/>
          <p:cNvSpPr txBox="true"/>
          <p:nvPr/>
        </p:nvSpPr>
        <p:spPr>
          <a:xfrm rot="0">
            <a:off x="3327228" y="4086306"/>
            <a:ext cx="2013156" cy="952500"/>
          </a:xfrm>
          <a:prstGeom prst="rect">
            <a:avLst/>
          </a:prstGeom>
        </p:spPr>
        <p:txBody>
          <a:bodyPr anchor="t" rtlCol="fals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7470">
                <a:solidFill>
                  <a:srgbClr val="FF9769"/>
                </a:solidFill>
                <a:latin typeface="zh36hsxhskt"/>
              </a:rPr>
              <a:t>01</a:t>
            </a:r>
          </a:p>
        </p:txBody>
      </p:sp>
      <p:sp>
        <p:nvSpPr>
          <p:cNvPr name="TextBox 53" id="53"/>
          <p:cNvSpPr txBox="true"/>
          <p:nvPr/>
        </p:nvSpPr>
        <p:spPr>
          <a:xfrm rot="0">
            <a:off x="3327228" y="9069124"/>
            <a:ext cx="2013156" cy="952500"/>
          </a:xfrm>
          <a:prstGeom prst="rect">
            <a:avLst/>
          </a:prstGeom>
        </p:spPr>
        <p:txBody>
          <a:bodyPr anchor="t" rtlCol="fals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7470">
                <a:solidFill>
                  <a:srgbClr val="FF9769"/>
                </a:solidFill>
                <a:latin typeface="zh36hsxhskt"/>
              </a:rPr>
              <a:t>03</a:t>
            </a:r>
          </a:p>
        </p:txBody>
      </p:sp>
      <p:sp>
        <p:nvSpPr>
          <p:cNvPr name="TextBox 54" id="54"/>
          <p:cNvSpPr txBox="true"/>
          <p:nvPr/>
        </p:nvSpPr>
        <p:spPr>
          <a:xfrm rot="0">
            <a:off x="19841028" y="4086306"/>
            <a:ext cx="2013156" cy="952500"/>
          </a:xfrm>
          <a:prstGeom prst="rect">
            <a:avLst/>
          </a:prstGeom>
        </p:spPr>
        <p:txBody>
          <a:bodyPr anchor="t" rtlCol="fals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7470">
                <a:solidFill>
                  <a:srgbClr val="FF9769"/>
                </a:solidFill>
                <a:latin typeface="zh36hsxhskt"/>
              </a:rPr>
              <a:t>02</a:t>
            </a:r>
          </a:p>
        </p:txBody>
      </p:sp>
      <p:sp>
        <p:nvSpPr>
          <p:cNvPr name="TextBox 55" id="55"/>
          <p:cNvSpPr txBox="true"/>
          <p:nvPr/>
        </p:nvSpPr>
        <p:spPr>
          <a:xfrm rot="0">
            <a:off x="19841028" y="9069124"/>
            <a:ext cx="2013156" cy="952500"/>
          </a:xfrm>
          <a:prstGeom prst="rect">
            <a:avLst/>
          </a:prstGeom>
        </p:spPr>
        <p:txBody>
          <a:bodyPr anchor="t" rtlCol="fals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7470">
                <a:solidFill>
                  <a:srgbClr val="FF9769"/>
                </a:solidFill>
                <a:latin typeface="zh36hsxhskt"/>
              </a:rPr>
              <a:t>04</a:t>
            </a:r>
          </a:p>
        </p:txBody>
      </p:sp>
      <p:pic>
        <p:nvPicPr>
          <p:cNvPr name="Picture 56" id="56"/>
          <p:cNvPicPr>
            <a:picLocks noChangeAspect="true"/>
          </p:cNvPicPr>
          <p:nvPr/>
        </p:nvPicPr>
        <p:blipFill>
          <a:blip r:embed="rId27"/>
          <a:stretch>
            <a:fillRect/>
          </a:stretch>
        </p:blipFill>
        <p:spPr>
          <a:xfrm rot="0">
            <a:off x="14183260" y="7761466"/>
            <a:ext cx="429082" cy="438618"/>
          </a:xfrm>
          <a:prstGeom prst="rect">
            <a:avLst/>
          </a:prstGeom>
        </p:spPr>
      </p:pic>
      <p:pic>
        <p:nvPicPr>
          <p:cNvPr name="Picture 57" id="57"/>
          <p:cNvPicPr>
            <a:picLocks noChangeAspect="true"/>
          </p:cNvPicPr>
          <p:nvPr/>
        </p:nvPicPr>
        <p:blipFill>
          <a:blip r:embed="rId28"/>
          <a:stretch>
            <a:fillRect/>
          </a:stretch>
        </p:blipFill>
        <p:spPr>
          <a:xfrm rot="0">
            <a:off x="9790758" y="7749542"/>
            <a:ext cx="386176" cy="462458"/>
          </a:xfrm>
          <a:prstGeom prst="rect">
            <a:avLst/>
          </a:prstGeom>
        </p:spPr>
      </p:pic>
      <p:pic>
        <p:nvPicPr>
          <p:cNvPr name="Picture 58" id="58"/>
          <p:cNvPicPr>
            <a:picLocks noChangeAspect="true"/>
          </p:cNvPicPr>
          <p:nvPr/>
        </p:nvPicPr>
        <p:blipFill>
          <a:blip r:embed="rId29"/>
          <a:stretch>
            <a:fillRect/>
          </a:stretch>
        </p:blipFill>
        <p:spPr>
          <a:xfrm rot="0">
            <a:off x="10462588" y="4101282"/>
            <a:ext cx="469610" cy="443386"/>
          </a:xfrm>
          <a:prstGeom prst="rect">
            <a:avLst/>
          </a:prstGeom>
        </p:spPr>
      </p:pic>
      <p:pic>
        <p:nvPicPr>
          <p:cNvPr name="Picture 59" id="59"/>
          <p:cNvPicPr>
            <a:picLocks noChangeAspect="true"/>
          </p:cNvPicPr>
          <p:nvPr/>
        </p:nvPicPr>
        <p:blipFill>
          <a:blip r:embed="rId30"/>
          <a:stretch>
            <a:fillRect/>
          </a:stretch>
        </p:blipFill>
        <p:spPr>
          <a:xfrm rot="0">
            <a:off x="13482036" y="4061660"/>
            <a:ext cx="428698" cy="43071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24397970" cy="1373124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 flipV="true">
            <a:off x="0" y="10285730"/>
            <a:ext cx="12198350" cy="343027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 flipH="true" flipV="true">
            <a:off x="12133580" y="10300970"/>
            <a:ext cx="12250420" cy="3430270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8262620" y="487680"/>
            <a:ext cx="8548370" cy="711200"/>
          </a:xfrm>
          <a:prstGeom prst="rect">
            <a:avLst/>
          </a:prstGeom>
        </p:spPr>
        <p:txBody>
          <a:bodyPr anchor="t" rtlCol="false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en-US" sz="5600">
                <a:solidFill>
                  <a:srgbClr val="404040"/>
                </a:solidFill>
                <a:ea typeface="zh59hcch"/>
              </a:rPr>
              <a:t>此处添加标题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776470" y="1531620"/>
            <a:ext cx="15504160" cy="330200"/>
          </a:xfrm>
          <a:prstGeom prst="rect">
            <a:avLst/>
          </a:prstGeom>
        </p:spPr>
        <p:txBody>
          <a:bodyPr anchor="t" rtlCol="fals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solidFill>
                  <a:srgbClr val="404040"/>
                </a:solidFill>
                <a:latin typeface="zh36hsxhskt"/>
              </a:rPr>
              <a:t>Add You Text Here Add You Text HereAdd You Text Here Add You Text HereAdd You Text Here Add You Text HereAdd You Text Here Add You Text</a:t>
            </a:r>
          </a:p>
        </p:txBody>
      </p:sp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5966482" y="3411282"/>
            <a:ext cx="10738906" cy="9735718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0154558" y="6503832"/>
            <a:ext cx="1443766" cy="144267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2708088" y="6503832"/>
            <a:ext cx="1593090" cy="159309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2857410" y="11043280"/>
            <a:ext cx="1443766" cy="144267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4447224" y="6928654"/>
            <a:ext cx="2336530" cy="233653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6455890" y="3636270"/>
            <a:ext cx="2867560" cy="286756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6163592" y="7297836"/>
            <a:ext cx="2336530" cy="233653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6986920" y="9875014"/>
            <a:ext cx="2336530" cy="233653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5307984" y="10807490"/>
            <a:ext cx="1911706" cy="1911706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11335934" y="3683086"/>
            <a:ext cx="849648" cy="849648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8619970" y="6914950"/>
            <a:ext cx="849648" cy="849648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15743740" y="9635168"/>
            <a:ext cx="849648" cy="849648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14096460" y="5206218"/>
            <a:ext cx="849648" cy="849648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9607808" y="3090062"/>
            <a:ext cx="1443766" cy="1442670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7801166" y="10703306"/>
            <a:ext cx="708040" cy="708040"/>
          </a:xfrm>
          <a:prstGeom prst="rect">
            <a:avLst/>
          </a:prstGeom>
        </p:spPr>
      </p:pic>
      <p:pic>
        <p:nvPicPr>
          <p:cNvPr name="Picture 22" id="22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5247542" y="7764598"/>
            <a:ext cx="708040" cy="708040"/>
          </a:xfrm>
          <a:prstGeom prst="rect">
            <a:avLst/>
          </a:prstGeom>
        </p:spPr>
      </p:pic>
      <p:pic>
        <p:nvPicPr>
          <p:cNvPr name="Picture 23" id="23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16977054" y="8118618"/>
            <a:ext cx="708040" cy="708040"/>
          </a:xfrm>
          <a:prstGeom prst="rect">
            <a:avLst/>
          </a:prstGeom>
        </p:spPr>
      </p:pic>
      <p:pic>
        <p:nvPicPr>
          <p:cNvPr name="Picture 24" id="24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15909818" y="11411344"/>
            <a:ext cx="708040" cy="708040"/>
          </a:xfrm>
          <a:prstGeom prst="rect">
            <a:avLst/>
          </a:prstGeom>
        </p:spPr>
      </p:pic>
      <p:pic>
        <p:nvPicPr>
          <p:cNvPr name="Picture 25" id="25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13327622" y="7162764"/>
            <a:ext cx="354020" cy="354020"/>
          </a:xfrm>
          <a:prstGeom prst="rect">
            <a:avLst/>
          </a:prstGeom>
        </p:spPr>
      </p:pic>
      <p:pic>
        <p:nvPicPr>
          <p:cNvPr name="Picture 26" id="26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 rot="0">
            <a:off x="10145378" y="3642042"/>
            <a:ext cx="354020" cy="354020"/>
          </a:xfrm>
          <a:prstGeom prst="rect">
            <a:avLst/>
          </a:prstGeom>
        </p:spPr>
      </p:pic>
      <p:pic>
        <p:nvPicPr>
          <p:cNvPr name="Picture 27" id="27"/>
          <p:cNvPicPr>
            <a:picLocks noChangeAspect="true"/>
          </p:cNvPicPr>
          <p:nvPr/>
        </p:nvPicPr>
        <p:blipFill>
          <a:blip r:embed="rId18"/>
          <a:stretch>
            <a:fillRect/>
          </a:stretch>
        </p:blipFill>
        <p:spPr>
          <a:xfrm rot="0">
            <a:off x="10709112" y="7048156"/>
            <a:ext cx="354020" cy="354020"/>
          </a:xfrm>
          <a:prstGeom prst="rect">
            <a:avLst/>
          </a:prstGeom>
        </p:spPr>
      </p:pic>
      <p:pic>
        <p:nvPicPr>
          <p:cNvPr name="Picture 28" id="28"/>
          <p:cNvPicPr>
            <a:picLocks noChangeAspect="true"/>
          </p:cNvPicPr>
          <p:nvPr/>
        </p:nvPicPr>
        <p:blipFill>
          <a:blip r:embed="rId19"/>
          <a:stretch>
            <a:fillRect/>
          </a:stretch>
        </p:blipFill>
        <p:spPr>
          <a:xfrm rot="0">
            <a:off x="13413348" y="11620794"/>
            <a:ext cx="354020" cy="354020"/>
          </a:xfrm>
          <a:prstGeom prst="rect">
            <a:avLst/>
          </a:prstGeom>
        </p:spPr>
      </p:pic>
      <p:pic>
        <p:nvPicPr>
          <p:cNvPr name="Picture 29" id="29"/>
          <p:cNvPicPr>
            <a:picLocks noChangeAspect="true"/>
          </p:cNvPicPr>
          <p:nvPr/>
        </p:nvPicPr>
        <p:blipFill>
          <a:blip r:embed="rId20"/>
          <a:stretch>
            <a:fillRect/>
          </a:stretch>
        </p:blipFill>
        <p:spPr>
          <a:xfrm rot="0">
            <a:off x="7181630" y="4373074"/>
            <a:ext cx="1416080" cy="1416080"/>
          </a:xfrm>
          <a:prstGeom prst="rect">
            <a:avLst/>
          </a:prstGeom>
        </p:spPr>
      </p:pic>
      <p:sp>
        <p:nvSpPr>
          <p:cNvPr name="TextBox 30" id="30"/>
          <p:cNvSpPr txBox="true"/>
          <p:nvPr/>
        </p:nvSpPr>
        <p:spPr>
          <a:xfrm rot="0">
            <a:off x="1329418" y="9962932"/>
            <a:ext cx="5707604" cy="2413000"/>
          </a:xfrm>
          <a:prstGeom prst="rect">
            <a:avLst/>
          </a:prstGeom>
        </p:spPr>
        <p:txBody>
          <a:bodyPr anchor="t" rtlCol="fals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4000">
                <a:solidFill>
                  <a:srgbClr val="404040"/>
                </a:solidFill>
                <a:latin typeface="zh36hsxhskt"/>
              </a:rPr>
              <a:t>Value Type</a:t>
            </a:r>
          </a:p>
          <a:p>
            <a:pPr algn="r">
              <a:lnSpc>
                <a:spcPct val="100000"/>
              </a:lnSpc>
            </a:pPr>
            <a:r>
              <a:rPr lang="en-US" sz="2800">
                <a:solidFill>
                  <a:srgbClr val="404040"/>
                </a:solidFill>
                <a:ea typeface="zh36hsxhskt"/>
              </a:rPr>
              <a:t>此处添加详细文本描述，建议与标题相关并符合整体语言风格，语言描述尽量</a:t>
            </a:r>
            <a:r>
              <a:rPr lang="en-US" sz="2800">
                <a:solidFill>
                  <a:srgbClr val="404040"/>
                </a:solidFill>
                <a:latin typeface="zh36hsxhskt"/>
              </a:rPr>
              <a:t>……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223472" y="2736102"/>
            <a:ext cx="5577148" cy="2413000"/>
          </a:xfrm>
          <a:prstGeom prst="rect">
            <a:avLst/>
          </a:prstGeom>
        </p:spPr>
        <p:txBody>
          <a:bodyPr anchor="t" rtlCol="fals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4000">
                <a:solidFill>
                  <a:srgbClr val="404040"/>
                </a:solidFill>
                <a:latin typeface="zh36hsxhskt"/>
              </a:rPr>
              <a:t>Value Type</a:t>
            </a:r>
          </a:p>
          <a:p>
            <a:pPr algn="r">
              <a:lnSpc>
                <a:spcPct val="100000"/>
              </a:lnSpc>
            </a:pPr>
            <a:r>
              <a:rPr lang="en-US" sz="2800">
                <a:solidFill>
                  <a:srgbClr val="404040"/>
                </a:solidFill>
                <a:ea typeface="zh36hsxhskt"/>
              </a:rPr>
              <a:t>此处添加详细文本描述，建议与标题相关并符合整体语言风格，语言描述尽量</a:t>
            </a:r>
            <a:r>
              <a:rPr lang="en-US" sz="2800">
                <a:solidFill>
                  <a:srgbClr val="404040"/>
                </a:solidFill>
                <a:latin typeface="zh36hsxhskt"/>
              </a:rPr>
              <a:t>……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5234922" y="2482240"/>
            <a:ext cx="5885178" cy="2413000"/>
          </a:xfrm>
          <a:prstGeom prst="rect">
            <a:avLst/>
          </a:prstGeom>
        </p:spPr>
        <p:txBody>
          <a:bodyPr anchor="t" rtlCol="fals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4000">
                <a:solidFill>
                  <a:srgbClr val="404040"/>
                </a:solidFill>
                <a:latin typeface="zh36hsxhskt"/>
              </a:rPr>
              <a:t>Value Type</a:t>
            </a:r>
          </a:p>
          <a:p>
            <a:pPr algn="l">
              <a:lnSpc>
                <a:spcPct val="100000"/>
              </a:lnSpc>
            </a:pPr>
            <a:r>
              <a:rPr lang="en-US" sz="2800">
                <a:solidFill>
                  <a:srgbClr val="404040"/>
                </a:solidFill>
                <a:ea typeface="zh36hsxhskt"/>
              </a:rPr>
              <a:t>此处添加详细文本描述，建议与标题相关并符合整体语言风格，语言描述尽量</a:t>
            </a:r>
            <a:r>
              <a:rPr lang="en-US" sz="2800">
                <a:solidFill>
                  <a:srgbClr val="404040"/>
                </a:solidFill>
                <a:latin typeface="zh36hsxhskt"/>
              </a:rPr>
              <a:t>……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8663376" y="6767670"/>
            <a:ext cx="5510822" cy="2413000"/>
          </a:xfrm>
          <a:prstGeom prst="rect">
            <a:avLst/>
          </a:prstGeom>
        </p:spPr>
        <p:txBody>
          <a:bodyPr anchor="t" rtlCol="fals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4000">
                <a:solidFill>
                  <a:srgbClr val="404040"/>
                </a:solidFill>
                <a:latin typeface="zh36hsxhskt"/>
              </a:rPr>
              <a:t>Value Type</a:t>
            </a:r>
          </a:p>
          <a:p>
            <a:pPr algn="l">
              <a:lnSpc>
                <a:spcPct val="100000"/>
              </a:lnSpc>
            </a:pPr>
            <a:r>
              <a:rPr lang="en-US" sz="2800">
                <a:solidFill>
                  <a:srgbClr val="404040"/>
                </a:solidFill>
                <a:ea typeface="zh36hsxhskt"/>
              </a:rPr>
              <a:t>此处添加详细文本描述，建议与标题相关并符合整体语言风格，语言描述尽量</a:t>
            </a:r>
            <a:r>
              <a:rPr lang="en-US" sz="2800">
                <a:solidFill>
                  <a:srgbClr val="404040"/>
                </a:solidFill>
                <a:latin typeface="zh36hsxhskt"/>
              </a:rPr>
              <a:t>……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7516838" y="10278640"/>
            <a:ext cx="5681084" cy="2413000"/>
          </a:xfrm>
          <a:prstGeom prst="rect">
            <a:avLst/>
          </a:prstGeom>
        </p:spPr>
        <p:txBody>
          <a:bodyPr anchor="t" rtlCol="fals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4000">
                <a:solidFill>
                  <a:srgbClr val="404040"/>
                </a:solidFill>
                <a:latin typeface="zh36hsxhskt"/>
              </a:rPr>
              <a:t>Value Type</a:t>
            </a:r>
          </a:p>
          <a:p>
            <a:pPr algn="l">
              <a:lnSpc>
                <a:spcPct val="100000"/>
              </a:lnSpc>
            </a:pPr>
            <a:r>
              <a:rPr lang="en-US" sz="2800">
                <a:solidFill>
                  <a:srgbClr val="404040"/>
                </a:solidFill>
                <a:ea typeface="zh36hsxhskt"/>
              </a:rPr>
              <a:t>此处添加详细文本描述，建议与标题相关并符合整体语言风格，语言描述尽量</a:t>
            </a:r>
            <a:r>
              <a:rPr lang="en-US" sz="2800">
                <a:solidFill>
                  <a:srgbClr val="404040"/>
                </a:solidFill>
                <a:latin typeface="zh36hsxhskt"/>
              </a:rPr>
              <a:t>……</a:t>
            </a:r>
          </a:p>
        </p:txBody>
      </p:sp>
      <p:pic>
        <p:nvPicPr>
          <p:cNvPr name="Picture 35" id="35"/>
          <p:cNvPicPr>
            <a:picLocks noChangeAspect="true"/>
          </p:cNvPicPr>
          <p:nvPr/>
        </p:nvPicPr>
        <p:blipFill>
          <a:blip r:embed="rId21"/>
          <a:stretch>
            <a:fillRect/>
          </a:stretch>
        </p:blipFill>
        <p:spPr>
          <a:xfrm rot="0">
            <a:off x="12707620" y="2518410"/>
            <a:ext cx="1478280" cy="1478280"/>
          </a:xfrm>
          <a:prstGeom prst="rect">
            <a:avLst/>
          </a:prstGeom>
        </p:spPr>
      </p:pic>
      <p:pic>
        <p:nvPicPr>
          <p:cNvPr name="Picture 36" id="36"/>
          <p:cNvPicPr>
            <a:picLocks noChangeAspect="true"/>
          </p:cNvPicPr>
          <p:nvPr/>
        </p:nvPicPr>
        <p:blipFill>
          <a:blip r:embed="rId22"/>
          <a:stretch>
            <a:fillRect/>
          </a:stretch>
        </p:blipFill>
        <p:spPr>
          <a:xfrm rot="0">
            <a:off x="12908280" y="2719070"/>
            <a:ext cx="1076960" cy="107696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24457660" cy="13723620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595630" y="6176010"/>
            <a:ext cx="10422890" cy="1371600"/>
          </a:xfrm>
          <a:prstGeom prst="rect">
            <a:avLst/>
          </a:prstGeom>
        </p:spPr>
        <p:txBody>
          <a:bodyPr anchor="t" rtlCol="false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en-US" sz="10800">
                <a:solidFill>
                  <a:srgbClr val="262626"/>
                </a:solidFill>
                <a:ea typeface="zh59hcch"/>
              </a:rPr>
              <a:t>谢谢观看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81050" y="4834890"/>
            <a:ext cx="9396730" cy="711200"/>
          </a:xfrm>
          <a:prstGeom prst="rect">
            <a:avLst/>
          </a:prstGeom>
        </p:spPr>
        <p:txBody>
          <a:bodyPr anchor="t" rtlCol="false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en-US" sz="5600">
                <a:solidFill>
                  <a:srgbClr val="404040"/>
                </a:solidFill>
                <a:latin typeface="zh59hcch"/>
              </a:rPr>
              <a:t>POWERPOINT TEMPLATE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81050" y="8315960"/>
            <a:ext cx="9781540" cy="1524000"/>
          </a:xfrm>
          <a:prstGeom prst="rect">
            <a:avLst/>
          </a:prstGeom>
        </p:spPr>
        <p:txBody>
          <a:bodyPr anchor="t" rtlCol="fals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000">
                <a:solidFill>
                  <a:srgbClr val="404040"/>
                </a:solidFill>
                <a:latin typeface="zh36hsxhskt"/>
              </a:rPr>
              <a:t>PleaseaddaclearbusinesstemplateforthetitlecontentyouwanttoaddPleaseaddaclebusinessPleaseaddaclearbusinesstemplatePleaseaddaclearbusinesstPleasearthetitlecontentyouwanttoaddPleaseaddaclebleaseaddaclearbusinesstemplatefortaclearbusines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81050" y="10380696"/>
            <a:ext cx="7754620" cy="355600"/>
          </a:xfrm>
          <a:prstGeom prst="rect">
            <a:avLst/>
          </a:prstGeom>
        </p:spPr>
        <p:txBody>
          <a:bodyPr anchor="t" rtlCol="false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en-US" sz="2800">
                <a:solidFill>
                  <a:srgbClr val="404040"/>
                </a:solidFill>
                <a:ea typeface="zh36hsxhskt"/>
              </a:rPr>
              <a:t>汇报人：超办    日期：2022.10.10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24408130" cy="1375537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-5665470" y="7661910"/>
            <a:ext cx="14290040" cy="651637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617220" y="2777490"/>
            <a:ext cx="13587730" cy="9991090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13912850" y="7753350"/>
            <a:ext cx="10654030" cy="1524000"/>
          </a:xfrm>
          <a:prstGeom prst="rect">
            <a:avLst/>
          </a:prstGeom>
        </p:spPr>
        <p:txBody>
          <a:bodyPr anchor="t" rtlCol="fals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2000">
                <a:solidFill>
                  <a:srgbClr val="262626"/>
                </a:solidFill>
                <a:latin typeface="zh36hsxhskt"/>
              </a:rPr>
              <a:t>PleaseaddaclearbusinesstemplateforthetitlecontentyouwantoaddPleaseaddaclearbuPleaseaddaclearbusinesstemplateforthetitlecontentyouwantoaddPleaseaddaclearbuleasealePleaseaddaclearbusinesstemplateforthetitlecontentyouwantoaddPleaseaddaclearbuPleaseaddaclearbu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3911580" y="5685790"/>
            <a:ext cx="10655300" cy="1219200"/>
          </a:xfrm>
          <a:prstGeom prst="rect">
            <a:avLst/>
          </a:prstGeom>
        </p:spPr>
        <p:txBody>
          <a:bodyPr anchor="t" rtlCol="false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en-US" sz="9600" spc="600">
                <a:solidFill>
                  <a:srgbClr val="262626"/>
                </a:solidFill>
                <a:ea typeface="zh59hcch"/>
              </a:rPr>
              <a:t>此处添加标题</a:t>
            </a:r>
          </a:p>
        </p:txBody>
      </p:sp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7330420" y="1327150"/>
            <a:ext cx="2950210" cy="2950210"/>
          </a:xfrm>
          <a:prstGeom prst="rect">
            <a:avLst/>
          </a:prstGeom>
        </p:spPr>
      </p:pic>
      <p:sp>
        <p:nvSpPr>
          <p:cNvPr name="TextBox 8" id="8"/>
          <p:cNvSpPr txBox="true"/>
          <p:nvPr/>
        </p:nvSpPr>
        <p:spPr>
          <a:xfrm rot="0">
            <a:off x="17773650" y="1786890"/>
            <a:ext cx="2754630" cy="1676400"/>
          </a:xfrm>
          <a:prstGeom prst="rect">
            <a:avLst/>
          </a:prstGeom>
        </p:spPr>
        <p:txBody>
          <a:bodyPr anchor="t" rtlCol="false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en-US" sz="13200" spc="600" b="true">
                <a:solidFill>
                  <a:srgbClr val="FFFFFF"/>
                </a:solidFill>
                <a:latin typeface="zh59hcch"/>
              </a:rPr>
              <a:t>01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24397970" cy="1373124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 flipV="true">
            <a:off x="0" y="10285730"/>
            <a:ext cx="12198350" cy="343027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 flipH="true" flipV="true">
            <a:off x="12133580" y="10300970"/>
            <a:ext cx="12250420" cy="3430270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8262620" y="487680"/>
            <a:ext cx="8548370" cy="711200"/>
          </a:xfrm>
          <a:prstGeom prst="rect">
            <a:avLst/>
          </a:prstGeom>
        </p:spPr>
        <p:txBody>
          <a:bodyPr anchor="t" rtlCol="false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en-US" sz="5600">
                <a:solidFill>
                  <a:srgbClr val="404040"/>
                </a:solidFill>
                <a:ea typeface="zh59hcch"/>
              </a:rPr>
              <a:t>此处添加标题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776470" y="1531620"/>
            <a:ext cx="15504160" cy="330200"/>
          </a:xfrm>
          <a:prstGeom prst="rect">
            <a:avLst/>
          </a:prstGeom>
        </p:spPr>
        <p:txBody>
          <a:bodyPr anchor="t" rtlCol="fals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solidFill>
                  <a:srgbClr val="404040"/>
                </a:solidFill>
                <a:latin typeface="zh36hsxhskt"/>
              </a:rPr>
              <a:t>Add You Text Here Add You Text HereAdd You Text Here Add You Text HereAdd You Text Here Add You Text HereAdd You Text Here Add You Text</a:t>
            </a:r>
          </a:p>
        </p:txBody>
      </p:sp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19800000">
            <a:off x="3837536" y="4735512"/>
            <a:ext cx="2666136" cy="3559178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18911992">
            <a:off x="3347360" y="5816398"/>
            <a:ext cx="1871936" cy="1843036"/>
          </a:xfrm>
          <a:prstGeom prst="rect">
            <a:avLst/>
          </a:prstGeom>
        </p:spPr>
      </p:pic>
      <p:sp>
        <p:nvSpPr>
          <p:cNvPr name="TextBox 9" id="9"/>
          <p:cNvSpPr txBox="true"/>
          <p:nvPr/>
        </p:nvSpPr>
        <p:spPr>
          <a:xfrm rot="0">
            <a:off x="4024354" y="6469698"/>
            <a:ext cx="867576" cy="1704340"/>
          </a:xfrm>
          <a:prstGeom prst="rect">
            <a:avLst/>
          </a:prstGeom>
        </p:spPr>
        <p:txBody>
          <a:bodyPr anchor="t" rtlCol="false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sz="4800" b="true">
                <a:solidFill>
                  <a:srgbClr val="FFFFFF"/>
                </a:solidFill>
                <a:latin typeface="zh36hsxhskt"/>
              </a:rPr>
              <a:t>1</a:t>
            </a:r>
          </a:p>
        </p:txBody>
      </p:sp>
      <p:pic>
        <p:nvPicPr>
          <p:cNvPr name="Picture 10" id="10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12738534">
            <a:off x="11238401" y="5745107"/>
            <a:ext cx="2666136" cy="3559178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11850526">
            <a:off x="9823082" y="6401574"/>
            <a:ext cx="1871936" cy="1843036"/>
          </a:xfrm>
          <a:prstGeom prst="rect">
            <a:avLst/>
          </a:prstGeom>
        </p:spPr>
      </p:pic>
      <p:sp>
        <p:nvSpPr>
          <p:cNvPr name="TextBox 12" id="12"/>
          <p:cNvSpPr txBox="true"/>
          <p:nvPr/>
        </p:nvSpPr>
        <p:spPr>
          <a:xfrm rot="0">
            <a:off x="10762510" y="6859020"/>
            <a:ext cx="1101616" cy="1704340"/>
          </a:xfrm>
          <a:prstGeom prst="rect">
            <a:avLst/>
          </a:prstGeom>
        </p:spPr>
        <p:txBody>
          <a:bodyPr anchor="t" rtlCol="false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sz="4800" b="true">
                <a:solidFill>
                  <a:srgbClr val="FFFFFF"/>
                </a:solidFill>
                <a:latin typeface="zh36hsxhskt"/>
              </a:rPr>
              <a:t>2</a:t>
            </a:r>
          </a:p>
        </p:txBody>
      </p:sp>
      <p:pic>
        <p:nvPicPr>
          <p:cNvPr name="Picture 13" id="13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1800000">
            <a:off x="13193634" y="4062412"/>
            <a:ext cx="2666136" cy="3559178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2688007">
            <a:off x="12703458" y="4697670"/>
            <a:ext cx="1871936" cy="1843036"/>
          </a:xfrm>
          <a:prstGeom prst="rect">
            <a:avLst/>
          </a:prstGeom>
        </p:spPr>
      </p:pic>
      <p:sp>
        <p:nvSpPr>
          <p:cNvPr name="TextBox 15" id="15"/>
          <p:cNvSpPr txBox="true"/>
          <p:nvPr/>
        </p:nvSpPr>
        <p:spPr>
          <a:xfrm rot="0">
            <a:off x="13360388" y="5029228"/>
            <a:ext cx="1072760" cy="1704340"/>
          </a:xfrm>
          <a:prstGeom prst="rect">
            <a:avLst/>
          </a:prstGeom>
        </p:spPr>
        <p:txBody>
          <a:bodyPr anchor="t" rtlCol="false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sz="4800" b="true">
                <a:solidFill>
                  <a:srgbClr val="FFFFFF"/>
                </a:solidFill>
                <a:latin typeface="zh36hsxhskt"/>
              </a:rPr>
              <a:t>3</a:t>
            </a:r>
          </a:p>
        </p:txBody>
      </p:sp>
      <p:pic>
        <p:nvPicPr>
          <p:cNvPr name="Picture 16" id="1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12738534">
            <a:off x="18122934" y="4855042"/>
            <a:ext cx="2666136" cy="3559178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11850526">
            <a:off x="19129650" y="6395224"/>
            <a:ext cx="1871936" cy="1843036"/>
          </a:xfrm>
          <a:prstGeom prst="rect">
            <a:avLst/>
          </a:prstGeom>
        </p:spPr>
      </p:pic>
      <p:sp>
        <p:nvSpPr>
          <p:cNvPr name="TextBox 18" id="18"/>
          <p:cNvSpPr txBox="true"/>
          <p:nvPr/>
        </p:nvSpPr>
        <p:spPr>
          <a:xfrm rot="0">
            <a:off x="20063870" y="6841492"/>
            <a:ext cx="1130470" cy="1704340"/>
          </a:xfrm>
          <a:prstGeom prst="rect">
            <a:avLst/>
          </a:prstGeom>
        </p:spPr>
        <p:txBody>
          <a:bodyPr anchor="t" rtlCol="false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sz="4800" b="true">
                <a:solidFill>
                  <a:srgbClr val="FFFFFF"/>
                </a:solidFill>
                <a:latin typeface="zh36hsxhskt"/>
              </a:rPr>
              <a:t>4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3367406" y="8629650"/>
            <a:ext cx="2519680" cy="457200"/>
          </a:xfrm>
          <a:prstGeom prst="rect">
            <a:avLst/>
          </a:prstGeom>
        </p:spPr>
        <p:txBody>
          <a:bodyPr anchor="t" rtlCol="fals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3600">
                <a:solidFill>
                  <a:srgbClr val="262626"/>
                </a:solidFill>
                <a:ea typeface="zh36hsxhskt"/>
              </a:rPr>
              <a:t>添加标题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732280" y="9232900"/>
            <a:ext cx="5789930" cy="1828800"/>
          </a:xfrm>
          <a:prstGeom prst="rect">
            <a:avLst/>
          </a:prstGeom>
        </p:spPr>
        <p:txBody>
          <a:bodyPr anchor="t" rtlCol="fals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3200">
                <a:solidFill>
                  <a:srgbClr val="181717"/>
                </a:solidFill>
                <a:ea typeface="zh36hsxhskt"/>
              </a:rPr>
              <a:t>请在此添加您的文字内容，请在此添加您的文字内容。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8580756" y="8629650"/>
            <a:ext cx="2519680" cy="457200"/>
          </a:xfrm>
          <a:prstGeom prst="rect">
            <a:avLst/>
          </a:prstGeom>
        </p:spPr>
        <p:txBody>
          <a:bodyPr anchor="t" rtlCol="fals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3600">
                <a:solidFill>
                  <a:srgbClr val="262626"/>
                </a:solidFill>
                <a:ea typeface="zh36hsxhskt"/>
              </a:rPr>
              <a:t>添加标题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6945630" y="9232900"/>
            <a:ext cx="5789930" cy="1828800"/>
          </a:xfrm>
          <a:prstGeom prst="rect">
            <a:avLst/>
          </a:prstGeom>
        </p:spPr>
        <p:txBody>
          <a:bodyPr anchor="t" rtlCol="fals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3200">
                <a:solidFill>
                  <a:srgbClr val="181717"/>
                </a:solidFill>
                <a:ea typeface="zh36hsxhskt"/>
              </a:rPr>
              <a:t>请在此添加您的文字内容，请在此添加您的文字内容。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300836" y="8629650"/>
            <a:ext cx="2519680" cy="457200"/>
          </a:xfrm>
          <a:prstGeom prst="rect">
            <a:avLst/>
          </a:prstGeom>
        </p:spPr>
        <p:txBody>
          <a:bodyPr anchor="t" rtlCol="fals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3600">
                <a:solidFill>
                  <a:srgbClr val="262626"/>
                </a:solidFill>
                <a:ea typeface="zh36hsxhskt"/>
              </a:rPr>
              <a:t>添加标题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2665710" y="9232900"/>
            <a:ext cx="5789930" cy="1828800"/>
          </a:xfrm>
          <a:prstGeom prst="rect">
            <a:avLst/>
          </a:prstGeom>
        </p:spPr>
        <p:txBody>
          <a:bodyPr anchor="t" rtlCol="fals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3200">
                <a:solidFill>
                  <a:srgbClr val="181717"/>
                </a:solidFill>
                <a:ea typeface="zh36hsxhskt"/>
              </a:rPr>
              <a:t>请在此添加您的文字内容，请在此添加您的文字内容。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9638646" y="8629650"/>
            <a:ext cx="2519680" cy="457200"/>
          </a:xfrm>
          <a:prstGeom prst="rect">
            <a:avLst/>
          </a:prstGeom>
        </p:spPr>
        <p:txBody>
          <a:bodyPr anchor="t" rtlCol="fals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3600">
                <a:solidFill>
                  <a:srgbClr val="262626"/>
                </a:solidFill>
                <a:ea typeface="zh36hsxhskt"/>
              </a:rPr>
              <a:t>添加标题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8183860" y="9232900"/>
            <a:ext cx="5789930" cy="1828800"/>
          </a:xfrm>
          <a:prstGeom prst="rect">
            <a:avLst/>
          </a:prstGeom>
        </p:spPr>
        <p:txBody>
          <a:bodyPr anchor="t" rtlCol="fals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3200">
                <a:solidFill>
                  <a:srgbClr val="181717"/>
                </a:solidFill>
                <a:ea typeface="zh36hsxhskt"/>
              </a:rPr>
              <a:t>请在此添加您的文字内容，请在此添加您的文字内容。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24397970" cy="1373124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 flipV="true">
            <a:off x="0" y="10285730"/>
            <a:ext cx="12198350" cy="343027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 flipH="true" flipV="true">
            <a:off x="12133580" y="10300970"/>
            <a:ext cx="12250420" cy="3430270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8262620" y="487680"/>
            <a:ext cx="8548370" cy="711200"/>
          </a:xfrm>
          <a:prstGeom prst="rect">
            <a:avLst/>
          </a:prstGeom>
        </p:spPr>
        <p:txBody>
          <a:bodyPr anchor="t" rtlCol="false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en-US" sz="5600">
                <a:solidFill>
                  <a:srgbClr val="404040"/>
                </a:solidFill>
                <a:ea typeface="zh59hcch"/>
              </a:rPr>
              <a:t>此处添加标题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776470" y="1531620"/>
            <a:ext cx="15504160" cy="330200"/>
          </a:xfrm>
          <a:prstGeom prst="rect">
            <a:avLst/>
          </a:prstGeom>
        </p:spPr>
        <p:txBody>
          <a:bodyPr anchor="t" rtlCol="fals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solidFill>
                  <a:srgbClr val="404040"/>
                </a:solidFill>
                <a:latin typeface="zh36hsxhskt"/>
              </a:rPr>
              <a:t>Add You Text Here Add You Text HereAdd You Text Here Add You Text HereAdd You Text Here Add You Text HereAdd You Text Here Add You Text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608830" y="3990340"/>
            <a:ext cx="8806180" cy="1828800"/>
          </a:xfrm>
          <a:prstGeom prst="rect">
            <a:avLst/>
          </a:prstGeom>
        </p:spPr>
        <p:txBody>
          <a:bodyPr anchor="t" rtlCol="fals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400">
                <a:solidFill>
                  <a:srgbClr val="181717"/>
                </a:solidFill>
                <a:ea typeface="zh36hsxhskt"/>
              </a:rPr>
              <a:t>请在此添加您的文字内容，请在此添加您的文字内容。请在此添加您的文字内容，请在此添加您的文字内容。请在此添加您的文字内容，请在此添加您的文字内容。</a:t>
            </a:r>
          </a:p>
        </p:txBody>
      </p:sp>
      <p:pic>
        <p:nvPicPr>
          <p:cNvPr name="Picture 8" id="8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2299970" y="3854450"/>
            <a:ext cx="1705610" cy="170561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2564130" y="4216400"/>
            <a:ext cx="1164590" cy="116459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2299970" y="6626860"/>
            <a:ext cx="1705610" cy="170561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2564130" y="6866890"/>
            <a:ext cx="1164590" cy="116459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2299970" y="9395460"/>
            <a:ext cx="1705610" cy="170561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2597150" y="9665970"/>
            <a:ext cx="1164590" cy="1164590"/>
          </a:xfrm>
          <a:prstGeom prst="rect">
            <a:avLst/>
          </a:prstGeom>
        </p:spPr>
      </p:pic>
      <p:sp>
        <p:nvSpPr>
          <p:cNvPr name="TextBox 14" id="14"/>
          <p:cNvSpPr txBox="true"/>
          <p:nvPr/>
        </p:nvSpPr>
        <p:spPr>
          <a:xfrm rot="0">
            <a:off x="4608830" y="6648450"/>
            <a:ext cx="8806180" cy="1828800"/>
          </a:xfrm>
          <a:prstGeom prst="rect">
            <a:avLst/>
          </a:prstGeom>
        </p:spPr>
        <p:txBody>
          <a:bodyPr anchor="t" rtlCol="fals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400">
                <a:solidFill>
                  <a:srgbClr val="181717"/>
                </a:solidFill>
                <a:ea typeface="zh36hsxhskt"/>
              </a:rPr>
              <a:t>请在此添加您的文字内容，请在此添加您的文字内容。请在此添加您的文字内容，请在此添加您的文字内容。请在此添加您的文字内容，请在此添加您的文字内容。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4608830" y="9486900"/>
            <a:ext cx="8806180" cy="1828800"/>
          </a:xfrm>
          <a:prstGeom prst="rect">
            <a:avLst/>
          </a:prstGeom>
        </p:spPr>
        <p:txBody>
          <a:bodyPr anchor="t" rtlCol="fals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400">
                <a:solidFill>
                  <a:srgbClr val="181717"/>
                </a:solidFill>
                <a:ea typeface="zh36hsxhskt"/>
              </a:rPr>
              <a:t>请在此添加您的文字内容，请在此添加您的文字内容。请在此添加您的文字内容，请在此添加您的文字内容。请在此添加您的文字内容，请在此添加您的文字内容。</a:t>
            </a:r>
          </a:p>
        </p:txBody>
      </p:sp>
      <p:pic>
        <p:nvPicPr>
          <p:cNvPr name="Picture 16" id="16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3453110" y="3864610"/>
            <a:ext cx="9500870" cy="69659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24397970" cy="1373124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 flipV="true">
            <a:off x="0" y="10285730"/>
            <a:ext cx="12198350" cy="343027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 flipH="true" flipV="true">
            <a:off x="12133580" y="10300970"/>
            <a:ext cx="12250420" cy="3430270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8262620" y="487680"/>
            <a:ext cx="8548370" cy="711200"/>
          </a:xfrm>
          <a:prstGeom prst="rect">
            <a:avLst/>
          </a:prstGeom>
        </p:spPr>
        <p:txBody>
          <a:bodyPr anchor="t" rtlCol="false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en-US" sz="5600">
                <a:solidFill>
                  <a:srgbClr val="404040"/>
                </a:solidFill>
                <a:ea typeface="zh59hcch"/>
              </a:rPr>
              <a:t>此处添加标题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776470" y="1531620"/>
            <a:ext cx="15504160" cy="330200"/>
          </a:xfrm>
          <a:prstGeom prst="rect">
            <a:avLst/>
          </a:prstGeom>
        </p:spPr>
        <p:txBody>
          <a:bodyPr anchor="t" rtlCol="fals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solidFill>
                  <a:srgbClr val="404040"/>
                </a:solidFill>
                <a:latin typeface="zh36hsxhskt"/>
              </a:rPr>
              <a:t>Add You Text Here Add You Text HereAdd You Text Here Add You Text HereAdd You Text Here Add You Text HereAdd You Text Here Add You Text</a:t>
            </a:r>
          </a:p>
        </p:txBody>
      </p:sp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18900000">
            <a:off x="3619016" y="4106384"/>
            <a:ext cx="5790762" cy="5790762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2700000">
            <a:off x="3384020" y="3821574"/>
            <a:ext cx="2435310" cy="243531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2700000">
            <a:off x="7109134" y="3906664"/>
            <a:ext cx="2435310" cy="243531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2700000">
            <a:off x="3408150" y="7431296"/>
            <a:ext cx="2435310" cy="243531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2700000">
            <a:off x="7110404" y="7431296"/>
            <a:ext cx="2435310" cy="243531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7960592" y="5200620"/>
            <a:ext cx="110448" cy="238036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8116744" y="5108454"/>
            <a:ext cx="110448" cy="330204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8206626" y="4821286"/>
            <a:ext cx="242226" cy="617372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8376870" y="5132066"/>
            <a:ext cx="316112" cy="315732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4348728" y="4834148"/>
            <a:ext cx="554148" cy="41091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4674272" y="5161140"/>
            <a:ext cx="72344" cy="250308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4565758" y="5230590"/>
            <a:ext cx="72344" cy="180858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4782786" y="4974494"/>
            <a:ext cx="72344" cy="436954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4348728" y="5240718"/>
            <a:ext cx="72344" cy="170730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4457242" y="5259526"/>
            <a:ext cx="72344" cy="151922"/>
          </a:xfrm>
          <a:prstGeom prst="rect">
            <a:avLst/>
          </a:prstGeom>
        </p:spPr>
      </p:pic>
      <p:pic>
        <p:nvPicPr>
          <p:cNvPr name="Picture 22" id="22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 rot="0">
            <a:off x="4438944" y="8388028"/>
            <a:ext cx="373718" cy="529828"/>
          </a:xfrm>
          <a:prstGeom prst="rect">
            <a:avLst/>
          </a:prstGeom>
        </p:spPr>
      </p:pic>
      <p:pic>
        <p:nvPicPr>
          <p:cNvPr name="Picture 23" id="23"/>
          <p:cNvPicPr>
            <a:picLocks noChangeAspect="true"/>
          </p:cNvPicPr>
          <p:nvPr/>
        </p:nvPicPr>
        <p:blipFill>
          <a:blip r:embed="rId18"/>
          <a:stretch>
            <a:fillRect/>
          </a:stretch>
        </p:blipFill>
        <p:spPr>
          <a:xfrm rot="0">
            <a:off x="8126530" y="8815794"/>
            <a:ext cx="400518" cy="100012"/>
          </a:xfrm>
          <a:prstGeom prst="rect">
            <a:avLst/>
          </a:prstGeom>
        </p:spPr>
      </p:pic>
      <p:pic>
        <p:nvPicPr>
          <p:cNvPr name="Picture 24" id="24"/>
          <p:cNvPicPr>
            <a:picLocks noChangeAspect="true"/>
          </p:cNvPicPr>
          <p:nvPr/>
        </p:nvPicPr>
        <p:blipFill>
          <a:blip r:embed="rId19"/>
          <a:stretch>
            <a:fillRect/>
          </a:stretch>
        </p:blipFill>
        <p:spPr>
          <a:xfrm rot="0">
            <a:off x="8040070" y="8382094"/>
            <a:ext cx="573436" cy="433700"/>
          </a:xfrm>
          <a:prstGeom prst="rect">
            <a:avLst/>
          </a:prstGeom>
        </p:spPr>
      </p:pic>
      <p:pic>
        <p:nvPicPr>
          <p:cNvPr name="Picture 25" id="25"/>
          <p:cNvPicPr>
            <a:picLocks noChangeAspect="true"/>
          </p:cNvPicPr>
          <p:nvPr/>
        </p:nvPicPr>
        <p:blipFill>
          <a:blip r:embed="rId20"/>
          <a:stretch>
            <a:fillRect/>
          </a:stretch>
        </p:blipFill>
        <p:spPr>
          <a:xfrm rot="0">
            <a:off x="12271658" y="8916386"/>
            <a:ext cx="438218" cy="697596"/>
          </a:xfrm>
          <a:prstGeom prst="rect">
            <a:avLst/>
          </a:prstGeom>
        </p:spPr>
      </p:pic>
      <p:pic>
        <p:nvPicPr>
          <p:cNvPr name="Picture 26" id="26"/>
          <p:cNvPicPr>
            <a:picLocks noChangeAspect="true"/>
          </p:cNvPicPr>
          <p:nvPr/>
        </p:nvPicPr>
        <p:blipFill>
          <a:blip r:embed="rId21"/>
          <a:stretch>
            <a:fillRect/>
          </a:stretch>
        </p:blipFill>
        <p:spPr>
          <a:xfrm rot="0">
            <a:off x="11915016" y="9026202"/>
            <a:ext cx="461228" cy="599284"/>
          </a:xfrm>
          <a:prstGeom prst="rect">
            <a:avLst/>
          </a:prstGeom>
        </p:spPr>
      </p:pic>
      <p:pic>
        <p:nvPicPr>
          <p:cNvPr name="Picture 27" id="27"/>
          <p:cNvPicPr>
            <a:picLocks noChangeAspect="true"/>
          </p:cNvPicPr>
          <p:nvPr/>
        </p:nvPicPr>
        <p:blipFill>
          <a:blip r:embed="rId22"/>
          <a:stretch>
            <a:fillRect/>
          </a:stretch>
        </p:blipFill>
        <p:spPr>
          <a:xfrm rot="0">
            <a:off x="12006006" y="8836900"/>
            <a:ext cx="475870" cy="143284"/>
          </a:xfrm>
          <a:prstGeom prst="rect">
            <a:avLst/>
          </a:prstGeom>
        </p:spPr>
      </p:pic>
      <p:pic>
        <p:nvPicPr>
          <p:cNvPr name="Picture 28" id="28"/>
          <p:cNvPicPr>
            <a:picLocks noChangeAspect="true"/>
          </p:cNvPicPr>
          <p:nvPr/>
        </p:nvPicPr>
        <p:blipFill>
          <a:blip r:embed="rId23"/>
          <a:stretch>
            <a:fillRect/>
          </a:stretch>
        </p:blipFill>
        <p:spPr>
          <a:xfrm rot="0">
            <a:off x="13830650" y="7796412"/>
            <a:ext cx="2863604" cy="553998"/>
          </a:xfrm>
          <a:prstGeom prst="rect">
            <a:avLst/>
          </a:prstGeom>
        </p:spPr>
      </p:pic>
      <p:sp>
        <p:nvSpPr>
          <p:cNvPr name="TextBox 29" id="29"/>
          <p:cNvSpPr txBox="true"/>
          <p:nvPr/>
        </p:nvSpPr>
        <p:spPr>
          <a:xfrm rot="0">
            <a:off x="14013530" y="7887852"/>
            <a:ext cx="3188724" cy="304800"/>
          </a:xfrm>
          <a:prstGeom prst="rect">
            <a:avLst/>
          </a:prstGeom>
        </p:spPr>
        <p:txBody>
          <a:bodyPr anchor="t" rtlCol="fals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b="true">
                <a:solidFill>
                  <a:srgbClr val="FFFFFF"/>
                </a:solidFill>
                <a:latin typeface="zh36hsxhskt"/>
              </a:rPr>
              <a:t>SUBTOPIC HERE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2308840" y="3683000"/>
            <a:ext cx="2932430" cy="508000"/>
          </a:xfrm>
          <a:prstGeom prst="rect">
            <a:avLst/>
          </a:prstGeom>
        </p:spPr>
        <p:txBody>
          <a:bodyPr anchor="t" rtlCol="fals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4000">
                <a:solidFill>
                  <a:srgbClr val="181717"/>
                </a:solidFill>
                <a:ea typeface="zh36hsxhskt"/>
              </a:rPr>
              <a:t>添加标题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2308840" y="4480560"/>
            <a:ext cx="10118090" cy="927100"/>
          </a:xfrm>
          <a:prstGeom prst="rect">
            <a:avLst/>
          </a:prstGeom>
        </p:spPr>
        <p:txBody>
          <a:bodyPr anchor="t" rtlCol="fals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800">
                <a:solidFill>
                  <a:srgbClr val="262626"/>
                </a:solidFill>
                <a:ea typeface="zh36hsxhskt"/>
              </a:rPr>
              <a:t>请在此添加您的文字内容，请在此添加您的文字内容。请在此添加您的文字内容，请在此添加您的文字内容。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3727430" y="8705850"/>
            <a:ext cx="10118090" cy="927100"/>
          </a:xfrm>
          <a:prstGeom prst="rect">
            <a:avLst/>
          </a:prstGeom>
        </p:spPr>
        <p:txBody>
          <a:bodyPr anchor="t" rtlCol="fals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800">
                <a:solidFill>
                  <a:srgbClr val="262626"/>
                </a:solidFill>
                <a:ea typeface="zh36hsxhskt"/>
              </a:rPr>
              <a:t>请在此添加您的文字内容，请在此添加您的文字内容。请在此添加您的文字内容，请在此添加您的文字内容。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24397970" cy="1373124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 flipV="true">
            <a:off x="0" y="10285730"/>
            <a:ext cx="12198350" cy="343027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 flipH="true" flipV="true">
            <a:off x="12133580" y="10300970"/>
            <a:ext cx="12250420" cy="3430270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8262620" y="487680"/>
            <a:ext cx="8548370" cy="711200"/>
          </a:xfrm>
          <a:prstGeom prst="rect">
            <a:avLst/>
          </a:prstGeom>
        </p:spPr>
        <p:txBody>
          <a:bodyPr anchor="t" rtlCol="false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en-US" sz="5600">
                <a:solidFill>
                  <a:srgbClr val="404040"/>
                </a:solidFill>
                <a:ea typeface="zh59hcch"/>
              </a:rPr>
              <a:t>此处添加标题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776470" y="1531620"/>
            <a:ext cx="15504160" cy="330200"/>
          </a:xfrm>
          <a:prstGeom prst="rect">
            <a:avLst/>
          </a:prstGeom>
        </p:spPr>
        <p:txBody>
          <a:bodyPr anchor="t" rtlCol="fals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solidFill>
                  <a:srgbClr val="404040"/>
                </a:solidFill>
                <a:latin typeface="zh36hsxhskt"/>
              </a:rPr>
              <a:t>Add You Text Here Add You Text HereAdd You Text Here Add You Text HereAdd You Text Here Add You Text HereAdd You Text Here Add You Text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349500" y="2663190"/>
            <a:ext cx="2932430" cy="508000"/>
          </a:xfrm>
          <a:prstGeom prst="rect">
            <a:avLst/>
          </a:prstGeom>
        </p:spPr>
        <p:txBody>
          <a:bodyPr anchor="t" rtlCol="false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en-US" sz="4000">
                <a:solidFill>
                  <a:srgbClr val="404040"/>
                </a:solidFill>
                <a:ea typeface="zh36hsxhskt"/>
              </a:rPr>
              <a:t>添加标题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349500" y="3460750"/>
            <a:ext cx="17141190" cy="1384300"/>
          </a:xfrm>
          <a:prstGeom prst="rect">
            <a:avLst/>
          </a:prstGeom>
        </p:spPr>
        <p:txBody>
          <a:bodyPr anchor="t" rtlCol="fals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800">
                <a:solidFill>
                  <a:srgbClr val="404040"/>
                </a:solidFill>
                <a:ea typeface="zh36hsxhskt"/>
              </a:rPr>
              <a:t>请在此添加您的文字内容，请在此添加您的文字内容。请在此添加您的文字内容，请在此添加您的文字内容。请在此添加您的文字内容，请在此添加您的文字内容。请在此添加您的文字内容，请在此添加您的文字内容。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349500" y="6503670"/>
            <a:ext cx="2932430" cy="508000"/>
          </a:xfrm>
          <a:prstGeom prst="rect">
            <a:avLst/>
          </a:prstGeom>
        </p:spPr>
        <p:txBody>
          <a:bodyPr anchor="t" rtlCol="false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en-US" sz="4000">
                <a:solidFill>
                  <a:srgbClr val="404040"/>
                </a:solidFill>
                <a:ea typeface="zh36hsxhskt"/>
              </a:rPr>
              <a:t>添加标题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349500" y="7301230"/>
            <a:ext cx="8167370" cy="1384300"/>
          </a:xfrm>
          <a:prstGeom prst="rect">
            <a:avLst/>
          </a:prstGeom>
        </p:spPr>
        <p:txBody>
          <a:bodyPr anchor="t" rtlCol="fals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800">
                <a:solidFill>
                  <a:srgbClr val="404040"/>
                </a:solidFill>
                <a:ea typeface="zh36hsxhskt"/>
              </a:rPr>
              <a:t>请在此添加您的文字内容，请在此添加您的文字内容。请在此添加您的文字内容，请在此添加您的文字内容。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349500" y="10189210"/>
            <a:ext cx="2932430" cy="508000"/>
          </a:xfrm>
          <a:prstGeom prst="rect">
            <a:avLst/>
          </a:prstGeom>
        </p:spPr>
        <p:txBody>
          <a:bodyPr anchor="t" rtlCol="false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en-US" sz="4000">
                <a:solidFill>
                  <a:srgbClr val="404040"/>
                </a:solidFill>
                <a:ea typeface="zh36hsxhskt"/>
              </a:rPr>
              <a:t>添加标题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349500" y="10986770"/>
            <a:ext cx="8167370" cy="1384300"/>
          </a:xfrm>
          <a:prstGeom prst="rect">
            <a:avLst/>
          </a:prstGeom>
        </p:spPr>
        <p:txBody>
          <a:bodyPr anchor="t" rtlCol="fals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800">
                <a:solidFill>
                  <a:srgbClr val="404040"/>
                </a:solidFill>
                <a:ea typeface="zh36hsxhskt"/>
              </a:rPr>
              <a:t>请在此添加您的文字内容，请在此添加您的文字内容。请在此添加您的文字内容，请在此添加您的文字内容。</a:t>
            </a:r>
          </a:p>
        </p:txBody>
      </p:sp>
      <p:pic>
        <p:nvPicPr>
          <p:cNvPr name="Picture 13" id="13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1563350" y="5632450"/>
            <a:ext cx="10955020" cy="61023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24408130" cy="1375537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-5665470" y="7661910"/>
            <a:ext cx="14290040" cy="651637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617220" y="2777490"/>
            <a:ext cx="13587730" cy="9991090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13912850" y="7753350"/>
            <a:ext cx="10654030" cy="1524000"/>
          </a:xfrm>
          <a:prstGeom prst="rect">
            <a:avLst/>
          </a:prstGeom>
        </p:spPr>
        <p:txBody>
          <a:bodyPr anchor="t" rtlCol="fals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2000">
                <a:solidFill>
                  <a:srgbClr val="262626"/>
                </a:solidFill>
                <a:latin typeface="zh36hsxhskt"/>
              </a:rPr>
              <a:t>PleaseaddaclearbusinesstemplateforthetitlecontentyouwantoaddPleaseaddaclearbuPleaseaddaclearbusinesstemplateforthetitlecontentyouwantoaddPleaseaddaclearbuleasealePleaseaddaclearbusinesstemplateforthetitlecontentyouwantoaddPleaseaddaclearbuPleaseaddaclearbu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3911580" y="5685790"/>
            <a:ext cx="10655300" cy="1219200"/>
          </a:xfrm>
          <a:prstGeom prst="rect">
            <a:avLst/>
          </a:prstGeom>
        </p:spPr>
        <p:txBody>
          <a:bodyPr anchor="t" rtlCol="false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en-US" sz="9600" spc="600">
                <a:solidFill>
                  <a:srgbClr val="262626"/>
                </a:solidFill>
                <a:ea typeface="zh59hcch"/>
              </a:rPr>
              <a:t>此处添加标题</a:t>
            </a:r>
          </a:p>
        </p:txBody>
      </p:sp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7330420" y="1327150"/>
            <a:ext cx="2950210" cy="2950210"/>
          </a:xfrm>
          <a:prstGeom prst="rect">
            <a:avLst/>
          </a:prstGeom>
        </p:spPr>
      </p:pic>
      <p:sp>
        <p:nvSpPr>
          <p:cNvPr name="TextBox 8" id="8"/>
          <p:cNvSpPr txBox="true"/>
          <p:nvPr/>
        </p:nvSpPr>
        <p:spPr>
          <a:xfrm rot="0">
            <a:off x="17773650" y="1786890"/>
            <a:ext cx="2754630" cy="1676400"/>
          </a:xfrm>
          <a:prstGeom prst="rect">
            <a:avLst/>
          </a:prstGeom>
        </p:spPr>
        <p:txBody>
          <a:bodyPr anchor="t" rtlCol="false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en-US" sz="13200" spc="600" b="true">
                <a:solidFill>
                  <a:srgbClr val="FFFFFF"/>
                </a:solidFill>
                <a:latin typeface="zh59hcch"/>
              </a:rPr>
              <a:t>02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24397970" cy="1373124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 flipV="true">
            <a:off x="0" y="10285730"/>
            <a:ext cx="12198350" cy="343027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 flipH="true" flipV="true">
            <a:off x="12133580" y="10300970"/>
            <a:ext cx="12250420" cy="3430270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8262620" y="487680"/>
            <a:ext cx="8548370" cy="711200"/>
          </a:xfrm>
          <a:prstGeom prst="rect">
            <a:avLst/>
          </a:prstGeom>
        </p:spPr>
        <p:txBody>
          <a:bodyPr anchor="t" rtlCol="false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en-US" sz="5600">
                <a:solidFill>
                  <a:srgbClr val="404040"/>
                </a:solidFill>
                <a:ea typeface="zh59hcch"/>
              </a:rPr>
              <a:t>此处添加标题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776470" y="1531620"/>
            <a:ext cx="15504160" cy="330200"/>
          </a:xfrm>
          <a:prstGeom prst="rect">
            <a:avLst/>
          </a:prstGeom>
        </p:spPr>
        <p:txBody>
          <a:bodyPr anchor="t" rtlCol="fals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solidFill>
                  <a:srgbClr val="404040"/>
                </a:solidFill>
                <a:latin typeface="zh36hsxhskt"/>
              </a:rPr>
              <a:t>Add You Text Here Add You Text HereAdd You Text Here Add You Text HereAdd You Text Here Add You Text HereAdd You Text Here Add You Text</a:t>
            </a:r>
          </a:p>
        </p:txBody>
      </p:sp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7788910" y="3282950"/>
            <a:ext cx="8804910" cy="754634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6488410" y="3268980"/>
            <a:ext cx="1447800" cy="145542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6488410" y="8289290"/>
            <a:ext cx="1447800" cy="145542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6546850" y="3646170"/>
            <a:ext cx="1447800" cy="145542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6546850" y="8663940"/>
            <a:ext cx="1447800" cy="145542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7993380" y="4010660"/>
            <a:ext cx="2543810" cy="39624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5400000">
            <a:off x="6847840" y="7397750"/>
            <a:ext cx="3166110" cy="87376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10800000">
            <a:off x="14780260" y="4010660"/>
            <a:ext cx="1733550" cy="75311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10800000">
            <a:off x="14409420" y="9215120"/>
            <a:ext cx="2104390" cy="396240"/>
          </a:xfrm>
          <a:prstGeom prst="rect">
            <a:avLst/>
          </a:prstGeom>
        </p:spPr>
      </p:pic>
      <p:sp>
        <p:nvSpPr>
          <p:cNvPr name="TextBox 16" id="16"/>
          <p:cNvSpPr txBox="true"/>
          <p:nvPr/>
        </p:nvSpPr>
        <p:spPr>
          <a:xfrm rot="0">
            <a:off x="14203646" y="5543534"/>
            <a:ext cx="1642144" cy="406400"/>
          </a:xfrm>
          <a:prstGeom prst="rect">
            <a:avLst/>
          </a:prstGeom>
        </p:spPr>
        <p:txBody>
          <a:bodyPr anchor="t" rtlCol="fals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3200" b="true">
                <a:solidFill>
                  <a:srgbClr val="FFFFFF"/>
                </a:solidFill>
                <a:latin typeface="zh36hsxhskt"/>
              </a:rPr>
              <a:t>40%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573986" y="4319254"/>
            <a:ext cx="1642144" cy="406400"/>
          </a:xfrm>
          <a:prstGeom prst="rect">
            <a:avLst/>
          </a:prstGeom>
        </p:spPr>
        <p:txBody>
          <a:bodyPr anchor="t" rtlCol="fals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3200" b="true">
                <a:solidFill>
                  <a:srgbClr val="FFFFFF"/>
                </a:solidFill>
                <a:latin typeface="zh36hsxhskt"/>
              </a:rPr>
              <a:t>15%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1346146" y="9497044"/>
            <a:ext cx="1642144" cy="406400"/>
          </a:xfrm>
          <a:prstGeom prst="rect">
            <a:avLst/>
          </a:prstGeom>
        </p:spPr>
        <p:txBody>
          <a:bodyPr anchor="t" rtlCol="fals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3200" b="true">
                <a:solidFill>
                  <a:srgbClr val="FFFFFF"/>
                </a:solidFill>
                <a:latin typeface="zh36hsxhskt"/>
              </a:rPr>
              <a:t>35%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8933146" y="6179804"/>
            <a:ext cx="1642144" cy="406400"/>
          </a:xfrm>
          <a:prstGeom prst="rect">
            <a:avLst/>
          </a:prstGeom>
        </p:spPr>
        <p:txBody>
          <a:bodyPr anchor="t" rtlCol="fals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3200" b="true">
                <a:solidFill>
                  <a:srgbClr val="FFFFFF"/>
                </a:solidFill>
                <a:latin typeface="zh36hsxhskt"/>
              </a:rPr>
              <a:t>20%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0850846" y="7541244"/>
            <a:ext cx="3281714" cy="457200"/>
          </a:xfrm>
          <a:prstGeom prst="rect">
            <a:avLst/>
          </a:prstGeom>
        </p:spPr>
        <p:txBody>
          <a:bodyPr anchor="t" rtlCol="fals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3600" b="true">
                <a:solidFill>
                  <a:srgbClr val="808080"/>
                </a:solidFill>
                <a:ea typeface="zh36hsxhskt"/>
              </a:rPr>
              <a:t>加入标题</a:t>
            </a:r>
          </a:p>
        </p:txBody>
      </p:sp>
      <p:pic>
        <p:nvPicPr>
          <p:cNvPr name="Picture 21" id="21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11572240" y="5967730"/>
            <a:ext cx="1239520" cy="252038"/>
          </a:xfrm>
          <a:prstGeom prst="rect">
            <a:avLst/>
          </a:prstGeom>
        </p:spPr>
      </p:pic>
      <p:pic>
        <p:nvPicPr>
          <p:cNvPr name="Picture 22" id="22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11680336" y="6277374"/>
            <a:ext cx="1030532" cy="1087356"/>
          </a:xfrm>
          <a:prstGeom prst="rect">
            <a:avLst/>
          </a:prstGeom>
        </p:spPr>
      </p:pic>
      <p:pic>
        <p:nvPicPr>
          <p:cNvPr name="Picture 23" id="23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11759608" y="6486202"/>
            <a:ext cx="504458" cy="295244"/>
          </a:xfrm>
          <a:prstGeom prst="rect">
            <a:avLst/>
          </a:prstGeom>
        </p:spPr>
      </p:pic>
      <p:pic>
        <p:nvPicPr>
          <p:cNvPr name="Picture 24" id="24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6811010" y="3967480"/>
            <a:ext cx="929640" cy="756920"/>
          </a:xfrm>
          <a:prstGeom prst="rect">
            <a:avLst/>
          </a:prstGeom>
        </p:spPr>
      </p:pic>
      <p:pic>
        <p:nvPicPr>
          <p:cNvPr name="Picture 25" id="25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7540140" y="4063234"/>
            <a:ext cx="91142" cy="186952"/>
          </a:xfrm>
          <a:prstGeom prst="rect">
            <a:avLst/>
          </a:prstGeom>
        </p:spPr>
      </p:pic>
      <p:pic>
        <p:nvPicPr>
          <p:cNvPr name="Picture 26" id="26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7225702" y="4277544"/>
            <a:ext cx="95700" cy="100314"/>
          </a:xfrm>
          <a:prstGeom prst="rect">
            <a:avLst/>
          </a:prstGeom>
        </p:spPr>
      </p:pic>
      <p:pic>
        <p:nvPicPr>
          <p:cNvPr name="Picture 27" id="27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 rot="0">
            <a:off x="7009130" y="9039860"/>
            <a:ext cx="520700" cy="704850"/>
          </a:xfrm>
          <a:prstGeom prst="rect">
            <a:avLst/>
          </a:prstGeom>
        </p:spPr>
      </p:pic>
      <p:pic>
        <p:nvPicPr>
          <p:cNvPr name="Picture 28" id="28"/>
          <p:cNvPicPr>
            <a:picLocks noChangeAspect="true"/>
          </p:cNvPicPr>
          <p:nvPr/>
        </p:nvPicPr>
        <p:blipFill>
          <a:blip r:embed="rId18"/>
          <a:stretch>
            <a:fillRect/>
          </a:stretch>
        </p:blipFill>
        <p:spPr>
          <a:xfrm rot="0">
            <a:off x="16810990" y="8670290"/>
            <a:ext cx="755650" cy="721360"/>
          </a:xfrm>
          <a:prstGeom prst="rect">
            <a:avLst/>
          </a:prstGeom>
        </p:spPr>
      </p:pic>
      <p:pic>
        <p:nvPicPr>
          <p:cNvPr name="Picture 29" id="29"/>
          <p:cNvPicPr>
            <a:picLocks noChangeAspect="true"/>
          </p:cNvPicPr>
          <p:nvPr/>
        </p:nvPicPr>
        <p:blipFill>
          <a:blip r:embed="rId19"/>
          <a:stretch>
            <a:fillRect/>
          </a:stretch>
        </p:blipFill>
        <p:spPr>
          <a:xfrm rot="0">
            <a:off x="16801152" y="3677920"/>
            <a:ext cx="832640" cy="507422"/>
          </a:xfrm>
          <a:prstGeom prst="rect">
            <a:avLst/>
          </a:prstGeom>
        </p:spPr>
      </p:pic>
      <p:pic>
        <p:nvPicPr>
          <p:cNvPr name="Picture 30" id="30"/>
          <p:cNvPicPr>
            <a:picLocks noChangeAspect="true"/>
          </p:cNvPicPr>
          <p:nvPr/>
        </p:nvPicPr>
        <p:blipFill>
          <a:blip r:embed="rId20"/>
          <a:stretch>
            <a:fillRect/>
          </a:stretch>
        </p:blipFill>
        <p:spPr>
          <a:xfrm rot="0">
            <a:off x="16783050" y="4207996"/>
            <a:ext cx="859790" cy="108734"/>
          </a:xfrm>
          <a:prstGeom prst="rect">
            <a:avLst/>
          </a:prstGeom>
        </p:spPr>
      </p:pic>
      <p:sp>
        <p:nvSpPr>
          <p:cNvPr name="TextBox 31" id="31"/>
          <p:cNvSpPr txBox="true"/>
          <p:nvPr/>
        </p:nvSpPr>
        <p:spPr>
          <a:xfrm rot="0">
            <a:off x="18427700" y="4329430"/>
            <a:ext cx="5060950" cy="1828800"/>
          </a:xfrm>
          <a:prstGeom prst="rect">
            <a:avLst/>
          </a:prstGeom>
        </p:spPr>
        <p:txBody>
          <a:bodyPr anchor="t" rtlCol="fals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400">
                <a:solidFill>
                  <a:srgbClr val="262626"/>
                </a:solidFill>
                <a:ea typeface="zh36hsxhskt"/>
              </a:rPr>
              <a:t>请在此添加您的文字内容，请在此添加您的文字内容。请在此添加您的文字内容，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717040" y="7992110"/>
            <a:ext cx="5060950" cy="1828800"/>
          </a:xfrm>
          <a:prstGeom prst="rect">
            <a:avLst/>
          </a:prstGeom>
        </p:spPr>
        <p:txBody>
          <a:bodyPr anchor="t" rtlCol="fals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2400">
                <a:solidFill>
                  <a:srgbClr val="262626"/>
                </a:solidFill>
                <a:ea typeface="zh36hsxhskt"/>
              </a:rPr>
              <a:t>请在此添加您的文字内容，请在此添加您的文字内容。请在此添加您的文字内容，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717040" y="4340860"/>
            <a:ext cx="5060950" cy="1828800"/>
          </a:xfrm>
          <a:prstGeom prst="rect">
            <a:avLst/>
          </a:prstGeom>
        </p:spPr>
        <p:txBody>
          <a:bodyPr anchor="t" rtlCol="fals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2400">
                <a:solidFill>
                  <a:srgbClr val="262626"/>
                </a:solidFill>
                <a:ea typeface="zh36hsxhskt"/>
              </a:rPr>
              <a:t>请在此添加您的文字内容，请在此添加您的文字内容。请在此添加您的文字内容，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8427700" y="7586980"/>
            <a:ext cx="5060950" cy="1828800"/>
          </a:xfrm>
          <a:prstGeom prst="rect">
            <a:avLst/>
          </a:prstGeom>
        </p:spPr>
        <p:txBody>
          <a:bodyPr anchor="t" rtlCol="fals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400">
                <a:solidFill>
                  <a:srgbClr val="262626"/>
                </a:solidFill>
                <a:ea typeface="zh36hsxhskt"/>
              </a:rPr>
              <a:t>请在此添加您的文字内容，请在此添加您的文字内容。请在此添加您的文字内容，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