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695" r:id="rId2"/>
  </p:sldMasterIdLst>
  <p:sldIdLst>
    <p:sldId id="256" r:id="rId3"/>
    <p:sldId id="257" r:id="rId4"/>
    <p:sldId id="262" r:id="rId5"/>
    <p:sldId id="264" r:id="rId6"/>
    <p:sldId id="263" r:id="rId7"/>
    <p:sldId id="265" r:id="rId8"/>
    <p:sldId id="266" r:id="rId9"/>
    <p:sldId id="259" r:id="rId10"/>
    <p:sldId id="260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519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4" d="100"/>
          <a:sy n="64" d="100"/>
        </p:scale>
        <p:origin x="2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561D92-DE2F-4F67-B4AB-EEDF5D8A298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0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67CD6A-62F0-487C-8812-0B4C8BBA8B9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2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8DFAE-667A-40C2-9FC9-3A19F367F54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19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196FE0-7735-4F8E-8C11-6C6AF979E58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1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41A5A2-4F24-40B2-8442-9917FE84DF7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97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FE828-4F7E-47AB-A6BF-637099CBA05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4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D37C8-9690-40B3-AF8C-1934B30F311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0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F9F17-A131-49AC-B79C-750E26D97A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59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15B4A-9E41-4FFF-8CC8-2AC4EA8B0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59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CF839-490D-4286-8641-6BACDBBB2C6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41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19DCC-0E55-493B-8294-5983ACF19C2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0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03788-EF51-4853-B8E5-67FFF6074D7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08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77B2B-38A8-4771-8B74-A5B40EC84C9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471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4A94F7-BD8D-4F8A-B37B-1A268EC5568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92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A693E4-F0CF-4129-A47A-A3C961EE528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2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78E32-C2C6-4B7F-B926-567F3ADE523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7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F3314-926C-4354-A15B-F2A108C3FBE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23FCA-D7DA-4DBC-A045-446036B3CC1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4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E456C-CE4C-430A-B5EA-A0BD2FE6C3A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6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2BA94-AD50-42F1-B1D4-4C00B294C5F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7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9296D-893B-4196-B3E8-92118BAC2BD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20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F5565-9F76-4B71-A9FD-8F89D2598D8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68DFAE-667A-40C2-9FC9-3A19F367F54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81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A693E4-F0CF-4129-A47A-A3C961EE528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40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74000">
                <a:srgbClr val="00B0F0">
                  <a:alpha val="37000"/>
                </a:srgbClr>
              </a:gs>
              <a:gs pos="100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772816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 器 学 习 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 Learning, ML)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3"/>
          <p:cNvSpPr txBox="1">
            <a:spLocks noChangeArrowheads="1"/>
          </p:cNvSpPr>
          <p:nvPr/>
        </p:nvSpPr>
        <p:spPr bwMode="auto">
          <a:xfrm>
            <a:off x="7608168" y="2852936"/>
            <a:ext cx="16335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/>
              <a:t>机器学习</a:t>
            </a:r>
            <a:r>
              <a:rPr lang="en-US" altLang="zh-CN" sz="1800" dirty="0"/>
              <a:t>-</a:t>
            </a:r>
            <a:r>
              <a:rPr lang="zh-CN" altLang="en-US" sz="1800" dirty="0"/>
              <a:t>概念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/>
              <a:t>机器学习</a:t>
            </a:r>
            <a:r>
              <a:rPr lang="en-US" altLang="zh-CN" sz="1800" dirty="0"/>
              <a:t>-</a:t>
            </a:r>
            <a:r>
              <a:rPr lang="zh-CN" altLang="en-US" sz="1800" dirty="0"/>
              <a:t>分类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/>
              <a:t>机器学习</a:t>
            </a:r>
            <a:r>
              <a:rPr lang="en-US" altLang="zh-CN" sz="1800" dirty="0"/>
              <a:t>-</a:t>
            </a:r>
            <a:r>
              <a:rPr lang="zh-CN" altLang="en-US" sz="1800" dirty="0"/>
              <a:t>实例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2000">
                <a:srgbClr val="00B0F0">
                  <a:alpha val="37000"/>
                </a:srgbClr>
              </a:gs>
              <a:gs pos="100000">
                <a:srgbClr val="00B0F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机器学习的概念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3432" y="1484784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人是怎么学习的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99" y="1209000"/>
            <a:ext cx="864096" cy="1232999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983432" y="2768734"/>
            <a:ext cx="9649072" cy="3249224"/>
            <a:chOff x="623392" y="2664052"/>
            <a:chExt cx="9649072" cy="3249224"/>
          </a:xfrm>
        </p:grpSpPr>
        <p:sp>
          <p:nvSpPr>
            <p:cNvPr id="9" name="文本框 8"/>
            <p:cNvSpPr txBox="1"/>
            <p:nvPr/>
          </p:nvSpPr>
          <p:spPr>
            <a:xfrm>
              <a:off x="623392" y="4577352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一定的</a:t>
              </a:r>
              <a:endParaRPr lang="en-US" altLang="zh-CN" sz="20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样本资料</a:t>
              </a:r>
              <a:endPara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167551" y="4325486"/>
              <a:ext cx="1584176" cy="1584177"/>
              <a:chOff x="3167551" y="4325486"/>
              <a:chExt cx="1584176" cy="1584177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167551" y="4325486"/>
                <a:ext cx="1584176" cy="158417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239559" y="4609742"/>
                <a:ext cx="1440160" cy="961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学习整理归纳总结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右箭头 15"/>
            <p:cNvSpPr/>
            <p:nvPr/>
          </p:nvSpPr>
          <p:spPr>
            <a:xfrm>
              <a:off x="4871864" y="4977171"/>
              <a:ext cx="959983" cy="216024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951984" y="4329099"/>
              <a:ext cx="1584176" cy="1584177"/>
              <a:chOff x="3167551" y="4325486"/>
              <a:chExt cx="1584176" cy="1584177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3167551" y="4325486"/>
                <a:ext cx="1584176" cy="1584177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239559" y="4609742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知识</a:t>
                </a:r>
                <a:endParaRPr lang="en-US" altLang="zh-CN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经验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2087431" y="4977171"/>
              <a:ext cx="959983" cy="216024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974853" y="2664052"/>
              <a:ext cx="17281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类似的任务</a:t>
              </a:r>
              <a:endParaRPr lang="en-US" altLang="zh-CN" sz="20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 rot="5400000">
              <a:off x="6259406" y="3670920"/>
              <a:ext cx="959983" cy="216024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544272" y="4727359"/>
              <a:ext cx="1728192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反应</a:t>
              </a:r>
              <a:endParaRPr lang="en-US" altLang="zh-CN" sz="20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7896200" y="4980018"/>
              <a:ext cx="959983" cy="216024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26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2000">
                <a:srgbClr val="00B0F0">
                  <a:alpha val="37000"/>
                </a:srgbClr>
              </a:gs>
              <a:gs pos="100000">
                <a:srgbClr val="00B0F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机器学习的概念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3432" y="1484784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人是怎么学习的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99" y="1209000"/>
            <a:ext cx="864096" cy="1232999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983432" y="2768734"/>
            <a:ext cx="9649072" cy="3249224"/>
            <a:chOff x="623392" y="2664052"/>
            <a:chExt cx="9649072" cy="3249224"/>
          </a:xfrm>
        </p:grpSpPr>
        <p:sp>
          <p:nvSpPr>
            <p:cNvPr id="9" name="文本框 8"/>
            <p:cNvSpPr txBox="1"/>
            <p:nvPr/>
          </p:nvSpPr>
          <p:spPr>
            <a:xfrm>
              <a:off x="623392" y="4577352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把烤肉给没吃过人</a:t>
              </a:r>
              <a:endPara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167551" y="4325486"/>
              <a:ext cx="1584176" cy="1584177"/>
              <a:chOff x="3167551" y="4325486"/>
              <a:chExt cx="1584176" cy="1584177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167551" y="4325486"/>
                <a:ext cx="1584176" cy="158417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239559" y="4609742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品尝思考</a:t>
                </a:r>
                <a:endParaRPr lang="en-US" altLang="zh-CN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</a:p>
            </p:txBody>
          </p:sp>
        </p:grpSp>
        <p:sp>
          <p:nvSpPr>
            <p:cNvPr id="16" name="右箭头 15"/>
            <p:cNvSpPr/>
            <p:nvPr/>
          </p:nvSpPr>
          <p:spPr>
            <a:xfrm>
              <a:off x="4871864" y="4977171"/>
              <a:ext cx="959983" cy="216024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951984" y="4329099"/>
              <a:ext cx="1584176" cy="1584177"/>
              <a:chOff x="3167551" y="4325486"/>
              <a:chExt cx="1584176" cy="1584177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3167551" y="4325486"/>
                <a:ext cx="1584176" cy="1584177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239559" y="4609742"/>
                <a:ext cx="1440160" cy="961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烤肉</a:t>
                </a:r>
                <a:endParaRPr lang="en-US" altLang="zh-CN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好吃</a:t>
                </a:r>
                <a:endParaRPr lang="en-US" altLang="zh-CN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2087431" y="4977171"/>
              <a:ext cx="959983" cy="216024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974853" y="2664052"/>
              <a:ext cx="1728192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</a:t>
              </a:r>
              <a:r>
                <a:rPr lang="zh-CN" altLang="en-US" sz="2000" b="1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的烤肉</a:t>
              </a:r>
              <a:endParaRPr lang="en-US" altLang="zh-CN" sz="20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 rot="5400000">
              <a:off x="6259406" y="3670920"/>
              <a:ext cx="959983" cy="216024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544272" y="4727359"/>
              <a:ext cx="1728192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想要得到</a:t>
              </a:r>
              <a:endParaRPr lang="en-US" altLang="zh-CN" sz="20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7896200" y="4980018"/>
              <a:ext cx="959983" cy="216024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820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2000">
                <a:srgbClr val="00B0F0">
                  <a:alpha val="37000"/>
                </a:srgbClr>
              </a:gs>
              <a:gs pos="100000">
                <a:srgbClr val="00B0F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机器学习的概念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3432" y="148478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怎么学习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11" y="1250298"/>
            <a:ext cx="864096" cy="1232999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983432" y="2824875"/>
            <a:ext cx="9649072" cy="3249224"/>
            <a:chOff x="983432" y="2768734"/>
            <a:chExt cx="9649072" cy="3249224"/>
          </a:xfrm>
        </p:grpSpPr>
        <p:sp>
          <p:nvSpPr>
            <p:cNvPr id="9" name="文本框 8"/>
            <p:cNvSpPr txBox="1"/>
            <p:nvPr/>
          </p:nvSpPr>
          <p:spPr>
            <a:xfrm>
              <a:off x="983432" y="4682034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输入大量学习资料</a:t>
              </a:r>
              <a:endParaRPr lang="en-US" altLang="zh-CN" sz="20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527591" y="4430168"/>
              <a:ext cx="1584176" cy="1584177"/>
              <a:chOff x="3167551" y="4325486"/>
              <a:chExt cx="1584176" cy="1584177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167551" y="4325486"/>
                <a:ext cx="1584176" cy="158417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239559" y="4609742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机器学习算法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右箭头 15"/>
            <p:cNvSpPr/>
            <p:nvPr/>
          </p:nvSpPr>
          <p:spPr>
            <a:xfrm>
              <a:off x="5231904" y="5081853"/>
              <a:ext cx="959983" cy="216024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312024" y="4433781"/>
              <a:ext cx="1584176" cy="1584177"/>
              <a:chOff x="6312024" y="4433781"/>
              <a:chExt cx="1584176" cy="1584177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312024" y="4433781"/>
                <a:ext cx="1584176" cy="1584177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420036" y="4932934"/>
                <a:ext cx="1440160" cy="499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endParaRPr lang="en-US" altLang="zh-CN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2447471" y="5081853"/>
              <a:ext cx="959983" cy="216024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334893" y="2768734"/>
              <a:ext cx="1728192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输入样例</a:t>
              </a:r>
              <a:endParaRPr lang="en-US" altLang="zh-CN" sz="20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 rot="5400000">
              <a:off x="6619446" y="3775602"/>
              <a:ext cx="959983" cy="216024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904312" y="4832041"/>
              <a:ext cx="1728192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输出</a:t>
              </a:r>
              <a:r>
                <a:rPr lang="zh-CN" altLang="en-US" sz="20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endParaRPr lang="en-US" altLang="zh-CN" sz="20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8256240" y="5084700"/>
              <a:ext cx="959983" cy="216024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26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2000">
                <a:srgbClr val="00B0F0">
                  <a:alpha val="37000"/>
                </a:srgbClr>
              </a:gs>
              <a:gs pos="100000">
                <a:srgbClr val="00B0F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机器学习的概念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57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2000">
                <a:srgbClr val="00B0F0">
                  <a:alpha val="37000"/>
                </a:srgbClr>
              </a:gs>
              <a:gs pos="100000">
                <a:srgbClr val="00B0F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机器学习的概念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3432" y="148478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怎么学习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11" y="1250298"/>
            <a:ext cx="864096" cy="1232999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983432" y="2824875"/>
            <a:ext cx="9649072" cy="3249224"/>
            <a:chOff x="983432" y="2768734"/>
            <a:chExt cx="9649072" cy="3249224"/>
          </a:xfrm>
        </p:grpSpPr>
        <p:sp>
          <p:nvSpPr>
            <p:cNvPr id="9" name="文本框 8"/>
            <p:cNvSpPr txBox="1"/>
            <p:nvPr/>
          </p:nvSpPr>
          <p:spPr>
            <a:xfrm>
              <a:off x="983432" y="4682034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输入大量学习资料</a:t>
              </a:r>
              <a:endParaRPr lang="en-US" altLang="zh-CN" sz="20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527591" y="4430168"/>
              <a:ext cx="1584176" cy="1584177"/>
              <a:chOff x="3167551" y="4325486"/>
              <a:chExt cx="1584176" cy="1584177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167551" y="4325486"/>
                <a:ext cx="1584176" cy="158417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239559" y="4609742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机器学习算法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右箭头 15"/>
            <p:cNvSpPr/>
            <p:nvPr/>
          </p:nvSpPr>
          <p:spPr>
            <a:xfrm>
              <a:off x="5231904" y="5081853"/>
              <a:ext cx="959983" cy="216024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312024" y="4433781"/>
              <a:ext cx="1584176" cy="1584177"/>
              <a:chOff x="6312024" y="4433781"/>
              <a:chExt cx="1584176" cy="1584177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312024" y="4433781"/>
                <a:ext cx="1584176" cy="1584177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420036" y="4932934"/>
                <a:ext cx="1440160" cy="499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endParaRPr lang="en-US" altLang="zh-CN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2447471" y="5081853"/>
              <a:ext cx="959983" cy="216024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334893" y="2768734"/>
              <a:ext cx="1728192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输入样例</a:t>
              </a:r>
              <a:endParaRPr lang="en-US" altLang="zh-CN" sz="20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 rot="5400000">
              <a:off x="6619446" y="3775602"/>
              <a:ext cx="959983" cy="216024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904312" y="4832041"/>
              <a:ext cx="1728192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输出</a:t>
              </a:r>
              <a:r>
                <a:rPr lang="zh-CN" altLang="en-US" sz="20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endParaRPr lang="en-US" altLang="zh-CN" sz="20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8256240" y="5084700"/>
              <a:ext cx="959983" cy="216024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216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1505" y="33265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机器学习</a:t>
            </a:r>
            <a:r>
              <a:rPr lang="en-US" altLang="zh-CN" dirty="0" smtClean="0"/>
              <a:t>-</a:t>
            </a:r>
            <a:r>
              <a:rPr lang="zh-CN" altLang="en-US" dirty="0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30398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1505" y="33265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机器学习</a:t>
            </a:r>
            <a:r>
              <a:rPr lang="en-US" altLang="zh-CN" dirty="0" smtClean="0"/>
              <a:t>-</a:t>
            </a:r>
            <a:r>
              <a:rPr lang="zh-CN" altLang="en-US" dirty="0"/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30865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120</Words>
  <Application>Microsoft Office PowerPoint</Application>
  <PresentationFormat>宽屏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宋体</vt:lpstr>
      <vt:lpstr>等线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shangcc</cp:lastModifiedBy>
  <cp:revision>18</cp:revision>
  <dcterms:created xsi:type="dcterms:W3CDTF">2021-09-02T08:42:29Z</dcterms:created>
  <dcterms:modified xsi:type="dcterms:W3CDTF">2021-09-04T07:59:07Z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9F783D569954411F84514E41B06F24D9</vt:lpwstr>
  </property>
</Properties>
</file>