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64" r:id="rId5"/>
    <p:sldId id="265" r:id="rId6"/>
    <p:sldId id="266" r:id="rId7"/>
    <p:sldId id="258" r:id="rId8"/>
    <p:sldId id="259" r:id="rId9"/>
    <p:sldId id="267" r:id="rId10"/>
    <p:sldId id="268" r:id="rId11"/>
    <p:sldId id="269" r:id="rId12"/>
    <p:sldId id="270" r:id="rId13"/>
    <p:sldId id="271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>
        <p:scale>
          <a:sx n="50" d="100"/>
          <a:sy n="50" d="100"/>
        </p:scale>
        <p:origin x="1500" y="4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32481-6735-40D2-B71B-9205B471C1CB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7B26C-2B04-4147-BA60-9510991AB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5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7B26C-2B04-4147-BA60-9510991AB3E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36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55440" y="404664"/>
            <a:ext cx="604867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PPT</a:t>
            </a:r>
            <a:r>
              <a:rPr lang="zh-CN" altLang="en-US" dirty="0"/>
              <a:t>作用</a:t>
            </a:r>
            <a:r>
              <a:rPr lang="en-US" altLang="zh-CN" dirty="0"/>
              <a:t>: </a:t>
            </a:r>
            <a:r>
              <a:rPr lang="en-US" altLang="zh-CN" dirty="0" smtClean="0"/>
              <a:t> </a:t>
            </a:r>
            <a:r>
              <a:rPr lang="zh-CN" altLang="en-US" dirty="0" smtClean="0"/>
              <a:t>演讲</a:t>
            </a:r>
            <a:r>
              <a:rPr lang="en-US" altLang="zh-CN" dirty="0" smtClean="0"/>
              <a:t>, </a:t>
            </a:r>
            <a:r>
              <a:rPr lang="zh-CN" altLang="en-US" dirty="0" smtClean="0"/>
              <a:t>答辩</a:t>
            </a:r>
            <a:r>
              <a:rPr lang="en-US" altLang="zh-CN" dirty="0" smtClean="0"/>
              <a:t>, </a:t>
            </a:r>
            <a:r>
              <a:rPr lang="zh-CN" altLang="en-US" dirty="0" smtClean="0"/>
              <a:t>竞</a:t>
            </a:r>
            <a:r>
              <a:rPr lang="zh-CN" altLang="en-US" dirty="0"/>
              <a:t>标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计划</a:t>
            </a:r>
            <a:r>
              <a:rPr lang="en-US" altLang="zh-CN" dirty="0" smtClean="0"/>
              <a:t>, </a:t>
            </a:r>
            <a:r>
              <a:rPr lang="zh-CN" altLang="en-US" dirty="0" smtClean="0"/>
              <a:t>总结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(PPT</a:t>
            </a:r>
            <a:r>
              <a:rPr lang="zh-CN" altLang="en-US" dirty="0" smtClean="0"/>
              <a:t>本身不重要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但是展示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的场合非常重要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055440" y="1844824"/>
            <a:ext cx="604867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PPT</a:t>
            </a:r>
            <a:r>
              <a:rPr lang="zh-CN" altLang="en-US" dirty="0"/>
              <a:t>涉及</a:t>
            </a:r>
            <a:r>
              <a:rPr lang="en-US" altLang="zh-CN" dirty="0"/>
              <a:t>: </a:t>
            </a:r>
            <a:r>
              <a:rPr lang="en-US" altLang="zh-CN" dirty="0" smtClean="0"/>
              <a:t> </a:t>
            </a:r>
            <a:r>
              <a:rPr lang="zh-CN" altLang="en-US" dirty="0" smtClean="0"/>
              <a:t>演说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, </a:t>
            </a:r>
            <a:r>
              <a:rPr lang="zh-CN" altLang="en-US" dirty="0" smtClean="0"/>
              <a:t>心理</a:t>
            </a:r>
            <a:r>
              <a:rPr lang="en-US" altLang="zh-CN" dirty="0" smtClean="0"/>
              <a:t>, 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, </a:t>
            </a:r>
            <a:r>
              <a:rPr lang="zh-CN" altLang="en-US" dirty="0" smtClean="0"/>
              <a:t>沟通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不要怕对手太弱了</a:t>
            </a:r>
            <a:r>
              <a:rPr lang="en-US" altLang="zh-CN" dirty="0" smtClean="0"/>
              <a:t>, </a:t>
            </a:r>
            <a:r>
              <a:rPr lang="zh-CN" altLang="en-US" dirty="0" smtClean="0"/>
              <a:t>加油</a:t>
            </a:r>
            <a:r>
              <a:rPr lang="en-US" altLang="zh-CN" dirty="0" smtClean="0"/>
              <a:t>!!!)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055440" y="3210416"/>
            <a:ext cx="6192688" cy="1586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PPT</a:t>
            </a:r>
            <a:r>
              <a:rPr lang="zh-CN" altLang="en-US" dirty="0" smtClean="0"/>
              <a:t>是用来干嘛的</a:t>
            </a:r>
            <a:r>
              <a:rPr lang="en-US" altLang="zh-CN" dirty="0" smtClean="0"/>
              <a:t>: </a:t>
            </a:r>
          </a:p>
          <a:p>
            <a:pPr algn="ctr"/>
            <a:r>
              <a:rPr lang="zh-CN" altLang="en-US" dirty="0" smtClean="0"/>
              <a:t>设计</a:t>
            </a:r>
            <a:r>
              <a:rPr lang="zh-CN" altLang="en-US" dirty="0"/>
              <a:t>工具</a:t>
            </a:r>
            <a:r>
              <a:rPr lang="en-US" altLang="zh-CN" dirty="0" smtClean="0"/>
              <a:t>;   </a:t>
            </a:r>
            <a:r>
              <a:rPr lang="zh-CN" altLang="en-US" dirty="0" smtClean="0"/>
              <a:t>动画工具</a:t>
            </a:r>
            <a:r>
              <a:rPr lang="en-US" altLang="zh-CN" dirty="0" smtClean="0"/>
              <a:t>;   </a:t>
            </a:r>
            <a:r>
              <a:rPr lang="zh-CN" altLang="en-US" dirty="0" smtClean="0"/>
              <a:t>画图</a:t>
            </a:r>
            <a:r>
              <a:rPr lang="zh-CN" altLang="en-US" dirty="0"/>
              <a:t>工具</a:t>
            </a:r>
            <a:r>
              <a:rPr lang="en-US" altLang="zh-CN" dirty="0" smtClean="0"/>
              <a:t>;   </a:t>
            </a:r>
            <a:r>
              <a:rPr lang="zh-CN" altLang="en-US" dirty="0" smtClean="0"/>
              <a:t>挣钱</a:t>
            </a:r>
            <a:r>
              <a:rPr lang="zh-CN" altLang="en-US" dirty="0"/>
              <a:t>工具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055440" y="5085184"/>
            <a:ext cx="619268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PPT</a:t>
            </a:r>
            <a:r>
              <a:rPr lang="zh-CN" altLang="en-US" dirty="0"/>
              <a:t>本质</a:t>
            </a:r>
            <a:r>
              <a:rPr lang="en-US" altLang="zh-CN" dirty="0"/>
              <a:t>: PPT</a:t>
            </a:r>
            <a:r>
              <a:rPr lang="zh-CN" altLang="en-US" dirty="0"/>
              <a:t>的存在是为了帮助观众去认同主讲人</a:t>
            </a:r>
          </a:p>
        </p:txBody>
      </p:sp>
      <p:sp>
        <p:nvSpPr>
          <p:cNvPr id="9" name="剪去单角的矩形 8"/>
          <p:cNvSpPr/>
          <p:nvPr/>
        </p:nvSpPr>
        <p:spPr>
          <a:xfrm>
            <a:off x="7608168" y="404664"/>
            <a:ext cx="3960440" cy="3600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为什么好的</a:t>
            </a:r>
            <a:r>
              <a:rPr lang="en-US" altLang="zh-CN" dirty="0"/>
              <a:t>PPT</a:t>
            </a:r>
            <a:r>
              <a:rPr lang="zh-CN" altLang="en-US" dirty="0"/>
              <a:t>字要少</a:t>
            </a:r>
            <a:r>
              <a:rPr lang="en-US" altLang="zh-CN" dirty="0"/>
              <a:t>? </a:t>
            </a:r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zh-CN" altLang="en-US" dirty="0"/>
              <a:t>判断和选择题比阅读题好让人理解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为什么好的</a:t>
            </a:r>
            <a:r>
              <a:rPr lang="en-US" altLang="zh-CN" dirty="0"/>
              <a:t>PPT</a:t>
            </a:r>
            <a:r>
              <a:rPr lang="zh-CN" altLang="en-US" dirty="0"/>
              <a:t>逻辑清晰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因为</a:t>
            </a:r>
            <a:r>
              <a:rPr lang="zh-CN" altLang="en-US" dirty="0"/>
              <a:t>观众容易走神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为什么好的</a:t>
            </a:r>
            <a:r>
              <a:rPr lang="en-US" altLang="zh-CN" dirty="0"/>
              <a:t>PPT</a:t>
            </a:r>
            <a:r>
              <a:rPr lang="zh-CN" altLang="en-US" dirty="0"/>
              <a:t>要设计漂亮</a:t>
            </a:r>
            <a:r>
              <a:rPr lang="en-US" altLang="zh-CN" dirty="0"/>
              <a:t>? </a:t>
            </a:r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zh-CN" altLang="en-US" dirty="0"/>
              <a:t>观众有美学的需求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392144" y="4293096"/>
            <a:ext cx="4176464" cy="2016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PPT</a:t>
            </a:r>
            <a:r>
              <a:rPr lang="zh-CN" altLang="en-US" dirty="0"/>
              <a:t>做的好的人</a:t>
            </a:r>
            <a:r>
              <a:rPr lang="en-US" altLang="zh-CN" dirty="0"/>
              <a:t>,</a:t>
            </a:r>
            <a:r>
              <a:rPr lang="zh-CN" altLang="en-US" dirty="0"/>
              <a:t>一定是站在观众角度思考的人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07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5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19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1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9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66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13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58534" cy="29626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41084" y="2962688"/>
            <a:ext cx="6950916" cy="3895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zh-CN" altLang="en-US" dirty="0"/>
              <a:t>如何提高审美</a:t>
            </a:r>
            <a:r>
              <a:rPr lang="en-US" altLang="zh-CN" dirty="0"/>
              <a:t>?  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多看</a:t>
            </a:r>
            <a:r>
              <a:rPr lang="en-US" altLang="zh-CN" dirty="0"/>
              <a:t>-&gt;</a:t>
            </a:r>
            <a:r>
              <a:rPr lang="zh-CN" altLang="en-US" dirty="0">
                <a:solidFill>
                  <a:srgbClr val="FF0000"/>
                </a:solidFill>
              </a:rPr>
              <a:t>站酷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花瓣</a:t>
            </a:r>
            <a:r>
              <a:rPr lang="en-US" altLang="zh-CN" dirty="0"/>
              <a:t>,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                       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海报</a:t>
            </a:r>
            <a:r>
              <a:rPr lang="en-US" altLang="zh-CN" dirty="0"/>
              <a:t>, </a:t>
            </a:r>
            <a:r>
              <a:rPr lang="zh-CN" altLang="en-US" dirty="0"/>
              <a:t>视觉系统  画册  平面  演示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                        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(</a:t>
            </a:r>
            <a:r>
              <a:rPr lang="zh-CN" altLang="en-US" dirty="0"/>
              <a:t>浏览</a:t>
            </a:r>
            <a:r>
              <a:rPr lang="en-US" altLang="zh-CN" dirty="0"/>
              <a:t>,</a:t>
            </a:r>
            <a:r>
              <a:rPr lang="zh-CN" altLang="en-US" dirty="0"/>
              <a:t>收集</a:t>
            </a:r>
            <a:r>
              <a:rPr lang="en-US" altLang="zh-CN" dirty="0"/>
              <a:t>,</a:t>
            </a:r>
            <a:r>
              <a:rPr lang="zh-CN" altLang="en-US" dirty="0">
                <a:solidFill>
                  <a:srgbClr val="FF0000"/>
                </a:solidFill>
              </a:rPr>
              <a:t>每天十分钟</a:t>
            </a:r>
            <a:r>
              <a:rPr lang="en-US" altLang="zh-CN" dirty="0"/>
              <a:t>,</a:t>
            </a:r>
            <a:r>
              <a:rPr lang="zh-CN" altLang="en-US" dirty="0"/>
              <a:t>审美自然提升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807968" y="788846"/>
            <a:ext cx="52693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初始化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: 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设置撤销次数设置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150</a:t>
            </a:r>
          </a:p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设置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自动保存设置</a:t>
            </a:r>
          </a:p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    设置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设计中修改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大小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1384" y="4237342"/>
            <a:ext cx="26487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入门只要四步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打开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插入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图片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插入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文字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放映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35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35360" y="188640"/>
            <a:ext cx="7632848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200" dirty="0"/>
              <a:t>为什么说文字很重要</a:t>
            </a:r>
            <a:r>
              <a:rPr lang="en-US" altLang="zh-CN" sz="3200" dirty="0"/>
              <a:t>?</a:t>
            </a:r>
          </a:p>
          <a:p>
            <a:pPr algn="ctr">
              <a:lnSpc>
                <a:spcPct val="150000"/>
              </a:lnSpc>
            </a:pPr>
            <a:r>
              <a:rPr lang="zh-CN" altLang="en-US" dirty="0"/>
              <a:t>文字可以</a:t>
            </a:r>
            <a:r>
              <a:rPr lang="zh-CN" altLang="en-US" dirty="0">
                <a:solidFill>
                  <a:srgbClr val="FF0000"/>
                </a:solidFill>
              </a:rPr>
              <a:t>精准思路</a:t>
            </a:r>
            <a:r>
              <a:rPr lang="en-US" altLang="zh-CN" dirty="0"/>
              <a:t>,</a:t>
            </a:r>
            <a:r>
              <a:rPr lang="zh-CN" altLang="en-US" dirty="0"/>
              <a:t>使我们从规定好的角度去思考</a:t>
            </a:r>
          </a:p>
        </p:txBody>
      </p:sp>
      <p:sp>
        <p:nvSpPr>
          <p:cNvPr id="5" name="单圆角矩形 4"/>
          <p:cNvSpPr/>
          <p:nvPr/>
        </p:nvSpPr>
        <p:spPr>
          <a:xfrm>
            <a:off x="335359" y="1988840"/>
            <a:ext cx="4082143" cy="82242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为什么你的字体</a:t>
            </a:r>
            <a:r>
              <a:rPr lang="zh-CN" altLang="en-US" dirty="0"/>
              <a:t>那么丑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5360" y="2811266"/>
            <a:ext cx="4082143" cy="3693319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endParaRPr lang="en-US" altLang="zh-CN" u="sng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zh-CN" altLang="en-US" u="sng" dirty="0" smtClean="0">
                <a:uFill>
                  <a:solidFill>
                    <a:srgbClr val="FF0000"/>
                  </a:solidFill>
                </a:uFill>
              </a:rPr>
              <a:t>泛滥</a:t>
            </a:r>
            <a:r>
              <a:rPr lang="zh-CN" altLang="en-US" u="sng" dirty="0">
                <a:uFill>
                  <a:solidFill>
                    <a:srgbClr val="FF0000"/>
                  </a:solidFill>
                </a:uFill>
              </a:rPr>
              <a:t>的特效使用  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(</a:t>
            </a:r>
            <a:r>
              <a:rPr lang="zh-CN" altLang="en-US" dirty="0"/>
              <a:t>传统艺术字</a:t>
            </a:r>
            <a:r>
              <a:rPr lang="en-US" altLang="zh-CN" dirty="0"/>
              <a:t>; </a:t>
            </a:r>
            <a:r>
              <a:rPr lang="zh-CN" altLang="en-US" dirty="0"/>
              <a:t>肮脏的阴影</a:t>
            </a:r>
            <a:r>
              <a:rPr lang="en-US" altLang="zh-CN" dirty="0"/>
              <a:t>; </a:t>
            </a:r>
            <a:r>
              <a:rPr lang="zh-CN" altLang="en-US" dirty="0"/>
              <a:t>彩虹渐变</a:t>
            </a:r>
            <a:r>
              <a:rPr lang="en-US" altLang="zh-CN" dirty="0" smtClean="0"/>
              <a:t>;)</a:t>
            </a:r>
          </a:p>
          <a:p>
            <a:endParaRPr lang="en-US" altLang="zh-CN" dirty="0"/>
          </a:p>
          <a:p>
            <a:r>
              <a:rPr lang="zh-CN" altLang="en-US" u="sng" dirty="0">
                <a:uFill>
                  <a:solidFill>
                    <a:srgbClr val="FF0000"/>
                  </a:solidFill>
                </a:uFill>
              </a:rPr>
              <a:t>字体丢失        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字体文件</a:t>
            </a:r>
            <a:r>
              <a:rPr lang="zh-CN" altLang="en-US" dirty="0"/>
              <a:t>没有安装  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将</a:t>
            </a:r>
            <a:r>
              <a:rPr lang="zh-CN" altLang="en-US" dirty="0"/>
              <a:t>字体嵌入</a:t>
            </a:r>
            <a:r>
              <a:rPr lang="en-US" altLang="zh-CN" dirty="0"/>
              <a:t>PPT </a:t>
            </a:r>
            <a:r>
              <a:rPr lang="zh-CN" altLang="en-US" dirty="0"/>
              <a:t>注意无版权没法嵌入</a:t>
            </a:r>
          </a:p>
          <a:p>
            <a:r>
              <a:rPr lang="zh-CN" altLang="en-US" dirty="0" smtClean="0"/>
              <a:t>     不要</a:t>
            </a:r>
            <a:r>
              <a:rPr lang="zh-CN" altLang="en-US" dirty="0"/>
              <a:t>选择字库不全的字体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建议</a:t>
            </a:r>
            <a:r>
              <a:rPr lang="zh-CN" altLang="en-US" dirty="0"/>
              <a:t>汉仪字库 方正字库 造字</a:t>
            </a:r>
            <a:r>
              <a:rPr lang="zh-CN" altLang="en-US" dirty="0" smtClean="0"/>
              <a:t>工房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u="sng" dirty="0">
                <a:uFill>
                  <a:solidFill>
                    <a:srgbClr val="FF0000"/>
                  </a:solidFill>
                </a:uFill>
              </a:rPr>
              <a:t>审美疲劳        </a:t>
            </a:r>
            <a:r>
              <a:rPr lang="en-US" altLang="zh-CN" dirty="0"/>
              <a:t>: </a:t>
            </a:r>
            <a:r>
              <a:rPr lang="zh-CN" altLang="en-US" dirty="0"/>
              <a:t>万年宋体</a:t>
            </a:r>
          </a:p>
          <a:p>
            <a:r>
              <a:rPr lang="zh-CN" altLang="en-US" u="sng" dirty="0">
                <a:uFill>
                  <a:solidFill>
                    <a:srgbClr val="FF0000"/>
                  </a:solidFill>
                </a:uFill>
              </a:rPr>
              <a:t>搭配随意        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655840" y="1988840"/>
            <a:ext cx="7416824" cy="4515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商务</a:t>
            </a:r>
            <a:r>
              <a:rPr lang="zh-CN" altLang="en-US" dirty="0">
                <a:solidFill>
                  <a:srgbClr val="FF0000"/>
                </a:solidFill>
              </a:rPr>
              <a:t>报告</a:t>
            </a:r>
            <a:r>
              <a:rPr lang="en-US" altLang="zh-CN" dirty="0"/>
              <a:t>-</a:t>
            </a:r>
            <a:r>
              <a:rPr lang="zh-CN" altLang="en-US" dirty="0"/>
              <a:t>严谨耐看简洁</a:t>
            </a:r>
            <a:r>
              <a:rPr lang="en-US" altLang="zh-CN" dirty="0" smtClean="0"/>
              <a:t>-</a:t>
            </a:r>
          </a:p>
          <a:p>
            <a:r>
              <a:rPr lang="zh-CN" altLang="en-US" dirty="0" smtClean="0"/>
              <a:t>黑体</a:t>
            </a:r>
            <a:r>
              <a:rPr lang="en-US" altLang="zh-CN" dirty="0"/>
              <a:t>(</a:t>
            </a:r>
            <a:r>
              <a:rPr lang="zh-CN" altLang="en-US" dirty="0"/>
              <a:t>微软雅黑 思源黑体 黑体 方正兰亭黑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广告</a:t>
            </a:r>
            <a:r>
              <a:rPr lang="zh-CN" altLang="en-US" dirty="0">
                <a:solidFill>
                  <a:srgbClr val="FF0000"/>
                </a:solidFill>
              </a:rPr>
              <a:t>宣传</a:t>
            </a:r>
            <a:r>
              <a:rPr lang="en-US" altLang="zh-CN" dirty="0"/>
              <a:t>-</a:t>
            </a:r>
            <a:r>
              <a:rPr lang="zh-CN" altLang="en-US" dirty="0"/>
              <a:t>绚丽高大上</a:t>
            </a:r>
            <a:r>
              <a:rPr lang="zh-CN" altLang="en-US" dirty="0" smtClean="0"/>
              <a:t>趣味性</a:t>
            </a:r>
            <a:endParaRPr lang="en-US" altLang="zh-CN" dirty="0" smtClean="0"/>
          </a:p>
          <a:p>
            <a:r>
              <a:rPr lang="zh-CN" altLang="en-US" dirty="0" smtClean="0"/>
              <a:t>装饰</a:t>
            </a:r>
            <a:r>
              <a:rPr lang="zh-CN" altLang="en-US" dirty="0"/>
              <a:t>体</a:t>
            </a:r>
            <a:r>
              <a:rPr lang="en-US" altLang="zh-CN" dirty="0"/>
              <a:t>(</a:t>
            </a:r>
            <a:r>
              <a:rPr lang="zh-CN" altLang="en-US" dirty="0"/>
              <a:t>方正粗谭黑简体 造字工房文研 方正综艺简体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发布会</a:t>
            </a:r>
            <a:r>
              <a:rPr lang="en-US" altLang="zh-CN" dirty="0"/>
              <a:t>-</a:t>
            </a:r>
            <a:r>
              <a:rPr lang="zh-CN" altLang="en-US" dirty="0"/>
              <a:t>高端优雅</a:t>
            </a:r>
            <a:r>
              <a:rPr lang="zh-CN" altLang="en-US" dirty="0" smtClean="0"/>
              <a:t>精品</a:t>
            </a:r>
            <a:endParaRPr lang="en-US" altLang="zh-CN" dirty="0" smtClean="0"/>
          </a:p>
          <a:p>
            <a:r>
              <a:rPr lang="zh-CN" altLang="en-US" dirty="0" smtClean="0"/>
              <a:t>纤细</a:t>
            </a:r>
            <a:r>
              <a:rPr lang="zh-CN" altLang="en-US" dirty="0"/>
              <a:t>字体</a:t>
            </a:r>
            <a:r>
              <a:rPr lang="en-US" altLang="zh-CN" dirty="0"/>
              <a:t>(</a:t>
            </a:r>
            <a:r>
              <a:rPr lang="zh-CN" altLang="en-US" dirty="0"/>
              <a:t>思源黑体</a:t>
            </a:r>
            <a:r>
              <a:rPr lang="en-US" altLang="zh-CN" dirty="0"/>
              <a:t>Light </a:t>
            </a:r>
            <a:r>
              <a:rPr lang="zh-CN" altLang="en-US" dirty="0"/>
              <a:t>微软雅黑</a:t>
            </a:r>
            <a:r>
              <a:rPr lang="en-US" altLang="zh-CN" dirty="0"/>
              <a:t>Light </a:t>
            </a:r>
            <a:r>
              <a:rPr lang="zh-CN" altLang="en-US" dirty="0"/>
              <a:t>等线</a:t>
            </a:r>
            <a:r>
              <a:rPr lang="en-US" altLang="zh-CN" dirty="0"/>
              <a:t>Light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教学</a:t>
            </a:r>
            <a:r>
              <a:rPr lang="zh-CN" altLang="en-US" dirty="0">
                <a:solidFill>
                  <a:srgbClr val="FF0000"/>
                </a:solidFill>
              </a:rPr>
              <a:t>课件</a:t>
            </a:r>
            <a:r>
              <a:rPr lang="en-US" altLang="zh-CN" dirty="0"/>
              <a:t>-</a:t>
            </a:r>
            <a:r>
              <a:rPr lang="zh-CN" altLang="en-US" dirty="0"/>
              <a:t>活泼</a:t>
            </a:r>
            <a:r>
              <a:rPr lang="zh-CN" altLang="en-US" dirty="0" smtClean="0"/>
              <a:t>有趣</a:t>
            </a:r>
            <a:endParaRPr lang="en-US" altLang="zh-CN" dirty="0" smtClean="0"/>
          </a:p>
          <a:p>
            <a:r>
              <a:rPr lang="zh-CN" altLang="en-US" dirty="0" smtClean="0"/>
              <a:t>卡通</a:t>
            </a:r>
            <a:r>
              <a:rPr lang="en-US" altLang="zh-CN" dirty="0"/>
              <a:t>/</a:t>
            </a:r>
            <a:r>
              <a:rPr lang="zh-CN" altLang="en-US" dirty="0"/>
              <a:t>手写</a:t>
            </a:r>
            <a:r>
              <a:rPr lang="en-US" altLang="zh-CN" dirty="0"/>
              <a:t>/</a:t>
            </a:r>
            <a:r>
              <a:rPr lang="zh-CN" altLang="en-US" dirty="0"/>
              <a:t>装饰 </a:t>
            </a:r>
            <a:r>
              <a:rPr lang="en-US" altLang="zh-CN" dirty="0"/>
              <a:t>(</a:t>
            </a:r>
            <a:r>
              <a:rPr lang="zh-CN" altLang="en-US" dirty="0"/>
              <a:t>方正喵呜体 华康少女文字 方正少儿体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教学</a:t>
            </a:r>
            <a:r>
              <a:rPr lang="en-US" altLang="zh-CN" dirty="0"/>
              <a:t>- </a:t>
            </a:r>
            <a:r>
              <a:rPr lang="zh-CN" altLang="en-US" dirty="0"/>
              <a:t>严谨认真耐看简洁传统 </a:t>
            </a:r>
            <a:endParaRPr lang="en-US" altLang="zh-CN" dirty="0"/>
          </a:p>
          <a:p>
            <a:r>
              <a:rPr lang="zh-CN" altLang="en-US" dirty="0" smtClean="0"/>
              <a:t>宋体</a:t>
            </a:r>
            <a:r>
              <a:rPr lang="en-US" altLang="zh-CN" dirty="0"/>
              <a:t>/</a:t>
            </a:r>
            <a:r>
              <a:rPr lang="zh-CN" altLang="en-US" dirty="0"/>
              <a:t>楷体 </a:t>
            </a:r>
            <a:r>
              <a:rPr lang="en-US" altLang="zh-CN" dirty="0"/>
              <a:t>(</a:t>
            </a:r>
            <a:r>
              <a:rPr lang="zh-CN" altLang="en-US" dirty="0"/>
              <a:t>思源宋体 宋体 方正粗宋简体</a:t>
            </a:r>
            <a:r>
              <a:rPr lang="en-US" altLang="zh-CN" dirty="0" smtClean="0"/>
              <a:t>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64252" y="555067"/>
            <a:ext cx="3115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字体下载的网站</a:t>
            </a: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http://font.chinaz.com</a:t>
            </a: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http://www.qiuziti.com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73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51384" y="260648"/>
            <a:ext cx="4608512" cy="1014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字体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的美化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469486" y="2727396"/>
            <a:ext cx="2124236" cy="973493"/>
            <a:chOff x="7140116" y="2492896"/>
            <a:chExt cx="2124236" cy="973493"/>
          </a:xfrm>
        </p:grpSpPr>
        <p:sp>
          <p:nvSpPr>
            <p:cNvPr id="5" name="矩形 4"/>
            <p:cNvSpPr/>
            <p:nvPr/>
          </p:nvSpPr>
          <p:spPr>
            <a:xfrm>
              <a:off x="7140116" y="2492896"/>
              <a:ext cx="2124236" cy="973493"/>
            </a:xfrm>
            <a:prstGeom prst="rect">
              <a:avLst/>
            </a:prstGeom>
            <a:noFill/>
            <a:ln w="762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7392144" y="2636912"/>
              <a:ext cx="1687969" cy="731287"/>
              <a:chOff x="7508088" y="4306998"/>
              <a:chExt cx="1687969" cy="731287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8750487" y="448428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割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525090" y="4581128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线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988743" y="4306998"/>
                <a:ext cx="4154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段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8326785" y="4668953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分</a:t>
                </a: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 flipH="1">
                <a:off x="7508088" y="4581128"/>
                <a:ext cx="149387" cy="3693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H="1">
                <a:off x="7804021" y="4581128"/>
                <a:ext cx="149387" cy="3693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H="1">
                <a:off x="8255689" y="4306998"/>
                <a:ext cx="149387" cy="3693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H="1">
                <a:off x="8571692" y="4668953"/>
                <a:ext cx="149387" cy="3693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H="1">
                <a:off x="9010346" y="4502016"/>
                <a:ext cx="185711" cy="3338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矩形 21"/>
          <p:cNvSpPr/>
          <p:nvPr/>
        </p:nvSpPr>
        <p:spPr>
          <a:xfrm>
            <a:off x="551384" y="1772816"/>
            <a:ext cx="3960440" cy="214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74127" y="20433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线框修饰</a:t>
            </a:r>
            <a:r>
              <a:rPr lang="en-US" altLang="zh-CN" dirty="0"/>
              <a:t>-</a:t>
            </a:r>
            <a:r>
              <a:rPr lang="zh-CN" altLang="en-US" dirty="0"/>
              <a:t>线段分割</a:t>
            </a:r>
            <a:r>
              <a:rPr lang="en-US" altLang="zh-CN" dirty="0"/>
              <a:t>/</a:t>
            </a:r>
            <a:r>
              <a:rPr lang="zh-CN" altLang="en-US" dirty="0"/>
              <a:t>方框包括</a:t>
            </a:r>
          </a:p>
          <a:p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59991" y="4399602"/>
            <a:ext cx="3960440" cy="214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152651" y="4672415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/>
              <a:t>倒映效果</a:t>
            </a:r>
            <a:r>
              <a:rPr lang="en-US" altLang="zh-CN" dirty="0"/>
              <a:t>-(</a:t>
            </a:r>
            <a:r>
              <a:rPr lang="zh-CN" altLang="en-US" dirty="0"/>
              <a:t>文字效果</a:t>
            </a:r>
            <a:r>
              <a:rPr lang="en-US" altLang="zh-CN" dirty="0"/>
              <a:t>-</a:t>
            </a:r>
            <a:r>
              <a:rPr lang="zh-CN" altLang="en-US" dirty="0"/>
              <a:t>映像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478092" y="5318746"/>
            <a:ext cx="2110182" cy="913021"/>
          </a:xfrm>
          <a:prstGeom prst="rect">
            <a:avLst/>
          </a:prstGeom>
          <a:noFill/>
          <a:ln w="76200">
            <a:solidFill>
              <a:srgbClr val="4F81BD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1800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56134" y="5582419"/>
            <a:ext cx="1368152" cy="262184"/>
          </a:xfrm>
          <a:prstGeom prst="rect">
            <a:avLst/>
          </a:prstGeom>
          <a:noFill/>
          <a:ln>
            <a:noFill/>
          </a:ln>
          <a:effectLst>
            <a:reflection blurRad="6350" stA="72000" endPos="71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</a:rPr>
              <a:t>ABC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39444" y="355874"/>
            <a:ext cx="3960440" cy="214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6801272" y="628687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/>
              <a:t>镂空字体</a:t>
            </a:r>
            <a:r>
              <a:rPr lang="en-US" altLang="zh-CN" dirty="0"/>
              <a:t>-(</a:t>
            </a:r>
            <a:r>
              <a:rPr lang="zh-CN" altLang="en-US" dirty="0"/>
              <a:t>格式合并形状</a:t>
            </a:r>
            <a:r>
              <a:rPr lang="en-US" altLang="zh-CN" dirty="0"/>
              <a:t>-</a:t>
            </a:r>
            <a:r>
              <a:rPr lang="zh-CN" altLang="en-US" dirty="0"/>
              <a:t>减除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357545" y="1275018"/>
            <a:ext cx="2110182" cy="913021"/>
          </a:xfrm>
          <a:prstGeom prst="rect">
            <a:avLst/>
          </a:prstGeom>
          <a:solidFill>
            <a:srgbClr val="FF0000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1800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7567244" y="1385830"/>
            <a:ext cx="1690783" cy="691395"/>
          </a:xfrm>
          <a:custGeom>
            <a:avLst/>
            <a:gdLst/>
            <a:ahLst/>
            <a:cxnLst/>
            <a:rect l="l" t="t" r="r" b="b"/>
            <a:pathLst>
              <a:path w="2266847" h="1041096">
                <a:moveTo>
                  <a:pt x="1479262" y="576197"/>
                </a:moveTo>
                <a:lnTo>
                  <a:pt x="1600371" y="576197"/>
                </a:lnTo>
                <a:lnTo>
                  <a:pt x="1600371" y="667019"/>
                </a:lnTo>
                <a:lnTo>
                  <a:pt x="1479262" y="667019"/>
                </a:lnTo>
                <a:close/>
                <a:moveTo>
                  <a:pt x="860138" y="576197"/>
                </a:moveTo>
                <a:lnTo>
                  <a:pt x="981246" y="576197"/>
                </a:lnTo>
                <a:lnTo>
                  <a:pt x="981246" y="667019"/>
                </a:lnTo>
                <a:lnTo>
                  <a:pt x="860138" y="667019"/>
                </a:lnTo>
                <a:close/>
                <a:moveTo>
                  <a:pt x="1420587" y="524591"/>
                </a:moveTo>
                <a:cubicBezTo>
                  <a:pt x="1422150" y="562244"/>
                  <a:pt x="1422931" y="605082"/>
                  <a:pt x="1422931" y="653104"/>
                </a:cubicBezTo>
                <a:cubicBezTo>
                  <a:pt x="1422931" y="699811"/>
                  <a:pt x="1422150" y="738767"/>
                  <a:pt x="1420587" y="769971"/>
                </a:cubicBezTo>
                <a:lnTo>
                  <a:pt x="1479262" y="769971"/>
                </a:lnTo>
                <a:lnTo>
                  <a:pt x="1479262" y="716281"/>
                </a:lnTo>
                <a:lnTo>
                  <a:pt x="1600371" y="716281"/>
                </a:lnTo>
                <a:lnTo>
                  <a:pt x="1600371" y="760632"/>
                </a:lnTo>
                <a:lnTo>
                  <a:pt x="1659010" y="760632"/>
                </a:lnTo>
                <a:cubicBezTo>
                  <a:pt x="1657472" y="721713"/>
                  <a:pt x="1656703" y="680426"/>
                  <a:pt x="1656703" y="636770"/>
                </a:cubicBezTo>
                <a:cubicBezTo>
                  <a:pt x="1656703" y="593783"/>
                  <a:pt x="1657472" y="556390"/>
                  <a:pt x="1659010" y="524591"/>
                </a:cubicBezTo>
                <a:close/>
                <a:moveTo>
                  <a:pt x="801462" y="524591"/>
                </a:moveTo>
                <a:cubicBezTo>
                  <a:pt x="803025" y="562244"/>
                  <a:pt x="803806" y="605082"/>
                  <a:pt x="803806" y="653104"/>
                </a:cubicBezTo>
                <a:cubicBezTo>
                  <a:pt x="803806" y="699811"/>
                  <a:pt x="803025" y="738767"/>
                  <a:pt x="801462" y="769971"/>
                </a:cubicBezTo>
                <a:lnTo>
                  <a:pt x="860138" y="769971"/>
                </a:lnTo>
                <a:lnTo>
                  <a:pt x="860138" y="716281"/>
                </a:lnTo>
                <a:lnTo>
                  <a:pt x="981246" y="716281"/>
                </a:lnTo>
                <a:lnTo>
                  <a:pt x="981246" y="760632"/>
                </a:lnTo>
                <a:lnTo>
                  <a:pt x="1039885" y="760632"/>
                </a:lnTo>
                <a:cubicBezTo>
                  <a:pt x="1038347" y="721713"/>
                  <a:pt x="1037578" y="680426"/>
                  <a:pt x="1037578" y="636770"/>
                </a:cubicBezTo>
                <a:cubicBezTo>
                  <a:pt x="1037578" y="593783"/>
                  <a:pt x="1038347" y="556390"/>
                  <a:pt x="1039885" y="524591"/>
                </a:cubicBezTo>
                <a:close/>
                <a:moveTo>
                  <a:pt x="1252783" y="340379"/>
                </a:moveTo>
                <a:lnTo>
                  <a:pt x="1301524" y="340379"/>
                </a:lnTo>
                <a:lnTo>
                  <a:pt x="1301524" y="547957"/>
                </a:lnTo>
                <a:lnTo>
                  <a:pt x="1252783" y="547957"/>
                </a:lnTo>
                <a:close/>
                <a:moveTo>
                  <a:pt x="633658" y="340379"/>
                </a:moveTo>
                <a:lnTo>
                  <a:pt x="682400" y="340379"/>
                </a:lnTo>
                <a:lnTo>
                  <a:pt x="682400" y="547957"/>
                </a:lnTo>
                <a:lnTo>
                  <a:pt x="633658" y="547957"/>
                </a:lnTo>
                <a:close/>
                <a:moveTo>
                  <a:pt x="1528376" y="293684"/>
                </a:moveTo>
                <a:cubicBezTo>
                  <a:pt x="1531749" y="311444"/>
                  <a:pt x="1541324" y="333340"/>
                  <a:pt x="1557099" y="359373"/>
                </a:cubicBezTo>
                <a:cubicBezTo>
                  <a:pt x="1572875" y="385405"/>
                  <a:pt x="1591975" y="407289"/>
                  <a:pt x="1614398" y="425025"/>
                </a:cubicBezTo>
                <a:cubicBezTo>
                  <a:pt x="1607428" y="426042"/>
                  <a:pt x="1594245" y="426550"/>
                  <a:pt x="1574847" y="426550"/>
                </a:cubicBezTo>
                <a:lnTo>
                  <a:pt x="1504787" y="426550"/>
                </a:lnTo>
                <a:cubicBezTo>
                  <a:pt x="1488961" y="426550"/>
                  <a:pt x="1474996" y="426116"/>
                  <a:pt x="1462891" y="425248"/>
                </a:cubicBezTo>
                <a:cubicBezTo>
                  <a:pt x="1480825" y="403817"/>
                  <a:pt x="1495379" y="381145"/>
                  <a:pt x="1506554" y="357233"/>
                </a:cubicBezTo>
                <a:cubicBezTo>
                  <a:pt x="1517728" y="333322"/>
                  <a:pt x="1525002" y="312138"/>
                  <a:pt x="1528376" y="293684"/>
                </a:cubicBezTo>
                <a:close/>
                <a:moveTo>
                  <a:pt x="909251" y="293684"/>
                </a:moveTo>
                <a:cubicBezTo>
                  <a:pt x="912624" y="311444"/>
                  <a:pt x="922199" y="333340"/>
                  <a:pt x="937975" y="359373"/>
                </a:cubicBezTo>
                <a:cubicBezTo>
                  <a:pt x="953751" y="385405"/>
                  <a:pt x="972850" y="407289"/>
                  <a:pt x="995274" y="425025"/>
                </a:cubicBezTo>
                <a:cubicBezTo>
                  <a:pt x="988303" y="426042"/>
                  <a:pt x="975120" y="426550"/>
                  <a:pt x="955723" y="426550"/>
                </a:cubicBezTo>
                <a:lnTo>
                  <a:pt x="885662" y="426550"/>
                </a:lnTo>
                <a:cubicBezTo>
                  <a:pt x="869836" y="426550"/>
                  <a:pt x="855871" y="426116"/>
                  <a:pt x="843766" y="425248"/>
                </a:cubicBezTo>
                <a:cubicBezTo>
                  <a:pt x="861700" y="403817"/>
                  <a:pt x="876254" y="381145"/>
                  <a:pt x="887429" y="357233"/>
                </a:cubicBezTo>
                <a:cubicBezTo>
                  <a:pt x="898603" y="333322"/>
                  <a:pt x="905877" y="312138"/>
                  <a:pt x="909251" y="293684"/>
                </a:cubicBezTo>
                <a:close/>
                <a:moveTo>
                  <a:pt x="1494220" y="207029"/>
                </a:moveTo>
                <a:cubicBezTo>
                  <a:pt x="1488787" y="234537"/>
                  <a:pt x="1482208" y="259515"/>
                  <a:pt x="1474481" y="281963"/>
                </a:cubicBezTo>
                <a:cubicBezTo>
                  <a:pt x="1466755" y="304412"/>
                  <a:pt x="1457471" y="326475"/>
                  <a:pt x="1446632" y="348155"/>
                </a:cubicBezTo>
                <a:cubicBezTo>
                  <a:pt x="1435792" y="369834"/>
                  <a:pt x="1423520" y="389052"/>
                  <a:pt x="1409815" y="405807"/>
                </a:cubicBezTo>
                <a:cubicBezTo>
                  <a:pt x="1402963" y="414185"/>
                  <a:pt x="1394599" y="422989"/>
                  <a:pt x="1384724" y="432219"/>
                </a:cubicBezTo>
                <a:lnTo>
                  <a:pt x="1357930" y="454943"/>
                </a:lnTo>
                <a:lnTo>
                  <a:pt x="1358433" y="377297"/>
                </a:lnTo>
                <a:cubicBezTo>
                  <a:pt x="1358817" y="348096"/>
                  <a:pt x="1359394" y="319369"/>
                  <a:pt x="1360163" y="291116"/>
                </a:cubicBezTo>
                <a:lnTo>
                  <a:pt x="1194145" y="291116"/>
                </a:lnTo>
                <a:cubicBezTo>
                  <a:pt x="1195683" y="331870"/>
                  <a:pt x="1196452" y="393386"/>
                  <a:pt x="1196452" y="475663"/>
                </a:cubicBezTo>
                <a:cubicBezTo>
                  <a:pt x="1196452" y="558164"/>
                  <a:pt x="1195683" y="629812"/>
                  <a:pt x="1194145" y="690608"/>
                </a:cubicBezTo>
                <a:lnTo>
                  <a:pt x="1252783" y="690608"/>
                </a:lnTo>
                <a:lnTo>
                  <a:pt x="1252783" y="599563"/>
                </a:lnTo>
                <a:lnTo>
                  <a:pt x="1301524" y="599563"/>
                </a:lnTo>
                <a:lnTo>
                  <a:pt x="1301524" y="646258"/>
                </a:lnTo>
                <a:lnTo>
                  <a:pt x="1360163" y="646258"/>
                </a:lnTo>
                <a:cubicBezTo>
                  <a:pt x="1358625" y="585139"/>
                  <a:pt x="1357856" y="525161"/>
                  <a:pt x="1357856" y="466324"/>
                </a:cubicBezTo>
                <a:lnTo>
                  <a:pt x="1357859" y="465818"/>
                </a:lnTo>
                <a:lnTo>
                  <a:pt x="1378831" y="479124"/>
                </a:lnTo>
                <a:cubicBezTo>
                  <a:pt x="1387408" y="485064"/>
                  <a:pt x="1395137" y="490968"/>
                  <a:pt x="1402021" y="496834"/>
                </a:cubicBezTo>
                <a:cubicBezTo>
                  <a:pt x="1422633" y="478231"/>
                  <a:pt x="1437392" y="458771"/>
                  <a:pt x="1446297" y="438456"/>
                </a:cubicBezTo>
                <a:lnTo>
                  <a:pt x="1446297" y="480463"/>
                </a:lnTo>
                <a:cubicBezTo>
                  <a:pt x="1459245" y="480463"/>
                  <a:pt x="1478853" y="479694"/>
                  <a:pt x="1505121" y="478156"/>
                </a:cubicBezTo>
                <a:lnTo>
                  <a:pt x="1577154" y="478156"/>
                </a:lnTo>
                <a:cubicBezTo>
                  <a:pt x="1583231" y="478156"/>
                  <a:pt x="1601959" y="478925"/>
                  <a:pt x="1633337" y="480463"/>
                </a:cubicBezTo>
                <a:lnTo>
                  <a:pt x="1633337" y="436112"/>
                </a:lnTo>
                <a:cubicBezTo>
                  <a:pt x="1631278" y="440900"/>
                  <a:pt x="1645565" y="454133"/>
                  <a:pt x="1676199" y="475812"/>
                </a:cubicBezTo>
                <a:cubicBezTo>
                  <a:pt x="1698846" y="451429"/>
                  <a:pt x="1715688" y="434289"/>
                  <a:pt x="1726726" y="424392"/>
                </a:cubicBezTo>
                <a:cubicBezTo>
                  <a:pt x="1686245" y="404920"/>
                  <a:pt x="1651909" y="381461"/>
                  <a:pt x="1623719" y="354015"/>
                </a:cubicBezTo>
                <a:cubicBezTo>
                  <a:pt x="1595528" y="326568"/>
                  <a:pt x="1574612" y="291861"/>
                  <a:pt x="1560969" y="249891"/>
                </a:cubicBezTo>
                <a:cubicBezTo>
                  <a:pt x="1563499" y="243938"/>
                  <a:pt x="1566612" y="235715"/>
                  <a:pt x="1570308" y="225223"/>
                </a:cubicBezTo>
                <a:cubicBezTo>
                  <a:pt x="1544114" y="219642"/>
                  <a:pt x="1518751" y="213577"/>
                  <a:pt x="1494220" y="207029"/>
                </a:cubicBezTo>
                <a:close/>
                <a:moveTo>
                  <a:pt x="875095" y="207029"/>
                </a:moveTo>
                <a:cubicBezTo>
                  <a:pt x="869663" y="234537"/>
                  <a:pt x="863083" y="259515"/>
                  <a:pt x="855356" y="281963"/>
                </a:cubicBezTo>
                <a:cubicBezTo>
                  <a:pt x="847630" y="304412"/>
                  <a:pt x="838347" y="326475"/>
                  <a:pt x="827507" y="348155"/>
                </a:cubicBezTo>
                <a:cubicBezTo>
                  <a:pt x="816667" y="369834"/>
                  <a:pt x="804395" y="389052"/>
                  <a:pt x="790691" y="405807"/>
                </a:cubicBezTo>
                <a:cubicBezTo>
                  <a:pt x="783838" y="414185"/>
                  <a:pt x="775475" y="422989"/>
                  <a:pt x="765599" y="432219"/>
                </a:cubicBezTo>
                <a:lnTo>
                  <a:pt x="738805" y="454943"/>
                </a:lnTo>
                <a:lnTo>
                  <a:pt x="739308" y="377297"/>
                </a:lnTo>
                <a:cubicBezTo>
                  <a:pt x="739692" y="348096"/>
                  <a:pt x="740269" y="319369"/>
                  <a:pt x="741038" y="291116"/>
                </a:cubicBezTo>
                <a:lnTo>
                  <a:pt x="575020" y="291116"/>
                </a:lnTo>
                <a:cubicBezTo>
                  <a:pt x="576558" y="331870"/>
                  <a:pt x="577327" y="393386"/>
                  <a:pt x="577327" y="475663"/>
                </a:cubicBezTo>
                <a:cubicBezTo>
                  <a:pt x="577327" y="558164"/>
                  <a:pt x="576558" y="629812"/>
                  <a:pt x="575020" y="690608"/>
                </a:cubicBezTo>
                <a:lnTo>
                  <a:pt x="633658" y="690608"/>
                </a:lnTo>
                <a:lnTo>
                  <a:pt x="633658" y="599563"/>
                </a:lnTo>
                <a:lnTo>
                  <a:pt x="682400" y="599563"/>
                </a:lnTo>
                <a:lnTo>
                  <a:pt x="682400" y="646258"/>
                </a:lnTo>
                <a:lnTo>
                  <a:pt x="741038" y="646258"/>
                </a:lnTo>
                <a:cubicBezTo>
                  <a:pt x="739500" y="585139"/>
                  <a:pt x="738731" y="525161"/>
                  <a:pt x="738731" y="466324"/>
                </a:cubicBezTo>
                <a:lnTo>
                  <a:pt x="738734" y="465818"/>
                </a:lnTo>
                <a:lnTo>
                  <a:pt x="759706" y="479124"/>
                </a:lnTo>
                <a:cubicBezTo>
                  <a:pt x="768283" y="485064"/>
                  <a:pt x="776012" y="490968"/>
                  <a:pt x="782896" y="496834"/>
                </a:cubicBezTo>
                <a:cubicBezTo>
                  <a:pt x="803508" y="478231"/>
                  <a:pt x="818267" y="458771"/>
                  <a:pt x="827172" y="438456"/>
                </a:cubicBezTo>
                <a:lnTo>
                  <a:pt x="827172" y="480463"/>
                </a:lnTo>
                <a:cubicBezTo>
                  <a:pt x="840120" y="480463"/>
                  <a:pt x="859728" y="479694"/>
                  <a:pt x="885996" y="478156"/>
                </a:cubicBezTo>
                <a:lnTo>
                  <a:pt x="958029" y="478156"/>
                </a:lnTo>
                <a:cubicBezTo>
                  <a:pt x="964106" y="478156"/>
                  <a:pt x="982834" y="478925"/>
                  <a:pt x="1014212" y="480463"/>
                </a:cubicBezTo>
                <a:lnTo>
                  <a:pt x="1014212" y="436112"/>
                </a:lnTo>
                <a:cubicBezTo>
                  <a:pt x="1012153" y="440900"/>
                  <a:pt x="1026441" y="454133"/>
                  <a:pt x="1057074" y="475812"/>
                </a:cubicBezTo>
                <a:cubicBezTo>
                  <a:pt x="1079721" y="451429"/>
                  <a:pt x="1096563" y="434289"/>
                  <a:pt x="1107602" y="424392"/>
                </a:cubicBezTo>
                <a:cubicBezTo>
                  <a:pt x="1067120" y="404920"/>
                  <a:pt x="1032784" y="381461"/>
                  <a:pt x="1004594" y="354015"/>
                </a:cubicBezTo>
                <a:cubicBezTo>
                  <a:pt x="976403" y="326568"/>
                  <a:pt x="955487" y="291861"/>
                  <a:pt x="941844" y="249891"/>
                </a:cubicBezTo>
                <a:cubicBezTo>
                  <a:pt x="944374" y="243938"/>
                  <a:pt x="947487" y="235715"/>
                  <a:pt x="951183" y="225223"/>
                </a:cubicBezTo>
                <a:cubicBezTo>
                  <a:pt x="924989" y="219642"/>
                  <a:pt x="899627" y="213577"/>
                  <a:pt x="875095" y="207029"/>
                </a:cubicBezTo>
                <a:close/>
                <a:moveTo>
                  <a:pt x="0" y="0"/>
                </a:moveTo>
                <a:lnTo>
                  <a:pt x="2266847" y="0"/>
                </a:lnTo>
                <a:lnTo>
                  <a:pt x="2266847" y="1041096"/>
                </a:lnTo>
                <a:lnTo>
                  <a:pt x="0" y="1041096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357546" y="4281218"/>
            <a:ext cx="2124236" cy="973493"/>
          </a:xfrm>
          <a:prstGeom prst="rect">
            <a:avLst/>
          </a:pr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439444" y="3326638"/>
            <a:ext cx="3960440" cy="214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6547999" y="3597170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/>
              <a:t>三维旋转字体</a:t>
            </a:r>
            <a:r>
              <a:rPr lang="en-US" altLang="zh-CN" dirty="0"/>
              <a:t>-(</a:t>
            </a:r>
            <a:r>
              <a:rPr lang="zh-CN" altLang="en-US" dirty="0"/>
              <a:t>渐变填充</a:t>
            </a:r>
            <a:r>
              <a:rPr lang="en-US" altLang="zh-CN" dirty="0"/>
              <a:t>+</a:t>
            </a:r>
            <a:r>
              <a:rPr lang="zh-CN" altLang="en-US" dirty="0"/>
              <a:t>三维旋转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grpSp>
        <p:nvGrpSpPr>
          <p:cNvPr id="69" name="组合 68"/>
          <p:cNvGrpSpPr/>
          <p:nvPr/>
        </p:nvGrpSpPr>
        <p:grpSpPr>
          <a:xfrm>
            <a:off x="7680176" y="4460764"/>
            <a:ext cx="1227253" cy="607573"/>
            <a:chOff x="6555991" y="6013847"/>
            <a:chExt cx="1227253" cy="607573"/>
          </a:xfrm>
        </p:grpSpPr>
        <p:sp>
          <p:nvSpPr>
            <p:cNvPr id="65" name="矩形 64"/>
            <p:cNvSpPr/>
            <p:nvPr/>
          </p:nvSpPr>
          <p:spPr>
            <a:xfrm>
              <a:off x="6555991" y="6036644"/>
              <a:ext cx="59663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  <a:scene3d>
                <a:camera prst="isometricRightUp">
                  <a:rot lat="0" lon="21000000" rev="0"/>
                </a:camera>
                <a:lightRig rig="threePt" dir="t"/>
              </a:scene3d>
            </a:bodyPr>
            <a:lstStyle/>
            <a:p>
              <a:r>
                <a:rPr lang="zh-CN" altLang="en-US" sz="3200" b="1" dirty="0">
                  <a:gradFill flip="none" rotWithShape="1">
                    <a:gsLst>
                      <a:gs pos="0">
                        <a:srgbClr val="FF0000"/>
                      </a:gs>
                      <a:gs pos="79000">
                        <a:schemeClr val="bg1">
                          <a:lumMod val="95000"/>
                        </a:scheme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latin typeface="黑体" panose="02010609060101010101" pitchFamily="49" charset="-122"/>
                  <a:ea typeface="黑体" panose="02010609060101010101" pitchFamily="49" charset="-122"/>
                </a:rPr>
                <a:t>三</a:t>
              </a:r>
              <a:endParaRPr lang="zh-CN" altLang="en-US" sz="3200" dirty="0">
                <a:gradFill flip="none" rotWithShape="1">
                  <a:gsLst>
                    <a:gs pos="0">
                      <a:srgbClr val="FF0000"/>
                    </a:gs>
                    <a:gs pos="79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801272" y="6036645"/>
              <a:ext cx="432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  <a:scene3d>
                <a:camera prst="isometricRightUp">
                  <a:rot lat="0" lon="21000000" rev="0"/>
                </a:camera>
                <a:lightRig rig="threePt" dir="t"/>
              </a:scene3d>
            </a:bodyPr>
            <a:lstStyle/>
            <a:p>
              <a:r>
                <a:rPr lang="zh-CN" altLang="en-US" sz="3200" b="1" dirty="0">
                  <a:gradFill flip="none" rotWithShape="1">
                    <a:gsLst>
                      <a:gs pos="0">
                        <a:srgbClr val="FF0000"/>
                      </a:gs>
                      <a:gs pos="79000">
                        <a:schemeClr val="bg1">
                          <a:lumMod val="95000"/>
                        </a:scheme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latin typeface="黑体" panose="02010609060101010101" pitchFamily="49" charset="-122"/>
                  <a:ea typeface="黑体" panose="02010609060101010101" pitchFamily="49" charset="-122"/>
                </a:rPr>
                <a:t>维</a:t>
              </a:r>
              <a:endParaRPr lang="zh-CN" altLang="en-US" sz="3200" dirty="0">
                <a:gradFill flip="none" rotWithShape="1">
                  <a:gsLst>
                    <a:gs pos="0">
                      <a:srgbClr val="FF0000"/>
                    </a:gs>
                    <a:gs pos="79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7040129" y="6036644"/>
              <a:ext cx="59663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  <a:scene3d>
                <a:camera prst="isometricRightUp">
                  <a:rot lat="0" lon="21000000" rev="0"/>
                </a:camera>
                <a:lightRig rig="threePt" dir="t"/>
              </a:scene3d>
            </a:bodyPr>
            <a:lstStyle/>
            <a:p>
              <a:r>
                <a:rPr lang="zh-CN" altLang="en-US" sz="3200" b="1" dirty="0">
                  <a:gradFill flip="none" rotWithShape="1">
                    <a:gsLst>
                      <a:gs pos="0">
                        <a:srgbClr val="FF0000"/>
                      </a:gs>
                      <a:gs pos="79000">
                        <a:schemeClr val="bg1">
                          <a:lumMod val="95000"/>
                        </a:scheme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latin typeface="黑体" panose="02010609060101010101" pitchFamily="49" charset="-122"/>
                  <a:ea typeface="黑体" panose="02010609060101010101" pitchFamily="49" charset="-122"/>
                </a:rPr>
                <a:t>旋</a:t>
              </a:r>
              <a:endParaRPr lang="zh-CN" altLang="en-US" sz="3200" dirty="0">
                <a:gradFill flip="none" rotWithShape="1">
                  <a:gsLst>
                    <a:gs pos="0">
                      <a:srgbClr val="FF0000"/>
                    </a:gs>
                    <a:gs pos="79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 rot="10800000" flipV="1">
              <a:off x="7351244" y="6013847"/>
              <a:ext cx="432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  <a:scene3d>
                <a:camera prst="isometricRightUp">
                  <a:rot lat="0" lon="21000000" rev="0"/>
                </a:camera>
                <a:lightRig rig="threePt" dir="t"/>
              </a:scene3d>
            </a:bodyPr>
            <a:lstStyle/>
            <a:p>
              <a:pPr algn="ctr"/>
              <a:r>
                <a:rPr lang="zh-CN" altLang="en-US" sz="3200" b="1" dirty="0">
                  <a:gradFill flip="none" rotWithShape="1">
                    <a:gsLst>
                      <a:gs pos="0">
                        <a:srgbClr val="FF0000"/>
                      </a:gs>
                      <a:gs pos="79000">
                        <a:schemeClr val="bg1">
                          <a:lumMod val="95000"/>
                        </a:scheme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latin typeface="黑体" panose="02010609060101010101" pitchFamily="49" charset="-122"/>
                  <a:ea typeface="黑体" panose="02010609060101010101" pitchFamily="49" charset="-122"/>
                </a:rPr>
                <a:t>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46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3352" y="260648"/>
            <a:ext cx="5976664" cy="2952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玩转形状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形状可以</a:t>
            </a:r>
            <a:r>
              <a:rPr lang="zh-CN" altLang="en-US" dirty="0">
                <a:solidFill>
                  <a:srgbClr val="FF0000"/>
                </a:solidFill>
              </a:rPr>
              <a:t>非常小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星星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渐变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细条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流星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形状可以</a:t>
            </a:r>
            <a:r>
              <a:rPr lang="zh-CN" altLang="en-US" dirty="0">
                <a:solidFill>
                  <a:srgbClr val="FF0000"/>
                </a:solidFill>
              </a:rPr>
              <a:t>非常大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光圈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形状可以</a:t>
            </a:r>
            <a:r>
              <a:rPr lang="zh-CN" altLang="en-US" dirty="0">
                <a:solidFill>
                  <a:srgbClr val="FF0000"/>
                </a:solidFill>
              </a:rPr>
              <a:t>非常复杂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人脸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作画等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合并形状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格式合并形状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拆分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组合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相交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联合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编辑顶点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将一个图形变成另外一个完全不同的</a:t>
            </a:r>
            <a:r>
              <a:rPr lang="zh-CN" altLang="en-US" dirty="0" smtClean="0">
                <a:solidFill>
                  <a:schemeClr val="tx1"/>
                </a:solidFill>
              </a:rPr>
              <a:t>图形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767408" y="4077072"/>
            <a:ext cx="1739714" cy="2018659"/>
          </a:xfrm>
          <a:custGeom>
            <a:avLst/>
            <a:gdLst>
              <a:gd name="connsiteX0" fmla="*/ 1211175 w 2422349"/>
              <a:gd name="connsiteY0" fmla="*/ 0 h 2810747"/>
              <a:gd name="connsiteX1" fmla="*/ 1967259 w 2422349"/>
              <a:gd name="connsiteY1" fmla="*/ 756084 h 2810747"/>
              <a:gd name="connsiteX2" fmla="*/ 1633909 w 2422349"/>
              <a:gd name="connsiteY2" fmla="*/ 1383041 h 2810747"/>
              <a:gd name="connsiteX3" fmla="*/ 1603768 w 2422349"/>
              <a:gd name="connsiteY3" fmla="*/ 1399401 h 2810747"/>
              <a:gd name="connsiteX4" fmla="*/ 2422349 w 2422349"/>
              <a:gd name="connsiteY4" fmla="*/ 2810747 h 2810747"/>
              <a:gd name="connsiteX5" fmla="*/ 0 w 2422349"/>
              <a:gd name="connsiteY5" fmla="*/ 2810747 h 2810747"/>
              <a:gd name="connsiteX6" fmla="*/ 818582 w 2422349"/>
              <a:gd name="connsiteY6" fmla="*/ 1399401 h 2810747"/>
              <a:gd name="connsiteX7" fmla="*/ 788441 w 2422349"/>
              <a:gd name="connsiteY7" fmla="*/ 1383041 h 2810747"/>
              <a:gd name="connsiteX8" fmla="*/ 455091 w 2422349"/>
              <a:gd name="connsiteY8" fmla="*/ 756084 h 2810747"/>
              <a:gd name="connsiteX9" fmla="*/ 1211175 w 2422349"/>
              <a:gd name="connsiteY9" fmla="*/ 0 h 2810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2349" h="2810747">
                <a:moveTo>
                  <a:pt x="1211175" y="0"/>
                </a:moveTo>
                <a:cubicBezTo>
                  <a:pt x="1628749" y="0"/>
                  <a:pt x="1967259" y="338510"/>
                  <a:pt x="1967259" y="756084"/>
                </a:cubicBezTo>
                <a:cubicBezTo>
                  <a:pt x="1967259" y="1017068"/>
                  <a:pt x="1835029" y="1247167"/>
                  <a:pt x="1633909" y="1383041"/>
                </a:cubicBezTo>
                <a:lnTo>
                  <a:pt x="1603768" y="1399401"/>
                </a:lnTo>
                <a:lnTo>
                  <a:pt x="2422349" y="2810747"/>
                </a:lnTo>
                <a:lnTo>
                  <a:pt x="0" y="2810747"/>
                </a:lnTo>
                <a:lnTo>
                  <a:pt x="818582" y="1399401"/>
                </a:lnTo>
                <a:lnTo>
                  <a:pt x="788441" y="1383041"/>
                </a:lnTo>
                <a:cubicBezTo>
                  <a:pt x="587322" y="1247167"/>
                  <a:pt x="455091" y="1017068"/>
                  <a:pt x="455091" y="756084"/>
                </a:cubicBezTo>
                <a:cubicBezTo>
                  <a:pt x="455091" y="338510"/>
                  <a:pt x="793601" y="0"/>
                  <a:pt x="121117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14099" y="6237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联合</a:t>
            </a:r>
            <a:endParaRPr lang="zh-CN" altLang="en-US" dirty="0"/>
          </a:p>
        </p:txBody>
      </p:sp>
      <p:sp>
        <p:nvSpPr>
          <p:cNvPr id="12" name="任意多边形 11"/>
          <p:cNvSpPr/>
          <p:nvPr/>
        </p:nvSpPr>
        <p:spPr>
          <a:xfrm>
            <a:off x="3215680" y="3980078"/>
            <a:ext cx="1919507" cy="2093307"/>
          </a:xfrm>
          <a:custGeom>
            <a:avLst/>
            <a:gdLst>
              <a:gd name="connsiteX0" fmla="*/ 724647 w 2051857"/>
              <a:gd name="connsiteY0" fmla="*/ 988250 h 2237640"/>
              <a:gd name="connsiteX1" fmla="*/ 815714 w 2051857"/>
              <a:gd name="connsiteY1" fmla="*/ 1037680 h 2237640"/>
              <a:gd name="connsiteX2" fmla="*/ 1025929 w 2051857"/>
              <a:gd name="connsiteY2" fmla="*/ 1080120 h 2237640"/>
              <a:gd name="connsiteX3" fmla="*/ 1236145 w 2051857"/>
              <a:gd name="connsiteY3" fmla="*/ 1037680 h 2237640"/>
              <a:gd name="connsiteX4" fmla="*/ 1327211 w 2051857"/>
              <a:gd name="connsiteY4" fmla="*/ 988250 h 2237640"/>
              <a:gd name="connsiteX5" fmla="*/ 2051857 w 2051857"/>
              <a:gd name="connsiteY5" fmla="*/ 2237640 h 2237640"/>
              <a:gd name="connsiteX6" fmla="*/ 0 w 2051857"/>
              <a:gd name="connsiteY6" fmla="*/ 2237640 h 2237640"/>
              <a:gd name="connsiteX7" fmla="*/ 1025929 w 2051857"/>
              <a:gd name="connsiteY7" fmla="*/ 0 h 2237640"/>
              <a:gd name="connsiteX8" fmla="*/ 1565989 w 2051857"/>
              <a:gd name="connsiteY8" fmla="*/ 540060 h 2237640"/>
              <a:gd name="connsiteX9" fmla="*/ 1327882 w 2051857"/>
              <a:gd name="connsiteY9" fmla="*/ 987887 h 2237640"/>
              <a:gd name="connsiteX10" fmla="*/ 1327211 w 2051857"/>
              <a:gd name="connsiteY10" fmla="*/ 988250 h 2237640"/>
              <a:gd name="connsiteX11" fmla="*/ 1025929 w 2051857"/>
              <a:gd name="connsiteY11" fmla="*/ 468798 h 2237640"/>
              <a:gd name="connsiteX12" fmla="*/ 724647 w 2051857"/>
              <a:gd name="connsiteY12" fmla="*/ 988250 h 2237640"/>
              <a:gd name="connsiteX13" fmla="*/ 723976 w 2051857"/>
              <a:gd name="connsiteY13" fmla="*/ 987887 h 2237640"/>
              <a:gd name="connsiteX14" fmla="*/ 485869 w 2051857"/>
              <a:gd name="connsiteY14" fmla="*/ 540060 h 2237640"/>
              <a:gd name="connsiteX15" fmla="*/ 1025929 w 2051857"/>
              <a:gd name="connsiteY15" fmla="*/ 0 h 223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51857" h="2237640">
                <a:moveTo>
                  <a:pt x="724647" y="988250"/>
                </a:moveTo>
                <a:lnTo>
                  <a:pt x="815714" y="1037680"/>
                </a:lnTo>
                <a:cubicBezTo>
                  <a:pt x="880325" y="1065008"/>
                  <a:pt x="951363" y="1080120"/>
                  <a:pt x="1025929" y="1080120"/>
                </a:cubicBezTo>
                <a:cubicBezTo>
                  <a:pt x="1100496" y="1080120"/>
                  <a:pt x="1171533" y="1065008"/>
                  <a:pt x="1236145" y="1037680"/>
                </a:cubicBezTo>
                <a:lnTo>
                  <a:pt x="1327211" y="988250"/>
                </a:lnTo>
                <a:lnTo>
                  <a:pt x="2051857" y="2237640"/>
                </a:lnTo>
                <a:lnTo>
                  <a:pt x="0" y="2237640"/>
                </a:lnTo>
                <a:close/>
                <a:moveTo>
                  <a:pt x="1025929" y="0"/>
                </a:moveTo>
                <a:cubicBezTo>
                  <a:pt x="1324196" y="0"/>
                  <a:pt x="1565989" y="241793"/>
                  <a:pt x="1565989" y="540060"/>
                </a:cubicBezTo>
                <a:cubicBezTo>
                  <a:pt x="1565989" y="726477"/>
                  <a:pt x="1471539" y="890834"/>
                  <a:pt x="1327882" y="987887"/>
                </a:cubicBezTo>
                <a:lnTo>
                  <a:pt x="1327211" y="988250"/>
                </a:lnTo>
                <a:lnTo>
                  <a:pt x="1025929" y="468798"/>
                </a:lnTo>
                <a:lnTo>
                  <a:pt x="724647" y="988250"/>
                </a:lnTo>
                <a:lnTo>
                  <a:pt x="723976" y="987887"/>
                </a:lnTo>
                <a:cubicBezTo>
                  <a:pt x="580320" y="890834"/>
                  <a:pt x="485869" y="726477"/>
                  <a:pt x="485869" y="540060"/>
                </a:cubicBezTo>
                <a:cubicBezTo>
                  <a:pt x="485869" y="241793"/>
                  <a:pt x="727662" y="0"/>
                  <a:pt x="1025929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852267" y="6237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组合</a:t>
            </a:r>
          </a:p>
        </p:txBody>
      </p:sp>
      <p:sp>
        <p:nvSpPr>
          <p:cNvPr id="18" name="任意多边形 17"/>
          <p:cNvSpPr/>
          <p:nvPr/>
        </p:nvSpPr>
        <p:spPr>
          <a:xfrm>
            <a:off x="6419555" y="4289500"/>
            <a:ext cx="421539" cy="467117"/>
          </a:xfrm>
          <a:custGeom>
            <a:avLst/>
            <a:gdLst>
              <a:gd name="connsiteX0" fmla="*/ 214919 w 421539"/>
              <a:gd name="connsiteY0" fmla="*/ 0 h 467117"/>
              <a:gd name="connsiteX1" fmla="*/ 421539 w 421539"/>
              <a:gd name="connsiteY1" fmla="*/ 406655 h 467117"/>
              <a:gd name="connsiteX2" fmla="*/ 377911 w 421539"/>
              <a:gd name="connsiteY2" fmla="*/ 430335 h 467117"/>
              <a:gd name="connsiteX3" fmla="*/ 195724 w 421539"/>
              <a:gd name="connsiteY3" fmla="*/ 467117 h 467117"/>
              <a:gd name="connsiteX4" fmla="*/ 13537 w 421539"/>
              <a:gd name="connsiteY4" fmla="*/ 430335 h 467117"/>
              <a:gd name="connsiteX5" fmla="*/ 0 w 421539"/>
              <a:gd name="connsiteY5" fmla="*/ 422988 h 467117"/>
              <a:gd name="connsiteX6" fmla="*/ 214919 w 421539"/>
              <a:gd name="connsiteY6" fmla="*/ 0 h 46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539" h="467117">
                <a:moveTo>
                  <a:pt x="214919" y="0"/>
                </a:moveTo>
                <a:lnTo>
                  <a:pt x="421539" y="406655"/>
                </a:lnTo>
                <a:lnTo>
                  <a:pt x="377911" y="430335"/>
                </a:lnTo>
                <a:cubicBezTo>
                  <a:pt x="321914" y="454020"/>
                  <a:pt x="260349" y="467117"/>
                  <a:pt x="195724" y="467117"/>
                </a:cubicBezTo>
                <a:cubicBezTo>
                  <a:pt x="131100" y="467117"/>
                  <a:pt x="69534" y="454020"/>
                  <a:pt x="13537" y="430335"/>
                </a:cubicBezTo>
                <a:lnTo>
                  <a:pt x="0" y="422988"/>
                </a:lnTo>
                <a:lnTo>
                  <a:pt x="21491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6162273" y="3631084"/>
            <a:ext cx="936104" cy="891975"/>
          </a:xfrm>
          <a:custGeom>
            <a:avLst/>
            <a:gdLst>
              <a:gd name="connsiteX0" fmla="*/ 468052 w 936104"/>
              <a:gd name="connsiteY0" fmla="*/ 0 h 891975"/>
              <a:gd name="connsiteX1" fmla="*/ 936104 w 936104"/>
              <a:gd name="connsiteY1" fmla="*/ 468052 h 891975"/>
              <a:gd name="connsiteX2" fmla="*/ 729744 w 936104"/>
              <a:gd name="connsiteY2" fmla="*/ 856168 h 891975"/>
              <a:gd name="connsiteX3" fmla="*/ 693867 w 936104"/>
              <a:gd name="connsiteY3" fmla="*/ 875642 h 891975"/>
              <a:gd name="connsiteX4" fmla="*/ 487247 w 936104"/>
              <a:gd name="connsiteY4" fmla="*/ 468987 h 891975"/>
              <a:gd name="connsiteX5" fmla="*/ 272328 w 936104"/>
              <a:gd name="connsiteY5" fmla="*/ 891975 h 891975"/>
              <a:gd name="connsiteX6" fmla="*/ 206360 w 936104"/>
              <a:gd name="connsiteY6" fmla="*/ 856168 h 891975"/>
              <a:gd name="connsiteX7" fmla="*/ 0 w 936104"/>
              <a:gd name="connsiteY7" fmla="*/ 468052 h 891975"/>
              <a:gd name="connsiteX8" fmla="*/ 468052 w 936104"/>
              <a:gd name="connsiteY8" fmla="*/ 0 h 89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6104" h="891975">
                <a:moveTo>
                  <a:pt x="468052" y="0"/>
                </a:moveTo>
                <a:cubicBezTo>
                  <a:pt x="726550" y="0"/>
                  <a:pt x="936104" y="209554"/>
                  <a:pt x="936104" y="468052"/>
                </a:cubicBezTo>
                <a:cubicBezTo>
                  <a:pt x="936104" y="629613"/>
                  <a:pt x="854247" y="772056"/>
                  <a:pt x="729744" y="856168"/>
                </a:cubicBezTo>
                <a:lnTo>
                  <a:pt x="693867" y="875642"/>
                </a:lnTo>
                <a:lnTo>
                  <a:pt x="487247" y="468987"/>
                </a:lnTo>
                <a:lnTo>
                  <a:pt x="272328" y="891975"/>
                </a:lnTo>
                <a:lnTo>
                  <a:pt x="206360" y="856168"/>
                </a:lnTo>
                <a:cubicBezTo>
                  <a:pt x="81857" y="772056"/>
                  <a:pt x="0" y="629613"/>
                  <a:pt x="0" y="468052"/>
                </a:cubicBezTo>
                <a:cubicBezTo>
                  <a:pt x="0" y="209554"/>
                  <a:pt x="209554" y="0"/>
                  <a:pt x="46805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5814579" y="4815615"/>
            <a:ext cx="1631489" cy="1198835"/>
          </a:xfrm>
          <a:custGeom>
            <a:avLst/>
            <a:gdLst>
              <a:gd name="connsiteX0" fmla="*/ 1022365 w 1631489"/>
              <a:gd name="connsiteY0" fmla="*/ 0 h 1198835"/>
              <a:gd name="connsiteX1" fmla="*/ 1631489 w 1631489"/>
              <a:gd name="connsiteY1" fmla="*/ 1198835 h 1198835"/>
              <a:gd name="connsiteX2" fmla="*/ 0 w 1631489"/>
              <a:gd name="connsiteY2" fmla="*/ 1198835 h 1198835"/>
              <a:gd name="connsiteX3" fmla="*/ 600826 w 1631489"/>
              <a:gd name="connsiteY3" fmla="*/ 16333 h 1198835"/>
              <a:gd name="connsiteX4" fmla="*/ 614363 w 1631489"/>
              <a:gd name="connsiteY4" fmla="*/ 23680 h 1198835"/>
              <a:gd name="connsiteX5" fmla="*/ 796550 w 1631489"/>
              <a:gd name="connsiteY5" fmla="*/ 60462 h 1198835"/>
              <a:gd name="connsiteX6" fmla="*/ 978737 w 1631489"/>
              <a:gd name="connsiteY6" fmla="*/ 23680 h 1198835"/>
              <a:gd name="connsiteX7" fmla="*/ 1022365 w 1631489"/>
              <a:gd name="connsiteY7" fmla="*/ 0 h 119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1489" h="1198835">
                <a:moveTo>
                  <a:pt x="1022365" y="0"/>
                </a:moveTo>
                <a:lnTo>
                  <a:pt x="1631489" y="1198835"/>
                </a:lnTo>
                <a:lnTo>
                  <a:pt x="0" y="1198835"/>
                </a:lnTo>
                <a:lnTo>
                  <a:pt x="600826" y="16333"/>
                </a:lnTo>
                <a:lnTo>
                  <a:pt x="614363" y="23680"/>
                </a:lnTo>
                <a:cubicBezTo>
                  <a:pt x="670360" y="47365"/>
                  <a:pt x="731926" y="60462"/>
                  <a:pt x="796550" y="60462"/>
                </a:cubicBezTo>
                <a:cubicBezTo>
                  <a:pt x="861175" y="60462"/>
                  <a:pt x="922740" y="47365"/>
                  <a:pt x="978737" y="23680"/>
                </a:cubicBezTo>
                <a:lnTo>
                  <a:pt x="1022365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307157" y="6237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拆分</a:t>
            </a:r>
            <a:endParaRPr lang="zh-CN" altLang="en-US" dirty="0"/>
          </a:p>
        </p:txBody>
      </p:sp>
      <p:sp>
        <p:nvSpPr>
          <p:cNvPr id="22" name="任意多边形 21"/>
          <p:cNvSpPr/>
          <p:nvPr/>
        </p:nvSpPr>
        <p:spPr>
          <a:xfrm>
            <a:off x="8473154" y="4136069"/>
            <a:ext cx="486662" cy="679546"/>
          </a:xfrm>
          <a:custGeom>
            <a:avLst/>
            <a:gdLst>
              <a:gd name="connsiteX0" fmla="*/ 141815 w 283630"/>
              <a:gd name="connsiteY0" fmla="*/ 0 h 396044"/>
              <a:gd name="connsiteX1" fmla="*/ 283630 w 283630"/>
              <a:gd name="connsiteY1" fmla="*/ 368753 h 396044"/>
              <a:gd name="connsiteX2" fmla="*/ 221632 w 283630"/>
              <a:gd name="connsiteY2" fmla="*/ 387998 h 396044"/>
              <a:gd name="connsiteX3" fmla="*/ 141815 w 283630"/>
              <a:gd name="connsiteY3" fmla="*/ 396044 h 396044"/>
              <a:gd name="connsiteX4" fmla="*/ 61998 w 283630"/>
              <a:gd name="connsiteY4" fmla="*/ 387998 h 396044"/>
              <a:gd name="connsiteX5" fmla="*/ 0 w 283630"/>
              <a:gd name="connsiteY5" fmla="*/ 368753 h 39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630" h="396044">
                <a:moveTo>
                  <a:pt x="141815" y="0"/>
                </a:moveTo>
                <a:lnTo>
                  <a:pt x="283630" y="368753"/>
                </a:lnTo>
                <a:lnTo>
                  <a:pt x="221632" y="387998"/>
                </a:lnTo>
                <a:cubicBezTo>
                  <a:pt x="195850" y="393274"/>
                  <a:pt x="169156" y="396044"/>
                  <a:pt x="141815" y="396044"/>
                </a:cubicBezTo>
                <a:cubicBezTo>
                  <a:pt x="114474" y="396044"/>
                  <a:pt x="87780" y="393274"/>
                  <a:pt x="61998" y="387998"/>
                </a:cubicBezTo>
                <a:lnTo>
                  <a:pt x="0" y="36875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393319" y="6237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相交</a:t>
            </a:r>
            <a:endParaRPr lang="zh-CN" altLang="en-US" dirty="0"/>
          </a:p>
        </p:txBody>
      </p:sp>
      <p:sp>
        <p:nvSpPr>
          <p:cNvPr id="26" name="任意多边形 25"/>
          <p:cNvSpPr/>
          <p:nvPr/>
        </p:nvSpPr>
        <p:spPr>
          <a:xfrm>
            <a:off x="10107871" y="4455121"/>
            <a:ext cx="1317539" cy="1396197"/>
          </a:xfrm>
          <a:custGeom>
            <a:avLst/>
            <a:gdLst>
              <a:gd name="connsiteX0" fmla="*/ 533217 w 1317539"/>
              <a:gd name="connsiteY0" fmla="*/ 0 h 1396197"/>
              <a:gd name="connsiteX1" fmla="*/ 571697 w 1317539"/>
              <a:gd name="connsiteY1" fmla="*/ 11945 h 1396197"/>
              <a:gd name="connsiteX2" fmla="*/ 658770 w 1317539"/>
              <a:gd name="connsiteY2" fmla="*/ 20722 h 1396197"/>
              <a:gd name="connsiteX3" fmla="*/ 745843 w 1317539"/>
              <a:gd name="connsiteY3" fmla="*/ 11945 h 1396197"/>
              <a:gd name="connsiteX4" fmla="*/ 784323 w 1317539"/>
              <a:gd name="connsiteY4" fmla="*/ 0 h 1396197"/>
              <a:gd name="connsiteX5" fmla="*/ 1317539 w 1317539"/>
              <a:gd name="connsiteY5" fmla="*/ 1396197 h 1396197"/>
              <a:gd name="connsiteX6" fmla="*/ 0 w 1317539"/>
              <a:gd name="connsiteY6" fmla="*/ 1396197 h 139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7539" h="1396197">
                <a:moveTo>
                  <a:pt x="533217" y="0"/>
                </a:moveTo>
                <a:lnTo>
                  <a:pt x="571697" y="11945"/>
                </a:lnTo>
                <a:cubicBezTo>
                  <a:pt x="599822" y="17700"/>
                  <a:pt x="628943" y="20722"/>
                  <a:pt x="658770" y="20722"/>
                </a:cubicBezTo>
                <a:cubicBezTo>
                  <a:pt x="688597" y="20722"/>
                  <a:pt x="717718" y="17700"/>
                  <a:pt x="745843" y="11945"/>
                </a:cubicBezTo>
                <a:lnTo>
                  <a:pt x="784323" y="0"/>
                </a:lnTo>
                <a:lnTo>
                  <a:pt x="1317539" y="1396197"/>
                </a:lnTo>
                <a:lnTo>
                  <a:pt x="0" y="139619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0443474" y="6237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减除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8094829" y="776099"/>
            <a:ext cx="2640104" cy="1637747"/>
          </a:xfrm>
          <a:custGeom>
            <a:avLst/>
            <a:gdLst>
              <a:gd name="connsiteX0" fmla="*/ 0 w 1447097"/>
              <a:gd name="connsiteY0" fmla="*/ 723549 h 1447097"/>
              <a:gd name="connsiteX1" fmla="*/ 723549 w 1447097"/>
              <a:gd name="connsiteY1" fmla="*/ 0 h 1447097"/>
              <a:gd name="connsiteX2" fmla="*/ 1447098 w 1447097"/>
              <a:gd name="connsiteY2" fmla="*/ 723549 h 1447097"/>
              <a:gd name="connsiteX3" fmla="*/ 723549 w 1447097"/>
              <a:gd name="connsiteY3" fmla="*/ 1447098 h 1447097"/>
              <a:gd name="connsiteX4" fmla="*/ 0 w 1447097"/>
              <a:gd name="connsiteY4" fmla="*/ 723549 h 1447097"/>
              <a:gd name="connsiteX0" fmla="*/ 0 w 2136415"/>
              <a:gd name="connsiteY0" fmla="*/ 760970 h 1492251"/>
              <a:gd name="connsiteX1" fmla="*/ 723549 w 2136415"/>
              <a:gd name="connsiteY1" fmla="*/ 37421 h 1492251"/>
              <a:gd name="connsiteX2" fmla="*/ 2136415 w 2136415"/>
              <a:gd name="connsiteY2" fmla="*/ 353007 h 1492251"/>
              <a:gd name="connsiteX3" fmla="*/ 723549 w 2136415"/>
              <a:gd name="connsiteY3" fmla="*/ 1484519 h 1492251"/>
              <a:gd name="connsiteX4" fmla="*/ 0 w 2136415"/>
              <a:gd name="connsiteY4" fmla="*/ 760970 h 1492251"/>
              <a:gd name="connsiteX0" fmla="*/ 19653 w 2156068"/>
              <a:gd name="connsiteY0" fmla="*/ 760970 h 1476337"/>
              <a:gd name="connsiteX1" fmla="*/ 743202 w 2156068"/>
              <a:gd name="connsiteY1" fmla="*/ 37421 h 1476337"/>
              <a:gd name="connsiteX2" fmla="*/ 2156068 w 2156068"/>
              <a:gd name="connsiteY2" fmla="*/ 353007 h 1476337"/>
              <a:gd name="connsiteX3" fmla="*/ 1488790 w 2156068"/>
              <a:gd name="connsiteY3" fmla="*/ 1470451 h 1476337"/>
              <a:gd name="connsiteX4" fmla="*/ 19653 w 2156068"/>
              <a:gd name="connsiteY4" fmla="*/ 760970 h 1476337"/>
              <a:gd name="connsiteX0" fmla="*/ 19653 w 2234800"/>
              <a:gd name="connsiteY0" fmla="*/ 735982 h 1448296"/>
              <a:gd name="connsiteX1" fmla="*/ 743202 w 2234800"/>
              <a:gd name="connsiteY1" fmla="*/ 12433 h 1448296"/>
              <a:gd name="connsiteX2" fmla="*/ 2156068 w 2234800"/>
              <a:gd name="connsiteY2" fmla="*/ 328019 h 1448296"/>
              <a:gd name="connsiteX3" fmla="*/ 1994223 w 2234800"/>
              <a:gd name="connsiteY3" fmla="*/ 958979 h 1448296"/>
              <a:gd name="connsiteX4" fmla="*/ 1488790 w 2234800"/>
              <a:gd name="connsiteY4" fmla="*/ 1445463 h 1448296"/>
              <a:gd name="connsiteX5" fmla="*/ 19653 w 2234800"/>
              <a:gd name="connsiteY5" fmla="*/ 735982 h 1448296"/>
              <a:gd name="connsiteX0" fmla="*/ 19653 w 2361266"/>
              <a:gd name="connsiteY0" fmla="*/ 735982 h 1465063"/>
              <a:gd name="connsiteX1" fmla="*/ 743202 w 2361266"/>
              <a:gd name="connsiteY1" fmla="*/ 12433 h 1465063"/>
              <a:gd name="connsiteX2" fmla="*/ 2156068 w 2361266"/>
              <a:gd name="connsiteY2" fmla="*/ 328019 h 1465063"/>
              <a:gd name="connsiteX3" fmla="*/ 2303712 w 2361266"/>
              <a:gd name="connsiteY3" fmla="*/ 1184062 h 1465063"/>
              <a:gd name="connsiteX4" fmla="*/ 1488790 w 2361266"/>
              <a:gd name="connsiteY4" fmla="*/ 1445463 h 1465063"/>
              <a:gd name="connsiteX5" fmla="*/ 19653 w 2361266"/>
              <a:gd name="connsiteY5" fmla="*/ 735982 h 1465063"/>
              <a:gd name="connsiteX0" fmla="*/ 324 w 2341937"/>
              <a:gd name="connsiteY0" fmla="*/ 735982 h 1445834"/>
              <a:gd name="connsiteX1" fmla="*/ 723873 w 2341937"/>
              <a:gd name="connsiteY1" fmla="*/ 12433 h 1445834"/>
              <a:gd name="connsiteX2" fmla="*/ 2136739 w 2341937"/>
              <a:gd name="connsiteY2" fmla="*/ 328019 h 1445834"/>
              <a:gd name="connsiteX3" fmla="*/ 2284383 w 2341937"/>
              <a:gd name="connsiteY3" fmla="*/ 1184062 h 1445834"/>
              <a:gd name="connsiteX4" fmla="*/ 1469461 w 2341937"/>
              <a:gd name="connsiteY4" fmla="*/ 1445463 h 1445834"/>
              <a:gd name="connsiteX5" fmla="*/ 801805 w 2341937"/>
              <a:gd name="connsiteY5" fmla="*/ 1228805 h 1445834"/>
              <a:gd name="connsiteX6" fmla="*/ 324 w 2341937"/>
              <a:gd name="connsiteY6" fmla="*/ 735982 h 1445834"/>
              <a:gd name="connsiteX0" fmla="*/ 333850 w 2675463"/>
              <a:gd name="connsiteY0" fmla="*/ 735982 h 1445552"/>
              <a:gd name="connsiteX1" fmla="*/ 1057399 w 2675463"/>
              <a:gd name="connsiteY1" fmla="*/ 12433 h 1445552"/>
              <a:gd name="connsiteX2" fmla="*/ 2470265 w 2675463"/>
              <a:gd name="connsiteY2" fmla="*/ 328019 h 1445552"/>
              <a:gd name="connsiteX3" fmla="*/ 2617909 w 2675463"/>
              <a:gd name="connsiteY3" fmla="*/ 1184062 h 1445552"/>
              <a:gd name="connsiteX4" fmla="*/ 1802987 w 2675463"/>
              <a:gd name="connsiteY4" fmla="*/ 1445463 h 1445552"/>
              <a:gd name="connsiteX5" fmla="*/ 87581 w 2675463"/>
              <a:gd name="connsiteY5" fmla="*/ 1165305 h 1445552"/>
              <a:gd name="connsiteX6" fmla="*/ 333850 w 2675463"/>
              <a:gd name="connsiteY6" fmla="*/ 735982 h 1445552"/>
              <a:gd name="connsiteX0" fmla="*/ 246269 w 2587882"/>
              <a:gd name="connsiteY0" fmla="*/ 735982 h 1445552"/>
              <a:gd name="connsiteX1" fmla="*/ 969818 w 2587882"/>
              <a:gd name="connsiteY1" fmla="*/ 12433 h 1445552"/>
              <a:gd name="connsiteX2" fmla="*/ 2382684 w 2587882"/>
              <a:gd name="connsiteY2" fmla="*/ 328019 h 1445552"/>
              <a:gd name="connsiteX3" fmla="*/ 2530328 w 2587882"/>
              <a:gd name="connsiteY3" fmla="*/ 1184062 h 1445552"/>
              <a:gd name="connsiteX4" fmla="*/ 1715406 w 2587882"/>
              <a:gd name="connsiteY4" fmla="*/ 1445463 h 1445552"/>
              <a:gd name="connsiteX5" fmla="*/ 0 w 2587882"/>
              <a:gd name="connsiteY5" fmla="*/ 1165305 h 1445552"/>
              <a:gd name="connsiteX6" fmla="*/ 246269 w 2587882"/>
              <a:gd name="connsiteY6" fmla="*/ 735982 h 1445552"/>
              <a:gd name="connsiteX0" fmla="*/ 246269 w 2587882"/>
              <a:gd name="connsiteY0" fmla="*/ 735982 h 1445552"/>
              <a:gd name="connsiteX1" fmla="*/ 969818 w 2587882"/>
              <a:gd name="connsiteY1" fmla="*/ 12433 h 1445552"/>
              <a:gd name="connsiteX2" fmla="*/ 2382684 w 2587882"/>
              <a:gd name="connsiteY2" fmla="*/ 328019 h 1445552"/>
              <a:gd name="connsiteX3" fmla="*/ 2530328 w 2587882"/>
              <a:gd name="connsiteY3" fmla="*/ 1184062 h 1445552"/>
              <a:gd name="connsiteX4" fmla="*/ 1715406 w 2587882"/>
              <a:gd name="connsiteY4" fmla="*/ 1445463 h 1445552"/>
              <a:gd name="connsiteX5" fmla="*/ 0 w 2587882"/>
              <a:gd name="connsiteY5" fmla="*/ 1165305 h 1445552"/>
              <a:gd name="connsiteX6" fmla="*/ 246269 w 2587882"/>
              <a:gd name="connsiteY6" fmla="*/ 735982 h 1445552"/>
              <a:gd name="connsiteX0" fmla="*/ 38141 w 2640104"/>
              <a:gd name="connsiteY0" fmla="*/ 70927 h 1637747"/>
              <a:gd name="connsiteX1" fmla="*/ 1022040 w 2640104"/>
              <a:gd name="connsiteY1" fmla="*/ 204628 h 1637747"/>
              <a:gd name="connsiteX2" fmla="*/ 2434906 w 2640104"/>
              <a:gd name="connsiteY2" fmla="*/ 520214 h 1637747"/>
              <a:gd name="connsiteX3" fmla="*/ 2582550 w 2640104"/>
              <a:gd name="connsiteY3" fmla="*/ 1376257 h 1637747"/>
              <a:gd name="connsiteX4" fmla="*/ 1767628 w 2640104"/>
              <a:gd name="connsiteY4" fmla="*/ 1637658 h 1637747"/>
              <a:gd name="connsiteX5" fmla="*/ 52222 w 2640104"/>
              <a:gd name="connsiteY5" fmla="*/ 1357500 h 1637747"/>
              <a:gd name="connsiteX6" fmla="*/ 38141 w 2640104"/>
              <a:gd name="connsiteY6" fmla="*/ 70927 h 163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0104" h="1637747">
                <a:moveTo>
                  <a:pt x="38141" y="70927"/>
                </a:moveTo>
                <a:cubicBezTo>
                  <a:pt x="199777" y="-121218"/>
                  <a:pt x="622579" y="129747"/>
                  <a:pt x="1022040" y="204628"/>
                </a:cubicBezTo>
                <a:cubicBezTo>
                  <a:pt x="1421501" y="279509"/>
                  <a:pt x="2226403" y="362456"/>
                  <a:pt x="2434906" y="520214"/>
                </a:cubicBezTo>
                <a:cubicBezTo>
                  <a:pt x="2643409" y="677972"/>
                  <a:pt x="2693763" y="1190016"/>
                  <a:pt x="2582550" y="1376257"/>
                </a:cubicBezTo>
                <a:cubicBezTo>
                  <a:pt x="2471337" y="1562498"/>
                  <a:pt x="2189349" y="1640784"/>
                  <a:pt x="1767628" y="1637658"/>
                </a:cubicBezTo>
                <a:cubicBezTo>
                  <a:pt x="1345907" y="1634532"/>
                  <a:pt x="436778" y="1405897"/>
                  <a:pt x="52222" y="1357500"/>
                </a:cubicBezTo>
                <a:cubicBezTo>
                  <a:pt x="296316" y="896353"/>
                  <a:pt x="-123495" y="263072"/>
                  <a:pt x="38141" y="7092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860883" y="2693486"/>
            <a:ext cx="11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编辑顶点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6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7115565" y="2852936"/>
            <a:ext cx="3804971" cy="1163034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79376" y="188640"/>
            <a:ext cx="6264696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形状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里的用处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绘制图标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分割版面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左右 上下</a:t>
            </a:r>
            <a:r>
              <a:rPr lang="en-US" altLang="zh-CN" dirty="0" smtClean="0">
                <a:solidFill>
                  <a:schemeClr val="tx1"/>
                </a:solidFill>
              </a:rPr>
              <a:t>)      // </a:t>
            </a:r>
            <a:r>
              <a:rPr lang="zh-CN" altLang="en-US" dirty="0">
                <a:solidFill>
                  <a:schemeClr val="tx1"/>
                </a:solidFill>
              </a:rPr>
              <a:t>开放路径断开图形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辅助阅读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加透明框凸显文字</a:t>
            </a:r>
            <a:r>
              <a:rPr lang="en-US" altLang="zh-CN" dirty="0" smtClean="0">
                <a:solidFill>
                  <a:schemeClr val="tx1"/>
                </a:solidFill>
              </a:rPr>
              <a:t>)  // </a:t>
            </a:r>
            <a:r>
              <a:rPr lang="zh-CN" altLang="en-US" dirty="0">
                <a:solidFill>
                  <a:schemeClr val="tx1"/>
                </a:solidFill>
              </a:rPr>
              <a:t>尽量使用基本形状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图示化强调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垫底凸显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3603" y="2492896"/>
            <a:ext cx="3816424" cy="18722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3603" y="4725144"/>
            <a:ext cx="3816424" cy="18722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3603" y="2492896"/>
            <a:ext cx="1944216" cy="1872208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3603" y="5805264"/>
            <a:ext cx="3816424" cy="79208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320027" y="3140968"/>
            <a:ext cx="923330" cy="28623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800" spc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分割版面</a:t>
            </a:r>
            <a:endParaRPr lang="zh-CN" altLang="en-US" sz="48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308439" y="2888940"/>
            <a:ext cx="3419222" cy="1080120"/>
          </a:xfrm>
          <a:prstGeom prst="round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7464152" y="620688"/>
            <a:ext cx="1080120" cy="1080120"/>
          </a:xfrm>
          <a:custGeom>
            <a:avLst/>
            <a:gdLst>
              <a:gd name="connsiteX0" fmla="*/ 720080 w 1440160"/>
              <a:gd name="connsiteY0" fmla="*/ 648072 h 1440160"/>
              <a:gd name="connsiteX1" fmla="*/ 972108 w 1440160"/>
              <a:gd name="connsiteY1" fmla="*/ 900100 h 1440160"/>
              <a:gd name="connsiteX2" fmla="*/ 720080 w 1440160"/>
              <a:gd name="connsiteY2" fmla="*/ 1152128 h 1440160"/>
              <a:gd name="connsiteX3" fmla="*/ 468052 w 1440160"/>
              <a:gd name="connsiteY3" fmla="*/ 900100 h 1440160"/>
              <a:gd name="connsiteX4" fmla="*/ 720080 w 1440160"/>
              <a:gd name="connsiteY4" fmla="*/ 648072 h 1440160"/>
              <a:gd name="connsiteX5" fmla="*/ 720080 w 1440160"/>
              <a:gd name="connsiteY5" fmla="*/ 504056 h 1440160"/>
              <a:gd name="connsiteX6" fmla="*/ 324036 w 1440160"/>
              <a:gd name="connsiteY6" fmla="*/ 900100 h 1440160"/>
              <a:gd name="connsiteX7" fmla="*/ 720080 w 1440160"/>
              <a:gd name="connsiteY7" fmla="*/ 1296144 h 1440160"/>
              <a:gd name="connsiteX8" fmla="*/ 1116124 w 1440160"/>
              <a:gd name="connsiteY8" fmla="*/ 900100 h 1440160"/>
              <a:gd name="connsiteX9" fmla="*/ 720080 w 1440160"/>
              <a:gd name="connsiteY9" fmla="*/ 504056 h 1440160"/>
              <a:gd name="connsiteX10" fmla="*/ 720080 w 1440160"/>
              <a:gd name="connsiteY10" fmla="*/ 144016 h 1440160"/>
              <a:gd name="connsiteX11" fmla="*/ 630070 w 1440160"/>
              <a:gd name="connsiteY11" fmla="*/ 234026 h 1440160"/>
              <a:gd name="connsiteX12" fmla="*/ 720080 w 1440160"/>
              <a:gd name="connsiteY12" fmla="*/ 324036 h 1440160"/>
              <a:gd name="connsiteX13" fmla="*/ 810090 w 1440160"/>
              <a:gd name="connsiteY13" fmla="*/ 234026 h 1440160"/>
              <a:gd name="connsiteX14" fmla="*/ 720080 w 1440160"/>
              <a:gd name="connsiteY14" fmla="*/ 144016 h 1440160"/>
              <a:gd name="connsiteX15" fmla="*/ 457589 w 1440160"/>
              <a:gd name="connsiteY15" fmla="*/ 0 h 1440160"/>
              <a:gd name="connsiteX16" fmla="*/ 982571 w 1440160"/>
              <a:gd name="connsiteY16" fmla="*/ 0 h 1440160"/>
              <a:gd name="connsiteX17" fmla="*/ 1116124 w 1440160"/>
              <a:gd name="connsiteY17" fmla="*/ 360040 h 1440160"/>
              <a:gd name="connsiteX18" fmla="*/ 1332710 w 1440160"/>
              <a:gd name="connsiteY18" fmla="*/ 360040 h 1440160"/>
              <a:gd name="connsiteX19" fmla="*/ 1440160 w 1440160"/>
              <a:gd name="connsiteY19" fmla="*/ 467490 h 1440160"/>
              <a:gd name="connsiteX20" fmla="*/ 1440160 w 1440160"/>
              <a:gd name="connsiteY20" fmla="*/ 1332710 h 1440160"/>
              <a:gd name="connsiteX21" fmla="*/ 1332710 w 1440160"/>
              <a:gd name="connsiteY21" fmla="*/ 1440160 h 1440160"/>
              <a:gd name="connsiteX22" fmla="*/ 107450 w 1440160"/>
              <a:gd name="connsiteY22" fmla="*/ 1440160 h 1440160"/>
              <a:gd name="connsiteX23" fmla="*/ 0 w 1440160"/>
              <a:gd name="connsiteY23" fmla="*/ 1332710 h 1440160"/>
              <a:gd name="connsiteX24" fmla="*/ 0 w 1440160"/>
              <a:gd name="connsiteY24" fmla="*/ 467490 h 1440160"/>
              <a:gd name="connsiteX25" fmla="*/ 107450 w 1440160"/>
              <a:gd name="connsiteY25" fmla="*/ 360040 h 1440160"/>
              <a:gd name="connsiteX26" fmla="*/ 324036 w 1440160"/>
              <a:gd name="connsiteY26" fmla="*/ 36004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40160" h="1440160">
                <a:moveTo>
                  <a:pt x="720080" y="648072"/>
                </a:moveTo>
                <a:cubicBezTo>
                  <a:pt x="859271" y="648072"/>
                  <a:pt x="972108" y="760909"/>
                  <a:pt x="972108" y="900100"/>
                </a:cubicBezTo>
                <a:cubicBezTo>
                  <a:pt x="972108" y="1039291"/>
                  <a:pt x="859271" y="1152128"/>
                  <a:pt x="720080" y="1152128"/>
                </a:cubicBezTo>
                <a:cubicBezTo>
                  <a:pt x="580889" y="1152128"/>
                  <a:pt x="468052" y="1039291"/>
                  <a:pt x="468052" y="900100"/>
                </a:cubicBezTo>
                <a:cubicBezTo>
                  <a:pt x="468052" y="760909"/>
                  <a:pt x="580889" y="648072"/>
                  <a:pt x="720080" y="648072"/>
                </a:cubicBezTo>
                <a:close/>
                <a:moveTo>
                  <a:pt x="720080" y="504056"/>
                </a:moveTo>
                <a:cubicBezTo>
                  <a:pt x="501351" y="504056"/>
                  <a:pt x="324036" y="681371"/>
                  <a:pt x="324036" y="900100"/>
                </a:cubicBezTo>
                <a:cubicBezTo>
                  <a:pt x="324036" y="1118829"/>
                  <a:pt x="501351" y="1296144"/>
                  <a:pt x="720080" y="1296144"/>
                </a:cubicBezTo>
                <a:cubicBezTo>
                  <a:pt x="938809" y="1296144"/>
                  <a:pt x="1116124" y="1118829"/>
                  <a:pt x="1116124" y="900100"/>
                </a:cubicBezTo>
                <a:cubicBezTo>
                  <a:pt x="1116124" y="681371"/>
                  <a:pt x="938809" y="504056"/>
                  <a:pt x="720080" y="504056"/>
                </a:cubicBezTo>
                <a:close/>
                <a:moveTo>
                  <a:pt x="720080" y="144016"/>
                </a:moveTo>
                <a:cubicBezTo>
                  <a:pt x="670369" y="144016"/>
                  <a:pt x="630070" y="184315"/>
                  <a:pt x="630070" y="234026"/>
                </a:cubicBezTo>
                <a:cubicBezTo>
                  <a:pt x="630070" y="283737"/>
                  <a:pt x="670369" y="324036"/>
                  <a:pt x="720080" y="324036"/>
                </a:cubicBezTo>
                <a:cubicBezTo>
                  <a:pt x="769791" y="324036"/>
                  <a:pt x="810090" y="283737"/>
                  <a:pt x="810090" y="234026"/>
                </a:cubicBezTo>
                <a:cubicBezTo>
                  <a:pt x="810090" y="184315"/>
                  <a:pt x="769791" y="144016"/>
                  <a:pt x="720080" y="144016"/>
                </a:cubicBezTo>
                <a:close/>
                <a:moveTo>
                  <a:pt x="457589" y="0"/>
                </a:moveTo>
                <a:lnTo>
                  <a:pt x="982571" y="0"/>
                </a:lnTo>
                <a:lnTo>
                  <a:pt x="1116124" y="360040"/>
                </a:lnTo>
                <a:lnTo>
                  <a:pt x="1332710" y="360040"/>
                </a:lnTo>
                <a:cubicBezTo>
                  <a:pt x="1392053" y="360040"/>
                  <a:pt x="1440160" y="408147"/>
                  <a:pt x="1440160" y="467490"/>
                </a:cubicBezTo>
                <a:lnTo>
                  <a:pt x="1440160" y="1332710"/>
                </a:lnTo>
                <a:cubicBezTo>
                  <a:pt x="1440160" y="1392053"/>
                  <a:pt x="1392053" y="1440160"/>
                  <a:pt x="1332710" y="1440160"/>
                </a:cubicBezTo>
                <a:lnTo>
                  <a:pt x="107450" y="1440160"/>
                </a:lnTo>
                <a:cubicBezTo>
                  <a:pt x="48107" y="1440160"/>
                  <a:pt x="0" y="1392053"/>
                  <a:pt x="0" y="1332710"/>
                </a:cubicBezTo>
                <a:lnTo>
                  <a:pt x="0" y="467490"/>
                </a:lnTo>
                <a:cubicBezTo>
                  <a:pt x="0" y="408147"/>
                  <a:pt x="48107" y="360040"/>
                  <a:pt x="107450" y="360040"/>
                </a:cubicBezTo>
                <a:lnTo>
                  <a:pt x="324036" y="36004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688288" y="1053806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绘制图标</a:t>
            </a:r>
            <a:endParaRPr lang="zh-CN" altLang="en-US" sz="36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274951" y="3244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我是测试文本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848499" y="4078813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辅助阅读</a:t>
            </a:r>
            <a:endParaRPr lang="zh-CN" altLang="en-US" sz="36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115565" y="5013176"/>
            <a:ext cx="3804971" cy="990114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834852" y="5362310"/>
            <a:ext cx="233910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233220" y="536231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我是测试文本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890230" y="6080776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图示强调</a:t>
            </a:r>
            <a:endParaRPr lang="zh-CN" altLang="en-US" sz="36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15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87102" y="2313352"/>
            <a:ext cx="1296144" cy="1296144"/>
            <a:chOff x="989965" y="1741458"/>
            <a:chExt cx="1296144" cy="1296144"/>
          </a:xfrm>
        </p:grpSpPr>
        <p:sp>
          <p:nvSpPr>
            <p:cNvPr id="3" name="文本框 2"/>
            <p:cNvSpPr txBox="1"/>
            <p:nvPr/>
          </p:nvSpPr>
          <p:spPr>
            <a:xfrm>
              <a:off x="1199456" y="220486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呼吸感</a:t>
              </a:r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989965" y="1741458"/>
              <a:ext cx="1296144" cy="1296144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35360" y="4395482"/>
            <a:ext cx="1385106" cy="1296144"/>
            <a:chOff x="1091444" y="3789040"/>
            <a:chExt cx="1385106" cy="1296144"/>
          </a:xfrm>
        </p:grpSpPr>
        <p:sp>
          <p:nvSpPr>
            <p:cNvPr id="8" name="文本框 7"/>
            <p:cNvSpPr txBox="1"/>
            <p:nvPr/>
          </p:nvSpPr>
          <p:spPr>
            <a:xfrm>
              <a:off x="1194942" y="4252446"/>
              <a:ext cx="1281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笔</a:t>
              </a:r>
              <a:r>
                <a:rPr lang="zh-CN" altLang="en-US" dirty="0" smtClean="0"/>
                <a:t>刷特效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1091444" y="3789040"/>
              <a:ext cx="1296144" cy="1296144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椭圆 10"/>
          <p:cNvSpPr/>
          <p:nvPr/>
        </p:nvSpPr>
        <p:spPr>
          <a:xfrm>
            <a:off x="7320136" y="-459432"/>
            <a:ext cx="7848872" cy="784887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1221574" y="1567036"/>
            <a:ext cx="6591935" cy="4742284"/>
          </a:xfrm>
          <a:custGeom>
            <a:avLst/>
            <a:gdLst>
              <a:gd name="connsiteX0" fmla="*/ 0 w 4305300"/>
              <a:gd name="connsiteY0" fmla="*/ 3467100 h 3467100"/>
              <a:gd name="connsiteX1" fmla="*/ 19050 w 4305300"/>
              <a:gd name="connsiteY1" fmla="*/ 3352800 h 3467100"/>
              <a:gd name="connsiteX2" fmla="*/ 57150 w 4305300"/>
              <a:gd name="connsiteY2" fmla="*/ 3276600 h 3467100"/>
              <a:gd name="connsiteX3" fmla="*/ 76200 w 4305300"/>
              <a:gd name="connsiteY3" fmla="*/ 3219450 h 3467100"/>
              <a:gd name="connsiteX4" fmla="*/ 190500 w 4305300"/>
              <a:gd name="connsiteY4" fmla="*/ 3028950 h 3467100"/>
              <a:gd name="connsiteX5" fmla="*/ 342900 w 4305300"/>
              <a:gd name="connsiteY5" fmla="*/ 2895600 h 3467100"/>
              <a:gd name="connsiteX6" fmla="*/ 628650 w 4305300"/>
              <a:gd name="connsiteY6" fmla="*/ 2876550 h 3467100"/>
              <a:gd name="connsiteX7" fmla="*/ 800100 w 4305300"/>
              <a:gd name="connsiteY7" fmla="*/ 2743200 h 3467100"/>
              <a:gd name="connsiteX8" fmla="*/ 819150 w 4305300"/>
              <a:gd name="connsiteY8" fmla="*/ 2476500 h 3467100"/>
              <a:gd name="connsiteX9" fmla="*/ 742950 w 4305300"/>
              <a:gd name="connsiteY9" fmla="*/ 2419350 h 3467100"/>
              <a:gd name="connsiteX10" fmla="*/ 685800 w 4305300"/>
              <a:gd name="connsiteY10" fmla="*/ 2400300 h 3467100"/>
              <a:gd name="connsiteX11" fmla="*/ 571500 w 4305300"/>
              <a:gd name="connsiteY11" fmla="*/ 2343150 h 3467100"/>
              <a:gd name="connsiteX12" fmla="*/ 533400 w 4305300"/>
              <a:gd name="connsiteY12" fmla="*/ 2286000 h 3467100"/>
              <a:gd name="connsiteX13" fmla="*/ 590550 w 4305300"/>
              <a:gd name="connsiteY13" fmla="*/ 2247900 h 3467100"/>
              <a:gd name="connsiteX14" fmla="*/ 609600 w 4305300"/>
              <a:gd name="connsiteY14" fmla="*/ 2190750 h 3467100"/>
              <a:gd name="connsiteX15" fmla="*/ 704850 w 4305300"/>
              <a:gd name="connsiteY15" fmla="*/ 2076450 h 3467100"/>
              <a:gd name="connsiteX16" fmla="*/ 819150 w 4305300"/>
              <a:gd name="connsiteY16" fmla="*/ 2000250 h 3467100"/>
              <a:gd name="connsiteX17" fmla="*/ 914400 w 4305300"/>
              <a:gd name="connsiteY17" fmla="*/ 1885950 h 3467100"/>
              <a:gd name="connsiteX18" fmla="*/ 971550 w 4305300"/>
              <a:gd name="connsiteY18" fmla="*/ 1866900 h 3467100"/>
              <a:gd name="connsiteX19" fmla="*/ 1143000 w 4305300"/>
              <a:gd name="connsiteY19" fmla="*/ 1733550 h 3467100"/>
              <a:gd name="connsiteX20" fmla="*/ 1181100 w 4305300"/>
              <a:gd name="connsiteY20" fmla="*/ 1676400 h 3467100"/>
              <a:gd name="connsiteX21" fmla="*/ 1238250 w 4305300"/>
              <a:gd name="connsiteY21" fmla="*/ 1657350 h 3467100"/>
              <a:gd name="connsiteX22" fmla="*/ 1295400 w 4305300"/>
              <a:gd name="connsiteY22" fmla="*/ 1619250 h 3467100"/>
              <a:gd name="connsiteX23" fmla="*/ 1638300 w 4305300"/>
              <a:gd name="connsiteY23" fmla="*/ 1619250 h 3467100"/>
              <a:gd name="connsiteX24" fmla="*/ 1771650 w 4305300"/>
              <a:gd name="connsiteY24" fmla="*/ 1447800 h 3467100"/>
              <a:gd name="connsiteX25" fmla="*/ 1809750 w 4305300"/>
              <a:gd name="connsiteY25" fmla="*/ 1333500 h 3467100"/>
              <a:gd name="connsiteX26" fmla="*/ 1828800 w 4305300"/>
              <a:gd name="connsiteY26" fmla="*/ 1085850 h 3467100"/>
              <a:gd name="connsiteX27" fmla="*/ 1885950 w 4305300"/>
              <a:gd name="connsiteY27" fmla="*/ 1047750 h 3467100"/>
              <a:gd name="connsiteX28" fmla="*/ 1943100 w 4305300"/>
              <a:gd name="connsiteY28" fmla="*/ 990600 h 3467100"/>
              <a:gd name="connsiteX29" fmla="*/ 2000250 w 4305300"/>
              <a:gd name="connsiteY29" fmla="*/ 971550 h 3467100"/>
              <a:gd name="connsiteX30" fmla="*/ 2057400 w 4305300"/>
              <a:gd name="connsiteY30" fmla="*/ 933450 h 3467100"/>
              <a:gd name="connsiteX31" fmla="*/ 2152650 w 4305300"/>
              <a:gd name="connsiteY31" fmla="*/ 952500 h 3467100"/>
              <a:gd name="connsiteX32" fmla="*/ 2286000 w 4305300"/>
              <a:gd name="connsiteY32" fmla="*/ 1047750 h 3467100"/>
              <a:gd name="connsiteX33" fmla="*/ 2362200 w 4305300"/>
              <a:gd name="connsiteY33" fmla="*/ 1066800 h 3467100"/>
              <a:gd name="connsiteX34" fmla="*/ 2495550 w 4305300"/>
              <a:gd name="connsiteY34" fmla="*/ 1104900 h 3467100"/>
              <a:gd name="connsiteX35" fmla="*/ 2857500 w 4305300"/>
              <a:gd name="connsiteY35" fmla="*/ 1066800 h 3467100"/>
              <a:gd name="connsiteX36" fmla="*/ 2914650 w 4305300"/>
              <a:gd name="connsiteY36" fmla="*/ 1047750 h 3467100"/>
              <a:gd name="connsiteX37" fmla="*/ 2971800 w 4305300"/>
              <a:gd name="connsiteY37" fmla="*/ 990600 h 3467100"/>
              <a:gd name="connsiteX38" fmla="*/ 3028950 w 4305300"/>
              <a:gd name="connsiteY38" fmla="*/ 971550 h 3467100"/>
              <a:gd name="connsiteX39" fmla="*/ 3086100 w 4305300"/>
              <a:gd name="connsiteY39" fmla="*/ 933450 h 3467100"/>
              <a:gd name="connsiteX40" fmla="*/ 3162300 w 4305300"/>
              <a:gd name="connsiteY40" fmla="*/ 819150 h 3467100"/>
              <a:gd name="connsiteX41" fmla="*/ 3200400 w 4305300"/>
              <a:gd name="connsiteY41" fmla="*/ 762000 h 3467100"/>
              <a:gd name="connsiteX42" fmla="*/ 3238500 w 4305300"/>
              <a:gd name="connsiteY42" fmla="*/ 647700 h 3467100"/>
              <a:gd name="connsiteX43" fmla="*/ 3219450 w 4305300"/>
              <a:gd name="connsiteY43" fmla="*/ 400050 h 3467100"/>
              <a:gd name="connsiteX44" fmla="*/ 3200400 w 4305300"/>
              <a:gd name="connsiteY44" fmla="*/ 342900 h 3467100"/>
              <a:gd name="connsiteX45" fmla="*/ 3143250 w 4305300"/>
              <a:gd name="connsiteY45" fmla="*/ 285750 h 3467100"/>
              <a:gd name="connsiteX46" fmla="*/ 3105150 w 4305300"/>
              <a:gd name="connsiteY46" fmla="*/ 228600 h 3467100"/>
              <a:gd name="connsiteX47" fmla="*/ 3086100 w 4305300"/>
              <a:gd name="connsiteY47" fmla="*/ 152400 h 3467100"/>
              <a:gd name="connsiteX48" fmla="*/ 3143250 w 4305300"/>
              <a:gd name="connsiteY48" fmla="*/ 133350 h 3467100"/>
              <a:gd name="connsiteX49" fmla="*/ 3219450 w 4305300"/>
              <a:gd name="connsiteY49" fmla="*/ 114300 h 3467100"/>
              <a:gd name="connsiteX50" fmla="*/ 3276600 w 4305300"/>
              <a:gd name="connsiteY50" fmla="*/ 95250 h 3467100"/>
              <a:gd name="connsiteX51" fmla="*/ 3886200 w 4305300"/>
              <a:gd name="connsiteY51" fmla="*/ 76200 h 3467100"/>
              <a:gd name="connsiteX52" fmla="*/ 4076700 w 4305300"/>
              <a:gd name="connsiteY52" fmla="*/ 57150 h 3467100"/>
              <a:gd name="connsiteX53" fmla="*/ 4191000 w 4305300"/>
              <a:gd name="connsiteY53" fmla="*/ 19050 h 3467100"/>
              <a:gd name="connsiteX54" fmla="*/ 4305300 w 4305300"/>
              <a:gd name="connsiteY54" fmla="*/ 0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305300" h="3467100">
                <a:moveTo>
                  <a:pt x="0" y="3467100"/>
                </a:moveTo>
                <a:cubicBezTo>
                  <a:pt x="6350" y="3429000"/>
                  <a:pt x="7951" y="3389797"/>
                  <a:pt x="19050" y="3352800"/>
                </a:cubicBezTo>
                <a:cubicBezTo>
                  <a:pt x="27210" y="3325600"/>
                  <a:pt x="45963" y="3302702"/>
                  <a:pt x="57150" y="3276600"/>
                </a:cubicBezTo>
                <a:cubicBezTo>
                  <a:pt x="65060" y="3258143"/>
                  <a:pt x="68290" y="3237907"/>
                  <a:pt x="76200" y="3219450"/>
                </a:cubicBezTo>
                <a:cubicBezTo>
                  <a:pt x="111347" y="3137441"/>
                  <a:pt x="136329" y="3110206"/>
                  <a:pt x="190500" y="3028950"/>
                </a:cubicBezTo>
                <a:cubicBezTo>
                  <a:pt x="226090" y="2975566"/>
                  <a:pt x="265371" y="2900769"/>
                  <a:pt x="342900" y="2895600"/>
                </a:cubicBezTo>
                <a:lnTo>
                  <a:pt x="628650" y="2876550"/>
                </a:lnTo>
                <a:cubicBezTo>
                  <a:pt x="765366" y="2785406"/>
                  <a:pt x="710571" y="2832729"/>
                  <a:pt x="800100" y="2743200"/>
                </a:cubicBezTo>
                <a:cubicBezTo>
                  <a:pt x="833362" y="2643413"/>
                  <a:pt x="869986" y="2588338"/>
                  <a:pt x="819150" y="2476500"/>
                </a:cubicBezTo>
                <a:cubicBezTo>
                  <a:pt x="806012" y="2447596"/>
                  <a:pt x="770517" y="2435102"/>
                  <a:pt x="742950" y="2419350"/>
                </a:cubicBezTo>
                <a:cubicBezTo>
                  <a:pt x="725515" y="2409387"/>
                  <a:pt x="703761" y="2409280"/>
                  <a:pt x="685800" y="2400300"/>
                </a:cubicBezTo>
                <a:cubicBezTo>
                  <a:pt x="538084" y="2326442"/>
                  <a:pt x="715148" y="2391033"/>
                  <a:pt x="571500" y="2343150"/>
                </a:cubicBezTo>
                <a:cubicBezTo>
                  <a:pt x="558800" y="2324100"/>
                  <a:pt x="528910" y="2308451"/>
                  <a:pt x="533400" y="2286000"/>
                </a:cubicBezTo>
                <a:cubicBezTo>
                  <a:pt x="537890" y="2263549"/>
                  <a:pt x="576247" y="2265778"/>
                  <a:pt x="590550" y="2247900"/>
                </a:cubicBezTo>
                <a:cubicBezTo>
                  <a:pt x="603094" y="2232220"/>
                  <a:pt x="600620" y="2208711"/>
                  <a:pt x="609600" y="2190750"/>
                </a:cubicBezTo>
                <a:cubicBezTo>
                  <a:pt x="629612" y="2150726"/>
                  <a:pt x="670379" y="2103261"/>
                  <a:pt x="704850" y="2076450"/>
                </a:cubicBezTo>
                <a:cubicBezTo>
                  <a:pt x="740995" y="2048337"/>
                  <a:pt x="819150" y="2000250"/>
                  <a:pt x="819150" y="2000250"/>
                </a:cubicBezTo>
                <a:cubicBezTo>
                  <a:pt x="847263" y="1958080"/>
                  <a:pt x="870396" y="1915286"/>
                  <a:pt x="914400" y="1885950"/>
                </a:cubicBezTo>
                <a:cubicBezTo>
                  <a:pt x="931108" y="1874811"/>
                  <a:pt x="952500" y="1873250"/>
                  <a:pt x="971550" y="1866900"/>
                </a:cubicBezTo>
                <a:cubicBezTo>
                  <a:pt x="1100049" y="1738401"/>
                  <a:pt x="1034733" y="1769639"/>
                  <a:pt x="1143000" y="1733550"/>
                </a:cubicBezTo>
                <a:cubicBezTo>
                  <a:pt x="1155700" y="1714500"/>
                  <a:pt x="1163222" y="1690703"/>
                  <a:pt x="1181100" y="1676400"/>
                </a:cubicBezTo>
                <a:cubicBezTo>
                  <a:pt x="1196780" y="1663856"/>
                  <a:pt x="1220289" y="1666330"/>
                  <a:pt x="1238250" y="1657350"/>
                </a:cubicBezTo>
                <a:cubicBezTo>
                  <a:pt x="1258728" y="1647111"/>
                  <a:pt x="1276350" y="1631950"/>
                  <a:pt x="1295400" y="1619250"/>
                </a:cubicBezTo>
                <a:cubicBezTo>
                  <a:pt x="1428042" y="1641357"/>
                  <a:pt x="1484208" y="1660341"/>
                  <a:pt x="1638300" y="1619250"/>
                </a:cubicBezTo>
                <a:cubicBezTo>
                  <a:pt x="1674381" y="1609628"/>
                  <a:pt x="1771350" y="1448700"/>
                  <a:pt x="1771650" y="1447800"/>
                </a:cubicBezTo>
                <a:lnTo>
                  <a:pt x="1809750" y="1333500"/>
                </a:lnTo>
                <a:cubicBezTo>
                  <a:pt x="1816100" y="1250950"/>
                  <a:pt x="1807467" y="1165848"/>
                  <a:pt x="1828800" y="1085850"/>
                </a:cubicBezTo>
                <a:cubicBezTo>
                  <a:pt x="1834699" y="1063728"/>
                  <a:pt x="1868361" y="1062407"/>
                  <a:pt x="1885950" y="1047750"/>
                </a:cubicBezTo>
                <a:cubicBezTo>
                  <a:pt x="1906646" y="1030503"/>
                  <a:pt x="1920684" y="1005544"/>
                  <a:pt x="1943100" y="990600"/>
                </a:cubicBezTo>
                <a:cubicBezTo>
                  <a:pt x="1959808" y="979461"/>
                  <a:pt x="1982289" y="980530"/>
                  <a:pt x="2000250" y="971550"/>
                </a:cubicBezTo>
                <a:cubicBezTo>
                  <a:pt x="2020728" y="961311"/>
                  <a:pt x="2038350" y="946150"/>
                  <a:pt x="2057400" y="933450"/>
                </a:cubicBezTo>
                <a:cubicBezTo>
                  <a:pt x="2089150" y="939800"/>
                  <a:pt x="2123062" y="939350"/>
                  <a:pt x="2152650" y="952500"/>
                </a:cubicBezTo>
                <a:cubicBezTo>
                  <a:pt x="2328292" y="1030563"/>
                  <a:pt x="2143932" y="986864"/>
                  <a:pt x="2286000" y="1047750"/>
                </a:cubicBezTo>
                <a:cubicBezTo>
                  <a:pt x="2310065" y="1058063"/>
                  <a:pt x="2337026" y="1059607"/>
                  <a:pt x="2362200" y="1066800"/>
                </a:cubicBezTo>
                <a:cubicBezTo>
                  <a:pt x="2553506" y="1121459"/>
                  <a:pt x="2257336" y="1045347"/>
                  <a:pt x="2495550" y="1104900"/>
                </a:cubicBezTo>
                <a:cubicBezTo>
                  <a:pt x="2621102" y="1095242"/>
                  <a:pt x="2736461" y="1093697"/>
                  <a:pt x="2857500" y="1066800"/>
                </a:cubicBezTo>
                <a:cubicBezTo>
                  <a:pt x="2877102" y="1062444"/>
                  <a:pt x="2895600" y="1054100"/>
                  <a:pt x="2914650" y="1047750"/>
                </a:cubicBezTo>
                <a:cubicBezTo>
                  <a:pt x="2933700" y="1028700"/>
                  <a:pt x="2949384" y="1005544"/>
                  <a:pt x="2971800" y="990600"/>
                </a:cubicBezTo>
                <a:cubicBezTo>
                  <a:pt x="2988508" y="979461"/>
                  <a:pt x="3010989" y="980530"/>
                  <a:pt x="3028950" y="971550"/>
                </a:cubicBezTo>
                <a:cubicBezTo>
                  <a:pt x="3049428" y="961311"/>
                  <a:pt x="3067050" y="946150"/>
                  <a:pt x="3086100" y="933450"/>
                </a:cubicBezTo>
                <a:lnTo>
                  <a:pt x="3162300" y="819150"/>
                </a:lnTo>
                <a:cubicBezTo>
                  <a:pt x="3175000" y="800100"/>
                  <a:pt x="3193160" y="783720"/>
                  <a:pt x="3200400" y="762000"/>
                </a:cubicBezTo>
                <a:lnTo>
                  <a:pt x="3238500" y="647700"/>
                </a:lnTo>
                <a:cubicBezTo>
                  <a:pt x="3232150" y="565150"/>
                  <a:pt x="3229719" y="482205"/>
                  <a:pt x="3219450" y="400050"/>
                </a:cubicBezTo>
                <a:cubicBezTo>
                  <a:pt x="3216959" y="380125"/>
                  <a:pt x="3211539" y="359608"/>
                  <a:pt x="3200400" y="342900"/>
                </a:cubicBezTo>
                <a:cubicBezTo>
                  <a:pt x="3185456" y="320484"/>
                  <a:pt x="3160497" y="306446"/>
                  <a:pt x="3143250" y="285750"/>
                </a:cubicBezTo>
                <a:cubicBezTo>
                  <a:pt x="3128593" y="268161"/>
                  <a:pt x="3117850" y="247650"/>
                  <a:pt x="3105150" y="228600"/>
                </a:cubicBezTo>
                <a:cubicBezTo>
                  <a:pt x="3098800" y="203200"/>
                  <a:pt x="3076376" y="176709"/>
                  <a:pt x="3086100" y="152400"/>
                </a:cubicBezTo>
                <a:cubicBezTo>
                  <a:pt x="3093558" y="133756"/>
                  <a:pt x="3123942" y="138867"/>
                  <a:pt x="3143250" y="133350"/>
                </a:cubicBezTo>
                <a:cubicBezTo>
                  <a:pt x="3168424" y="126157"/>
                  <a:pt x="3194276" y="121493"/>
                  <a:pt x="3219450" y="114300"/>
                </a:cubicBezTo>
                <a:cubicBezTo>
                  <a:pt x="3238758" y="108783"/>
                  <a:pt x="3256552" y="96396"/>
                  <a:pt x="3276600" y="95250"/>
                </a:cubicBezTo>
                <a:cubicBezTo>
                  <a:pt x="3479568" y="83652"/>
                  <a:pt x="3683000" y="82550"/>
                  <a:pt x="3886200" y="76200"/>
                </a:cubicBezTo>
                <a:cubicBezTo>
                  <a:pt x="3949700" y="69850"/>
                  <a:pt x="4013976" y="68911"/>
                  <a:pt x="4076700" y="57150"/>
                </a:cubicBezTo>
                <a:cubicBezTo>
                  <a:pt x="4116173" y="49749"/>
                  <a:pt x="4151386" y="25652"/>
                  <a:pt x="4191000" y="19050"/>
                </a:cubicBezTo>
                <a:lnTo>
                  <a:pt x="43053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483020" y="1567036"/>
            <a:ext cx="1296144" cy="1296144"/>
            <a:chOff x="989965" y="1741458"/>
            <a:chExt cx="1296144" cy="1296144"/>
          </a:xfrm>
        </p:grpSpPr>
        <p:sp>
          <p:nvSpPr>
            <p:cNvPr id="14" name="文本框 13"/>
            <p:cNvSpPr txBox="1"/>
            <p:nvPr/>
          </p:nvSpPr>
          <p:spPr>
            <a:xfrm>
              <a:off x="1199456" y="220486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呼吸感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989965" y="1741458"/>
              <a:ext cx="1296144" cy="1296144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938098" y="356018"/>
            <a:ext cx="1296144" cy="1296144"/>
            <a:chOff x="989965" y="1741458"/>
            <a:chExt cx="1296144" cy="1296144"/>
          </a:xfrm>
        </p:grpSpPr>
        <p:sp>
          <p:nvSpPr>
            <p:cNvPr id="17" name="文本框 16"/>
            <p:cNvSpPr txBox="1"/>
            <p:nvPr/>
          </p:nvSpPr>
          <p:spPr>
            <a:xfrm>
              <a:off x="1199456" y="220486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呼吸感</a:t>
              </a:r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989965" y="1741458"/>
              <a:ext cx="1296144" cy="1296144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240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53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十字形 5"/>
          <p:cNvSpPr/>
          <p:nvPr/>
        </p:nvSpPr>
        <p:spPr>
          <a:xfrm>
            <a:off x="2423592" y="692696"/>
            <a:ext cx="6264696" cy="5256584"/>
          </a:xfrm>
          <a:prstGeom prst="plus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4583832" y="726838"/>
            <a:ext cx="288032" cy="93610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4574580" y="5012792"/>
            <a:ext cx="288032" cy="93610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0800000">
            <a:off x="6339768" y="725364"/>
            <a:ext cx="288032" cy="93610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0800000">
            <a:off x="6333728" y="5012791"/>
            <a:ext cx="288032" cy="93610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5400000">
            <a:off x="2755665" y="2240868"/>
            <a:ext cx="288032" cy="93610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 rot="5400000">
            <a:off x="8043875" y="2096852"/>
            <a:ext cx="288032" cy="93610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6200000">
            <a:off x="2747628" y="3320988"/>
            <a:ext cx="288032" cy="93610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16200000">
            <a:off x="8076220" y="3195252"/>
            <a:ext cx="288032" cy="93610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弧形 20"/>
          <p:cNvSpPr/>
          <p:nvPr/>
        </p:nvSpPr>
        <p:spPr>
          <a:xfrm rot="13975575">
            <a:off x="6936415" y="3249060"/>
            <a:ext cx="1098079" cy="1938461"/>
          </a:xfrm>
          <a:prstGeom prst="arc">
            <a:avLst>
              <a:gd name="adj1" fmla="val 17169506"/>
              <a:gd name="adj2" fmla="val 416679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弧形 21"/>
          <p:cNvSpPr/>
          <p:nvPr/>
        </p:nvSpPr>
        <p:spPr>
          <a:xfrm rot="13692378">
            <a:off x="6680852" y="3830859"/>
            <a:ext cx="1098079" cy="1938461"/>
          </a:xfrm>
          <a:prstGeom prst="arc">
            <a:avLst>
              <a:gd name="adj1" fmla="val 17169506"/>
              <a:gd name="adj2" fmla="val 4166795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 rot="607752">
            <a:off x="5856173" y="3390199"/>
            <a:ext cx="1087358" cy="1656184"/>
            <a:chOff x="9836797" y="2564904"/>
            <a:chExt cx="1087358" cy="1656184"/>
          </a:xfrm>
        </p:grpSpPr>
        <p:sp>
          <p:nvSpPr>
            <p:cNvPr id="16" name="椭圆 15"/>
            <p:cNvSpPr/>
            <p:nvPr/>
          </p:nvSpPr>
          <p:spPr>
            <a:xfrm>
              <a:off x="10626652" y="2870690"/>
              <a:ext cx="297503" cy="324036"/>
            </a:xfrm>
            <a:prstGeom prst="ellipse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0329984" y="3663303"/>
              <a:ext cx="297503" cy="324036"/>
            </a:xfrm>
            <a:prstGeom prst="ellipse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0134300" y="2690918"/>
              <a:ext cx="297503" cy="324036"/>
            </a:xfrm>
            <a:prstGeom prst="ellipse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9836797" y="3494549"/>
              <a:ext cx="297503" cy="324036"/>
            </a:xfrm>
            <a:prstGeom prst="ellipse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1252648">
              <a:off x="10128448" y="2564904"/>
              <a:ext cx="504056" cy="16561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1631504" y="725363"/>
            <a:ext cx="8496944" cy="5511949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7026915" y="3933056"/>
            <a:ext cx="202141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885516" y="37448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内侧前轮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6573853" y="4661158"/>
            <a:ext cx="231166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8782444" y="44774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内侧后轮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93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618</Words>
  <Application>Microsoft Office PowerPoint</Application>
  <PresentationFormat>宽屏</PresentationFormat>
  <Paragraphs>105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黑体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shangcc</dc:creator>
  <cp:lastModifiedBy>shangcc</cp:lastModifiedBy>
  <cp:revision>23</cp:revision>
  <dcterms:created xsi:type="dcterms:W3CDTF">2021-01-19T13:29:13Z</dcterms:created>
  <dcterms:modified xsi:type="dcterms:W3CDTF">2021-02-03T13:12:34Z</dcterms:modified>
</cp:coreProperties>
</file>