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17" r:id="rId19"/>
    <p:sldId id="322" r:id="rId20"/>
    <p:sldId id="323" r:id="rId21"/>
    <p:sldId id="324" r:id="rId22"/>
    <p:sldId id="325" r:id="rId23"/>
    <p:sldId id="297" r:id="rId24"/>
    <p:sldId id="298" r:id="rId25"/>
    <p:sldId id="271" r:id="rId26"/>
    <p:sldId id="299" r:id="rId27"/>
    <p:sldId id="303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86522" autoAdjust="0"/>
  </p:normalViewPr>
  <p:slideViewPr>
    <p:cSldViewPr>
      <p:cViewPr>
        <p:scale>
          <a:sx n="80" d="100"/>
          <a:sy n="80" d="100"/>
        </p:scale>
        <p:origin x="-978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26/12/2013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THỰC TẬP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Văn Hiệp</a:t>
            </a:r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05" y="1343024"/>
            <a:ext cx="6767002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9602"/>
            <a:ext cx="4038600" cy="306399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96" y="1343025"/>
            <a:ext cx="5309207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AST:</a:t>
            </a:r>
          </a:p>
          <a:p>
            <a:pPr lvl="1"/>
            <a:r>
              <a:rPr lang="en-US" dirty="0" smtClean="0"/>
              <a:t>ANTLR: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Eclipse 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3" y="1630044"/>
            <a:ext cx="7133333" cy="456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Các loại nút: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Cấu trúc điều khiển: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4191000"/>
            <a:ext cx="6934200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3" y="2514600"/>
            <a:ext cx="6741683" cy="111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618"/>
            <a:ext cx="4421162" cy="4647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143000" y="2971800"/>
            <a:ext cx="6858000" cy="2659224"/>
            <a:chOff x="528" y="1728"/>
            <a:chExt cx="4752" cy="1824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hlink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1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0200" y="3878716"/>
            <a:ext cx="19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Đồ thị dòng điều khiển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7293" y="3747414"/>
            <a:ext cx="194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nhị phân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2089" y="3709438"/>
            <a:ext cx="1932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cơ bản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6598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Quy </a:t>
            </a:r>
            <a:r>
              <a:rPr lang="en-US" sz="3200" dirty="0">
                <a:latin typeface="+mn-lt"/>
              </a:rPr>
              <a:t>trình xây dựng đồ thị dòng điều khiển cơ bản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1D88-3D4C-407D-834E-DADE9AD661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Đường </a:t>
            </a:r>
            <a:r>
              <a:rPr lang="en-US" dirty="0"/>
              <a:t>thi hành tuyến tính độc lập: là một đường thi hành không thể sinh ra từ  phép toán tuyến tính giữa các đường khác trong tập.</a:t>
            </a:r>
          </a:p>
          <a:p>
            <a:r>
              <a:rPr lang="en-US" dirty="0" smtClean="0"/>
              <a:t>Độ phức tạp Cyclomatic:</a:t>
            </a:r>
          </a:p>
          <a:p>
            <a:pPr lvl="1"/>
            <a:r>
              <a:rPr lang="en-US" dirty="0" smtClean="0"/>
              <a:t>V(G) = E – N + 2 (E là số cung, N là số nút)</a:t>
            </a:r>
          </a:p>
          <a:p>
            <a:pPr lvl="1"/>
            <a:r>
              <a:rPr lang="en-US" dirty="0" smtClean="0"/>
              <a:t>V(G) = P + 1 (P là nút quyết định)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pPr lvl="1"/>
            <a:r>
              <a:rPr lang="en-US" dirty="0" smtClean="0"/>
              <a:t>Chọn đường bên trái nhất làm pilot đầu tiên.</a:t>
            </a:r>
          </a:p>
          <a:p>
            <a:pPr lvl="1"/>
            <a:r>
              <a:rPr lang="en-US" dirty="0" smtClean="0"/>
              <a:t>Dựa vào pilot, thay đổi nhánh nút quyết định đầu tiên, cố gắng giữ tối đa phần còn lại.</a:t>
            </a:r>
          </a:p>
          <a:p>
            <a:pPr lvl="1"/>
            <a:r>
              <a:rPr lang="en-US" dirty="0" smtClean="0"/>
              <a:t>Tương tự cho các nút quyết định khác.</a:t>
            </a:r>
          </a:p>
          <a:p>
            <a:pPr lvl="1"/>
            <a:r>
              <a:rPr lang="en-US" dirty="0" smtClean="0"/>
              <a:t>Trường hợp thay đổi hết đường pilot mà chưa đủ C đường thì chọn một đường khác làm pilot và xác định cho khi đủ C đường tuyến tính.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 </a:t>
            </a:r>
          </a:p>
          <a:p>
            <a:r>
              <a:rPr lang="en-US" sz="2800" dirty="0" smtClean="0"/>
              <a:t>C = E - N + 2 = 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C = E - N + 2 = 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8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Kiểm thử phần 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Kiểm thử dòng điều khiển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2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Giới thiệu công cụ ANTLR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2276" y="3058"/>
              <a:ext cx="1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Kết quả đạt được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r>
              <a:rPr lang="en-US" sz="2800" dirty="0" smtClean="0"/>
              <a:t>C = E - N + 2 = 3.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75" y="2951334"/>
            <a:ext cx="2570125" cy="3504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Là công cụ sinh ra bộ phân tích từ vựng và ngữ pháp của một ngôn ngữ một cách tự động.</a:t>
            </a:r>
          </a:p>
          <a:p>
            <a:r>
              <a:rPr lang="en-US" dirty="0" smtClean="0"/>
              <a:t>Được Terance Parr cùng cộng sự phát triển năm 1989.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799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09799"/>
            <a:ext cx="7086599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599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Hiểu được cơ chế tạo testcase theo dòng điều khiển.</a:t>
            </a:r>
          </a:p>
          <a:p>
            <a:r>
              <a:rPr lang="en-US" dirty="0" smtClean="0"/>
              <a:t>Hiểu cách hoạt động của công cụ hỗ trợ ANTLR.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Đường thi 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367462" cy="50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332</TotalTime>
  <Words>791</Words>
  <Application>Microsoft Office PowerPoint</Application>
  <PresentationFormat>On-screen Show (4:3)</PresentationFormat>
  <Paragraphs>176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cdb2004138l</vt:lpstr>
      <vt:lpstr>THỰC TẬP TỐT NGHIỆP</vt:lpstr>
      <vt:lpstr>Đề tài</vt:lpstr>
      <vt:lpstr>Nội dung</vt:lpstr>
      <vt:lpstr>Kiểm thử phần mềm</vt:lpstr>
      <vt:lpstr>Kiểm thử phần mềm</vt:lpstr>
      <vt:lpstr>Đường thi hành</vt:lpstr>
      <vt:lpstr>Đồ thị dòng điều khiển</vt:lpstr>
      <vt:lpstr>Đồ thị dòng điều khiển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Cong Cuong Pham</cp:lastModifiedBy>
  <cp:revision>32</cp:revision>
  <dcterms:created xsi:type="dcterms:W3CDTF">2013-06-07T23:31:22Z</dcterms:created>
  <dcterms:modified xsi:type="dcterms:W3CDTF">2013-12-26T02:18:51Z</dcterms:modified>
</cp:coreProperties>
</file>