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3" r:id="rId3"/>
    <p:sldId id="259" r:id="rId4"/>
    <p:sldId id="343" r:id="rId5"/>
    <p:sldId id="339" r:id="rId6"/>
    <p:sldId id="345" r:id="rId7"/>
    <p:sldId id="294" r:id="rId8"/>
    <p:sldId id="296" r:id="rId9"/>
    <p:sldId id="262" r:id="rId10"/>
    <p:sldId id="340" r:id="rId11"/>
    <p:sldId id="312" r:id="rId12"/>
    <p:sldId id="313" r:id="rId13"/>
    <p:sldId id="314" r:id="rId14"/>
    <p:sldId id="315" r:id="rId15"/>
    <p:sldId id="316" r:id="rId16"/>
    <p:sldId id="319" r:id="rId17"/>
    <p:sldId id="337" r:id="rId18"/>
    <p:sldId id="321" r:id="rId19"/>
    <p:sldId id="326" r:id="rId20"/>
    <p:sldId id="327" r:id="rId21"/>
    <p:sldId id="328" r:id="rId22"/>
    <p:sldId id="317" r:id="rId23"/>
    <p:sldId id="331" r:id="rId24"/>
    <p:sldId id="322" r:id="rId25"/>
    <p:sldId id="332" r:id="rId26"/>
    <p:sldId id="333" r:id="rId27"/>
    <p:sldId id="335" r:id="rId28"/>
    <p:sldId id="338" r:id="rId29"/>
    <p:sldId id="341" r:id="rId30"/>
    <p:sldId id="344" r:id="rId31"/>
    <p:sldId id="342" r:id="rId32"/>
    <p:sldId id="324" r:id="rId33"/>
    <p:sldId id="27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6039"/>
    <a:srgbClr val="067555"/>
    <a:srgbClr val="5BACE9"/>
    <a:srgbClr val="6E71F0"/>
    <a:srgbClr val="1D528D"/>
    <a:srgbClr val="0F4127"/>
    <a:srgbClr val="092617"/>
    <a:srgbClr val="D7E6EE"/>
    <a:srgbClr val="6F9AEF"/>
    <a:srgbClr val="6DC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4" autoAdjust="0"/>
    <p:restoredTop sz="95294" autoAdjust="0"/>
  </p:normalViewPr>
  <p:slideViewPr>
    <p:cSldViewPr>
      <p:cViewPr>
        <p:scale>
          <a:sx n="90" d="100"/>
          <a:sy n="90" d="100"/>
        </p:scale>
        <p:origin x="-684"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859616-FE6E-4EBF-908D-BFE218AA9A04}" type="datetimeFigureOut">
              <a:rPr lang="vi-VN" smtClean="0"/>
              <a:t>08/01/2014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A04CE-5BE8-42FA-82A3-78F601CE853C}" type="slidenum">
              <a:rPr lang="vi-VN" smtClean="0"/>
              <a:t>‹#›</a:t>
            </a:fld>
            <a:endParaRPr lang="vi-VN"/>
          </a:p>
        </p:txBody>
      </p:sp>
    </p:spTree>
    <p:extLst>
      <p:ext uri="{BB962C8B-B14F-4D97-AF65-F5344CB8AC3E}">
        <p14:creationId xmlns:p14="http://schemas.microsoft.com/office/powerpoint/2010/main" val="298606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Với  sự  phát  triển  như  vũ  bão  của </a:t>
            </a:r>
            <a:r>
              <a:rPr lang="en-US" dirty="0" err="1" smtClean="0"/>
              <a:t>ngành</a:t>
            </a:r>
            <a:r>
              <a:rPr lang="vi-VN" dirty="0" smtClean="0"/>
              <a:t> </a:t>
            </a:r>
            <a:r>
              <a:rPr lang="en-US" dirty="0" err="1" smtClean="0"/>
              <a:t>công</a:t>
            </a:r>
            <a:r>
              <a:rPr lang="en-US" baseline="0" dirty="0" smtClean="0"/>
              <a:t> </a:t>
            </a:r>
            <a:r>
              <a:rPr lang="en-US" baseline="0" dirty="0" err="1" smtClean="0"/>
              <a:t>nghệ</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hiện</a:t>
            </a:r>
            <a:r>
              <a:rPr lang="en-US" baseline="0" dirty="0" smtClean="0"/>
              <a:t> nay</a:t>
            </a:r>
            <a:r>
              <a:rPr lang="vi-VN" dirty="0" smtClean="0"/>
              <a:t>,  việc  phát  triển  phần  mềm  ngày  càng  được  hỗ  trợ  bởi </a:t>
            </a:r>
          </a:p>
          <a:p>
            <a:r>
              <a:rPr lang="vi-VN" dirty="0" smtClean="0"/>
              <a:t>nhiều công cụ tiên tiến, giúp cho việc xây dựng phần mềm đỡ mệt nhọc và hiệu quả </a:t>
            </a:r>
          </a:p>
          <a:p>
            <a:r>
              <a:rPr lang="en-US" dirty="0" smtClean="0"/>
              <a:t>h</a:t>
            </a:r>
            <a:r>
              <a:rPr lang="vi-VN" dirty="0" smtClean="0"/>
              <a:t>ơn</a:t>
            </a:r>
            <a:r>
              <a:rPr lang="en-US" dirty="0" smtClean="0"/>
              <a:t>, </a:t>
            </a:r>
            <a:r>
              <a:rPr lang="en-US" dirty="0" err="1" smtClean="0"/>
              <a:t>nhưng</a:t>
            </a:r>
            <a:r>
              <a:rPr lang="en-US" baseline="0" dirty="0" smtClean="0"/>
              <a:t> </a:t>
            </a:r>
            <a:r>
              <a:rPr lang="en-US" dirty="0" err="1" smtClean="0"/>
              <a:t>cùng</a:t>
            </a:r>
            <a:r>
              <a:rPr lang="en-US" baseline="0" dirty="0" smtClean="0"/>
              <a:t> </a:t>
            </a:r>
            <a:r>
              <a:rPr lang="en-US" baseline="0" dirty="0" err="1" smtClean="0"/>
              <a:t>với</a:t>
            </a:r>
            <a:r>
              <a:rPr lang="en-US" baseline="0" dirty="0" smtClean="0"/>
              <a:t> </a:t>
            </a:r>
            <a:r>
              <a:rPr lang="en-US" baseline="0" dirty="0" err="1" smtClean="0"/>
              <a:t>đó</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khắt</a:t>
            </a:r>
            <a:r>
              <a:rPr lang="en-US" baseline="0" dirty="0" smtClean="0"/>
              <a:t> </a:t>
            </a:r>
            <a:r>
              <a:rPr lang="en-US" baseline="0" dirty="0" err="1" smtClean="0"/>
              <a:t>khe</a:t>
            </a:r>
            <a:r>
              <a:rPr lang="en-US" baseline="0" dirty="0" smtClean="0"/>
              <a:t> </a:t>
            </a:r>
            <a:r>
              <a:rPr lang="en-US" baseline="0" dirty="0" err="1" smtClean="0"/>
              <a:t>và</a:t>
            </a:r>
            <a:r>
              <a:rPr lang="en-US" baseline="0" dirty="0" smtClean="0"/>
              <a:t> </a:t>
            </a:r>
            <a:r>
              <a:rPr lang="en-US" baseline="0" dirty="0" err="1" smtClean="0"/>
              <a:t>khó</a:t>
            </a:r>
            <a:r>
              <a:rPr lang="en-US" baseline="0" dirty="0" smtClean="0"/>
              <a:t> </a:t>
            </a:r>
            <a:r>
              <a:rPr lang="en-US" baseline="0" dirty="0" err="1" smtClean="0"/>
              <a:t>tính</a:t>
            </a:r>
            <a:r>
              <a:rPr lang="en-US" baseline="0" dirty="0" smtClean="0"/>
              <a:t> </a:t>
            </a:r>
            <a:r>
              <a:rPr lang="en-US" baseline="0" dirty="0" err="1" smtClean="0"/>
              <a:t>hơn</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chỉ</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đủ</a:t>
            </a:r>
            <a:r>
              <a:rPr lang="en-US" baseline="0" dirty="0" smtClean="0"/>
              <a:t>, </a:t>
            </a:r>
            <a:r>
              <a:rPr lang="en-US" baseline="0" dirty="0" err="1" smtClean="0"/>
              <a:t>mà</a:t>
            </a:r>
            <a:r>
              <a:rPr lang="en-US" baseline="0" dirty="0" smtClean="0"/>
              <a:t> </a:t>
            </a:r>
            <a:r>
              <a:rPr lang="en-US" baseline="0" dirty="0" err="1" smtClean="0"/>
              <a:t>còn</a:t>
            </a:r>
            <a:r>
              <a:rPr lang="en-US" baseline="0" dirty="0" smtClean="0"/>
              <a:t> </a:t>
            </a:r>
            <a:r>
              <a:rPr lang="en-US" baseline="0" dirty="0" err="1" smtClean="0"/>
              <a:t>phải</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lỗi</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a:t>
            </a:r>
          </a:p>
          <a:p>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còn</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rằng</a:t>
            </a:r>
            <a:r>
              <a:rPr lang="en-US" baseline="0" dirty="0" smtClean="0"/>
              <a:t> </a:t>
            </a:r>
            <a:r>
              <a:rPr lang="en-US" baseline="0" dirty="0" err="1" smtClean="0"/>
              <a:t>lỗi</a:t>
            </a:r>
            <a:r>
              <a:rPr lang="en-US" baseline="0" dirty="0" smtClean="0"/>
              <a:t> </a:t>
            </a:r>
            <a:r>
              <a:rPr lang="en-US" baseline="0" dirty="0" err="1" smtClean="0"/>
              <a:t>mà</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càng</a:t>
            </a:r>
            <a:r>
              <a:rPr lang="en-US" baseline="0" dirty="0" smtClean="0"/>
              <a:t> </a:t>
            </a:r>
            <a:r>
              <a:rPr lang="en-US" baseline="0" dirty="0" err="1" smtClean="0"/>
              <a:t>lâu</a:t>
            </a:r>
            <a:r>
              <a:rPr lang="en-US" baseline="0" dirty="0" smtClean="0"/>
              <a:t> </a:t>
            </a:r>
            <a:r>
              <a:rPr lang="en-US" baseline="0" dirty="0" err="1" smtClean="0"/>
              <a:t>thì</a:t>
            </a:r>
            <a:r>
              <a:rPr lang="en-US" baseline="0" dirty="0" smtClean="0"/>
              <a:t> chi </a:t>
            </a:r>
            <a:r>
              <a:rPr lang="en-US" baseline="0" dirty="0" err="1" smtClean="0"/>
              <a:t>phí</a:t>
            </a:r>
            <a:r>
              <a:rPr lang="en-US" baseline="0" dirty="0" smtClean="0"/>
              <a:t> </a:t>
            </a:r>
            <a:r>
              <a:rPr lang="en-US" baseline="0" dirty="0" err="1" smtClean="0"/>
              <a:t>càng</a:t>
            </a:r>
            <a:r>
              <a:rPr lang="en-US" baseline="0" dirty="0" smtClean="0"/>
              <a:t> </a:t>
            </a:r>
            <a:r>
              <a:rPr lang="en-US" baseline="0" dirty="0" err="1" smtClean="0"/>
              <a:t>cao</a:t>
            </a:r>
            <a:r>
              <a:rPr lang="en-US" baseline="0" dirty="0" smtClean="0"/>
              <a:t>, do </a:t>
            </a:r>
            <a:r>
              <a:rPr lang="en-US" baseline="0" dirty="0" err="1" smtClean="0"/>
              <a:t>đó</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phải</a:t>
            </a:r>
            <a:r>
              <a:rPr lang="en-US" baseline="0" dirty="0" smtClean="0"/>
              <a:t> </a:t>
            </a:r>
            <a:r>
              <a:rPr lang="en-US" baseline="0" dirty="0" err="1" smtClean="0"/>
              <a:t>đc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ngay</a:t>
            </a:r>
            <a:r>
              <a:rPr lang="en-US" baseline="0" dirty="0" smtClean="0"/>
              <a:t> </a:t>
            </a:r>
            <a:r>
              <a:rPr lang="en-US" baseline="0" dirty="0" err="1" smtClean="0"/>
              <a:t>từ</a:t>
            </a:r>
            <a:r>
              <a:rPr lang="en-US" baseline="0" dirty="0" smtClean="0"/>
              <a:t> </a:t>
            </a:r>
            <a:r>
              <a:rPr lang="en-US" baseline="0" dirty="0" err="1" smtClean="0"/>
              <a:t>đầu</a:t>
            </a:r>
            <a:r>
              <a:rPr lang="en-US" baseline="0" dirty="0" smtClean="0"/>
              <a:t>, </a:t>
            </a:r>
            <a:r>
              <a:rPr lang="en-US" baseline="0" dirty="0" err="1" smtClean="0"/>
              <a:t>ngay</a:t>
            </a:r>
            <a:r>
              <a:rPr lang="en-US" baseline="0" dirty="0" smtClean="0"/>
              <a:t> </a:t>
            </a:r>
            <a:r>
              <a:rPr lang="en-US" baseline="0" dirty="0" err="1" smtClean="0"/>
              <a:t>từ</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a:p>
            <a:r>
              <a:rPr lang="en-US" baseline="0" dirty="0" err="1" smtClean="0"/>
              <a:t>Đó</a:t>
            </a:r>
            <a:r>
              <a:rPr lang="en-US" baseline="0" dirty="0" smtClean="0"/>
              <a:t> </a:t>
            </a:r>
            <a:r>
              <a:rPr lang="en-US" baseline="0" dirty="0" err="1" smtClean="0"/>
              <a:t>là</a:t>
            </a:r>
            <a:r>
              <a:rPr lang="en-US" baseline="0" dirty="0" smtClean="0"/>
              <a:t> </a:t>
            </a:r>
            <a:r>
              <a:rPr lang="en-US" baseline="0" dirty="0" err="1" smtClean="0"/>
              <a:t>lý</a:t>
            </a:r>
            <a:r>
              <a:rPr lang="en-US" baseline="0" dirty="0" smtClean="0"/>
              <a:t> do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3</a:t>
            </a:fld>
            <a:endParaRPr lang="vi-VN"/>
          </a:p>
        </p:txBody>
      </p:sp>
    </p:spTree>
    <p:extLst>
      <p:ext uri="{BB962C8B-B14F-4D97-AF65-F5344CB8AC3E}">
        <p14:creationId xmlns:p14="http://schemas.microsoft.com/office/powerpoint/2010/main" val="398373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Mỗi</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ưu</a:t>
            </a:r>
            <a:r>
              <a:rPr lang="en-US" baseline="0" dirty="0" smtClean="0"/>
              <a:t> </a:t>
            </a:r>
            <a:r>
              <a:rPr lang="en-US" baseline="0" dirty="0" err="1" smtClean="0"/>
              <a:t>và</a:t>
            </a:r>
            <a:r>
              <a:rPr lang="en-US" baseline="0" dirty="0" smtClean="0"/>
              <a:t> </a:t>
            </a:r>
            <a:r>
              <a:rPr lang="en-US" baseline="0" dirty="0" err="1" smtClean="0"/>
              <a:t>khuyết</a:t>
            </a:r>
            <a:r>
              <a:rPr lang="en-US" baseline="0" dirty="0" smtClean="0"/>
              <a:t> </a:t>
            </a:r>
            <a:r>
              <a:rPr lang="en-US" baseline="0" dirty="0" err="1" smtClean="0"/>
              <a:t>điểm</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Vì</a:t>
            </a:r>
            <a:r>
              <a:rPr lang="en-US" baseline="0" dirty="0" smtClean="0"/>
              <a:t> </a:t>
            </a:r>
            <a:r>
              <a:rPr lang="en-US" baseline="0" dirty="0" err="1" smtClean="0"/>
              <a:t>thấy</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AST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a:t>
            </a:r>
            <a:r>
              <a:rPr lang="en-US" baseline="0" dirty="0" err="1" smtClean="0"/>
              <a:t>tiện</a:t>
            </a:r>
            <a:r>
              <a:rPr lang="en-US" baseline="0" dirty="0" smtClean="0"/>
              <a:t> </a:t>
            </a:r>
            <a:r>
              <a:rPr lang="en-US" baseline="0" dirty="0" err="1" smtClean="0"/>
              <a:t>lợi</a:t>
            </a:r>
            <a:r>
              <a:rPr lang="en-US" baseline="0" dirty="0" smtClean="0"/>
              <a:t> </a:t>
            </a:r>
            <a:r>
              <a:rPr lang="en-US" baseline="0" dirty="0" err="1" smtClean="0"/>
              <a:t>cho</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nên</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chọn</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này</a:t>
            </a:r>
            <a:r>
              <a:rPr lang="en-US" baseline="0" dirty="0" smtClean="0"/>
              <a:t>. AST </a:t>
            </a:r>
            <a:r>
              <a:rPr lang="en-US" baseline="0" dirty="0" err="1" smtClean="0"/>
              <a:t>này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class </a:t>
            </a:r>
            <a:r>
              <a:rPr lang="en-US" baseline="0" dirty="0" err="1" smtClean="0"/>
              <a:t>ASTParser</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cây</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trừu</a:t>
            </a:r>
            <a:r>
              <a:rPr lang="en-US" baseline="0" dirty="0" smtClean="0"/>
              <a:t> </a:t>
            </a:r>
            <a:r>
              <a:rPr lang="en-US" baseline="0" dirty="0" err="1" smtClean="0"/>
              <a:t>tượng</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14</a:t>
            </a:fld>
            <a:endParaRPr lang="vi-VN"/>
          </a:p>
        </p:txBody>
      </p:sp>
    </p:spTree>
    <p:extLst>
      <p:ext uri="{BB962C8B-B14F-4D97-AF65-F5344CB8AC3E}">
        <p14:creationId xmlns:p14="http://schemas.microsoft.com/office/powerpoint/2010/main" val="240213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Vì</a:t>
            </a:r>
            <a:r>
              <a:rPr lang="en-US" baseline="0" dirty="0" smtClean="0"/>
              <a:t> </a:t>
            </a:r>
            <a:r>
              <a:rPr lang="en-US" baseline="0" dirty="0" err="1" smtClean="0"/>
              <a:t>c</a:t>
            </a:r>
            <a:r>
              <a:rPr lang="en-US" dirty="0" err="1" smtClean="0"/>
              <a:t>ấu</a:t>
            </a:r>
            <a:r>
              <a:rPr lang="en-US" baseline="0" dirty="0" smtClean="0"/>
              <a:t> </a:t>
            </a:r>
            <a:r>
              <a:rPr lang="en-US" baseline="0" dirty="0" err="1" smtClean="0"/>
              <a:t>trúc</a:t>
            </a:r>
            <a:r>
              <a:rPr lang="en-US" baseline="0" dirty="0" smtClean="0"/>
              <a:t> AST </a:t>
            </a:r>
            <a:r>
              <a:rPr lang="en-US" baseline="0" dirty="0" err="1" smtClean="0"/>
              <a:t>quá</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a:t>
            </a:r>
            <a:r>
              <a:rPr lang="en-US" baseline="0" dirty="0" smtClean="0"/>
              <a:t> </a:t>
            </a:r>
            <a:r>
              <a:rPr lang="en-US" baseline="0" dirty="0" err="1" smtClean="0"/>
              <a:t>rất</a:t>
            </a:r>
            <a:r>
              <a:rPr lang="en-US" baseline="0" dirty="0" smtClean="0"/>
              <a:t> </a:t>
            </a:r>
            <a:r>
              <a:rPr lang="en-US" baseline="0" dirty="0" err="1" smtClean="0"/>
              <a:t>khó</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nhánh</a:t>
            </a:r>
            <a:r>
              <a:rPr lang="en-US" baseline="0" dirty="0" smtClean="0"/>
              <a:t> con, </a:t>
            </a:r>
            <a:r>
              <a:rPr lang="en-US" baseline="0" dirty="0" err="1" smtClean="0"/>
              <a:t>nên</a:t>
            </a:r>
            <a:r>
              <a:rPr lang="en-US" baseline="0" dirty="0" smtClean="0"/>
              <a:t> ta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cây</a:t>
            </a:r>
            <a:r>
              <a:rPr lang="en-US" baseline="0" dirty="0" smtClean="0"/>
              <a:t> </a:t>
            </a:r>
            <a:r>
              <a:rPr lang="en-US" baseline="0" dirty="0" err="1" smtClean="0"/>
              <a:t>mới</a:t>
            </a:r>
            <a:r>
              <a:rPr lang="en-US" baseline="0" dirty="0" smtClean="0"/>
              <a:t> </a:t>
            </a:r>
            <a:r>
              <a:rPr lang="en-US" baseline="0" dirty="0" err="1" smtClean="0"/>
              <a:t>INode</a:t>
            </a:r>
            <a:r>
              <a:rPr lang="en-US" baseline="0" dirty="0" smtClean="0"/>
              <a:t>.</a:t>
            </a:r>
          </a:p>
          <a:p>
            <a:r>
              <a:rPr lang="en-US" baseline="0" dirty="0" smtClean="0"/>
              <a:t>Class </a:t>
            </a:r>
            <a:r>
              <a:rPr lang="en-US" baseline="0" dirty="0" err="1" smtClean="0"/>
              <a:t>TestcaseController</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class </a:t>
            </a:r>
            <a:r>
              <a:rPr lang="en-US" baseline="0" dirty="0" err="1" smtClean="0"/>
              <a:t>ASTNodeMainVisitor</a:t>
            </a:r>
            <a:r>
              <a:rPr lang="en-US" baseline="0" dirty="0" smtClean="0"/>
              <a:t> </a:t>
            </a:r>
            <a:r>
              <a:rPr lang="en-US" baseline="0" dirty="0" err="1" smtClean="0"/>
              <a:t>để</a:t>
            </a:r>
            <a:r>
              <a:rPr lang="en-US" baseline="0" dirty="0" smtClean="0"/>
              <a:t> </a:t>
            </a:r>
            <a:r>
              <a:rPr lang="en-US" baseline="0" dirty="0" err="1" smtClean="0"/>
              <a:t>duyệt</a:t>
            </a:r>
            <a:r>
              <a:rPr lang="en-US" baseline="0" dirty="0" smtClean="0"/>
              <a:t> AST </a:t>
            </a:r>
            <a:r>
              <a:rPr lang="en-US" baseline="0" dirty="0" err="1" smtClean="0"/>
              <a:t>và</a:t>
            </a:r>
            <a:r>
              <a:rPr lang="en-US" baseline="0" dirty="0" smtClean="0"/>
              <a:t> </a:t>
            </a:r>
            <a:r>
              <a:rPr lang="en-US" baseline="0" dirty="0" err="1" smtClean="0"/>
              <a:t>tạo</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cây</a:t>
            </a:r>
            <a:r>
              <a:rPr lang="en-US" baseline="0" dirty="0" smtClean="0"/>
              <a:t> </a:t>
            </a:r>
            <a:r>
              <a:rPr lang="en-US" baseline="0" dirty="0" err="1" smtClean="0"/>
              <a:t>mới</a:t>
            </a:r>
            <a:r>
              <a:rPr lang="en-US" baseline="0" dirty="0" smtClean="0"/>
              <a:t>.</a:t>
            </a:r>
          </a:p>
          <a:p>
            <a:r>
              <a:rPr lang="en-US" baseline="0" dirty="0" err="1" smtClean="0"/>
              <a:t>Sau</a:t>
            </a:r>
            <a:r>
              <a:rPr lang="en-US" baseline="0" dirty="0" smtClean="0"/>
              <a:t> </a:t>
            </a:r>
            <a:r>
              <a:rPr lang="en-US" baseline="0" dirty="0" err="1" smtClean="0"/>
              <a:t>đó</a:t>
            </a:r>
            <a:r>
              <a:rPr lang="en-US" baseline="0" dirty="0" smtClean="0"/>
              <a:t> class </a:t>
            </a:r>
            <a:r>
              <a:rPr lang="en-US" baseline="0" dirty="0" err="1" smtClean="0"/>
              <a:t>TestcaseGraphBuilder</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cây</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p:txBody>
      </p:sp>
      <p:sp>
        <p:nvSpPr>
          <p:cNvPr id="4" name="Slide Number Placeholder 3"/>
          <p:cNvSpPr>
            <a:spLocks noGrp="1"/>
          </p:cNvSpPr>
          <p:nvPr>
            <p:ph type="sldNum" sz="quarter" idx="10"/>
          </p:nvPr>
        </p:nvSpPr>
        <p:spPr/>
        <p:txBody>
          <a:bodyPr/>
          <a:lstStyle/>
          <a:p>
            <a:fld id="{B4AA04CE-5BE8-42FA-82A3-78F601CE853C}" type="slidenum">
              <a:rPr lang="vi-VN" smtClean="0"/>
              <a:t>15</a:t>
            </a:fld>
            <a:endParaRPr lang="vi-VN"/>
          </a:p>
        </p:txBody>
      </p:sp>
    </p:spTree>
    <p:extLst>
      <p:ext uri="{BB962C8B-B14F-4D97-AF65-F5344CB8AC3E}">
        <p14:creationId xmlns:p14="http://schemas.microsoft.com/office/powerpoint/2010/main" val="320194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lệnh</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như</a:t>
            </a:r>
            <a:r>
              <a:rPr lang="en-US" baseline="0" dirty="0" smtClean="0"/>
              <a:t> if-else, for-while.</a:t>
            </a:r>
          </a:p>
          <a:p>
            <a:r>
              <a:rPr lang="en-US" baseline="0" dirty="0" err="1" smtClean="0"/>
              <a:t>Câu</a:t>
            </a:r>
            <a:r>
              <a:rPr lang="en-US" baseline="0" dirty="0" smtClean="0"/>
              <a:t> </a:t>
            </a:r>
            <a:r>
              <a:rPr lang="en-US" baseline="0" dirty="0" err="1" smtClean="0"/>
              <a:t>lệnh</a:t>
            </a:r>
            <a:r>
              <a:rPr lang="en-US" baseline="0" dirty="0" smtClean="0"/>
              <a:t> if </a:t>
            </a:r>
            <a:r>
              <a:rPr lang="en-US" baseline="0" dirty="0" err="1" smtClean="0"/>
              <a:t>tùy</a:t>
            </a:r>
            <a:r>
              <a:rPr lang="en-US" baseline="0" dirty="0" smtClean="0"/>
              <a:t> </a:t>
            </a:r>
            <a:r>
              <a:rPr lang="en-US" baseline="0" dirty="0" err="1" smtClean="0"/>
              <a:t>vào</a:t>
            </a:r>
            <a:r>
              <a:rPr lang="en-US" baseline="0" dirty="0" smtClean="0"/>
              <a:t> </a:t>
            </a:r>
            <a:r>
              <a:rPr lang="en-US" baseline="0" dirty="0" err="1" smtClean="0"/>
              <a:t>có</a:t>
            </a:r>
            <a:r>
              <a:rPr lang="en-US" baseline="0" dirty="0" smtClean="0"/>
              <a:t> </a:t>
            </a:r>
            <a:r>
              <a:rPr lang="en-US" baseline="0" dirty="0" err="1" smtClean="0"/>
              <a:t>nhánh</a:t>
            </a:r>
            <a:r>
              <a:rPr lang="en-US" baseline="0" dirty="0" smtClean="0"/>
              <a:t> else hay </a:t>
            </a:r>
            <a:r>
              <a:rPr lang="en-US" baseline="0" dirty="0" err="1" smtClean="0"/>
              <a:t>không</a:t>
            </a:r>
            <a:r>
              <a:rPr lang="en-US" baseline="0" dirty="0" smtClean="0"/>
              <a:t> </a:t>
            </a:r>
            <a:r>
              <a:rPr lang="en-US" baseline="0" dirty="0" err="1" smtClean="0"/>
              <a:t>mà</a:t>
            </a:r>
            <a:r>
              <a:rPr lang="en-US" baseline="0" dirty="0" smtClean="0"/>
              <a:t> </a:t>
            </a:r>
            <a:r>
              <a:rPr lang="en-US" baseline="0" dirty="0" err="1" smtClean="0"/>
              <a:t>có</a:t>
            </a:r>
            <a:r>
              <a:rPr lang="en-US" baseline="0" dirty="0" smtClean="0"/>
              <a:t> </a:t>
            </a:r>
            <a:r>
              <a:rPr lang="en-US" baseline="0" dirty="0" err="1" smtClean="0"/>
              <a:t>thêm</a:t>
            </a:r>
            <a:r>
              <a:rPr lang="en-US" baseline="0" dirty="0" smtClean="0"/>
              <a:t> node else.</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16</a:t>
            </a:fld>
            <a:endParaRPr lang="vi-VN"/>
          </a:p>
        </p:txBody>
      </p:sp>
    </p:spTree>
    <p:extLst>
      <p:ext uri="{BB962C8B-B14F-4D97-AF65-F5344CB8AC3E}">
        <p14:creationId xmlns:p14="http://schemas.microsoft.com/office/powerpoint/2010/main" val="3656235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quá</a:t>
            </a:r>
            <a:r>
              <a:rPr lang="en-US" baseline="0" dirty="0" smtClean="0"/>
              <a:t> </a:t>
            </a:r>
            <a:r>
              <a:rPr lang="en-US" baseline="0" dirty="0" err="1" smtClean="0"/>
              <a:t>trình</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có</a:t>
            </a:r>
            <a:r>
              <a:rPr lang="en-US" baseline="0" dirty="0" smtClean="0"/>
              <a:t> 2 </a:t>
            </a:r>
            <a:r>
              <a:rPr lang="en-US" baseline="0" dirty="0" err="1" smtClean="0"/>
              <a:t>điều</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ý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switch </a:t>
            </a:r>
            <a:r>
              <a:rPr lang="en-US" baseline="0" dirty="0" err="1" smtClean="0"/>
              <a:t>để</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thành</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cái</a:t>
            </a:r>
            <a:r>
              <a:rPr lang="en-US" baseline="0" dirty="0" smtClean="0"/>
              <a:t> </a:t>
            </a:r>
            <a:r>
              <a:rPr lang="en-US" baseline="0" dirty="0" err="1" smtClean="0"/>
              <a:t>khối</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để</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17</a:t>
            </a:fld>
            <a:endParaRPr lang="vi-VN"/>
          </a:p>
        </p:txBody>
      </p:sp>
    </p:spTree>
    <p:extLst>
      <p:ext uri="{BB962C8B-B14F-4D97-AF65-F5344CB8AC3E}">
        <p14:creationId xmlns:p14="http://schemas.microsoft.com/office/powerpoint/2010/main" val="121196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18</a:t>
            </a:fld>
            <a:endParaRPr lang="vi-VN"/>
          </a:p>
        </p:txBody>
      </p:sp>
    </p:spTree>
    <p:extLst>
      <p:ext uri="{BB962C8B-B14F-4D97-AF65-F5344CB8AC3E}">
        <p14:creationId xmlns:p14="http://schemas.microsoft.com/office/powerpoint/2010/main" val="192793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19</a:t>
            </a:fld>
            <a:endParaRPr lang="vi-VN"/>
          </a:p>
        </p:txBody>
      </p:sp>
    </p:spTree>
    <p:extLst>
      <p:ext uri="{BB962C8B-B14F-4D97-AF65-F5344CB8AC3E}">
        <p14:creationId xmlns:p14="http://schemas.microsoft.com/office/powerpoint/2010/main" val="192793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20</a:t>
            </a:fld>
            <a:endParaRPr lang="vi-VN"/>
          </a:p>
        </p:txBody>
      </p:sp>
    </p:spTree>
    <p:extLst>
      <p:ext uri="{BB962C8B-B14F-4D97-AF65-F5344CB8AC3E}">
        <p14:creationId xmlns:p14="http://schemas.microsoft.com/office/powerpoint/2010/main" val="192793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21</a:t>
            </a:fld>
            <a:endParaRPr lang="vi-VN"/>
          </a:p>
        </p:txBody>
      </p:sp>
    </p:spTree>
    <p:extLst>
      <p:ext uri="{BB962C8B-B14F-4D97-AF65-F5344CB8AC3E}">
        <p14:creationId xmlns:p14="http://schemas.microsoft.com/office/powerpoint/2010/main" val="192793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 = V(G)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V(G) = E – N + 2, E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V(G) = P + 1,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P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endParaRPr lang="vi-VN" sz="1200" kern="1200" dirty="0" smtClean="0">
              <a:solidFill>
                <a:schemeClr val="tx1"/>
              </a:solidFill>
              <a:effectLst/>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B4AA04CE-5BE8-42FA-82A3-78F601CE853C}" type="slidenum">
              <a:rPr lang="vi-VN" smtClean="0"/>
              <a:t>22</a:t>
            </a:fld>
            <a:endParaRPr lang="vi-VN"/>
          </a:p>
        </p:txBody>
      </p:sp>
    </p:spTree>
    <p:extLst>
      <p:ext uri="{BB962C8B-B14F-4D97-AF65-F5344CB8AC3E}">
        <p14:creationId xmlns:p14="http://schemas.microsoft.com/office/powerpoint/2010/main" val="3682338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err="1" smtClean="0"/>
              <a:t>Đường</a:t>
            </a:r>
            <a:r>
              <a:rPr lang="en-US" sz="1200" dirty="0" smtClean="0"/>
              <a:t> </a:t>
            </a:r>
            <a:r>
              <a:rPr lang="en-US" sz="1200" dirty="0" err="1" smtClean="0"/>
              <a:t>thi</a:t>
            </a:r>
            <a:r>
              <a:rPr lang="en-US" sz="1200" dirty="0" smtClean="0"/>
              <a:t> </a:t>
            </a:r>
            <a:r>
              <a:rPr lang="en-US" sz="1200" dirty="0" err="1" smtClean="0"/>
              <a:t>hành</a:t>
            </a:r>
            <a:r>
              <a:rPr lang="en-US" sz="1200" dirty="0" smtClean="0"/>
              <a:t> </a:t>
            </a:r>
            <a:r>
              <a:rPr lang="en-US" sz="1200" dirty="0" err="1" smtClean="0"/>
              <a:t>đầu</a:t>
            </a:r>
            <a:r>
              <a:rPr lang="en-US" sz="1200" dirty="0" smtClean="0"/>
              <a:t> </a:t>
            </a:r>
            <a:r>
              <a:rPr lang="en-US" sz="1200" dirty="0" err="1" smtClean="0"/>
              <a:t>tiên</a:t>
            </a:r>
            <a:r>
              <a:rPr lang="en-US" sz="1200" dirty="0" smtClean="0"/>
              <a:t> : </a:t>
            </a:r>
            <a:r>
              <a:rPr lang="en-US" sz="1200" dirty="0" err="1" smtClean="0"/>
              <a:t>đường</a:t>
            </a:r>
            <a:r>
              <a:rPr lang="en-US" sz="1200" dirty="0" smtClean="0"/>
              <a:t> </a:t>
            </a:r>
            <a:r>
              <a:rPr lang="en-US" sz="1200" dirty="0" err="1" smtClean="0"/>
              <a:t>duyệt</a:t>
            </a:r>
            <a:r>
              <a:rPr lang="en-US" sz="1200" dirty="0" smtClean="0"/>
              <a:t> </a:t>
            </a:r>
            <a:r>
              <a:rPr lang="en-US" sz="1200" dirty="0" err="1" smtClean="0"/>
              <a:t>từ</a:t>
            </a:r>
            <a:r>
              <a:rPr lang="en-US" sz="1200" dirty="0" smtClean="0"/>
              <a:t> node START </a:t>
            </a:r>
            <a:r>
              <a:rPr lang="en-US" sz="1200" dirty="0" err="1" smtClean="0"/>
              <a:t>theo</a:t>
            </a:r>
            <a:r>
              <a:rPr lang="en-US" sz="1200" dirty="0" smtClean="0"/>
              <a:t> </a:t>
            </a:r>
            <a:r>
              <a:rPr lang="en-US" sz="1200" dirty="0" err="1" smtClean="0"/>
              <a:t>điều</a:t>
            </a:r>
            <a:r>
              <a:rPr lang="en-US" sz="1200" dirty="0" smtClean="0"/>
              <a:t> </a:t>
            </a:r>
            <a:r>
              <a:rPr lang="en-US" sz="1200" dirty="0" err="1" smtClean="0"/>
              <a:t>kiện</a:t>
            </a:r>
            <a:r>
              <a:rPr lang="en-US" sz="1200" dirty="0" smtClean="0"/>
              <a:t> </a:t>
            </a:r>
            <a:r>
              <a:rPr lang="en-US" sz="1200" dirty="0" err="1" smtClean="0"/>
              <a:t>trên</a:t>
            </a:r>
            <a:r>
              <a:rPr lang="en-US" sz="1200" dirty="0" smtClean="0"/>
              <a:t>. </a:t>
            </a:r>
          </a:p>
          <a:p>
            <a:pPr>
              <a:buFont typeface="Arial" panose="020B0604020202020204" pitchFamily="34" charset="0"/>
              <a:buChar char="•"/>
            </a:pPr>
            <a:r>
              <a:rPr lang="en-US" sz="1200" dirty="0" smtClean="0"/>
              <a:t>Ở </a:t>
            </a:r>
            <a:r>
              <a:rPr lang="en-US" sz="1200" dirty="0" err="1" smtClean="0"/>
              <a:t>mỗi</a:t>
            </a:r>
            <a:r>
              <a:rPr lang="en-US" sz="1200" dirty="0" smtClean="0"/>
              <a:t> node </a:t>
            </a:r>
            <a:r>
              <a:rPr lang="en-US" sz="1200" dirty="0" err="1" smtClean="0"/>
              <a:t>nhị</a:t>
            </a:r>
            <a:r>
              <a:rPr lang="en-US" sz="1200" dirty="0" smtClean="0"/>
              <a:t> </a:t>
            </a:r>
            <a:r>
              <a:rPr lang="en-US" sz="1200" dirty="0" err="1" smtClean="0"/>
              <a:t>phân</a:t>
            </a:r>
            <a:r>
              <a:rPr lang="en-US" sz="1200" dirty="0" smtClean="0"/>
              <a:t>: </a:t>
            </a:r>
            <a:r>
              <a:rPr lang="en-US" sz="1200" dirty="0" err="1" smtClean="0"/>
              <a:t>dựa</a:t>
            </a:r>
            <a:r>
              <a:rPr lang="en-US" sz="1200" dirty="0" smtClean="0"/>
              <a:t> </a:t>
            </a:r>
            <a:r>
              <a:rPr lang="en-US" sz="1200" dirty="0" err="1" smtClean="0"/>
              <a:t>vào</a:t>
            </a:r>
            <a:r>
              <a:rPr lang="en-US" sz="1200" dirty="0" smtClean="0"/>
              <a:t> </a:t>
            </a:r>
            <a:r>
              <a:rPr lang="en-US" sz="1200" dirty="0" err="1" smtClean="0"/>
              <a:t>điều</a:t>
            </a:r>
            <a:r>
              <a:rPr lang="en-US" sz="1200" dirty="0" smtClean="0"/>
              <a:t> </a:t>
            </a:r>
            <a:r>
              <a:rPr lang="en-US" sz="1200" dirty="0" err="1" smtClean="0"/>
              <a:t>kiện</a:t>
            </a:r>
            <a:r>
              <a:rPr lang="en-US" sz="1200" dirty="0" smtClean="0"/>
              <a:t> </a:t>
            </a:r>
            <a:r>
              <a:rPr lang="en-US" sz="1200" dirty="0" err="1" smtClean="0"/>
              <a:t>trên</a:t>
            </a:r>
            <a:r>
              <a:rPr lang="en-US" sz="1200" dirty="0" smtClean="0"/>
              <a:t> ta </a:t>
            </a:r>
            <a:r>
              <a:rPr lang="en-US" sz="1200" dirty="0" err="1" smtClean="0"/>
              <a:t>xác</a:t>
            </a:r>
            <a:r>
              <a:rPr lang="en-US" sz="1200" dirty="0" smtClean="0"/>
              <a:t> </a:t>
            </a:r>
            <a:r>
              <a:rPr lang="en-US" sz="1200" dirty="0" err="1" smtClean="0"/>
              <a:t>định</a:t>
            </a:r>
            <a:r>
              <a:rPr lang="en-US" sz="1200" dirty="0" smtClean="0"/>
              <a:t> </a:t>
            </a:r>
            <a:r>
              <a:rPr lang="en-US" sz="1200" dirty="0" err="1" smtClean="0"/>
              <a:t>được</a:t>
            </a:r>
            <a:r>
              <a:rPr lang="en-US" sz="1200" dirty="0" smtClean="0"/>
              <a:t> </a:t>
            </a:r>
            <a:r>
              <a:rPr lang="en-US" sz="1200" dirty="0" err="1" smtClean="0"/>
              <a:t>một</a:t>
            </a:r>
            <a:r>
              <a:rPr lang="en-US" sz="1200" dirty="0" smtClean="0"/>
              <a:t> </a:t>
            </a:r>
            <a:r>
              <a:rPr lang="en-US" sz="1200" dirty="0" err="1" smtClean="0"/>
              <a:t>đường</a:t>
            </a:r>
            <a:r>
              <a:rPr lang="en-US" sz="1200" dirty="0" smtClean="0"/>
              <a:t> </a:t>
            </a:r>
            <a:r>
              <a:rPr lang="en-US" sz="1200" dirty="0" err="1" smtClean="0"/>
              <a:t>thi</a:t>
            </a:r>
            <a:r>
              <a:rPr lang="en-US" sz="1200" dirty="0" smtClean="0"/>
              <a:t> </a:t>
            </a:r>
            <a:r>
              <a:rPr lang="en-US" sz="1200" dirty="0" err="1" smtClean="0"/>
              <a:t>hành</a:t>
            </a:r>
            <a:r>
              <a:rPr lang="en-US" sz="1200" dirty="0" smtClean="0"/>
              <a:t> </a:t>
            </a:r>
            <a:r>
              <a:rPr lang="en-US" sz="1200" dirty="0" err="1" smtClean="0"/>
              <a:t>từ</a:t>
            </a:r>
            <a:r>
              <a:rPr lang="en-US" sz="1200" dirty="0" smtClean="0"/>
              <a:t> node con </a:t>
            </a:r>
            <a:r>
              <a:rPr lang="en-US" sz="1200" dirty="0" err="1" smtClean="0"/>
              <a:t>chưa</a:t>
            </a:r>
            <a:r>
              <a:rPr lang="en-US" sz="1200" dirty="0" smtClean="0"/>
              <a:t> </a:t>
            </a:r>
            <a:r>
              <a:rPr lang="en-US" sz="1200" dirty="0" err="1" smtClean="0"/>
              <a:t>được</a:t>
            </a:r>
            <a:r>
              <a:rPr lang="en-US" sz="1200" dirty="0" smtClean="0"/>
              <a:t> </a:t>
            </a:r>
            <a:r>
              <a:rPr lang="en-US" sz="1200" dirty="0" err="1" smtClean="0"/>
              <a:t>duyệt</a:t>
            </a:r>
            <a:r>
              <a:rPr lang="en-US" sz="1200" dirty="0" smtClean="0"/>
              <a:t>.</a:t>
            </a:r>
          </a:p>
          <a:p>
            <a:pPr>
              <a:buFont typeface="Wingdings" panose="05000000000000000000" pitchFamily="2" charset="2"/>
              <a:buChar char="Ø"/>
            </a:pPr>
            <a:r>
              <a:rPr lang="en-US" sz="1200" dirty="0" err="1" smtClean="0"/>
              <a:t>Số</a:t>
            </a:r>
            <a:r>
              <a:rPr lang="en-US" sz="1200" dirty="0" smtClean="0"/>
              <a:t> </a:t>
            </a:r>
            <a:r>
              <a:rPr lang="en-US" sz="1200" dirty="0" err="1" smtClean="0"/>
              <a:t>đường</a:t>
            </a:r>
            <a:r>
              <a:rPr lang="en-US" sz="1200" dirty="0" smtClean="0"/>
              <a:t> </a:t>
            </a:r>
            <a:r>
              <a:rPr lang="en-US" sz="1200" dirty="0" err="1" smtClean="0"/>
              <a:t>thi</a:t>
            </a:r>
            <a:r>
              <a:rPr lang="en-US" sz="1200" dirty="0" smtClean="0"/>
              <a:t> </a:t>
            </a:r>
            <a:r>
              <a:rPr lang="en-US" sz="1200" dirty="0" err="1" smtClean="0"/>
              <a:t>hành</a:t>
            </a:r>
            <a:r>
              <a:rPr lang="en-US" sz="1200" dirty="0" smtClean="0"/>
              <a:t> </a:t>
            </a:r>
            <a:r>
              <a:rPr lang="en-US" sz="1200" dirty="0" err="1" smtClean="0"/>
              <a:t>bằng</a:t>
            </a:r>
            <a:r>
              <a:rPr lang="en-US" sz="1200" dirty="0" smtClean="0"/>
              <a:t> </a:t>
            </a:r>
            <a:r>
              <a:rPr lang="en-US" sz="1200" dirty="0" err="1" smtClean="0"/>
              <a:t>tổng</a:t>
            </a:r>
            <a:r>
              <a:rPr lang="en-US" sz="1200" dirty="0" smtClean="0"/>
              <a:t> </a:t>
            </a:r>
            <a:r>
              <a:rPr lang="en-US" sz="1200" dirty="0" err="1" smtClean="0"/>
              <a:t>số</a:t>
            </a:r>
            <a:r>
              <a:rPr lang="en-US" sz="1200" dirty="0" smtClean="0"/>
              <a:t> </a:t>
            </a:r>
            <a:r>
              <a:rPr lang="en-US" sz="1200" dirty="0" err="1" smtClean="0"/>
              <a:t>các</a:t>
            </a:r>
            <a:r>
              <a:rPr lang="en-US" sz="1200" dirty="0" smtClean="0"/>
              <a:t> node </a:t>
            </a:r>
            <a:r>
              <a:rPr lang="en-US" sz="1200" dirty="0" err="1" smtClean="0"/>
              <a:t>nhị</a:t>
            </a:r>
            <a:r>
              <a:rPr lang="en-US" sz="1200" dirty="0" smtClean="0"/>
              <a:t> </a:t>
            </a:r>
            <a:r>
              <a:rPr lang="en-US" sz="1200" dirty="0" err="1" smtClean="0"/>
              <a:t>phân</a:t>
            </a:r>
            <a:r>
              <a:rPr lang="en-US" sz="1200" dirty="0" smtClean="0"/>
              <a:t> </a:t>
            </a:r>
            <a:r>
              <a:rPr lang="en-US" sz="1200" smtClean="0"/>
              <a:t>+ 1 </a:t>
            </a:r>
            <a:r>
              <a:rPr lang="en-US" sz="1200" dirty="0" smtClean="0"/>
              <a:t>(C = P+1)</a:t>
            </a:r>
            <a:endParaRPr lang="vi-VN" sz="1200" dirty="0" smtClean="0"/>
          </a:p>
          <a:p>
            <a:endParaRPr lang="vi-VN" dirty="0"/>
          </a:p>
        </p:txBody>
      </p:sp>
      <p:sp>
        <p:nvSpPr>
          <p:cNvPr id="4" name="Slide Number Placeholder 3"/>
          <p:cNvSpPr>
            <a:spLocks noGrp="1"/>
          </p:cNvSpPr>
          <p:nvPr>
            <p:ph type="sldNum" sz="quarter" idx="10"/>
          </p:nvPr>
        </p:nvSpPr>
        <p:spPr/>
        <p:txBody>
          <a:bodyPr/>
          <a:lstStyle/>
          <a:p>
            <a:fld id="{B4AA04CE-5BE8-42FA-82A3-78F601CE853C}" type="slidenum">
              <a:rPr lang="vi-VN" smtClean="0"/>
              <a:t>23</a:t>
            </a:fld>
            <a:endParaRPr lang="vi-VN"/>
          </a:p>
        </p:txBody>
      </p:sp>
    </p:spTree>
    <p:extLst>
      <p:ext uri="{BB962C8B-B14F-4D97-AF65-F5344CB8AC3E}">
        <p14:creationId xmlns:p14="http://schemas.microsoft.com/office/powerpoint/2010/main" val="36823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ở </a:t>
            </a:r>
            <a:r>
              <a:rPr lang="en-US" baseline="0" dirty="0" err="1" smtClean="0"/>
              <a:t>trên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a:t>
            </a:r>
            <a:r>
              <a:rPr lang="en-US" baseline="0" dirty="0" err="1" smtClean="0"/>
              <a:t>theo</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cho</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p>
          <a:p>
            <a:r>
              <a:rPr lang="en-US" baseline="0" dirty="0" err="1" smtClean="0"/>
              <a:t>Vậy</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a:t>
            </a:r>
            <a:r>
              <a:rPr lang="en-US" baseline="0" dirty="0" err="1" smtClean="0"/>
              <a:t>là</a:t>
            </a:r>
            <a:r>
              <a:rPr lang="en-US" baseline="0" dirty="0" smtClean="0"/>
              <a:t> </a:t>
            </a:r>
            <a:r>
              <a:rPr lang="en-US" baseline="0" dirty="0" err="1" smtClean="0"/>
              <a:t>gì</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5</a:t>
            </a:fld>
            <a:endParaRPr lang="vi-VN"/>
          </a:p>
        </p:txBody>
      </p:sp>
    </p:spTree>
    <p:extLst>
      <p:ext uri="{BB962C8B-B14F-4D97-AF65-F5344CB8AC3E}">
        <p14:creationId xmlns:p14="http://schemas.microsoft.com/office/powerpoint/2010/main" val="57230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mj-lt"/>
              <a:buAutoNum type="arabicPeriod"/>
            </a:pPr>
            <a:r>
              <a:rPr lang="en-US" sz="1200" dirty="0" err="1" smtClean="0"/>
              <a:t>Xác</a:t>
            </a:r>
            <a:r>
              <a:rPr lang="en-US" sz="1200" dirty="0" smtClean="0"/>
              <a:t> </a:t>
            </a:r>
            <a:r>
              <a:rPr lang="en-US" sz="1200" dirty="0" err="1" smtClean="0"/>
              <a:t>định</a:t>
            </a:r>
            <a:r>
              <a:rPr lang="en-US" sz="1200" dirty="0" smtClean="0"/>
              <a:t> </a:t>
            </a:r>
            <a:r>
              <a:rPr lang="en-US" sz="1200" dirty="0" err="1" smtClean="0"/>
              <a:t>các</a:t>
            </a:r>
            <a:r>
              <a:rPr lang="en-US" sz="1200" dirty="0" smtClean="0"/>
              <a:t> </a:t>
            </a:r>
            <a:r>
              <a:rPr lang="en-US" sz="1200" dirty="0" err="1" smtClean="0"/>
              <a:t>giá</a:t>
            </a:r>
            <a:r>
              <a:rPr lang="en-US" sz="1200" dirty="0" smtClean="0"/>
              <a:t> </a:t>
            </a:r>
            <a:r>
              <a:rPr lang="en-US" sz="1200" dirty="0" err="1" smtClean="0"/>
              <a:t>trị</a:t>
            </a:r>
            <a:r>
              <a:rPr lang="en-US" sz="1200" dirty="0" smtClean="0"/>
              <a:t> input </a:t>
            </a:r>
            <a:r>
              <a:rPr lang="en-US" sz="1200" dirty="0" err="1" smtClean="0"/>
              <a:t>đầu</a:t>
            </a:r>
            <a:r>
              <a:rPr lang="en-US" sz="1200" dirty="0" smtClean="0"/>
              <a:t> </a:t>
            </a:r>
            <a:r>
              <a:rPr lang="en-US" sz="1200" dirty="0" err="1" smtClean="0"/>
              <a:t>vào</a:t>
            </a:r>
            <a:r>
              <a:rPr lang="en-US" sz="1200" dirty="0" smtClean="0"/>
              <a:t> </a:t>
            </a:r>
            <a:r>
              <a:rPr lang="en-US" sz="1200" dirty="0" err="1" smtClean="0"/>
              <a:t>của</a:t>
            </a:r>
            <a:r>
              <a:rPr lang="en-US" sz="1200" dirty="0" smtClean="0"/>
              <a:t> </a:t>
            </a:r>
            <a:r>
              <a:rPr lang="en-US" sz="1200" dirty="0" err="1" smtClean="0"/>
              <a:t>hàm</a:t>
            </a:r>
            <a:r>
              <a:rPr lang="en-US" sz="1200" dirty="0" smtClean="0"/>
              <a:t> </a:t>
            </a:r>
            <a:r>
              <a:rPr lang="en-US" sz="1200" dirty="0" err="1" smtClean="0"/>
              <a:t>chức</a:t>
            </a:r>
            <a:r>
              <a:rPr lang="en-US" sz="1200" dirty="0" smtClean="0"/>
              <a:t> </a:t>
            </a:r>
            <a:r>
              <a:rPr lang="en-US" sz="1200" dirty="0" err="1" smtClean="0"/>
              <a:t>năng</a:t>
            </a:r>
            <a:r>
              <a:rPr lang="en-US" sz="1200" dirty="0" smtClean="0"/>
              <a:t> </a:t>
            </a:r>
            <a:r>
              <a:rPr lang="en-US" sz="1200" dirty="0" err="1" smtClean="0"/>
              <a:t>sao</a:t>
            </a:r>
            <a:r>
              <a:rPr lang="en-US" sz="1200" dirty="0" smtClean="0"/>
              <a:t> </a:t>
            </a:r>
            <a:r>
              <a:rPr lang="en-US" sz="1200" dirty="0" err="1" smtClean="0"/>
              <a:t>cho</a:t>
            </a:r>
            <a:r>
              <a:rPr lang="en-US" sz="1200" dirty="0" smtClean="0"/>
              <a:t> </a:t>
            </a:r>
            <a:r>
              <a:rPr lang="en-US" sz="1200" dirty="0" err="1" smtClean="0"/>
              <a:t>tất</a:t>
            </a:r>
            <a:r>
              <a:rPr lang="en-US" sz="1200" dirty="0" smtClean="0"/>
              <a:t> </a:t>
            </a:r>
            <a:r>
              <a:rPr lang="en-US" sz="1200" dirty="0" err="1" smtClean="0"/>
              <a:t>cả</a:t>
            </a:r>
            <a:r>
              <a:rPr lang="en-US" sz="1200" dirty="0" smtClean="0"/>
              <a:t> </a:t>
            </a:r>
            <a:r>
              <a:rPr lang="en-US" sz="1200" dirty="0" err="1" smtClean="0"/>
              <a:t>các</a:t>
            </a:r>
            <a:r>
              <a:rPr lang="en-US" sz="1200" dirty="0" smtClean="0"/>
              <a:t> </a:t>
            </a:r>
            <a:r>
              <a:rPr lang="en-US" sz="1200" dirty="0" err="1" smtClean="0"/>
              <a:t>câu</a:t>
            </a:r>
            <a:r>
              <a:rPr lang="en-US" sz="1200" dirty="0" smtClean="0"/>
              <a:t> </a:t>
            </a:r>
            <a:r>
              <a:rPr lang="en-US" sz="1200" dirty="0" err="1" smtClean="0"/>
              <a:t>lệnh</a:t>
            </a:r>
            <a:r>
              <a:rPr lang="en-US" sz="1200" dirty="0" smtClean="0"/>
              <a:t> </a:t>
            </a:r>
            <a:r>
              <a:rPr lang="en-US" sz="1200" dirty="0" err="1" smtClean="0"/>
              <a:t>trên</a:t>
            </a:r>
            <a:r>
              <a:rPr lang="en-US" sz="1200" dirty="0" smtClean="0"/>
              <a:t> </a:t>
            </a:r>
            <a:r>
              <a:rPr lang="en-US" sz="1200" dirty="0" err="1" smtClean="0"/>
              <a:t>đường</a:t>
            </a:r>
            <a:r>
              <a:rPr lang="en-US" sz="1200" dirty="0" smtClean="0"/>
              <a:t> </a:t>
            </a:r>
            <a:r>
              <a:rPr lang="en-US" sz="1200" dirty="0" err="1" smtClean="0"/>
              <a:t>thi</a:t>
            </a:r>
            <a:r>
              <a:rPr lang="en-US" sz="1200" dirty="0" smtClean="0"/>
              <a:t> </a:t>
            </a:r>
            <a:r>
              <a:rPr lang="en-US" sz="1200" dirty="0" err="1" smtClean="0"/>
              <a:t>hành</a:t>
            </a:r>
            <a:r>
              <a:rPr lang="en-US" sz="1200" dirty="0" smtClean="0"/>
              <a:t> </a:t>
            </a:r>
            <a:r>
              <a:rPr lang="en-US" sz="1200" dirty="0" err="1" smtClean="0"/>
              <a:t>đều</a:t>
            </a:r>
            <a:r>
              <a:rPr lang="en-US" sz="1200" dirty="0" smtClean="0"/>
              <a:t> </a:t>
            </a:r>
            <a:r>
              <a:rPr lang="en-US" sz="1200" dirty="0" err="1" smtClean="0"/>
              <a:t>thực</a:t>
            </a:r>
            <a:r>
              <a:rPr lang="en-US" sz="1200" dirty="0" smtClean="0"/>
              <a:t> </a:t>
            </a:r>
            <a:r>
              <a:rPr lang="en-US" sz="1200" dirty="0" err="1" smtClean="0"/>
              <a:t>thi</a:t>
            </a:r>
            <a:r>
              <a:rPr lang="en-US" sz="1200" dirty="0" smtClean="0"/>
              <a:t> </a:t>
            </a:r>
            <a:r>
              <a:rPr lang="en-US" sz="1200" dirty="0" err="1" smtClean="0"/>
              <a:t>thành</a:t>
            </a:r>
            <a:r>
              <a:rPr lang="en-US" sz="1200" dirty="0" smtClean="0"/>
              <a:t> </a:t>
            </a:r>
            <a:r>
              <a:rPr lang="en-US" sz="1200" dirty="0" err="1" smtClean="0"/>
              <a:t>công</a:t>
            </a:r>
            <a:r>
              <a:rPr lang="en-US" sz="1200" dirty="0" smtClean="0"/>
              <a:t> </a:t>
            </a:r>
            <a:r>
              <a:rPr lang="en-US" sz="1200" dirty="0" err="1" smtClean="0"/>
              <a:t>hoặc</a:t>
            </a:r>
            <a:r>
              <a:rPr lang="en-US" sz="1200" dirty="0" smtClean="0"/>
              <a:t> </a:t>
            </a:r>
            <a:r>
              <a:rPr lang="en-US" sz="1200" dirty="0" err="1" smtClean="0"/>
              <a:t>sinh</a:t>
            </a:r>
            <a:r>
              <a:rPr lang="en-US" sz="1200" dirty="0" smtClean="0"/>
              <a:t> </a:t>
            </a:r>
            <a:r>
              <a:rPr lang="en-US" sz="1200" dirty="0" err="1" smtClean="0"/>
              <a:t>ra</a:t>
            </a:r>
            <a:r>
              <a:rPr lang="en-US" sz="1200" dirty="0" smtClean="0"/>
              <a:t> </a:t>
            </a:r>
            <a:r>
              <a:rPr lang="en-US" sz="1200" dirty="0" err="1" smtClean="0"/>
              <a:t>lỗi</a:t>
            </a:r>
            <a:r>
              <a:rPr lang="en-US" sz="1200" dirty="0" smtClean="0"/>
              <a:t>.</a:t>
            </a:r>
            <a:endParaRPr lang="vi-VN" sz="1200" dirty="0" smtClean="0"/>
          </a:p>
          <a:p>
            <a:pPr marL="457200" lvl="0" indent="-457200">
              <a:buFont typeface="+mj-lt"/>
              <a:buAutoNum type="arabicPeriod"/>
            </a:pPr>
            <a:r>
              <a:rPr lang="en-US" sz="1200" dirty="0" err="1" smtClean="0"/>
              <a:t>Thực</a:t>
            </a:r>
            <a:r>
              <a:rPr lang="en-US" sz="1200" dirty="0" smtClean="0"/>
              <a:t> </a:t>
            </a:r>
            <a:r>
              <a:rPr lang="en-US" sz="1200" dirty="0" err="1" smtClean="0"/>
              <a:t>thi</a:t>
            </a:r>
            <a:r>
              <a:rPr lang="en-US" sz="1200" dirty="0" smtClean="0"/>
              <a:t> </a:t>
            </a:r>
            <a:r>
              <a:rPr lang="en-US" sz="1200" dirty="0" err="1" smtClean="0"/>
              <a:t>các</a:t>
            </a:r>
            <a:r>
              <a:rPr lang="en-US" sz="1200" dirty="0" smtClean="0"/>
              <a:t> </a:t>
            </a:r>
            <a:r>
              <a:rPr lang="en-US" sz="1200" dirty="0" err="1" smtClean="0"/>
              <a:t>câu</a:t>
            </a:r>
            <a:r>
              <a:rPr lang="en-US" sz="1200" dirty="0" smtClean="0"/>
              <a:t> </a:t>
            </a:r>
            <a:r>
              <a:rPr lang="en-US" sz="1200" dirty="0" err="1" smtClean="0"/>
              <a:t>lệnh</a:t>
            </a:r>
            <a:r>
              <a:rPr lang="en-US" sz="1200" dirty="0" smtClean="0"/>
              <a:t> </a:t>
            </a:r>
            <a:r>
              <a:rPr lang="en-US" sz="1200" dirty="0" err="1" smtClean="0"/>
              <a:t>trong</a:t>
            </a:r>
            <a:r>
              <a:rPr lang="en-US" sz="1200" dirty="0" smtClean="0"/>
              <a:t> </a:t>
            </a:r>
            <a:r>
              <a:rPr lang="en-US" sz="1200" dirty="0" err="1" smtClean="0"/>
              <a:t>đường</a:t>
            </a:r>
            <a:r>
              <a:rPr lang="en-US" sz="1200" dirty="0" smtClean="0"/>
              <a:t> </a:t>
            </a:r>
            <a:r>
              <a:rPr lang="en-US" sz="1200" dirty="0" err="1" smtClean="0"/>
              <a:t>thi</a:t>
            </a:r>
            <a:r>
              <a:rPr lang="en-US" sz="1200" dirty="0" smtClean="0"/>
              <a:t> </a:t>
            </a:r>
            <a:r>
              <a:rPr lang="en-US" sz="1200" dirty="0" err="1" smtClean="0"/>
              <a:t>hành</a:t>
            </a:r>
            <a:r>
              <a:rPr lang="en-US" sz="1200" dirty="0" smtClean="0"/>
              <a:t> </a:t>
            </a:r>
            <a:r>
              <a:rPr lang="en-US" sz="1200" dirty="0" err="1" smtClean="0"/>
              <a:t>với</a:t>
            </a:r>
            <a:r>
              <a:rPr lang="en-US" sz="1200" dirty="0" smtClean="0"/>
              <a:t> </a:t>
            </a:r>
            <a:r>
              <a:rPr lang="en-US" sz="1200" dirty="0" err="1" smtClean="0"/>
              <a:t>giá</a:t>
            </a:r>
            <a:r>
              <a:rPr lang="en-US" sz="1200" dirty="0" smtClean="0"/>
              <a:t> </a:t>
            </a:r>
            <a:r>
              <a:rPr lang="en-US" sz="1200" dirty="0" err="1" smtClean="0"/>
              <a:t>trị</a:t>
            </a:r>
            <a:r>
              <a:rPr lang="en-US" sz="1200" dirty="0" smtClean="0"/>
              <a:t> </a:t>
            </a:r>
            <a:r>
              <a:rPr lang="en-US" sz="1200" dirty="0" err="1" smtClean="0"/>
              <a:t>các</a:t>
            </a:r>
            <a:r>
              <a:rPr lang="en-US" sz="1200" dirty="0" smtClean="0"/>
              <a:t> </a:t>
            </a:r>
            <a:r>
              <a:rPr lang="en-US" sz="1200" dirty="0" err="1" smtClean="0"/>
              <a:t>giá</a:t>
            </a:r>
            <a:r>
              <a:rPr lang="en-US" sz="1200" dirty="0" smtClean="0"/>
              <a:t> </a:t>
            </a:r>
            <a:r>
              <a:rPr lang="en-US" sz="1200" dirty="0" err="1" smtClean="0"/>
              <a:t>trị</a:t>
            </a:r>
            <a:r>
              <a:rPr lang="en-US" sz="1200" dirty="0" smtClean="0"/>
              <a:t> input </a:t>
            </a:r>
            <a:r>
              <a:rPr lang="en-US" sz="1200" dirty="0" err="1" smtClean="0"/>
              <a:t>khởi</a:t>
            </a:r>
            <a:r>
              <a:rPr lang="en-US" sz="1200" dirty="0" smtClean="0"/>
              <a:t> </a:t>
            </a:r>
            <a:r>
              <a:rPr lang="en-US" sz="1200" dirty="0" err="1" smtClean="0"/>
              <a:t>tạo</a:t>
            </a:r>
            <a:r>
              <a:rPr lang="en-US" sz="1200" dirty="0" smtClean="0"/>
              <a:t> </a:t>
            </a:r>
            <a:r>
              <a:rPr lang="en-US" sz="1200" dirty="0" err="1" smtClean="0"/>
              <a:t>được</a:t>
            </a:r>
            <a:r>
              <a:rPr lang="en-US" sz="1200" dirty="0" smtClean="0"/>
              <a:t> </a:t>
            </a:r>
            <a:r>
              <a:rPr lang="en-US" sz="1200" dirty="0" err="1" smtClean="0"/>
              <a:t>xác</a:t>
            </a:r>
            <a:r>
              <a:rPr lang="en-US" sz="1200" dirty="0" smtClean="0"/>
              <a:t> </a:t>
            </a:r>
            <a:r>
              <a:rPr lang="en-US" sz="1200" dirty="0" err="1" smtClean="0"/>
              <a:t>định</a:t>
            </a:r>
            <a:r>
              <a:rPr lang="en-US" sz="1200" dirty="0" smtClean="0"/>
              <a:t> ở </a:t>
            </a:r>
            <a:r>
              <a:rPr lang="en-US" sz="1200" dirty="0" err="1" smtClean="0"/>
              <a:t>trên</a:t>
            </a:r>
            <a:r>
              <a:rPr lang="en-US" sz="1200" dirty="0" smtClean="0"/>
              <a:t>. </a:t>
            </a:r>
            <a:r>
              <a:rPr lang="en-US" sz="1200" dirty="0" err="1" smtClean="0"/>
              <a:t>Xác</a:t>
            </a:r>
            <a:r>
              <a:rPr lang="en-US" sz="1200" dirty="0" smtClean="0"/>
              <a:t> </a:t>
            </a:r>
            <a:r>
              <a:rPr lang="en-US" sz="1200" dirty="0" err="1" smtClean="0"/>
              <a:t>định</a:t>
            </a:r>
            <a:r>
              <a:rPr lang="en-US" sz="1200" dirty="0" smtClean="0"/>
              <a:t> </a:t>
            </a:r>
            <a:r>
              <a:rPr lang="en-US" sz="1200" dirty="0" err="1" smtClean="0"/>
              <a:t>kết</a:t>
            </a:r>
            <a:r>
              <a:rPr lang="en-US" sz="1200" dirty="0" smtClean="0"/>
              <a:t> </a:t>
            </a:r>
            <a:r>
              <a:rPr lang="en-US" sz="1200" dirty="0" err="1" smtClean="0"/>
              <a:t>quả</a:t>
            </a:r>
            <a:r>
              <a:rPr lang="en-US" sz="1200" dirty="0" smtClean="0"/>
              <a:t> </a:t>
            </a:r>
            <a:r>
              <a:rPr lang="en-US" sz="1200" dirty="0" err="1" smtClean="0"/>
              <a:t>trả</a:t>
            </a:r>
            <a:r>
              <a:rPr lang="en-US" sz="1200" dirty="0" smtClean="0"/>
              <a:t> </a:t>
            </a:r>
            <a:r>
              <a:rPr lang="en-US" sz="1200" dirty="0" err="1" smtClean="0"/>
              <a:t>về</a:t>
            </a:r>
            <a:r>
              <a:rPr lang="en-US" sz="1200" dirty="0" smtClean="0"/>
              <a:t> </a:t>
            </a:r>
            <a:r>
              <a:rPr lang="en-US" sz="1200" dirty="0" err="1" smtClean="0"/>
              <a:t>hoặc</a:t>
            </a:r>
            <a:r>
              <a:rPr lang="en-US" sz="1200" dirty="0" smtClean="0"/>
              <a:t> </a:t>
            </a:r>
            <a:r>
              <a:rPr lang="en-US" sz="1200" dirty="0" err="1" smtClean="0"/>
              <a:t>lỗi</a:t>
            </a:r>
            <a:r>
              <a:rPr lang="en-US" sz="1200" dirty="0" smtClean="0"/>
              <a:t> </a:t>
            </a:r>
            <a:r>
              <a:rPr lang="en-US" sz="1200" dirty="0" err="1" smtClean="0"/>
              <a:t>sinh</a:t>
            </a:r>
            <a:r>
              <a:rPr lang="en-US" sz="1200" dirty="0" smtClean="0"/>
              <a:t> </a:t>
            </a:r>
            <a:r>
              <a:rPr lang="en-US" sz="1200" dirty="0" err="1" smtClean="0"/>
              <a:t>ra</a:t>
            </a:r>
            <a:r>
              <a:rPr lang="en-US" sz="1200" dirty="0" smtClean="0"/>
              <a:t> </a:t>
            </a:r>
            <a:r>
              <a:rPr lang="en-US" sz="1200" dirty="0" err="1" smtClean="0"/>
              <a:t>sau</a:t>
            </a:r>
            <a:r>
              <a:rPr lang="en-US" sz="1200" dirty="0" smtClean="0"/>
              <a:t> </a:t>
            </a:r>
            <a:r>
              <a:rPr lang="en-US" sz="1200" dirty="0" err="1" smtClean="0"/>
              <a:t>khi</a:t>
            </a:r>
            <a:r>
              <a:rPr lang="en-US" sz="1200" dirty="0" smtClean="0"/>
              <a:t> </a:t>
            </a:r>
            <a:r>
              <a:rPr lang="en-US" sz="1200" dirty="0" err="1" smtClean="0"/>
              <a:t>thực</a:t>
            </a:r>
            <a:r>
              <a:rPr lang="en-US" sz="1200" dirty="0" smtClean="0"/>
              <a:t> </a:t>
            </a:r>
            <a:r>
              <a:rPr lang="en-US" sz="1200" dirty="0" err="1" smtClean="0"/>
              <a:t>thi</a:t>
            </a:r>
            <a:r>
              <a:rPr lang="en-US" sz="1200" dirty="0" smtClean="0"/>
              <a:t>.</a:t>
            </a:r>
            <a:endParaRPr lang="vi-VN" sz="1200" dirty="0" smtClean="0"/>
          </a:p>
          <a:p>
            <a:pPr marL="457200" lvl="0" indent="-457200">
              <a:buFont typeface="+mj-lt"/>
              <a:buAutoNum type="arabicPeriod"/>
            </a:pPr>
            <a:r>
              <a:rPr lang="en-US" sz="1200" dirty="0" err="1" smtClean="0"/>
              <a:t>Sinh</a:t>
            </a:r>
            <a:r>
              <a:rPr lang="en-US" sz="1200" dirty="0" smtClean="0"/>
              <a:t> </a:t>
            </a:r>
            <a:r>
              <a:rPr lang="en-US" sz="1200" dirty="0" err="1" smtClean="0"/>
              <a:t>ra</a:t>
            </a:r>
            <a:r>
              <a:rPr lang="en-US" sz="1200" dirty="0" smtClean="0"/>
              <a:t> </a:t>
            </a:r>
            <a:r>
              <a:rPr lang="en-US" sz="1200" dirty="0" err="1" smtClean="0"/>
              <a:t>testcase</a:t>
            </a:r>
            <a:r>
              <a:rPr lang="en-US" sz="1200" dirty="0" smtClean="0"/>
              <a:t> </a:t>
            </a:r>
            <a:r>
              <a:rPr lang="en-US" sz="1200" dirty="0" err="1" smtClean="0"/>
              <a:t>theo</a:t>
            </a:r>
            <a:r>
              <a:rPr lang="en-US" sz="1200" dirty="0" smtClean="0"/>
              <a:t> </a:t>
            </a:r>
            <a:r>
              <a:rPr lang="en-US" sz="1200" dirty="0" err="1" smtClean="0"/>
              <a:t>cấu</a:t>
            </a:r>
            <a:r>
              <a:rPr lang="en-US" sz="1200" dirty="0" smtClean="0"/>
              <a:t> </a:t>
            </a:r>
            <a:r>
              <a:rPr lang="en-US" sz="1200" dirty="0" err="1" smtClean="0"/>
              <a:t>trúc</a:t>
            </a:r>
            <a:r>
              <a:rPr lang="en-US" sz="1200" dirty="0" smtClean="0"/>
              <a:t> </a:t>
            </a:r>
            <a:r>
              <a:rPr lang="en-US" sz="1200" dirty="0" err="1" smtClean="0"/>
              <a:t>JUnit</a:t>
            </a:r>
            <a:r>
              <a:rPr lang="en-US" sz="120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24</a:t>
            </a:fld>
            <a:endParaRPr lang="vi-VN"/>
          </a:p>
        </p:txBody>
      </p:sp>
    </p:spTree>
    <p:extLst>
      <p:ext uri="{BB962C8B-B14F-4D97-AF65-F5344CB8AC3E}">
        <p14:creationId xmlns:p14="http://schemas.microsoft.com/office/powerpoint/2010/main" val="2703385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con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thỏa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thỏa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B4AA04CE-5BE8-42FA-82A3-78F601CE853C}" type="slidenum">
              <a:rPr lang="vi-VN" smtClean="0"/>
              <a:t>25</a:t>
            </a:fld>
            <a:endParaRPr lang="vi-VN"/>
          </a:p>
        </p:txBody>
      </p:sp>
    </p:spTree>
    <p:extLst>
      <p:ext uri="{BB962C8B-B14F-4D97-AF65-F5344CB8AC3E}">
        <p14:creationId xmlns:p14="http://schemas.microsoft.com/office/powerpoint/2010/main" val="4156804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Interpreter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BeanShell</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[START, !(d == 0), d=d + 1, return d, END]</a:t>
            </a:r>
          </a:p>
          <a:p>
            <a:r>
              <a:rPr lang="vi-VN" sz="1200" b="1" kern="1200" dirty="0" smtClean="0">
                <a:solidFill>
                  <a:schemeClr val="tx1"/>
                </a:solidFill>
                <a:effectLst/>
                <a:latin typeface="+mn-lt"/>
                <a:ea typeface="+mn-ea"/>
                <a:cs typeface="+mn-cs"/>
              </a:rPr>
              <a:t>Interpeter </a:t>
            </a:r>
            <a:r>
              <a:rPr lang="en-US" sz="1200" b="1" kern="1200" dirty="0" smtClean="0">
                <a:solidFill>
                  <a:schemeClr val="tx1"/>
                </a:solidFill>
                <a:effectLst/>
                <a:latin typeface="+mn-lt"/>
                <a:ea typeface="+mn-ea"/>
                <a:cs typeface="+mn-cs"/>
              </a:rPr>
              <a:t>in</a:t>
            </a:r>
            <a:r>
              <a:rPr lang="vi-VN" sz="1200" b="1" kern="1200" dirty="0" smtClean="0">
                <a:solidFill>
                  <a:schemeClr val="tx1"/>
                </a:solidFill>
                <a:effectLst/>
                <a:latin typeface="+mn-lt"/>
                <a:ea typeface="+mn-ea"/>
                <a:cs typeface="+mn-cs"/>
              </a:rPr>
              <a:t> = new Interpreter();</a:t>
            </a:r>
          </a:p>
          <a:p>
            <a:r>
              <a:rPr lang="en-US" sz="1200" b="1" kern="1200" dirty="0" err="1" smtClean="0">
                <a:solidFill>
                  <a:schemeClr val="tx1"/>
                </a:solidFill>
                <a:effectLst/>
                <a:latin typeface="+mn-lt"/>
                <a:ea typeface="+mn-ea"/>
                <a:cs typeface="+mn-cs"/>
              </a:rPr>
              <a:t>in.set</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d”,input</a:t>
            </a:r>
            <a:r>
              <a:rPr lang="en-US" sz="1200" b="1" kern="1200" dirty="0" smtClean="0">
                <a:solidFill>
                  <a:schemeClr val="tx1"/>
                </a:solidFill>
                <a:effectLst/>
                <a:latin typeface="+mn-lt"/>
                <a:ea typeface="+mn-ea"/>
                <a:cs typeface="+mn-cs"/>
              </a:rPr>
              <a:t>);//input: parameter input</a:t>
            </a:r>
            <a:endParaRPr lang="vi-VN" sz="1200" b="1"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in.eval</a:t>
            </a:r>
            <a:r>
              <a:rPr lang="en-US" sz="1200" b="1" kern="1200" dirty="0" smtClean="0">
                <a:solidFill>
                  <a:schemeClr val="tx1"/>
                </a:solidFill>
                <a:effectLst/>
                <a:latin typeface="+mn-lt"/>
                <a:ea typeface="+mn-ea"/>
                <a:cs typeface="+mn-cs"/>
              </a:rPr>
              <a:t>(“_con = !(d==0)”);</a:t>
            </a:r>
            <a:endParaRPr lang="vi-VN"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if( (Boolean) </a:t>
            </a:r>
            <a:r>
              <a:rPr lang="en-US" sz="1200" b="1" kern="1200" dirty="0" err="1" smtClean="0">
                <a:solidFill>
                  <a:schemeClr val="tx1"/>
                </a:solidFill>
                <a:effectLst/>
                <a:latin typeface="+mn-lt"/>
                <a:ea typeface="+mn-ea"/>
                <a:cs typeface="+mn-cs"/>
              </a:rPr>
              <a:t>in.get</a:t>
            </a:r>
            <a:r>
              <a:rPr lang="en-US" sz="1200" b="1" kern="1200" dirty="0" smtClean="0">
                <a:solidFill>
                  <a:schemeClr val="tx1"/>
                </a:solidFill>
                <a:effectLst/>
                <a:latin typeface="+mn-lt"/>
                <a:ea typeface="+mn-ea"/>
                <a:cs typeface="+mn-cs"/>
              </a:rPr>
              <a:t>(“_con”) == false ){</a:t>
            </a:r>
            <a:endParaRPr lang="vi-VN"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return;//This input not right</a:t>
            </a:r>
            <a:endParaRPr lang="vi-VN"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t>
            </a:r>
            <a:endParaRPr lang="vi-VN" sz="1200" b="1"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in.eval</a:t>
            </a:r>
            <a:r>
              <a:rPr lang="en-US" sz="1200" b="1" kern="1200" dirty="0" smtClean="0">
                <a:solidFill>
                  <a:schemeClr val="tx1"/>
                </a:solidFill>
                <a:effectLst/>
                <a:latin typeface="+mn-lt"/>
                <a:ea typeface="+mn-ea"/>
                <a:cs typeface="+mn-cs"/>
              </a:rPr>
              <a:t>(“d=d+1”);</a:t>
            </a:r>
            <a:endParaRPr lang="vi-VN" sz="1200" b="1"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in.eval</a:t>
            </a:r>
            <a:r>
              <a:rPr lang="en-US" sz="1200" b="1" kern="1200" dirty="0" smtClean="0">
                <a:solidFill>
                  <a:schemeClr val="tx1"/>
                </a:solidFill>
                <a:effectLst/>
                <a:latin typeface="+mn-lt"/>
                <a:ea typeface="+mn-ea"/>
                <a:cs typeface="+mn-cs"/>
              </a:rPr>
              <a:t>(“return _result = d”);</a:t>
            </a:r>
            <a:endParaRPr lang="vi-VN" sz="1200" b="1"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outputExpected</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in.get</a:t>
            </a:r>
            <a:r>
              <a:rPr lang="en-US" sz="1200" b="1" kern="1200" dirty="0" smtClean="0">
                <a:solidFill>
                  <a:schemeClr val="tx1"/>
                </a:solidFill>
                <a:effectLst/>
                <a:latin typeface="+mn-lt"/>
                <a:ea typeface="+mn-ea"/>
                <a:cs typeface="+mn-cs"/>
              </a:rPr>
              <a:t>(“_result”);</a:t>
            </a:r>
            <a:endParaRPr lang="vi-V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AA04CE-5BE8-42FA-82A3-78F601CE853C}" type="slidenum">
              <a:rPr lang="vi-VN" smtClean="0"/>
              <a:t>26</a:t>
            </a:fld>
            <a:endParaRPr lang="vi-VN"/>
          </a:p>
        </p:txBody>
      </p:sp>
    </p:spTree>
    <p:extLst>
      <p:ext uri="{BB962C8B-B14F-4D97-AF65-F5344CB8AC3E}">
        <p14:creationId xmlns:p14="http://schemas.microsoft.com/office/powerpoint/2010/main" val="415680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testcase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JUnit</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file </a:t>
            </a:r>
            <a:r>
              <a:rPr lang="en-US" sz="1200" kern="1200" dirty="0" err="1" smtClean="0">
                <a:solidFill>
                  <a:schemeClr val="tx1"/>
                </a:solidFill>
                <a:effectLst/>
                <a:latin typeface="+mn-lt"/>
                <a:ea typeface="+mn-ea"/>
                <a:cs typeface="+mn-cs"/>
              </a:rPr>
              <a:t>testcase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file: &lt;</a:t>
            </a:r>
            <a:r>
              <a:rPr lang="en-US" sz="1200" kern="1200" dirty="0" err="1" smtClean="0">
                <a:solidFill>
                  <a:schemeClr val="tx1"/>
                </a:solidFill>
                <a:effectLst/>
                <a:latin typeface="+mn-lt"/>
                <a:ea typeface="+mn-ea"/>
                <a:cs typeface="+mn-cs"/>
              </a:rPr>
              <a:t>ClassName</a:t>
            </a:r>
            <a:r>
              <a:rPr lang="en-US" sz="1200" kern="1200" dirty="0" smtClean="0">
                <a:solidFill>
                  <a:schemeClr val="tx1"/>
                </a:solidFill>
                <a:effectLst/>
                <a:latin typeface="+mn-lt"/>
                <a:ea typeface="+mn-ea"/>
                <a:cs typeface="+mn-cs"/>
              </a:rPr>
              <a:t>&gt;_&lt;</a:t>
            </a:r>
            <a:r>
              <a:rPr lang="en-US" sz="1200" kern="1200" dirty="0" err="1" smtClean="0">
                <a:solidFill>
                  <a:schemeClr val="tx1"/>
                </a:solidFill>
                <a:effectLst/>
                <a:latin typeface="+mn-lt"/>
                <a:ea typeface="+mn-ea"/>
                <a:cs typeface="+mn-cs"/>
              </a:rPr>
              <a:t>MethodName</a:t>
            </a:r>
            <a:r>
              <a:rPr lang="en-US" sz="1200" kern="1200" dirty="0" smtClean="0">
                <a:solidFill>
                  <a:schemeClr val="tx1"/>
                </a:solidFill>
                <a:effectLst/>
                <a:latin typeface="+mn-lt"/>
                <a:ea typeface="+mn-ea"/>
                <a:cs typeface="+mn-cs"/>
              </a:rPr>
              <a:t>&gt;_&lt;</a:t>
            </a:r>
            <a:r>
              <a:rPr lang="en-US" sz="1200" kern="1200" dirty="0" err="1" smtClean="0">
                <a:solidFill>
                  <a:schemeClr val="tx1"/>
                </a:solidFill>
                <a:effectLst/>
                <a:latin typeface="+mn-lt"/>
                <a:ea typeface="+mn-ea"/>
                <a:cs typeface="+mn-cs"/>
              </a:rPr>
              <a:t>TypeSignature</a:t>
            </a:r>
            <a:r>
              <a:rPr lang="en-US" sz="1200" kern="1200" dirty="0" smtClean="0">
                <a:solidFill>
                  <a:schemeClr val="tx1"/>
                </a:solidFill>
                <a:effectLst/>
                <a:latin typeface="+mn-lt"/>
                <a:ea typeface="+mn-ea"/>
                <a:cs typeface="+mn-cs"/>
              </a:rPr>
              <a:t>&gt;_Test.java.</a:t>
            </a:r>
          </a:p>
          <a:p>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Package: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package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Import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JUnit</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import org.junit.Test;</a:t>
            </a:r>
            <a:endParaRPr lang="vi-VN"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import static org.junit.Assert.*;</a:t>
            </a:r>
            <a:endParaRPr lang="vi-VN"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import org.junit.Before;</a:t>
            </a:r>
            <a:endParaRPr lang="vi-VN"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import org.junit.After;</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class &lt;</a:t>
            </a:r>
            <a:r>
              <a:rPr lang="en-US" sz="1200" kern="1200" dirty="0" err="1" smtClean="0">
                <a:solidFill>
                  <a:schemeClr val="tx1"/>
                </a:solidFill>
                <a:effectLst/>
                <a:latin typeface="+mn-lt"/>
                <a:ea typeface="+mn-ea"/>
                <a:cs typeface="+mn-cs"/>
              </a:rPr>
              <a:t>ClassName</a:t>
            </a:r>
            <a:r>
              <a:rPr lang="en-US" sz="1200" kern="1200" dirty="0" smtClean="0">
                <a:solidFill>
                  <a:schemeClr val="tx1"/>
                </a:solidFill>
                <a:effectLst/>
                <a:latin typeface="+mn-lt"/>
                <a:ea typeface="+mn-ea"/>
                <a:cs typeface="+mn-cs"/>
              </a:rPr>
              <a:t>&gt;_&lt;</a:t>
            </a:r>
            <a:r>
              <a:rPr lang="en-US" sz="1200" kern="1200" dirty="0" err="1" smtClean="0">
                <a:solidFill>
                  <a:schemeClr val="tx1"/>
                </a:solidFill>
                <a:effectLst/>
                <a:latin typeface="+mn-lt"/>
                <a:ea typeface="+mn-ea"/>
                <a:cs typeface="+mn-cs"/>
              </a:rPr>
              <a:t>MethodName</a:t>
            </a:r>
            <a:r>
              <a:rPr lang="en-US" sz="1200" kern="1200" dirty="0" smtClean="0">
                <a:solidFill>
                  <a:schemeClr val="tx1"/>
                </a:solidFill>
                <a:effectLst/>
                <a:latin typeface="+mn-lt"/>
                <a:ea typeface="+mn-ea"/>
                <a:cs typeface="+mn-cs"/>
              </a:rPr>
              <a:t>&gt;_&lt;</a:t>
            </a:r>
            <a:r>
              <a:rPr lang="en-US" sz="1200" kern="1200" dirty="0" err="1" smtClean="0">
                <a:solidFill>
                  <a:schemeClr val="tx1"/>
                </a:solidFill>
                <a:effectLst/>
                <a:latin typeface="+mn-lt"/>
                <a:ea typeface="+mn-ea"/>
                <a:cs typeface="+mn-cs"/>
              </a:rPr>
              <a:t>TypeSignature</a:t>
            </a:r>
            <a:r>
              <a:rPr lang="en-US" sz="1200" kern="1200" dirty="0" smtClean="0">
                <a:solidFill>
                  <a:schemeClr val="tx1"/>
                </a:solidFill>
                <a:effectLst/>
                <a:latin typeface="+mn-lt"/>
                <a:ea typeface="+mn-ea"/>
                <a:cs typeface="+mn-cs"/>
              </a:rPr>
              <a:t>&gt;_Test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myClass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@Before public void initialize()</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testcase</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@After public void clean()</a:t>
            </a:r>
            <a:endParaRPr lang="vi-VN"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test: </a:t>
            </a:r>
            <a:endParaRPr lang="vi-V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@Test public void test&lt;</a:t>
            </a:r>
            <a:r>
              <a:rPr lang="en-US" sz="1200" b="1" kern="1200" dirty="0" err="1" smtClean="0">
                <a:solidFill>
                  <a:schemeClr val="tx1"/>
                </a:solidFill>
                <a:effectLst/>
                <a:latin typeface="+mn-lt"/>
                <a:ea typeface="+mn-ea"/>
                <a:cs typeface="+mn-cs"/>
              </a:rPr>
              <a:t>numberOfTest</a:t>
            </a:r>
            <a:r>
              <a:rPr lang="en-US" sz="1200" b="1" kern="1200" dirty="0" smtClean="0">
                <a:solidFill>
                  <a:schemeClr val="tx1"/>
                </a:solidFill>
                <a:effectLst/>
                <a:latin typeface="+mn-lt"/>
                <a:ea typeface="+mn-ea"/>
                <a:cs typeface="+mn-cs"/>
              </a:rPr>
              <a:t>&gt;()</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AA04CE-5BE8-42FA-82A3-78F601CE853C}" type="slidenum">
              <a:rPr lang="vi-VN" smtClean="0"/>
              <a:t>27</a:t>
            </a:fld>
            <a:endParaRPr lang="vi-VN"/>
          </a:p>
        </p:txBody>
      </p:sp>
    </p:spTree>
    <p:extLst>
      <p:ext uri="{BB962C8B-B14F-4D97-AF65-F5344CB8AC3E}">
        <p14:creationId xmlns:p14="http://schemas.microsoft.com/office/powerpoint/2010/main" val="415680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Ngoài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sinh</a:t>
            </a:r>
            <a:r>
              <a:rPr lang="en-US" baseline="0" dirty="0" smtClean="0"/>
              <a:t> </a:t>
            </a:r>
            <a:r>
              <a:rPr lang="en-US" baseline="0" dirty="0" err="1" smtClean="0"/>
              <a:t>testcase</a:t>
            </a:r>
            <a:r>
              <a:rPr lang="en-US" baseline="0" dirty="0" smtClean="0"/>
              <a:t>, </a:t>
            </a:r>
            <a:r>
              <a:rPr lang="en-US" baseline="0" dirty="0" err="1" smtClean="0"/>
              <a:t>nhóm</a:t>
            </a:r>
            <a:r>
              <a:rPr lang="en-US" baseline="0" dirty="0" smtClean="0"/>
              <a:t> </a:t>
            </a:r>
            <a:r>
              <a:rPr lang="en-US" baseline="0" dirty="0" err="1" smtClean="0"/>
              <a:t>còn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bằng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r>
              <a:rPr lang="en-US" baseline="0" dirty="0" smtClean="0"/>
              <a:t> </a:t>
            </a:r>
            <a:r>
              <a:rPr lang="en-US" baseline="0" dirty="0" err="1" smtClean="0"/>
              <a:t>còn</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số</a:t>
            </a:r>
            <a:r>
              <a:rPr lang="en-US" baseline="0" dirty="0" smtClean="0"/>
              <a:t> </a:t>
            </a:r>
            <a:r>
              <a:rPr lang="en-US" baseline="0" dirty="0" err="1" smtClean="0"/>
              <a:t>đường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 </a:t>
            </a:r>
            <a:r>
              <a:rPr lang="en-US" baseline="0" dirty="0" err="1" smtClean="0"/>
              <a:t>tuyến</a:t>
            </a:r>
            <a:r>
              <a:rPr lang="en-US" baseline="0" dirty="0" smtClean="0"/>
              <a:t> </a:t>
            </a:r>
            <a:r>
              <a:rPr lang="en-US" baseline="0" dirty="0" err="1" smtClean="0"/>
              <a:t>tính</a:t>
            </a:r>
            <a:r>
              <a:rPr lang="en-US" baseline="0" dirty="0" smtClean="0"/>
              <a:t> </a:t>
            </a:r>
            <a:r>
              <a:rPr lang="en-US" baseline="0" dirty="0" err="1" smtClean="0"/>
              <a:t>độc</a:t>
            </a:r>
            <a:r>
              <a:rPr lang="en-US" baseline="0" dirty="0" smtClean="0"/>
              <a:t> </a:t>
            </a:r>
            <a:r>
              <a:rPr lang="en-US" baseline="0" dirty="0" err="1" smtClean="0"/>
              <a:t>lập</a:t>
            </a:r>
            <a:r>
              <a:rPr lang="en-US" baseline="0" dirty="0" smtClean="0"/>
              <a:t> </a:t>
            </a:r>
            <a:r>
              <a:rPr lang="en-US" baseline="0" dirty="0" err="1" smtClean="0"/>
              <a:t>của</a:t>
            </a:r>
            <a:r>
              <a:rPr lang="en-US" baseline="0" dirty="0" smtClean="0"/>
              <a:t> </a:t>
            </a:r>
            <a:r>
              <a:rPr lang="en-US" baseline="0" dirty="0" err="1" smtClean="0"/>
              <a:t>đồ</a:t>
            </a:r>
            <a:r>
              <a:rPr lang="en-US" baseline="0" dirty="0" smtClean="0"/>
              <a:t> </a:t>
            </a:r>
            <a:r>
              <a:rPr lang="en-US" baseline="0" dirty="0" err="1" smtClean="0"/>
              <a:t>thị</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28</a:t>
            </a:fld>
            <a:endParaRPr lang="vi-VN"/>
          </a:p>
        </p:txBody>
      </p:sp>
    </p:spTree>
    <p:extLst>
      <p:ext uri="{BB962C8B-B14F-4D97-AF65-F5344CB8AC3E}">
        <p14:creationId xmlns:p14="http://schemas.microsoft.com/office/powerpoint/2010/main" val="390895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smtClean="0">
                <a:solidFill>
                  <a:schemeClr val="tx1"/>
                </a:solidFill>
                <a:effectLst/>
                <a:latin typeface="+mn-lt"/>
                <a:ea typeface="+mn-ea"/>
                <a:cs typeface="+mn-cs"/>
              </a:rPr>
              <a:t>Testcase sinh ra đúng theo các đường thi hành tuyến tính độc lập.</a:t>
            </a:r>
          </a:p>
          <a:p>
            <a:pPr lvl="0"/>
            <a:r>
              <a:rPr lang="vi-VN" sz="1200" kern="1200" dirty="0" smtClean="0">
                <a:solidFill>
                  <a:schemeClr val="tx1"/>
                </a:solidFill>
                <a:effectLst/>
                <a:latin typeface="+mn-lt"/>
                <a:ea typeface="+mn-ea"/>
                <a:cs typeface="+mn-cs"/>
              </a:rPr>
              <a:t>Kết quả trả về do chương trình tính được theo mỗi đường thi hành đúng chính xác với kết quả khi thực hiện hàm với các testcase được sinh ra.</a:t>
            </a:r>
          </a:p>
          <a:p>
            <a:pPr lvl="0"/>
            <a:r>
              <a:rPr lang="vi-VN" sz="1200" kern="1200" dirty="0" smtClean="0">
                <a:solidFill>
                  <a:schemeClr val="tx1"/>
                </a:solidFill>
                <a:effectLst/>
                <a:latin typeface="+mn-lt"/>
                <a:ea typeface="+mn-ea"/>
                <a:cs typeface="+mn-cs"/>
              </a:rPr>
              <a:t>Thời gian thực hiện việc tạo testcase biến thiên theo độ số tham số, giới hạn các tham số, độ sâu của vòng lặp cũng như độ phức tạp của các điều kiện trong các câu lệnh điều khiển dòng dữ liệu.</a:t>
            </a:r>
          </a:p>
          <a:p>
            <a:pPr lvl="0"/>
            <a:r>
              <a:rPr lang="vi-VN" sz="1200" kern="1200" dirty="0" smtClean="0">
                <a:solidFill>
                  <a:schemeClr val="tx1"/>
                </a:solidFill>
                <a:effectLst/>
                <a:latin typeface="+mn-lt"/>
                <a:ea typeface="+mn-ea"/>
                <a:cs typeface="+mn-cs"/>
              </a:rPr>
              <a:t>Chương trình không thể xác định giá trị input trong giới hạn thời gian nhất định cho các hàm chức năng chứa nhiều vòng lặp lồng nhau, giới hạn giá trị của tham số quá lớn,  có nhiều tham số với các điều kiện phức tạp.</a:t>
            </a:r>
          </a:p>
          <a:p>
            <a:endParaRPr lang="vi-VN" dirty="0"/>
          </a:p>
        </p:txBody>
      </p:sp>
      <p:sp>
        <p:nvSpPr>
          <p:cNvPr id="4" name="Slide Number Placeholder 3"/>
          <p:cNvSpPr>
            <a:spLocks noGrp="1"/>
          </p:cNvSpPr>
          <p:nvPr>
            <p:ph type="sldNum" sz="quarter" idx="10"/>
          </p:nvPr>
        </p:nvSpPr>
        <p:spPr/>
        <p:txBody>
          <a:bodyPr/>
          <a:lstStyle/>
          <a:p>
            <a:fld id="{B4AA04CE-5BE8-42FA-82A3-78F601CE853C}" type="slidenum">
              <a:rPr lang="vi-VN" smtClean="0"/>
              <a:t>31</a:t>
            </a:fld>
            <a:endParaRPr lang="vi-VN"/>
          </a:p>
        </p:txBody>
      </p:sp>
    </p:spTree>
    <p:extLst>
      <p:ext uri="{BB962C8B-B14F-4D97-AF65-F5344CB8AC3E}">
        <p14:creationId xmlns:p14="http://schemas.microsoft.com/office/powerpoint/2010/main" val="66009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xem</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đúng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không</a:t>
            </a:r>
            <a:r>
              <a:rPr lang="en-US" baseline="0" dirty="0" smtClean="0"/>
              <a:t>.</a:t>
            </a:r>
          </a:p>
          <a:p>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theo</a:t>
            </a:r>
            <a:r>
              <a:rPr lang="en-US" baseline="0" dirty="0" smtClean="0"/>
              <a:t> </a:t>
            </a:r>
            <a:r>
              <a:rPr lang="en-US" baseline="0" dirty="0" err="1" smtClean="0"/>
              <a:t>góc</a:t>
            </a:r>
            <a:r>
              <a:rPr lang="en-US" baseline="0" dirty="0" smtClean="0"/>
              <a:t> </a:t>
            </a:r>
            <a:r>
              <a:rPr lang="en-US" baseline="0" dirty="0" err="1" smtClean="0"/>
              <a:t>nhìn</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ta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biết</a:t>
            </a:r>
            <a:r>
              <a:rPr lang="en-US" baseline="0" dirty="0" smtClean="0"/>
              <a:t> chi </a:t>
            </a:r>
            <a:r>
              <a:rPr lang="en-US" baseline="0" dirty="0" err="1" smtClean="0"/>
              <a:t>tiết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a:t>
            </a:r>
          </a:p>
          <a:p>
            <a:r>
              <a:rPr lang="en-US" baseline="0" dirty="0" smtClean="0"/>
              <a:t>KTHT </a:t>
            </a:r>
            <a:r>
              <a:rPr lang="en-US" baseline="0" dirty="0" err="1" smtClean="0"/>
              <a:t>gồm</a:t>
            </a:r>
            <a:r>
              <a:rPr lang="en-US" baseline="0" dirty="0" smtClean="0"/>
              <a:t> KT </a:t>
            </a:r>
            <a:r>
              <a:rPr lang="en-US" baseline="0" dirty="0" err="1" smtClean="0"/>
              <a:t>theo</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là</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thuật</a:t>
            </a:r>
            <a:r>
              <a:rPr lang="en-US" baseline="0" dirty="0" smtClean="0"/>
              <a:t> </a:t>
            </a:r>
            <a:r>
              <a:rPr lang="en-US" baseline="0" dirty="0" err="1" smtClean="0"/>
              <a:t>giải</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đời</a:t>
            </a:r>
            <a:r>
              <a:rPr lang="en-US" baseline="0" dirty="0" smtClean="0"/>
              <a:t> </a:t>
            </a:r>
            <a:r>
              <a:rPr lang="en-US" baseline="0" dirty="0" err="1" smtClean="0"/>
              <a:t>sống</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dùng</a:t>
            </a:r>
            <a:r>
              <a:rPr lang="en-US" baseline="0" dirty="0" smtClean="0"/>
              <a:t> </a:t>
            </a:r>
            <a:r>
              <a:rPr lang="en-US" baseline="0" dirty="0" err="1" smtClean="0"/>
              <a:t>trong</a:t>
            </a:r>
            <a:r>
              <a:rPr lang="en-US" baseline="0" dirty="0" smtClean="0"/>
              <a:t> </a:t>
            </a:r>
            <a:r>
              <a:rPr lang="en-US" baseline="0" dirty="0" err="1" smtClean="0"/>
              <a:t>thuật</a:t>
            </a:r>
            <a:r>
              <a:rPr lang="en-US" baseline="0" dirty="0" smtClean="0"/>
              <a:t> </a:t>
            </a:r>
            <a:r>
              <a:rPr lang="en-US" baseline="0" dirty="0" err="1" smtClean="0"/>
              <a:t>giải</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6</a:t>
            </a:fld>
            <a:endParaRPr lang="vi-VN"/>
          </a:p>
        </p:txBody>
      </p:sp>
    </p:spTree>
    <p:extLst>
      <p:ext uri="{BB962C8B-B14F-4D97-AF65-F5344CB8AC3E}">
        <p14:creationId xmlns:p14="http://schemas.microsoft.com/office/powerpoint/2010/main" val="132724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kiểm</a:t>
            </a:r>
            <a:r>
              <a:rPr lang="en-US" baseline="0" dirty="0" smtClean="0"/>
              <a:t> </a:t>
            </a:r>
            <a:r>
              <a:rPr lang="en-US" baseline="0" dirty="0" err="1" smtClean="0"/>
              <a:t>thử</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ta </a:t>
            </a:r>
            <a:r>
              <a:rPr lang="en-US" baseline="0" dirty="0" err="1" smtClean="0"/>
              <a:t>cần</a:t>
            </a:r>
            <a:r>
              <a:rPr lang="en-US" baseline="0" dirty="0" smtClean="0"/>
              <a:t> </a:t>
            </a:r>
            <a:r>
              <a:rPr lang="en-US" baseline="0" dirty="0" err="1" smtClean="0"/>
              <a:t>biết</a:t>
            </a:r>
            <a:r>
              <a:rPr lang="en-US" baseline="0" dirty="0" smtClean="0"/>
              <a:t> 2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chính</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và</a:t>
            </a:r>
            <a:r>
              <a:rPr lang="en-US" baseline="0" dirty="0" smtClean="0"/>
              <a:t> </a:t>
            </a:r>
            <a:r>
              <a:rPr lang="en-US" baseline="0" dirty="0" err="1" smtClean="0"/>
              <a:t>đường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a:t>
            </a:r>
          </a:p>
          <a:p>
            <a:r>
              <a:rPr lang="en-US" baseline="0" dirty="0" err="1" smtClean="0"/>
              <a:t>Testcase</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đường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B4AA04CE-5BE8-42FA-82A3-78F601CE853C}" type="slidenum">
              <a:rPr lang="vi-VN" smtClean="0"/>
              <a:t>7</a:t>
            </a:fld>
            <a:endParaRPr lang="vi-VN"/>
          </a:p>
        </p:txBody>
      </p:sp>
    </p:spTree>
    <p:extLst>
      <p:ext uri="{BB962C8B-B14F-4D97-AF65-F5344CB8AC3E}">
        <p14:creationId xmlns:p14="http://schemas.microsoft.com/office/powerpoint/2010/main" val="33949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nếu</a:t>
            </a:r>
            <a:r>
              <a:rPr lang="en-US" baseline="0" dirty="0" smtClean="0"/>
              <a:t> </a:t>
            </a:r>
            <a:r>
              <a:rPr lang="en-US" baseline="0" dirty="0" err="1" smtClean="0"/>
              <a:t>chỉ</a:t>
            </a:r>
            <a:r>
              <a:rPr lang="en-US" baseline="0" dirty="0" smtClean="0"/>
              <a:t> </a:t>
            </a:r>
            <a:r>
              <a:rPr lang="en-US" baseline="0" dirty="0" err="1" smtClean="0"/>
              <a:t>chứa</a:t>
            </a:r>
            <a:r>
              <a:rPr lang="en-US" baseline="0" dirty="0" smtClean="0"/>
              <a:t> </a:t>
            </a:r>
            <a:r>
              <a:rPr lang="en-US" baseline="0" dirty="0" err="1" smtClean="0"/>
              <a:t>nút</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thì</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ĐTDĐK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nếu</a:t>
            </a:r>
            <a:r>
              <a:rPr lang="en-US" baseline="0" dirty="0" smtClean="0"/>
              <a:t> </a:t>
            </a:r>
            <a:r>
              <a:rPr lang="en-US" baseline="0" dirty="0" err="1" smtClean="0"/>
              <a:t>các</a:t>
            </a:r>
            <a:r>
              <a:rPr lang="en-US" baseline="0" dirty="0" smtClean="0"/>
              <a:t> </a:t>
            </a:r>
            <a:r>
              <a:rPr lang="en-US" baseline="0" dirty="0" err="1" smtClean="0"/>
              <a:t>nút</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chỉ</a:t>
            </a:r>
            <a:r>
              <a:rPr lang="en-US" baseline="0" dirty="0" smtClean="0"/>
              <a:t> </a:t>
            </a:r>
            <a:r>
              <a:rPr lang="en-US" baseline="0" dirty="0" err="1" smtClean="0"/>
              <a:t>chứa</a:t>
            </a:r>
            <a:r>
              <a:rPr lang="en-US" baseline="0" dirty="0" smtClean="0"/>
              <a:t> 1 </a:t>
            </a:r>
            <a:r>
              <a:rPr lang="en-US" baseline="0" dirty="0" err="1" smtClean="0"/>
              <a:t>điều</a:t>
            </a:r>
            <a:r>
              <a:rPr lang="en-US" baseline="0" dirty="0" smtClean="0"/>
              <a:t> </a:t>
            </a:r>
            <a:r>
              <a:rPr lang="en-US" baseline="0" dirty="0" err="1" smtClean="0"/>
              <a:t>kiện</a:t>
            </a:r>
            <a:r>
              <a:rPr lang="en-US" baseline="0" dirty="0" smtClean="0"/>
              <a:t> con </a:t>
            </a:r>
            <a:r>
              <a:rPr lang="en-US" baseline="0" dirty="0" err="1" smtClean="0"/>
              <a:t>đc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đtđk</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ta </a:t>
            </a:r>
            <a:r>
              <a:rPr lang="en-US" baseline="0" dirty="0" err="1" smtClean="0"/>
              <a:t>có</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đường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nếu</a:t>
            </a:r>
            <a:r>
              <a:rPr lang="en-US" baseline="0" dirty="0" smtClean="0"/>
              <a:t> </a:t>
            </a:r>
            <a:r>
              <a:rPr lang="en-US" baseline="0" dirty="0" err="1" smtClean="0"/>
              <a:t>tập</a:t>
            </a:r>
            <a:r>
              <a:rPr lang="en-US" baseline="0" dirty="0" smtClean="0"/>
              <a:t> </a:t>
            </a:r>
            <a:r>
              <a:rPr lang="en-US" baseline="0" dirty="0" err="1" smtClean="0"/>
              <a:t>này</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đường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 </a:t>
            </a:r>
            <a:r>
              <a:rPr lang="en-US" baseline="0" dirty="0" err="1" smtClean="0"/>
              <a:t>độc</a:t>
            </a:r>
            <a:r>
              <a:rPr lang="en-US" baseline="0" dirty="0" smtClean="0"/>
              <a:t> </a:t>
            </a:r>
            <a:r>
              <a:rPr lang="en-US" baseline="0" dirty="0" err="1" smtClean="0"/>
              <a:t>lập</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gồm</a:t>
            </a:r>
            <a:r>
              <a:rPr lang="en-US" baseline="0" dirty="0" smtClean="0"/>
              <a:t> C = P + 1 </a:t>
            </a:r>
            <a:r>
              <a:rPr lang="en-US" baseline="0" dirty="0" err="1" smtClean="0"/>
              <a:t>đường</a:t>
            </a:r>
            <a:r>
              <a:rPr lang="en-US" baseline="0" dirty="0" smtClean="0"/>
              <a:t> </a:t>
            </a:r>
            <a:r>
              <a:rPr lang="en-US" baseline="0" dirty="0" err="1" smtClean="0"/>
              <a:t>thì</a:t>
            </a:r>
            <a:r>
              <a:rPr lang="en-US" baseline="0" dirty="0" smtClean="0"/>
              <a:t> ta </a:t>
            </a:r>
            <a:r>
              <a:rPr lang="en-US" baseline="0" dirty="0" err="1" smtClean="0"/>
              <a:t>được</a:t>
            </a:r>
            <a:r>
              <a:rPr lang="en-US" baseline="0" dirty="0" smtClean="0"/>
              <a:t> </a:t>
            </a:r>
            <a:r>
              <a:rPr lang="en-US" baseline="0" dirty="0" err="1" smtClean="0"/>
              <a:t>tập</a:t>
            </a:r>
            <a:r>
              <a:rPr lang="en-US" baseline="0" dirty="0" smtClean="0"/>
              <a:t> C </a:t>
            </a:r>
            <a:r>
              <a:rPr lang="en-US" baseline="0" dirty="0" err="1" smtClean="0"/>
              <a:t>đường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 </a:t>
            </a:r>
            <a:r>
              <a:rPr lang="en-US" baseline="0" dirty="0" err="1" smtClean="0"/>
              <a:t>tuyến</a:t>
            </a:r>
            <a:r>
              <a:rPr lang="en-US" baseline="0" dirty="0" smtClean="0"/>
              <a:t> </a:t>
            </a:r>
            <a:r>
              <a:rPr lang="en-US" baseline="0" dirty="0" err="1" smtClean="0"/>
              <a:t>tính</a:t>
            </a:r>
            <a:r>
              <a:rPr lang="en-US" baseline="0" dirty="0" smtClean="0"/>
              <a:t> </a:t>
            </a:r>
            <a:r>
              <a:rPr lang="en-US" baseline="0" dirty="0" err="1" smtClean="0"/>
              <a:t>độc</a:t>
            </a:r>
            <a:r>
              <a:rPr lang="en-US" baseline="0" dirty="0" smtClean="0"/>
              <a:t> </a:t>
            </a:r>
            <a:r>
              <a:rPr lang="en-US" baseline="0" dirty="0" err="1" smtClean="0"/>
              <a:t>lập</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Đây</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tập</a:t>
            </a:r>
            <a:r>
              <a:rPr lang="en-US" baseline="0" dirty="0" smtClean="0"/>
              <a:t> </a:t>
            </a:r>
            <a:r>
              <a:rPr lang="en-US" baseline="0" dirty="0" err="1" smtClean="0"/>
              <a:t>mà</a:t>
            </a:r>
            <a:r>
              <a:rPr lang="en-US" baseline="0" dirty="0" smtClean="0"/>
              <a:t> ta </a:t>
            </a:r>
            <a:r>
              <a:rPr lang="en-US" baseline="0" dirty="0" err="1" smtClean="0"/>
              <a:t>cần</a:t>
            </a:r>
            <a:r>
              <a:rPr lang="en-US" baseline="0" dirty="0" smtClean="0"/>
              <a:t> </a:t>
            </a:r>
            <a:r>
              <a:rPr lang="en-US" baseline="0" dirty="0" err="1" smtClean="0"/>
              <a:t>để</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testcase</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độ</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mà</a:t>
            </a:r>
            <a:r>
              <a:rPr lang="en-US" baseline="0" dirty="0" smtClean="0"/>
              <a:t> chi </a:t>
            </a:r>
            <a:r>
              <a:rPr lang="en-US" baseline="0" dirty="0" err="1" smtClean="0"/>
              <a:t>phí</a:t>
            </a:r>
            <a:r>
              <a:rPr lang="en-US" baseline="0" dirty="0" smtClean="0"/>
              <a:t> </a:t>
            </a:r>
            <a:r>
              <a:rPr lang="en-US" baseline="0" dirty="0" err="1" smtClean="0"/>
              <a:t>thấp</a:t>
            </a:r>
            <a:r>
              <a:rPr lang="en-US" baseline="0" dirty="0" smtClean="0"/>
              <a:t> </a:t>
            </a:r>
            <a:r>
              <a:rPr lang="en-US" baseline="0" dirty="0" err="1" smtClean="0"/>
              <a:t>nhất</a:t>
            </a:r>
            <a:r>
              <a:rPr lang="en-US" baseline="0" dirty="0" smtClean="0"/>
              <a:t>.</a:t>
            </a:r>
          </a:p>
          <a:p>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trước</a:t>
            </a:r>
            <a:r>
              <a:rPr lang="en-US" baseline="0" dirty="0" smtClean="0"/>
              <a:t> </a:t>
            </a:r>
            <a:r>
              <a:rPr lang="en-US" baseline="0" dirty="0" err="1" smtClean="0"/>
              <a:t>hết</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dòng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8</a:t>
            </a:fld>
            <a:endParaRPr lang="vi-VN"/>
          </a:p>
        </p:txBody>
      </p:sp>
    </p:spTree>
    <p:extLst>
      <p:ext uri="{BB962C8B-B14F-4D97-AF65-F5344CB8AC3E}">
        <p14:creationId xmlns:p14="http://schemas.microsoft.com/office/powerpoint/2010/main" val="61656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9</a:t>
            </a:fld>
            <a:endParaRPr lang="vi-VN"/>
          </a:p>
        </p:txBody>
      </p:sp>
    </p:spTree>
    <p:extLst>
      <p:ext uri="{BB962C8B-B14F-4D97-AF65-F5344CB8AC3E}">
        <p14:creationId xmlns:p14="http://schemas.microsoft.com/office/powerpoint/2010/main" val="397730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ta chia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thành</a:t>
            </a:r>
            <a:r>
              <a:rPr lang="en-US" baseline="0" dirty="0" smtClean="0"/>
              <a:t> 3 </a:t>
            </a:r>
            <a:r>
              <a:rPr lang="en-US" baseline="0" dirty="0" err="1" smtClean="0"/>
              <a:t>bước</a:t>
            </a:r>
            <a:r>
              <a:rPr lang="en-US" baseline="0" dirty="0" smtClean="0"/>
              <a:t> </a:t>
            </a:r>
            <a:r>
              <a:rPr lang="en-US" baseline="0" dirty="0" err="1" smtClean="0"/>
              <a:t>chính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11</a:t>
            </a:fld>
            <a:endParaRPr lang="vi-VN"/>
          </a:p>
        </p:txBody>
      </p:sp>
    </p:spTree>
    <p:extLst>
      <p:ext uri="{BB962C8B-B14F-4D97-AF65-F5344CB8AC3E}">
        <p14:creationId xmlns:p14="http://schemas.microsoft.com/office/powerpoint/2010/main" val="16638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12</a:t>
            </a:fld>
            <a:endParaRPr lang="vi-VN"/>
          </a:p>
        </p:txBody>
      </p:sp>
    </p:spTree>
    <p:extLst>
      <p:ext uri="{BB962C8B-B14F-4D97-AF65-F5344CB8AC3E}">
        <p14:creationId xmlns:p14="http://schemas.microsoft.com/office/powerpoint/2010/main" val="414407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baseline="0" dirty="0" smtClean="0"/>
              <a:t> </a:t>
            </a:r>
            <a:r>
              <a:rPr lang="en-US" baseline="0" dirty="0" err="1" smtClean="0"/>
              <a:t>đó</a:t>
            </a:r>
            <a:r>
              <a:rPr lang="en-US" baseline="0" dirty="0" smtClean="0"/>
              <a:t> class </a:t>
            </a:r>
            <a:r>
              <a:rPr lang="en-US" baseline="0" dirty="0" err="1" smtClean="0"/>
              <a:t>TestcaseController</a:t>
            </a:r>
            <a:r>
              <a:rPr lang="en-US" baseline="0" dirty="0" smtClean="0"/>
              <a:t> </a:t>
            </a:r>
            <a:r>
              <a:rPr lang="en-US" baseline="0" dirty="0" err="1" smtClean="0"/>
              <a:t>là</a:t>
            </a:r>
            <a:r>
              <a:rPr lang="en-US" baseline="0" dirty="0" smtClean="0"/>
              <a:t> </a:t>
            </a:r>
            <a:r>
              <a:rPr lang="en-US" baseline="0" dirty="0" err="1" smtClean="0"/>
              <a:t>chính</a:t>
            </a:r>
            <a:r>
              <a:rPr lang="en-US" baseline="0" dirty="0" smtClean="0"/>
              <a:t>, class </a:t>
            </a:r>
            <a:r>
              <a:rPr lang="en-US" baseline="0" dirty="0" err="1" smtClean="0"/>
              <a:t>này</a:t>
            </a:r>
            <a:r>
              <a:rPr lang="en-US" baseline="0" dirty="0" smtClean="0"/>
              <a:t> </a:t>
            </a:r>
            <a:r>
              <a:rPr lang="en-US" baseline="0" dirty="0" err="1" smtClean="0"/>
              <a:t>điều</a:t>
            </a:r>
            <a:r>
              <a:rPr lang="en-US" baseline="0" dirty="0" smtClean="0"/>
              <a:t> </a:t>
            </a:r>
            <a:r>
              <a:rPr lang="en-US" baseline="0" dirty="0" err="1" smtClean="0"/>
              <a:t>kiển</a:t>
            </a:r>
            <a:r>
              <a:rPr lang="en-US" baseline="0" dirty="0" smtClean="0"/>
              <a:t> </a:t>
            </a:r>
            <a:r>
              <a:rPr lang="en-US" baseline="0" dirty="0" err="1" smtClean="0"/>
              <a:t>luồng</a:t>
            </a:r>
            <a:r>
              <a:rPr lang="en-US" baseline="0" dirty="0" smtClean="0"/>
              <a:t> </a:t>
            </a:r>
            <a:r>
              <a:rPr lang="en-US" baseline="0" dirty="0" err="1" smtClean="0"/>
              <a:t>thi</a:t>
            </a:r>
            <a:r>
              <a:rPr lang="en-US" baseline="0" dirty="0" smtClean="0"/>
              <a:t> </a:t>
            </a:r>
            <a:r>
              <a:rPr lang="en-US" baseline="0" dirty="0" err="1" smtClean="0"/>
              <a:t>hành</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4AA04CE-5BE8-42FA-82A3-78F601CE853C}" type="slidenum">
              <a:rPr lang="vi-VN" smtClean="0"/>
              <a:t>13</a:t>
            </a:fld>
            <a:endParaRPr lang="vi-VN"/>
          </a:p>
        </p:txBody>
      </p:sp>
    </p:spTree>
    <p:extLst>
      <p:ext uri="{BB962C8B-B14F-4D97-AF65-F5344CB8AC3E}">
        <p14:creationId xmlns:p14="http://schemas.microsoft.com/office/powerpoint/2010/main" val="2636121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9" name="Group 17"/>
          <p:cNvGrpSpPr>
            <a:grpSpLocks/>
          </p:cNvGrpSpPr>
          <p:nvPr/>
        </p:nvGrpSpPr>
        <p:grpSpPr bwMode="auto">
          <a:xfrm>
            <a:off x="-9525" y="2708275"/>
            <a:ext cx="9183688" cy="1501775"/>
            <a:chOff x="-23" y="1319"/>
            <a:chExt cx="5799" cy="946"/>
          </a:xfrm>
        </p:grpSpPr>
        <p:sp>
          <p:nvSpPr>
            <p:cNvPr id="3090"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a:noFill/>
            </a:ln>
            <a:effectLst>
              <a:outerShdw dist="77251" dir="4832261" algn="ctr" rotWithShape="0">
                <a:srgbClr val="000066">
                  <a:alpha val="19000"/>
                </a:srgbClr>
              </a:outerShdw>
            </a:effectLst>
            <a:extLst>
              <a:ext uri="{91240B29-F687-4F45-9708-019B960494DF}">
                <a14:hiddenLine xmlns:a14="http://schemas.microsoft.com/office/drawing/2010/main" w="9525">
                  <a:solidFill>
                    <a:schemeClr val="bg1"/>
                  </a:solidFill>
                  <a:round/>
                  <a:headEnd/>
                  <a:tailEnd/>
                </a14:hiddenLine>
              </a:ext>
            </a:extLst>
          </p:spPr>
          <p:txBody>
            <a:bodyPr/>
            <a:lstStyle/>
            <a:p>
              <a:endParaRPr lang="en-US"/>
            </a:p>
          </p:txBody>
        </p:sp>
        <p:sp>
          <p:nvSpPr>
            <p:cNvPr id="3091"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5" name="Rectangle 3"/>
          <p:cNvSpPr>
            <a:spLocks noGrp="1" noChangeArrowheads="1"/>
          </p:cNvSpPr>
          <p:nvPr>
            <p:ph type="subTitle" idx="1"/>
          </p:nvPr>
        </p:nvSpPr>
        <p:spPr bwMode="black">
          <a:xfrm>
            <a:off x="990600" y="4953000"/>
            <a:ext cx="7315200" cy="381000"/>
          </a:xfrm>
        </p:spPr>
        <p:txBody>
          <a:bodyPr/>
          <a:lstStyle>
            <a:lvl1pPr marL="0" indent="0" algn="ctr">
              <a:buFont typeface="Wingdings" pitchFamily="2" charset="2"/>
              <a:buNone/>
              <a:defRPr sz="1800">
                <a:latin typeface="Verdana" pitchFamily="34" charset="0"/>
              </a:defRPr>
            </a:lvl1pPr>
          </a:lstStyle>
          <a:p>
            <a:pPr lvl="0"/>
            <a:r>
              <a:rPr lang="en-US" noProof="0" smtClean="0"/>
              <a:t>Click to edit Master subtitle style</a:t>
            </a:r>
          </a:p>
        </p:txBody>
      </p:sp>
      <p:sp>
        <p:nvSpPr>
          <p:cNvPr id="3086" name="Text Box 14"/>
          <p:cNvSpPr txBox="1">
            <a:spLocks noChangeArrowheads="1"/>
          </p:cNvSpPr>
          <p:nvPr/>
        </p:nvSpPr>
        <p:spPr bwMode="auto">
          <a:xfrm>
            <a:off x="304800" y="2286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latin typeface="Verdana" pitchFamily="34" charset="0"/>
              </a:rPr>
              <a:t>LOGO</a:t>
            </a:r>
          </a:p>
        </p:txBody>
      </p:sp>
      <p:sp>
        <p:nvSpPr>
          <p:cNvPr id="3092" name="Rectangle 20"/>
          <p:cNvSpPr>
            <a:spLocks noGrp="1" noChangeArrowheads="1"/>
          </p:cNvSpPr>
          <p:nvPr>
            <p:ph type="ctrTitle" sz="quarter"/>
          </p:nvPr>
        </p:nvSpPr>
        <p:spPr bwMode="black">
          <a:xfrm>
            <a:off x="611188" y="1700213"/>
            <a:ext cx="8137525" cy="792162"/>
          </a:xfrm>
          <a:effectLst>
            <a:outerShdw dist="53882" dir="2700000" algn="ctr" rotWithShape="0">
              <a:schemeClr val="bg2">
                <a:alpha val="50000"/>
              </a:schemeClr>
            </a:outerShdw>
          </a:effectLst>
        </p:spPr>
        <p:txBody>
          <a:bodyPr/>
          <a:lstStyle>
            <a:lvl1pPr>
              <a:defRPr sz="3600" b="1">
                <a:solidFill>
                  <a:schemeClr val="tx1"/>
                </a:solidFill>
              </a:defRPr>
            </a:lvl1pPr>
          </a:lstStyle>
          <a:p>
            <a:pPr lvl="0"/>
            <a:r>
              <a:rPr lang="en-US" altLang="ko-KR" noProof="0" smtClean="0"/>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3089"/>
                                        </p:tgtEl>
                                        <p:attrNameLst>
                                          <p:attrName>style.visibility</p:attrName>
                                        </p:attrNameLst>
                                      </p:cBhvr>
                                      <p:to>
                                        <p:strVal val="visible"/>
                                      </p:to>
                                    </p:set>
                                    <p:animEffect transition="in" filter="barn(outHorizontal)">
                                      <p:cBhvr>
                                        <p:cTn id="7" dur="5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ACD3B4-AF23-43EC-9888-DF6AC5AC60DF}" type="slidenum">
              <a:rPr lang="en-US"/>
              <a:pPr/>
              <a:t>‹#›</a:t>
            </a:fld>
            <a:endParaRPr lang="en-US"/>
          </a:p>
        </p:txBody>
      </p:sp>
    </p:spTree>
    <p:extLst>
      <p:ext uri="{BB962C8B-B14F-4D97-AF65-F5344CB8AC3E}">
        <p14:creationId xmlns:p14="http://schemas.microsoft.com/office/powerpoint/2010/main" val="376875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900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79438"/>
            <a:ext cx="6019800" cy="5900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187435-2646-4BA5-AD57-971912DB5854}" type="slidenum">
              <a:rPr lang="en-US"/>
              <a:pPr/>
              <a:t>‹#›</a:t>
            </a:fld>
            <a:endParaRPr lang="en-US"/>
          </a:p>
        </p:txBody>
      </p:sp>
    </p:spTree>
    <p:extLst>
      <p:ext uri="{BB962C8B-B14F-4D97-AF65-F5344CB8AC3E}">
        <p14:creationId xmlns:p14="http://schemas.microsoft.com/office/powerpoint/2010/main" val="368460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79438"/>
            <a:ext cx="7848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43025"/>
            <a:ext cx="8229600" cy="5137150"/>
          </a:xfrm>
        </p:spPr>
        <p:txBody>
          <a:bodyPr/>
          <a:lstStyle/>
          <a:p>
            <a:r>
              <a:rPr lang="en-US" smtClean="0"/>
              <a:t>Click icon to add table</a:t>
            </a:r>
            <a:endParaRPr lang="en-US"/>
          </a:p>
        </p:txBody>
      </p:sp>
      <p:sp>
        <p:nvSpPr>
          <p:cNvPr id="4" name="Date Placeholder 3"/>
          <p:cNvSpPr>
            <a:spLocks noGrp="1"/>
          </p:cNvSpPr>
          <p:nvPr>
            <p:ph type="dt" sz="half" idx="10"/>
          </p:nvPr>
        </p:nvSpPr>
        <p:spPr>
          <a:xfrm>
            <a:off x="7010400" y="288925"/>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5791200" y="6537325"/>
            <a:ext cx="2895600" cy="320675"/>
          </a:xfrm>
        </p:spPr>
        <p:txBody>
          <a:bodyPr/>
          <a:lstStyle>
            <a:lvl1pPr>
              <a:defRPr/>
            </a:lvl1pPr>
          </a:lstStyle>
          <a:p>
            <a:endParaRPr lang="en-US"/>
          </a:p>
        </p:txBody>
      </p:sp>
      <p:sp>
        <p:nvSpPr>
          <p:cNvPr id="6" name="Slide Number Placeholder 5"/>
          <p:cNvSpPr>
            <a:spLocks noGrp="1"/>
          </p:cNvSpPr>
          <p:nvPr>
            <p:ph type="sldNum" sz="quarter" idx="12"/>
          </p:nvPr>
        </p:nvSpPr>
        <p:spPr>
          <a:xfrm>
            <a:off x="3671888" y="6537325"/>
            <a:ext cx="2133600" cy="320675"/>
          </a:xfrm>
        </p:spPr>
        <p:txBody>
          <a:bodyPr/>
          <a:lstStyle>
            <a:lvl1pPr>
              <a:defRPr/>
            </a:lvl1pPr>
          </a:lstStyle>
          <a:p>
            <a:fld id="{CCF8FA32-C27C-45EB-9DFE-8E81D526B0BA}" type="slidenum">
              <a:rPr lang="en-US"/>
              <a:pPr/>
              <a:t>‹#›</a:t>
            </a:fld>
            <a:endParaRPr lang="en-US"/>
          </a:p>
        </p:txBody>
      </p:sp>
    </p:spTree>
    <p:extLst>
      <p:ext uri="{BB962C8B-B14F-4D97-AF65-F5344CB8AC3E}">
        <p14:creationId xmlns:p14="http://schemas.microsoft.com/office/powerpoint/2010/main" val="215201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3E8AF1-3FDC-433A-B115-6A0A382D9A1A}" type="slidenum">
              <a:rPr lang="en-US"/>
              <a:pPr/>
              <a:t>‹#›</a:t>
            </a:fld>
            <a:endParaRPr lang="en-US"/>
          </a:p>
        </p:txBody>
      </p:sp>
    </p:spTree>
    <p:extLst>
      <p:ext uri="{BB962C8B-B14F-4D97-AF65-F5344CB8AC3E}">
        <p14:creationId xmlns:p14="http://schemas.microsoft.com/office/powerpoint/2010/main" val="93818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90BA0-C169-4FEB-92AD-A3F6EC90F15F}" type="slidenum">
              <a:rPr lang="en-US"/>
              <a:pPr/>
              <a:t>‹#›</a:t>
            </a:fld>
            <a:endParaRPr lang="en-US"/>
          </a:p>
        </p:txBody>
      </p:sp>
    </p:spTree>
    <p:extLst>
      <p:ext uri="{BB962C8B-B14F-4D97-AF65-F5344CB8AC3E}">
        <p14:creationId xmlns:p14="http://schemas.microsoft.com/office/powerpoint/2010/main" val="201407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5BED719-6C98-461A-9DCF-817197235EF3}" type="slidenum">
              <a:rPr lang="en-US"/>
              <a:pPr/>
              <a:t>‹#›</a:t>
            </a:fld>
            <a:endParaRPr lang="en-US"/>
          </a:p>
        </p:txBody>
      </p:sp>
    </p:spTree>
    <p:extLst>
      <p:ext uri="{BB962C8B-B14F-4D97-AF65-F5344CB8AC3E}">
        <p14:creationId xmlns:p14="http://schemas.microsoft.com/office/powerpoint/2010/main" val="358471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9B6D689-89D1-4428-B0B2-AB393B3C1A52}" type="slidenum">
              <a:rPr lang="en-US"/>
              <a:pPr/>
              <a:t>‹#›</a:t>
            </a:fld>
            <a:endParaRPr lang="en-US"/>
          </a:p>
        </p:txBody>
      </p:sp>
    </p:spTree>
    <p:extLst>
      <p:ext uri="{BB962C8B-B14F-4D97-AF65-F5344CB8AC3E}">
        <p14:creationId xmlns:p14="http://schemas.microsoft.com/office/powerpoint/2010/main" val="26092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3321D88-3D4C-407D-834E-DADE9AD66146}" type="slidenum">
              <a:rPr lang="en-US"/>
              <a:pPr/>
              <a:t>‹#›</a:t>
            </a:fld>
            <a:endParaRPr lang="en-US"/>
          </a:p>
        </p:txBody>
      </p:sp>
    </p:spTree>
    <p:extLst>
      <p:ext uri="{BB962C8B-B14F-4D97-AF65-F5344CB8AC3E}">
        <p14:creationId xmlns:p14="http://schemas.microsoft.com/office/powerpoint/2010/main" val="192031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D0B189-BA68-448E-A20F-F726F901EDFF}" type="slidenum">
              <a:rPr lang="en-US"/>
              <a:pPr/>
              <a:t>‹#›</a:t>
            </a:fld>
            <a:endParaRPr lang="en-US"/>
          </a:p>
        </p:txBody>
      </p:sp>
    </p:spTree>
    <p:extLst>
      <p:ext uri="{BB962C8B-B14F-4D97-AF65-F5344CB8AC3E}">
        <p14:creationId xmlns:p14="http://schemas.microsoft.com/office/powerpoint/2010/main" val="366070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85B5E9-99B2-4AF4-B613-FBAF50BAFD0E}" type="slidenum">
              <a:rPr lang="en-US"/>
              <a:pPr/>
              <a:t>‹#›</a:t>
            </a:fld>
            <a:endParaRPr lang="en-US"/>
          </a:p>
        </p:txBody>
      </p:sp>
    </p:spTree>
    <p:extLst>
      <p:ext uri="{BB962C8B-B14F-4D97-AF65-F5344CB8AC3E}">
        <p14:creationId xmlns:p14="http://schemas.microsoft.com/office/powerpoint/2010/main" val="127172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F6F19C-5AB3-4675-90E4-95B12D44B5C7}" type="slidenum">
              <a:rPr lang="en-US"/>
              <a:pPr/>
              <a:t>‹#›</a:t>
            </a:fld>
            <a:endParaRPr lang="en-US"/>
          </a:p>
        </p:txBody>
      </p:sp>
    </p:spTree>
    <p:extLst>
      <p:ext uri="{BB962C8B-B14F-4D97-AF65-F5344CB8AC3E}">
        <p14:creationId xmlns:p14="http://schemas.microsoft.com/office/powerpoint/2010/main" val="241903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40" name="Freeform 16"/>
          <p:cNvSpPr>
            <a:spLocks/>
          </p:cNvSpPr>
          <p:nvPr/>
        </p:nvSpPr>
        <p:spPr bwMode="gray">
          <a:xfrm>
            <a:off x="0" y="360363"/>
            <a:ext cx="9148763" cy="900112"/>
          </a:xfrm>
          <a:custGeom>
            <a:avLst/>
            <a:gdLst>
              <a:gd name="T0" fmla="*/ 0 w 5763"/>
              <a:gd name="T1" fmla="*/ 368 h 567"/>
              <a:gd name="T2" fmla="*/ 440 w 5763"/>
              <a:gd name="T3" fmla="*/ 368 h 567"/>
              <a:gd name="T4" fmla="*/ 777 w 5763"/>
              <a:gd name="T5" fmla="*/ 0 h 567"/>
              <a:gd name="T6" fmla="*/ 2162 w 5763"/>
              <a:gd name="T7" fmla="*/ 0 h 567"/>
              <a:gd name="T8" fmla="*/ 2265 w 5763"/>
              <a:gd name="T9" fmla="*/ 116 h 567"/>
              <a:gd name="T10" fmla="*/ 5756 w 5763"/>
              <a:gd name="T11" fmla="*/ 112 h 567"/>
              <a:gd name="T12" fmla="*/ 5763 w 5763"/>
              <a:gd name="T13" fmla="*/ 567 h 567"/>
              <a:gd name="T14" fmla="*/ 6 w 5763"/>
              <a:gd name="T15" fmla="*/ 556 h 5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77251" dir="4832261" algn="ctr" rotWithShape="0">
                    <a:srgbClr val="000066">
                      <a:alpha val="19000"/>
                    </a:srgbClr>
                  </a:outerShdw>
                </a:effectLst>
              </a14:hiddenEffects>
            </a:ext>
          </a:extLst>
        </p:spPr>
        <p:txBody>
          <a:bodyPr/>
          <a:lstStyle/>
          <a:p>
            <a:endParaRPr lang="en-US"/>
          </a:p>
        </p:txBody>
      </p:sp>
      <p:sp>
        <p:nvSpPr>
          <p:cNvPr id="1039" name="Freeform 15" descr="01b_img(Global Digtal Desigm(imageState)"/>
          <p:cNvSpPr>
            <a:spLocks/>
          </p:cNvSpPr>
          <p:nvPr/>
        </p:nvSpPr>
        <p:spPr bwMode="gray">
          <a:xfrm>
            <a:off x="-9525" y="336550"/>
            <a:ext cx="9182100" cy="838200"/>
          </a:xfrm>
          <a:custGeom>
            <a:avLst/>
            <a:gdLst>
              <a:gd name="T0" fmla="*/ 449 w 5784"/>
              <a:gd name="T1" fmla="*/ 370 h 528"/>
              <a:gd name="T2" fmla="*/ 768 w 5784"/>
              <a:gd name="T3" fmla="*/ 1 h 528"/>
              <a:gd name="T4" fmla="*/ 2158 w 5784"/>
              <a:gd name="T5" fmla="*/ 0 h 528"/>
              <a:gd name="T6" fmla="*/ 2258 w 5784"/>
              <a:gd name="T7" fmla="*/ 115 h 528"/>
              <a:gd name="T8" fmla="*/ 5784 w 5784"/>
              <a:gd name="T9" fmla="*/ 115 h 528"/>
              <a:gd name="T10" fmla="*/ 5779 w 5784"/>
              <a:gd name="T11" fmla="*/ 528 h 528"/>
              <a:gd name="T12" fmla="*/ 0 w 5784"/>
              <a:gd name="T13" fmla="*/ 519 h 528"/>
              <a:gd name="T14" fmla="*/ 0 w 5784"/>
              <a:gd name="T15" fmla="*/ 371 h 5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77251" dir="16767739"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343025"/>
            <a:ext cx="82296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010400" y="2889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latin typeface="+mj-lt"/>
              </a:defRPr>
            </a:lvl1pPr>
          </a:lstStyle>
          <a:p>
            <a:endParaRPr lang="en-US"/>
          </a:p>
        </p:txBody>
      </p:sp>
      <p:sp>
        <p:nvSpPr>
          <p:cNvPr id="1029" name="Rectangle 5"/>
          <p:cNvSpPr>
            <a:spLocks noGrp="1" noChangeArrowheads="1"/>
          </p:cNvSpPr>
          <p:nvPr>
            <p:ph type="ftr" sz="quarter" idx="3"/>
          </p:nvPr>
        </p:nvSpPr>
        <p:spPr bwMode="auto">
          <a:xfrm>
            <a:off x="5791200" y="65373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j-lt"/>
              </a:defRPr>
            </a:lvl1pPr>
          </a:lstStyle>
          <a:p>
            <a:endParaRPr lang="en-US"/>
          </a:p>
        </p:txBody>
      </p:sp>
      <p:sp>
        <p:nvSpPr>
          <p:cNvPr id="1030" name="Rectangle 6"/>
          <p:cNvSpPr>
            <a:spLocks noGrp="1" noChangeArrowheads="1"/>
          </p:cNvSpPr>
          <p:nvPr>
            <p:ph type="sldNum" sz="quarter" idx="4"/>
          </p:nvPr>
        </p:nvSpPr>
        <p:spPr bwMode="auto">
          <a:xfrm>
            <a:off x="3671888"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1">
                <a:latin typeface="+mj-lt"/>
              </a:defRPr>
            </a:lvl1pPr>
          </a:lstStyle>
          <a:p>
            <a:fld id="{34963A73-4D36-4BFD-A20A-D30D188F269C}" type="slidenum">
              <a:rPr lang="en-US"/>
              <a:pPr/>
              <a:t>‹#›</a:t>
            </a:fld>
            <a:endParaRPr lang="en-US"/>
          </a:p>
        </p:txBody>
      </p:sp>
      <p:sp>
        <p:nvSpPr>
          <p:cNvPr id="1026" name="Rectangle 2"/>
          <p:cNvSpPr>
            <a:spLocks noGrp="1" noChangeArrowheads="1"/>
          </p:cNvSpPr>
          <p:nvPr>
            <p:ph type="title"/>
          </p:nvPr>
        </p:nvSpPr>
        <p:spPr bwMode="white">
          <a:xfrm>
            <a:off x="609600" y="579438"/>
            <a:ext cx="7848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2745558"/>
            <a:ext cx="9144000" cy="78559"/>
          </a:xfrm>
          <a:prstGeom prst="rect">
            <a:avLst/>
          </a:prstGeom>
          <a:solidFill>
            <a:schemeClr val="tx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747917"/>
            <a:ext cx="9144000" cy="1514564"/>
          </a:xfrm>
          <a:prstGeom prst="rect">
            <a:avLst/>
          </a:prstGeom>
          <a:gradFill flip="none" rotWithShape="1">
            <a:gsLst>
              <a:gs pos="0">
                <a:schemeClr val="tx1">
                  <a:lumMod val="59000"/>
                  <a:alpha val="40000"/>
                </a:schemeClr>
              </a:gs>
              <a:gs pos="25000">
                <a:srgbClr val="067555">
                  <a:alpha val="60000"/>
                </a:srgbClr>
              </a:gs>
              <a:gs pos="49000">
                <a:srgbClr val="166039">
                  <a:alpha val="60000"/>
                </a:srgbClr>
              </a:gs>
              <a:gs pos="74000">
                <a:srgbClr val="1D528D">
                  <a:alpha val="60000"/>
                </a:srgbClr>
              </a:gs>
              <a:gs pos="100000">
                <a:srgbClr val="067555">
                  <a:alpha val="40000"/>
                </a:srgbClr>
              </a:gs>
            </a:gsLst>
            <a:path path="circle">
              <a:fillToRect l="100000" t="100000"/>
            </a:path>
            <a:tileRect r="-100000" b="-100000"/>
          </a:gradFill>
          <a:ln>
            <a:noFill/>
          </a:ln>
          <a:effectLst>
            <a:outerShdw dist="101600" dir="5400000" algn="t" rotWithShape="0">
              <a:prstClr val="black">
                <a:alpha val="2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990600" y="1597025"/>
            <a:ext cx="7239000" cy="1012825"/>
          </a:xfrm>
        </p:spPr>
        <p:txBody>
          <a:bodyPr/>
          <a:lstStyle/>
          <a:p>
            <a:r>
              <a:rPr lang="en-US" sz="3200" dirty="0" smtClean="0"/>
              <a:t>LUẬN VĂN TỐT NGHIỆP</a:t>
            </a:r>
            <a:endParaRPr lang="en-US" sz="3200" dirty="0"/>
          </a:p>
        </p:txBody>
      </p:sp>
      <p:sp>
        <p:nvSpPr>
          <p:cNvPr id="2051" name="Rectangle 3"/>
          <p:cNvSpPr>
            <a:spLocks noGrp="1" noChangeArrowheads="1"/>
          </p:cNvSpPr>
          <p:nvPr>
            <p:ph type="subTitle" idx="1"/>
          </p:nvPr>
        </p:nvSpPr>
        <p:spPr>
          <a:xfrm>
            <a:off x="990600" y="4724400"/>
            <a:ext cx="7315200" cy="1676400"/>
          </a:xfrm>
        </p:spPr>
        <p:txBody>
          <a:bodyPr/>
          <a:lstStyle/>
          <a:p>
            <a:pPr lvl="6"/>
            <a:r>
              <a:rPr lang="en-US" b="1" dirty="0" smtClean="0"/>
              <a:t>GVHD</a:t>
            </a:r>
            <a:r>
              <a:rPr lang="en-US" dirty="0" smtClean="0"/>
              <a:t>: TS Nguyễn </a:t>
            </a:r>
            <a:r>
              <a:rPr lang="en-US" dirty="0" err="1" smtClean="0"/>
              <a:t>Văn</a:t>
            </a:r>
            <a:r>
              <a:rPr lang="en-US" dirty="0" smtClean="0"/>
              <a:t> </a:t>
            </a:r>
            <a:r>
              <a:rPr lang="en-US" dirty="0" err="1" smtClean="0"/>
              <a:t>Hiệp</a:t>
            </a:r>
            <a:endParaRPr lang="en-US" dirty="0" smtClean="0"/>
          </a:p>
          <a:p>
            <a:pPr lvl="6"/>
            <a:r>
              <a:rPr lang="en-US" b="1" dirty="0" smtClean="0"/>
              <a:t>GVPB</a:t>
            </a:r>
            <a:r>
              <a:rPr lang="en-US" dirty="0" smtClean="0"/>
              <a:t>: PGS. TS </a:t>
            </a:r>
            <a:r>
              <a:rPr lang="en-US" dirty="0" err="1" smtClean="0"/>
              <a:t>Quản</a:t>
            </a:r>
            <a:r>
              <a:rPr lang="en-US" dirty="0" smtClean="0"/>
              <a:t> </a:t>
            </a:r>
            <a:r>
              <a:rPr lang="en-US" dirty="0" err="1" smtClean="0"/>
              <a:t>Thành</a:t>
            </a:r>
            <a:r>
              <a:rPr lang="en-US" dirty="0" smtClean="0"/>
              <a:t> </a:t>
            </a:r>
            <a:r>
              <a:rPr lang="en-US" dirty="0" err="1" smtClean="0"/>
              <a:t>Thơ</a:t>
            </a:r>
            <a:endParaRPr lang="en-US" dirty="0" smtClean="0"/>
          </a:p>
          <a:p>
            <a:pPr lvl="6"/>
            <a:r>
              <a:rPr lang="en-US" b="1" dirty="0" smtClean="0"/>
              <a:t>SVTH</a:t>
            </a:r>
            <a:r>
              <a:rPr lang="en-US" dirty="0" smtClean="0"/>
              <a:t>:</a:t>
            </a:r>
          </a:p>
          <a:p>
            <a:pPr marL="3257550" lvl="6">
              <a:buFont typeface="Arial" pitchFamily="34" charset="0"/>
              <a:buChar char="•"/>
            </a:pPr>
            <a:r>
              <a:rPr lang="en-US" dirty="0" smtClean="0"/>
              <a:t>Cao </a:t>
            </a:r>
            <a:r>
              <a:rPr lang="en-US" dirty="0" err="1" smtClean="0"/>
              <a:t>Trọng</a:t>
            </a:r>
            <a:r>
              <a:rPr lang="en-US" dirty="0" smtClean="0"/>
              <a:t> </a:t>
            </a:r>
            <a:r>
              <a:rPr lang="en-US" dirty="0" err="1" smtClean="0"/>
              <a:t>Đại</a:t>
            </a:r>
            <a:r>
              <a:rPr lang="en-US" dirty="0" smtClean="0"/>
              <a:t>	</a:t>
            </a:r>
            <a:r>
              <a:rPr lang="en-US" dirty="0" smtClean="0"/>
              <a:t>  50900500</a:t>
            </a:r>
            <a:endParaRPr lang="en-US" dirty="0" smtClean="0"/>
          </a:p>
          <a:p>
            <a:pPr marL="3257550" lvl="6">
              <a:buFont typeface="Arial" pitchFamily="34" charset="0"/>
              <a:buChar char="•"/>
            </a:pPr>
            <a:r>
              <a:rPr lang="en-US" dirty="0" smtClean="0"/>
              <a:t>Phạm </a:t>
            </a:r>
            <a:r>
              <a:rPr lang="en-US" dirty="0" err="1" smtClean="0"/>
              <a:t>Công</a:t>
            </a:r>
            <a:r>
              <a:rPr lang="en-US" dirty="0" smtClean="0"/>
              <a:t> </a:t>
            </a:r>
            <a:r>
              <a:rPr lang="en-US" dirty="0" err="1" smtClean="0"/>
              <a:t>Cương</a:t>
            </a:r>
            <a:r>
              <a:rPr lang="en-US" dirty="0" smtClean="0"/>
              <a:t>	</a:t>
            </a:r>
            <a:r>
              <a:rPr lang="en-US" dirty="0" smtClean="0"/>
              <a:t>  50900286</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1" y="0"/>
            <a:ext cx="1578429" cy="1610406"/>
          </a:xfrm>
          <a:prstGeom prst="rect">
            <a:avLst/>
          </a:prstGeom>
        </p:spPr>
      </p:pic>
      <p:sp>
        <p:nvSpPr>
          <p:cNvPr id="4" name="TextBox 3"/>
          <p:cNvSpPr txBox="1"/>
          <p:nvPr/>
        </p:nvSpPr>
        <p:spPr>
          <a:xfrm>
            <a:off x="1600200" y="528204"/>
            <a:ext cx="4648200" cy="553998"/>
          </a:xfrm>
          <a:prstGeom prst="rect">
            <a:avLst/>
          </a:prstGeom>
          <a:noFill/>
        </p:spPr>
        <p:txBody>
          <a:bodyPr wrap="square" rtlCol="0">
            <a:spAutoFit/>
          </a:bodyPr>
          <a:lstStyle/>
          <a:p>
            <a:pPr algn="ctr"/>
            <a:r>
              <a:rPr lang="en-US" sz="1600" b="1" dirty="0" smtClean="0"/>
              <a:t>TRƯỜNG ĐẠI HỌC BÁCH KHOA TP. HCM</a:t>
            </a:r>
          </a:p>
          <a:p>
            <a:pPr algn="ctr"/>
            <a:r>
              <a:rPr lang="en-US" sz="1400" b="1" dirty="0" smtClean="0"/>
              <a:t>KHOA KHOA HỌC &amp; KỸ THUẬT MÁY TÍNH</a:t>
            </a:r>
            <a:endParaRPr lang="en-US" sz="1400" b="1" dirty="0"/>
          </a:p>
        </p:txBody>
      </p:sp>
      <p:sp>
        <p:nvSpPr>
          <p:cNvPr id="2" name="TextBox 1"/>
          <p:cNvSpPr txBox="1"/>
          <p:nvPr/>
        </p:nvSpPr>
        <p:spPr>
          <a:xfrm>
            <a:off x="228600" y="2905035"/>
            <a:ext cx="8686800" cy="1200329"/>
          </a:xfrm>
          <a:prstGeom prst="rect">
            <a:avLst/>
          </a:prstGeom>
          <a:noFill/>
          <a:effectLst/>
        </p:spPr>
        <p:txBody>
          <a:bodyPr wrap="square" rtlCol="0">
            <a:spAutoFit/>
          </a:bodyPr>
          <a:lstStyle/>
          <a:p>
            <a:pPr marL="0" indent="0" algn="ctr">
              <a:buNone/>
            </a:pPr>
            <a:r>
              <a:rPr lang="vi-VN" sz="2400" b="1" dirty="0">
                <a:solidFill>
                  <a:schemeClr val="bg1"/>
                </a:solidFill>
              </a:rPr>
              <a:t>Chương tr</a:t>
            </a:r>
            <a:r>
              <a:rPr lang="en-US" sz="2400" b="1" dirty="0" err="1">
                <a:solidFill>
                  <a:schemeClr val="bg1"/>
                </a:solidFill>
              </a:rPr>
              <a:t>ình</a:t>
            </a:r>
            <a:r>
              <a:rPr lang="en-US" sz="2400" b="1" dirty="0">
                <a:solidFill>
                  <a:schemeClr val="bg1"/>
                </a:solidFill>
              </a:rPr>
              <a:t> </a:t>
            </a:r>
            <a:r>
              <a:rPr lang="en-US" sz="2400" b="1" dirty="0" err="1">
                <a:solidFill>
                  <a:schemeClr val="bg1"/>
                </a:solidFill>
              </a:rPr>
              <a:t>tự</a:t>
            </a:r>
            <a:r>
              <a:rPr lang="en-US" sz="2400" b="1" dirty="0">
                <a:solidFill>
                  <a:schemeClr val="bg1"/>
                </a:solidFill>
              </a:rPr>
              <a:t> </a:t>
            </a:r>
            <a:r>
              <a:rPr lang="vi-VN" sz="2400" b="1" dirty="0">
                <a:solidFill>
                  <a:schemeClr val="bg1"/>
                </a:solidFill>
              </a:rPr>
              <a:t>động tạo testcase</a:t>
            </a:r>
            <a:endParaRPr lang="en-US" sz="2400" b="1" dirty="0">
              <a:solidFill>
                <a:schemeClr val="bg1"/>
              </a:solidFill>
            </a:endParaRPr>
          </a:p>
          <a:p>
            <a:pPr marL="0" indent="0" algn="ctr">
              <a:buNone/>
            </a:pPr>
            <a:r>
              <a:rPr lang="vi-VN" sz="2400" b="1" dirty="0">
                <a:solidFill>
                  <a:schemeClr val="bg1"/>
                </a:solidFill>
              </a:rPr>
              <a:t>kiểm thử d</a:t>
            </a:r>
            <a:r>
              <a:rPr lang="en-US" sz="2400" b="1" dirty="0" err="1">
                <a:solidFill>
                  <a:schemeClr val="bg1"/>
                </a:solidFill>
              </a:rPr>
              <a:t>òng</a:t>
            </a:r>
            <a:r>
              <a:rPr lang="en-US" sz="2400" b="1" dirty="0">
                <a:solidFill>
                  <a:schemeClr val="bg1"/>
                </a:solidFill>
              </a:rPr>
              <a:t> </a:t>
            </a:r>
            <a:r>
              <a:rPr lang="vi-VN" sz="2400" b="1" dirty="0">
                <a:solidFill>
                  <a:schemeClr val="bg1"/>
                </a:solidFill>
              </a:rPr>
              <a:t>điều </a:t>
            </a:r>
            <a:r>
              <a:rPr lang="vi-VN" sz="2400" b="1" dirty="0" smtClean="0">
                <a:solidFill>
                  <a:schemeClr val="bg1"/>
                </a:solidFill>
              </a:rPr>
              <a:t>khiển</a:t>
            </a:r>
            <a:r>
              <a:rPr lang="en-US" sz="2400" b="1" dirty="0" smtClean="0">
                <a:solidFill>
                  <a:schemeClr val="bg1"/>
                </a:solidFill>
              </a:rPr>
              <a:t> </a:t>
            </a:r>
            <a:r>
              <a:rPr lang="vi-VN" sz="2400" b="1" dirty="0" smtClean="0">
                <a:solidFill>
                  <a:schemeClr val="bg1"/>
                </a:solidFill>
              </a:rPr>
              <a:t>của</a:t>
            </a:r>
            <a:endParaRPr lang="en-US" sz="2400" b="1" dirty="0" smtClean="0">
              <a:solidFill>
                <a:schemeClr val="bg1"/>
              </a:solidFill>
            </a:endParaRPr>
          </a:p>
          <a:p>
            <a:pPr marL="0" indent="0" algn="ctr">
              <a:buNone/>
            </a:pPr>
            <a:r>
              <a:rPr lang="en-US" sz="2400" b="1" dirty="0" err="1" smtClean="0">
                <a:solidFill>
                  <a:schemeClr val="bg1"/>
                </a:solidFill>
              </a:rPr>
              <a:t>một</a:t>
            </a:r>
            <a:r>
              <a:rPr lang="vi-VN" sz="2400" b="1" dirty="0" smtClean="0">
                <a:solidFill>
                  <a:schemeClr val="bg1"/>
                </a:solidFill>
              </a:rPr>
              <a:t> </a:t>
            </a:r>
            <a:r>
              <a:rPr lang="vi-VN" sz="2400" b="1" dirty="0">
                <a:solidFill>
                  <a:schemeClr val="bg1"/>
                </a:solidFill>
              </a:rPr>
              <a:t>hàm chức năng</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t>Nội dung</a:t>
            </a:r>
            <a:endParaRPr lang="en-US" dirty="0">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6121" name="Group 105"/>
          <p:cNvGrpSpPr>
            <a:grpSpLocks/>
          </p:cNvGrpSpPr>
          <p:nvPr/>
        </p:nvGrpSpPr>
        <p:grpSpPr bwMode="auto">
          <a:xfrm>
            <a:off x="2012950" y="17526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Text Box 84"/>
            <p:cNvSpPr txBox="1">
              <a:spLocks noChangeArrowheads="1"/>
            </p:cNvSpPr>
            <p:nvPr/>
          </p:nvSpPr>
          <p:spPr bwMode="auto">
            <a:xfrm>
              <a:off x="1968" y="1344"/>
              <a:ext cx="14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Giới</a:t>
              </a:r>
              <a:r>
                <a:rPr lang="en-US" sz="2400" dirty="0" smtClean="0">
                  <a:solidFill>
                    <a:srgbClr val="000000"/>
                  </a:solidFill>
                </a:rPr>
                <a:t> </a:t>
              </a:r>
              <a:r>
                <a:rPr lang="en-US" sz="2400" dirty="0" err="1" smtClean="0">
                  <a:solidFill>
                    <a:srgbClr val="000000"/>
                  </a:solidFill>
                </a:rPr>
                <a:t>thiệu</a:t>
              </a:r>
              <a:r>
                <a:rPr lang="en-US" sz="2400" dirty="0" smtClean="0">
                  <a:solidFill>
                    <a:srgbClr val="000000"/>
                  </a:solidFill>
                </a:rPr>
                <a:t> </a:t>
              </a:r>
              <a:r>
                <a:rPr lang="en-US" sz="2400" dirty="0" err="1" smtClean="0">
                  <a:solidFill>
                    <a:srgbClr val="000000"/>
                  </a:solidFill>
                </a:rPr>
                <a:t>đề</a:t>
              </a:r>
              <a:r>
                <a:rPr lang="en-US" sz="2400" dirty="0" smtClean="0">
                  <a:solidFill>
                    <a:srgbClr val="000000"/>
                  </a:solidFill>
                </a:rPr>
                <a:t> </a:t>
              </a:r>
              <a:r>
                <a:rPr lang="en-US" sz="2400" dirty="0" err="1" smtClean="0">
                  <a:solidFill>
                    <a:srgbClr val="000000"/>
                  </a:solidFill>
                </a:rPr>
                <a:t>tài</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1</a:t>
              </a:r>
            </a:p>
          </p:txBody>
        </p:sp>
      </p:grpSp>
      <p:grpSp>
        <p:nvGrpSpPr>
          <p:cNvPr id="86122" name="Group 106"/>
          <p:cNvGrpSpPr>
            <a:grpSpLocks/>
          </p:cNvGrpSpPr>
          <p:nvPr/>
        </p:nvGrpSpPr>
        <p:grpSpPr bwMode="auto">
          <a:xfrm>
            <a:off x="2012950" y="2667000"/>
            <a:ext cx="5410202" cy="665163"/>
            <a:chOff x="1268" y="1872"/>
            <a:chExt cx="3408" cy="419"/>
          </a:xfrm>
        </p:grpSpPr>
        <p:grpSp>
          <p:nvGrpSpPr>
            <p:cNvPr id="86095" name="Group 79"/>
            <p:cNvGrpSpPr>
              <a:grpSpLocks/>
            </p:cNvGrpSpPr>
            <p:nvPr/>
          </p:nvGrpSpPr>
          <p:grpSpPr bwMode="auto">
            <a:xfrm>
              <a:off x="1268" y="1872"/>
              <a:ext cx="480" cy="419"/>
              <a:chOff x="3174" y="2656"/>
              <a:chExt cx="1549" cy="1351"/>
            </a:xfrm>
          </p:grpSpPr>
          <p:sp>
            <p:nvSpPr>
              <p:cNvPr id="86096"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AutoShape 82"/>
              <p:cNvSpPr>
                <a:spLocks noChangeArrowheads="1"/>
              </p:cNvSpPr>
              <p:nvPr/>
            </p:nvSpPr>
            <p:spPr bwMode="gray">
              <a:xfrm>
                <a:off x="3264"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2" name="Line 86"/>
            <p:cNvSpPr>
              <a:spLocks noChangeShapeType="1"/>
            </p:cNvSpPr>
            <p:nvPr/>
          </p:nvSpPr>
          <p:spPr bwMode="auto">
            <a:xfrm>
              <a:off x="1652" y="2256"/>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Text Box 87"/>
            <p:cNvSpPr txBox="1">
              <a:spLocks noChangeArrowheads="1"/>
            </p:cNvSpPr>
            <p:nvPr/>
          </p:nvSpPr>
          <p:spPr bwMode="auto">
            <a:xfrm>
              <a:off x="1968" y="1920"/>
              <a:ext cx="16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Kiến</a:t>
              </a:r>
              <a:r>
                <a:rPr lang="en-US" sz="2400" dirty="0" smtClean="0">
                  <a:solidFill>
                    <a:srgbClr val="000000"/>
                  </a:solidFill>
                </a:rPr>
                <a:t> </a:t>
              </a:r>
              <a:r>
                <a:rPr lang="en-US" sz="2400" dirty="0" err="1" smtClean="0">
                  <a:solidFill>
                    <a:srgbClr val="000000"/>
                  </a:solidFill>
                </a:rPr>
                <a:t>thức</a:t>
              </a:r>
              <a:r>
                <a:rPr lang="en-US" sz="2400" dirty="0" smtClean="0">
                  <a:solidFill>
                    <a:srgbClr val="000000"/>
                  </a:solidFill>
                </a:rPr>
                <a:t> </a:t>
              </a:r>
              <a:r>
                <a:rPr lang="en-US" sz="2400" dirty="0" err="1" smtClean="0">
                  <a:solidFill>
                    <a:srgbClr val="000000"/>
                  </a:solidFill>
                </a:rPr>
                <a:t>cơ</a:t>
              </a:r>
              <a:r>
                <a:rPr lang="en-US" sz="2400" dirty="0" smtClean="0">
                  <a:solidFill>
                    <a:srgbClr val="000000"/>
                  </a:solidFill>
                </a:rPr>
                <a:t> </a:t>
              </a:r>
              <a:r>
                <a:rPr lang="en-US" sz="2400" dirty="0" err="1" smtClean="0">
                  <a:solidFill>
                    <a:srgbClr val="000000"/>
                  </a:solidFill>
                </a:rPr>
                <a:t>bản</a:t>
              </a:r>
              <a:endParaRPr lang="en-US" sz="2400" dirty="0">
                <a:solidFill>
                  <a:srgbClr val="000000"/>
                </a:solidFill>
              </a:endParaRPr>
            </a:p>
          </p:txBody>
        </p:sp>
        <p:sp>
          <p:nvSpPr>
            <p:cNvPr id="86104" name="Text Box 88"/>
            <p:cNvSpPr txBox="1">
              <a:spLocks noChangeArrowheads="1"/>
            </p:cNvSpPr>
            <p:nvPr/>
          </p:nvSpPr>
          <p:spPr bwMode="gray">
            <a:xfrm>
              <a:off x="1392" y="19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grpSp>
        <p:nvGrpSpPr>
          <p:cNvPr id="86123" name="Group 107"/>
          <p:cNvGrpSpPr>
            <a:grpSpLocks/>
          </p:cNvGrpSpPr>
          <p:nvPr/>
        </p:nvGrpSpPr>
        <p:grpSpPr bwMode="auto">
          <a:xfrm>
            <a:off x="2012950" y="3556000"/>
            <a:ext cx="5410200" cy="665163"/>
            <a:chOff x="1268" y="2432"/>
            <a:chExt cx="3408" cy="419"/>
          </a:xfrm>
        </p:grpSpPr>
        <p:sp>
          <p:nvSpPr>
            <p:cNvPr id="86105"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6" name="Text Box 90"/>
            <p:cNvSpPr txBox="1">
              <a:spLocks noChangeArrowheads="1"/>
            </p:cNvSpPr>
            <p:nvPr/>
          </p:nvSpPr>
          <p:spPr bwMode="auto">
            <a:xfrm>
              <a:off x="1968" y="2482"/>
              <a:ext cx="21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FF0000"/>
                  </a:solidFill>
                </a:rPr>
                <a:t>Thực</a:t>
              </a:r>
              <a:r>
                <a:rPr lang="en-US" sz="2400" dirty="0" smtClean="0">
                  <a:solidFill>
                    <a:srgbClr val="FF0000"/>
                  </a:solidFill>
                </a:rPr>
                <a:t> </a:t>
              </a:r>
              <a:r>
                <a:rPr lang="en-US" sz="2400" dirty="0" err="1" smtClean="0">
                  <a:solidFill>
                    <a:srgbClr val="FF0000"/>
                  </a:solidFill>
                </a:rPr>
                <a:t>hiện</a:t>
              </a:r>
              <a:r>
                <a:rPr lang="en-US" sz="2400" dirty="0" smtClean="0">
                  <a:solidFill>
                    <a:srgbClr val="FF0000"/>
                  </a:solidFill>
                </a:rPr>
                <a:t> </a:t>
              </a:r>
              <a:r>
                <a:rPr lang="en-US" sz="2400" dirty="0" err="1">
                  <a:solidFill>
                    <a:srgbClr val="FF0000"/>
                  </a:solidFill>
                </a:rPr>
                <a:t>chương</a:t>
              </a:r>
              <a:r>
                <a:rPr lang="en-US" sz="2400" dirty="0">
                  <a:solidFill>
                    <a:srgbClr val="FF0000"/>
                  </a:solidFill>
                </a:rPr>
                <a:t> </a:t>
              </a:r>
              <a:r>
                <a:rPr lang="en-US" sz="2400" dirty="0" err="1">
                  <a:solidFill>
                    <a:srgbClr val="FF0000"/>
                  </a:solidFill>
                </a:rPr>
                <a:t>trình</a:t>
              </a:r>
              <a:endParaRPr lang="en-US" sz="2400" dirty="0">
                <a:solidFill>
                  <a:srgbClr val="FF0000"/>
                </a:solidFill>
              </a:endParaRPr>
            </a:p>
          </p:txBody>
        </p:sp>
        <p:sp>
          <p:nvSpPr>
            <p:cNvPr id="86107"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86111" name="Group 95"/>
            <p:cNvGrpSpPr>
              <a:grpSpLocks/>
            </p:cNvGrpSpPr>
            <p:nvPr/>
          </p:nvGrpSpPr>
          <p:grpSpPr bwMode="auto">
            <a:xfrm>
              <a:off x="1268" y="2432"/>
              <a:ext cx="480" cy="419"/>
              <a:chOff x="1110" y="2656"/>
              <a:chExt cx="1549" cy="1351"/>
            </a:xfrm>
          </p:grpSpPr>
          <p:sp>
            <p:nvSpPr>
              <p:cNvPr id="86112"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3"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4" name="AutoShape 9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15"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grpSp>
        <p:nvGrpSpPr>
          <p:cNvPr id="86124" name="Group 108"/>
          <p:cNvGrpSpPr>
            <a:grpSpLocks/>
          </p:cNvGrpSpPr>
          <p:nvPr/>
        </p:nvGrpSpPr>
        <p:grpSpPr bwMode="auto">
          <a:xfrm>
            <a:off x="2012950" y="4419599"/>
            <a:ext cx="5410200" cy="960438"/>
            <a:chOff x="1268" y="2976"/>
            <a:chExt cx="3408" cy="605"/>
          </a:xfrm>
        </p:grpSpPr>
        <p:sp>
          <p:nvSpPr>
            <p:cNvPr id="86108" name="Line 92"/>
            <p:cNvSpPr>
              <a:spLocks noChangeShapeType="1"/>
            </p:cNvSpPr>
            <p:nvPr/>
          </p:nvSpPr>
          <p:spPr bwMode="auto">
            <a:xfrm>
              <a:off x="1652" y="3362"/>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9" name="Text Box 93"/>
            <p:cNvSpPr txBox="1">
              <a:spLocks noChangeArrowheads="1"/>
            </p:cNvSpPr>
            <p:nvPr/>
          </p:nvSpPr>
          <p:spPr bwMode="auto">
            <a:xfrm>
              <a:off x="1968" y="3058"/>
              <a:ext cx="231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solidFill>
                    <a:srgbClr val="000000"/>
                  </a:solidFill>
                </a:rPr>
                <a:t>Thực</a:t>
              </a:r>
              <a:r>
                <a:rPr lang="en-US" sz="2400" dirty="0">
                  <a:solidFill>
                    <a:srgbClr val="000000"/>
                  </a:solidFill>
                </a:rPr>
                <a:t> </a:t>
              </a:r>
              <a:r>
                <a:rPr lang="en-US" sz="2400" dirty="0" err="1">
                  <a:solidFill>
                    <a:srgbClr val="000000"/>
                  </a:solidFill>
                </a:rPr>
                <a:t>nghiệm</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đánh</a:t>
              </a:r>
              <a:r>
                <a:rPr lang="en-US" sz="2400" dirty="0">
                  <a:solidFill>
                    <a:srgbClr val="000000"/>
                  </a:solidFill>
                </a:rPr>
                <a:t> </a:t>
              </a:r>
              <a:r>
                <a:rPr lang="en-US" sz="2400" dirty="0" err="1">
                  <a:solidFill>
                    <a:srgbClr val="000000"/>
                  </a:solidFill>
                </a:rPr>
                <a:t>giá</a:t>
              </a:r>
              <a:endParaRPr lang="en-US" sz="2400" dirty="0">
                <a:solidFill>
                  <a:srgbClr val="000000"/>
                </a:solidFill>
              </a:endParaRPr>
            </a:p>
            <a:p>
              <a:pPr eaLnBrk="0" hangingPunct="0"/>
              <a:endParaRPr lang="en-US" sz="2400" dirty="0">
                <a:solidFill>
                  <a:srgbClr val="000000"/>
                </a:solidFill>
              </a:endParaRPr>
            </a:p>
          </p:txBody>
        </p:sp>
        <p:sp>
          <p:nvSpPr>
            <p:cNvPr id="86110" name="Text Box 94"/>
            <p:cNvSpPr txBox="1">
              <a:spLocks noChangeArrowheads="1"/>
            </p:cNvSpPr>
            <p:nvPr/>
          </p:nvSpPr>
          <p:spPr bwMode="gray">
            <a:xfrm>
              <a:off x="1392" y="307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4</a:t>
              </a:r>
            </a:p>
          </p:txBody>
        </p:sp>
        <p:grpSp>
          <p:nvGrpSpPr>
            <p:cNvPr id="86116" name="Group 100"/>
            <p:cNvGrpSpPr>
              <a:grpSpLocks/>
            </p:cNvGrpSpPr>
            <p:nvPr/>
          </p:nvGrpSpPr>
          <p:grpSpPr bwMode="auto">
            <a:xfrm>
              <a:off x="1268" y="2976"/>
              <a:ext cx="480" cy="451"/>
              <a:chOff x="3174" y="2553"/>
              <a:chExt cx="1549" cy="1454"/>
            </a:xfrm>
          </p:grpSpPr>
          <p:sp>
            <p:nvSpPr>
              <p:cNvPr id="86117"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8" name="AutoShape 102"/>
              <p:cNvSpPr>
                <a:spLocks noChangeArrowheads="1"/>
              </p:cNvSpPr>
              <p:nvPr/>
            </p:nvSpPr>
            <p:spPr bwMode="gray">
              <a:xfrm>
                <a:off x="3174" y="2553"/>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9" name="AutoShape 103"/>
              <p:cNvSpPr>
                <a:spLocks noChangeArrowheads="1"/>
              </p:cNvSpPr>
              <p:nvPr/>
            </p:nvSpPr>
            <p:spPr bwMode="gray">
              <a:xfrm>
                <a:off x="3264" y="2633"/>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20" name="Text Box 104"/>
            <p:cNvSpPr txBox="1">
              <a:spLocks noChangeArrowheads="1"/>
            </p:cNvSpPr>
            <p:nvPr/>
          </p:nvSpPr>
          <p:spPr bwMode="gray">
            <a:xfrm>
              <a:off x="1392" y="30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sp>
        <p:nvSpPr>
          <p:cNvPr id="3" name="Slide Number Placeholder 2"/>
          <p:cNvSpPr>
            <a:spLocks noGrp="1"/>
          </p:cNvSpPr>
          <p:nvPr>
            <p:ph type="sldNum" sz="quarter" idx="12"/>
          </p:nvPr>
        </p:nvSpPr>
        <p:spPr/>
        <p:txBody>
          <a:bodyPr/>
          <a:lstStyle/>
          <a:p>
            <a:fld id="{753E8AF1-3FDC-433A-B115-6A0A382D9A1A}" type="slidenum">
              <a:rPr lang="en-US" smtClean="0"/>
              <a:pPr/>
              <a:t>10</a:t>
            </a:fld>
            <a:endParaRPr lang="en-US"/>
          </a:p>
        </p:txBody>
      </p:sp>
      <p:grpSp>
        <p:nvGrpSpPr>
          <p:cNvPr id="47" name="Group 107"/>
          <p:cNvGrpSpPr>
            <a:grpSpLocks/>
          </p:cNvGrpSpPr>
          <p:nvPr/>
        </p:nvGrpSpPr>
        <p:grpSpPr bwMode="auto">
          <a:xfrm>
            <a:off x="1998662" y="5354637"/>
            <a:ext cx="5410200" cy="665163"/>
            <a:chOff x="1268" y="2432"/>
            <a:chExt cx="3408" cy="419"/>
          </a:xfrm>
        </p:grpSpPr>
        <p:sp>
          <p:nvSpPr>
            <p:cNvPr id="48"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90"/>
            <p:cNvSpPr txBox="1">
              <a:spLocks noChangeArrowheads="1"/>
            </p:cNvSpPr>
            <p:nvPr/>
          </p:nvSpPr>
          <p:spPr bwMode="auto">
            <a:xfrm>
              <a:off x="1968" y="2482"/>
              <a:ext cx="8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Tổng</a:t>
              </a:r>
              <a:r>
                <a:rPr lang="en-US" sz="2400" dirty="0" smtClean="0">
                  <a:solidFill>
                    <a:srgbClr val="000000"/>
                  </a:solidFill>
                </a:rPr>
                <a:t> </a:t>
              </a:r>
              <a:r>
                <a:rPr lang="en-US" sz="2400" dirty="0" err="1" smtClean="0">
                  <a:solidFill>
                    <a:srgbClr val="000000"/>
                  </a:solidFill>
                </a:rPr>
                <a:t>kết</a:t>
              </a:r>
              <a:endParaRPr lang="en-US" sz="2400" dirty="0">
                <a:solidFill>
                  <a:srgbClr val="000000"/>
                </a:solidFill>
              </a:endParaRPr>
            </a:p>
          </p:txBody>
        </p:sp>
        <p:sp>
          <p:nvSpPr>
            <p:cNvPr id="50"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51" name="Group 95"/>
            <p:cNvGrpSpPr>
              <a:grpSpLocks/>
            </p:cNvGrpSpPr>
            <p:nvPr/>
          </p:nvGrpSpPr>
          <p:grpSpPr bwMode="auto">
            <a:xfrm>
              <a:off x="1268" y="2432"/>
              <a:ext cx="489" cy="419"/>
              <a:chOff x="1110" y="2656"/>
              <a:chExt cx="1578" cy="1351"/>
            </a:xfrm>
          </p:grpSpPr>
          <p:sp>
            <p:nvSpPr>
              <p:cNvPr id="53" name="AutoShape 96"/>
              <p:cNvSpPr>
                <a:spLocks noChangeArrowheads="1"/>
              </p:cNvSpPr>
              <p:nvPr/>
            </p:nvSpPr>
            <p:spPr bwMode="gray">
              <a:xfrm>
                <a:off x="1123" y="2679"/>
                <a:ext cx="1565"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98"/>
              <p:cNvSpPr>
                <a:spLocks noChangeArrowheads="1"/>
              </p:cNvSpPr>
              <p:nvPr/>
            </p:nvSpPr>
            <p:spPr bwMode="gray">
              <a:xfrm>
                <a:off x="1200" y="2736"/>
                <a:ext cx="1375"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rgbClr val="FFFFFF"/>
                  </a:solidFill>
                </a:rPr>
                <a:t>5</a:t>
              </a:r>
              <a:endParaRPr lang="en-US" sz="2400" b="1" dirty="0">
                <a:solidFill>
                  <a:srgbClr val="FFFFFF"/>
                </a:solidFill>
              </a:endParaRPr>
            </a:p>
          </p:txBody>
        </p:sp>
      </p:grpSp>
    </p:spTree>
    <p:extLst>
      <p:ext uri="{BB962C8B-B14F-4D97-AF65-F5344CB8AC3E}">
        <p14:creationId xmlns:p14="http://schemas.microsoft.com/office/powerpoint/2010/main" val="150842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3E8AF1-3FDC-433A-B115-6A0A382D9A1A}" type="slidenum">
              <a:rPr lang="en-US" smtClean="0"/>
              <a:pPr/>
              <a:t>11</a:t>
            </a:fld>
            <a:endParaRPr lang="en-US"/>
          </a:p>
        </p:txBody>
      </p:sp>
      <p:sp>
        <p:nvSpPr>
          <p:cNvPr id="6"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Sơ</a:t>
            </a:r>
            <a:r>
              <a:rPr lang="en-US" dirty="0" smtClean="0"/>
              <a:t> </a:t>
            </a:r>
            <a:r>
              <a:rPr lang="en-US" dirty="0" err="1" smtClean="0"/>
              <a:t>đồ</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chương</a:t>
            </a:r>
            <a:r>
              <a:rPr lang="en-US" dirty="0" smtClean="0"/>
              <a:t> </a:t>
            </a:r>
            <a:r>
              <a:rPr lang="en-US" dirty="0" err="1" smtClean="0"/>
              <a:t>trình</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057400"/>
            <a:ext cx="5486400" cy="4162409"/>
          </a:xfrm>
          <a:prstGeom prst="rect">
            <a:avLst/>
          </a:prstGeom>
        </p:spPr>
      </p:pic>
    </p:spTree>
    <p:extLst>
      <p:ext uri="{BB962C8B-B14F-4D97-AF65-F5344CB8AC3E}">
        <p14:creationId xmlns:p14="http://schemas.microsoft.com/office/powerpoint/2010/main" val="1798963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152400" y="2286000"/>
            <a:ext cx="4463289" cy="3386197"/>
          </a:xfrm>
          <a:prstGeom prst="rect">
            <a:avLst/>
          </a:prstGeom>
        </p:spPr>
      </p:pic>
      <p:sp>
        <p:nvSpPr>
          <p:cNvPr id="7" name="Content Placeholder 6"/>
          <p:cNvSpPr>
            <a:spLocks noGrp="1"/>
          </p:cNvSpPr>
          <p:nvPr>
            <p:ph sz="half" idx="2"/>
          </p:nvPr>
        </p:nvSpPr>
        <p:spPr/>
        <p:txBody>
          <a:bodyPr/>
          <a:lstStyle/>
          <a:p>
            <a:endParaRPr lang="en-US" dirty="0" smtClean="0"/>
          </a:p>
          <a:p>
            <a:endParaRPr lang="en-US" dirty="0"/>
          </a:p>
          <a:p>
            <a:r>
              <a:rPr lang="en-US" sz="3200" dirty="0" err="1" smtClean="0"/>
              <a:t>Các</a:t>
            </a:r>
            <a:r>
              <a:rPr lang="en-US" sz="3200" dirty="0" smtClean="0"/>
              <a:t> </a:t>
            </a:r>
            <a:r>
              <a:rPr lang="en-US" sz="3200" dirty="0" err="1" smtClean="0"/>
              <a:t>bước</a:t>
            </a:r>
            <a:r>
              <a:rPr lang="en-US" sz="3200" dirty="0" smtClean="0"/>
              <a:t>:</a:t>
            </a:r>
          </a:p>
          <a:p>
            <a:pPr lvl="1"/>
            <a:r>
              <a:rPr lang="en-US" dirty="0" err="1" smtClean="0"/>
              <a:t>Tạo</a:t>
            </a:r>
            <a:r>
              <a:rPr lang="en-US" dirty="0" smtClean="0"/>
              <a:t> </a:t>
            </a:r>
            <a:r>
              <a:rPr lang="en-US" dirty="0" err="1" smtClean="0"/>
              <a:t>cây</a:t>
            </a:r>
            <a:r>
              <a:rPr lang="en-US" dirty="0" smtClean="0"/>
              <a:t> </a:t>
            </a:r>
            <a:r>
              <a:rPr lang="en-US" dirty="0" err="1" smtClean="0"/>
              <a:t>cú</a:t>
            </a:r>
            <a:r>
              <a:rPr lang="en-US" dirty="0" smtClean="0"/>
              <a:t> </a:t>
            </a:r>
            <a:r>
              <a:rPr lang="en-US" dirty="0" err="1" smtClean="0"/>
              <a:t>pháp</a:t>
            </a:r>
            <a:r>
              <a:rPr lang="en-US" dirty="0" smtClean="0"/>
              <a:t> </a:t>
            </a:r>
            <a:r>
              <a:rPr lang="en-US" dirty="0" err="1" smtClean="0"/>
              <a:t>trừu</a:t>
            </a:r>
            <a:r>
              <a:rPr lang="en-US" dirty="0" smtClean="0"/>
              <a:t> </a:t>
            </a:r>
            <a:r>
              <a:rPr lang="en-US" dirty="0" err="1" smtClean="0"/>
              <a:t>tượng</a:t>
            </a:r>
            <a:r>
              <a:rPr lang="en-US" dirty="0"/>
              <a:t> </a:t>
            </a:r>
            <a:r>
              <a:rPr lang="en-US" dirty="0" smtClean="0"/>
              <a:t>(AST).</a:t>
            </a:r>
          </a:p>
          <a:p>
            <a:pPr lvl="1"/>
            <a:r>
              <a:rPr lang="en-US" dirty="0" err="1" smtClean="0"/>
              <a:t>Tạo</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Sinh</a:t>
            </a:r>
            <a:r>
              <a:rPr lang="en-US" dirty="0" smtClean="0"/>
              <a:t> </a:t>
            </a:r>
            <a:r>
              <a:rPr lang="en-US" dirty="0" err="1" smtClean="0"/>
              <a:t>testcase</a:t>
            </a:r>
            <a:r>
              <a:rPr lang="en-US" dirty="0" smtClean="0"/>
              <a:t>.</a:t>
            </a: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12</a:t>
            </a:fld>
            <a:endParaRPr lang="en-US"/>
          </a:p>
        </p:txBody>
      </p:sp>
      <p:sp>
        <p:nvSpPr>
          <p:cNvPr id="8"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18" y="2209800"/>
            <a:ext cx="2637363" cy="205740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438400"/>
            <a:ext cx="1981200" cy="304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117" y="4038600"/>
            <a:ext cx="2844483" cy="1676400"/>
          </a:xfrm>
          <a:prstGeom prst="rect">
            <a:avLst/>
          </a:prstGeom>
        </p:spPr>
      </p:pic>
    </p:spTree>
    <p:extLst>
      <p:ext uri="{BB962C8B-B14F-4D97-AF65-F5344CB8AC3E}">
        <p14:creationId xmlns:p14="http://schemas.microsoft.com/office/powerpoint/2010/main" val="154507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fade">
                                      <p:cBhvr>
                                        <p:cTn id="14" dur="500"/>
                                        <p:tgtEl>
                                          <p:spTgt spid="7">
                                            <p:txEl>
                                              <p:pRg st="4" end="4"/>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5" name="Slide Number Placeholder 4"/>
          <p:cNvSpPr>
            <a:spLocks noGrp="1"/>
          </p:cNvSpPr>
          <p:nvPr>
            <p:ph type="sldNum" sz="quarter" idx="12"/>
          </p:nvPr>
        </p:nvSpPr>
        <p:spPr/>
        <p:txBody>
          <a:bodyPr/>
          <a:lstStyle/>
          <a:p>
            <a:fld id="{95BED719-6C98-461A-9DCF-817197235EF3}" type="slidenum">
              <a:rPr lang="en-US" smtClean="0"/>
              <a:pPr/>
              <a:t>13</a:t>
            </a:fld>
            <a:endParaRPr lang="en-US"/>
          </a:p>
        </p:txBody>
      </p:sp>
      <p:sp>
        <p:nvSpPr>
          <p:cNvPr id="2" name="Content Placeholder 1"/>
          <p:cNvSpPr>
            <a:spLocks noGrp="1"/>
          </p:cNvSpPr>
          <p:nvPr>
            <p:ph idx="1"/>
          </p:nvPr>
        </p:nvSpPr>
        <p:spPr/>
        <p:txBody>
          <a:bodyPr/>
          <a:lstStyle/>
          <a:p>
            <a:r>
              <a:rPr lang="en-US" dirty="0" err="1" smtClean="0"/>
              <a:t>Sơ</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class.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24050"/>
            <a:ext cx="5208814" cy="45577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905000"/>
            <a:ext cx="2008414" cy="1663306"/>
          </a:xfrm>
          <a:prstGeom prst="rect">
            <a:avLst/>
          </a:prstGeom>
        </p:spPr>
      </p:pic>
    </p:spTree>
    <p:extLst>
      <p:ext uri="{BB962C8B-B14F-4D97-AF65-F5344CB8AC3E}">
        <p14:creationId xmlns:p14="http://schemas.microsoft.com/office/powerpoint/2010/main" val="80844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cây</a:t>
            </a:r>
            <a:r>
              <a:rPr lang="en-US" dirty="0" smtClean="0"/>
              <a:t> </a:t>
            </a:r>
            <a:r>
              <a:rPr lang="en-US" dirty="0" err="1" smtClean="0"/>
              <a:t>cú</a:t>
            </a:r>
            <a:r>
              <a:rPr lang="en-US" dirty="0" smtClean="0"/>
              <a:t> </a:t>
            </a:r>
            <a:r>
              <a:rPr lang="en-US" dirty="0" err="1" smtClean="0"/>
              <a:t>pháp</a:t>
            </a:r>
            <a:r>
              <a:rPr lang="en-US" dirty="0" smtClean="0"/>
              <a:t> </a:t>
            </a:r>
            <a:r>
              <a:rPr lang="en-US" dirty="0" err="1" smtClean="0"/>
              <a:t>trừu</a:t>
            </a:r>
            <a:r>
              <a:rPr lang="en-US" dirty="0" smtClean="0"/>
              <a:t> </a:t>
            </a:r>
            <a:r>
              <a:rPr lang="en-US" dirty="0" err="1" smtClean="0"/>
              <a:t>tượng</a:t>
            </a:r>
            <a:r>
              <a:rPr lang="en-US" dirty="0" smtClean="0"/>
              <a:t>:</a:t>
            </a:r>
          </a:p>
          <a:p>
            <a:pPr lvl="1"/>
            <a:r>
              <a:rPr lang="en-US" dirty="0" smtClean="0"/>
              <a:t>ANTLR: </a:t>
            </a:r>
            <a:r>
              <a:rPr lang="en-US" dirty="0" err="1" smtClean="0"/>
              <a:t>công</a:t>
            </a:r>
            <a:r>
              <a:rPr lang="en-US" dirty="0" smtClean="0"/>
              <a:t> </a:t>
            </a:r>
            <a:r>
              <a:rPr lang="en-US" dirty="0" err="1" smtClean="0"/>
              <a:t>cụ</a:t>
            </a:r>
            <a:r>
              <a:rPr lang="en-US" dirty="0" smtClean="0"/>
              <a:t> </a:t>
            </a:r>
            <a:r>
              <a:rPr lang="en-US" dirty="0" err="1" smtClean="0"/>
              <a:t>tạo</a:t>
            </a:r>
            <a:r>
              <a:rPr lang="en-US" dirty="0" smtClean="0"/>
              <a:t> </a:t>
            </a:r>
            <a:r>
              <a:rPr lang="en-US" dirty="0" err="1" smtClean="0"/>
              <a:t>bộ</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từ</a:t>
            </a:r>
            <a:r>
              <a:rPr lang="en-US" dirty="0" smtClean="0"/>
              <a:t> </a:t>
            </a:r>
            <a:r>
              <a:rPr lang="en-US" dirty="0" err="1" smtClean="0"/>
              <a:t>vựng</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cho</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bất</a:t>
            </a:r>
            <a:r>
              <a:rPr lang="en-US" dirty="0" smtClean="0"/>
              <a:t> </a:t>
            </a:r>
            <a:r>
              <a:rPr lang="en-US" dirty="0" err="1" smtClean="0"/>
              <a:t>kỳ</a:t>
            </a:r>
            <a:r>
              <a:rPr lang="en-US" dirty="0" smtClean="0"/>
              <a:t>.</a:t>
            </a:r>
          </a:p>
          <a:p>
            <a:pPr lvl="1"/>
            <a:r>
              <a:rPr lang="en-US" dirty="0" smtClean="0"/>
              <a:t>AST </a:t>
            </a:r>
            <a:r>
              <a:rPr lang="en-US" dirty="0" err="1" smtClean="0"/>
              <a:t>của</a:t>
            </a:r>
            <a:r>
              <a:rPr lang="en-US" dirty="0" smtClean="0"/>
              <a:t> </a:t>
            </a:r>
            <a:r>
              <a:rPr lang="en-US" dirty="0"/>
              <a:t>Eclipse </a:t>
            </a:r>
            <a:r>
              <a:rPr lang="en-US" i="1" dirty="0"/>
              <a:t>Java Development Tools</a:t>
            </a:r>
            <a:r>
              <a:rPr lang="en-US" dirty="0"/>
              <a:t> (JDT)</a:t>
            </a:r>
            <a:r>
              <a:rPr lang="en-US" dirty="0" smtClean="0"/>
              <a:t> :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API </a:t>
            </a:r>
            <a:r>
              <a:rPr lang="en-US" dirty="0" err="1" smtClean="0"/>
              <a:t>cho</a:t>
            </a:r>
            <a:r>
              <a:rPr lang="en-US" dirty="0" smtClean="0"/>
              <a:t> </a:t>
            </a:r>
            <a:r>
              <a:rPr lang="en-US" dirty="0" err="1" smtClean="0"/>
              <a:t>phép</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và</a:t>
            </a:r>
            <a:r>
              <a:rPr lang="en-US" dirty="0" smtClean="0"/>
              <a:t> </a:t>
            </a:r>
            <a:r>
              <a:rPr lang="en-US" dirty="0" err="1" smtClean="0"/>
              <a:t>thao</a:t>
            </a:r>
            <a:r>
              <a:rPr lang="en-US" dirty="0" smtClean="0"/>
              <a:t> </a:t>
            </a:r>
            <a:r>
              <a:rPr lang="en-US" dirty="0" err="1" smtClean="0"/>
              <a:t>tác</a:t>
            </a:r>
            <a:r>
              <a:rPr lang="en-US" dirty="0" smtClean="0"/>
              <a:t> </a:t>
            </a:r>
            <a:r>
              <a:rPr lang="en-US" dirty="0" err="1" smtClean="0"/>
              <a:t>mã</a:t>
            </a:r>
            <a:r>
              <a:rPr lang="en-US" dirty="0" smtClean="0"/>
              <a:t> </a:t>
            </a:r>
            <a:r>
              <a:rPr lang="en-US" dirty="0" err="1" smtClean="0"/>
              <a:t>nguồn</a:t>
            </a:r>
            <a:r>
              <a:rPr lang="en-US" dirty="0" smtClean="0"/>
              <a:t>.</a:t>
            </a: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14</a:t>
            </a:fld>
            <a:endParaRPr lang="en-US"/>
          </a:p>
        </p:txBody>
      </p:sp>
    </p:spTree>
    <p:extLst>
      <p:ext uri="{BB962C8B-B14F-4D97-AF65-F5344CB8AC3E}">
        <p14:creationId xmlns:p14="http://schemas.microsoft.com/office/powerpoint/2010/main" val="815642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24490"/>
            <a:ext cx="7620000" cy="4123910"/>
          </a:xfrm>
          <a:prstGeom prst="rect">
            <a:avLst/>
          </a:prstGeom>
        </p:spPr>
      </p:pic>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cơ</a:t>
            </a:r>
            <a:r>
              <a:rPr lang="en-US" dirty="0" smtClean="0"/>
              <a:t> </a:t>
            </a:r>
            <a:r>
              <a:rPr lang="en-US" dirty="0" err="1" smtClean="0"/>
              <a:t>bản</a:t>
            </a:r>
            <a:r>
              <a:rPr lang="en-US" dirty="0" smtClean="0"/>
              <a:t>:</a:t>
            </a:r>
          </a:p>
        </p:txBody>
      </p:sp>
      <p:sp>
        <p:nvSpPr>
          <p:cNvPr id="4" name="Slide Number Placeholder 3"/>
          <p:cNvSpPr>
            <a:spLocks noGrp="1"/>
          </p:cNvSpPr>
          <p:nvPr>
            <p:ph type="sldNum" sz="quarter" idx="12"/>
          </p:nvPr>
        </p:nvSpPr>
        <p:spPr/>
        <p:txBody>
          <a:bodyPr/>
          <a:lstStyle/>
          <a:p>
            <a:fld id="{753E8AF1-3FDC-433A-B115-6A0A382D9A1A}" type="slidenum">
              <a:rPr lang="en-US" smtClean="0"/>
              <a:pPr/>
              <a:t>15</a:t>
            </a:fld>
            <a:endParaRPr lang="en-US"/>
          </a:p>
        </p:txBody>
      </p:sp>
      <p:sp>
        <p:nvSpPr>
          <p:cNvPr id="5" name="Title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914400" y="3454129"/>
            <a:ext cx="1453399" cy="153018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910" y="3352800"/>
            <a:ext cx="1716490" cy="1748135"/>
          </a:xfrm>
          <a:prstGeom prst="rect">
            <a:avLst/>
          </a:prstGeom>
        </p:spPr>
      </p:pic>
      <p:sp>
        <p:nvSpPr>
          <p:cNvPr id="12" name="TextBox 11"/>
          <p:cNvSpPr txBox="1"/>
          <p:nvPr/>
        </p:nvSpPr>
        <p:spPr>
          <a:xfrm>
            <a:off x="4953990" y="2281535"/>
            <a:ext cx="356188" cy="461665"/>
          </a:xfrm>
          <a:prstGeom prst="rect">
            <a:avLst/>
          </a:prstGeom>
          <a:noFill/>
        </p:spPr>
        <p:txBody>
          <a:bodyPr wrap="none" rtlCol="0">
            <a:spAutoFit/>
          </a:bodyPr>
          <a:lstStyle/>
          <a:p>
            <a:r>
              <a:rPr lang="en-US" sz="2400" b="1" dirty="0" smtClean="0">
                <a:solidFill>
                  <a:srgbClr val="FF0000"/>
                </a:solidFill>
              </a:rPr>
              <a:t>1</a:t>
            </a:r>
            <a:endParaRPr lang="en-US" sz="2400" b="1" dirty="0">
              <a:solidFill>
                <a:srgbClr val="FF0000"/>
              </a:solidFill>
            </a:endParaRPr>
          </a:p>
        </p:txBody>
      </p:sp>
      <p:sp>
        <p:nvSpPr>
          <p:cNvPr id="13" name="TextBox 12"/>
          <p:cNvSpPr txBox="1"/>
          <p:nvPr/>
        </p:nvSpPr>
        <p:spPr>
          <a:xfrm>
            <a:off x="4977812" y="2895600"/>
            <a:ext cx="356188" cy="461665"/>
          </a:xfrm>
          <a:prstGeom prst="rect">
            <a:avLst/>
          </a:prstGeom>
          <a:noFill/>
        </p:spPr>
        <p:txBody>
          <a:bodyPr wrap="none" rtlCol="0">
            <a:spAutoFit/>
          </a:bodyPr>
          <a:lstStyle/>
          <a:p>
            <a:r>
              <a:rPr lang="en-US" sz="2400" b="1" dirty="0" smtClean="0">
                <a:solidFill>
                  <a:srgbClr val="FF0000"/>
                </a:solidFill>
              </a:rPr>
              <a:t>2</a:t>
            </a:r>
            <a:endParaRPr lang="en-US" sz="2400" b="1" dirty="0">
              <a:solidFill>
                <a:srgbClr val="FF0000"/>
              </a:solidFill>
            </a:endParaRPr>
          </a:p>
        </p:txBody>
      </p:sp>
      <p:sp>
        <p:nvSpPr>
          <p:cNvPr id="15" name="Right Arrow 14"/>
          <p:cNvSpPr/>
          <p:nvPr/>
        </p:nvSpPr>
        <p:spPr>
          <a:xfrm>
            <a:off x="4417621" y="2895600"/>
            <a:ext cx="1371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4417621" y="2667000"/>
            <a:ext cx="1371600" cy="45719"/>
          </a:xfrm>
          <a:prstGeom prst="lef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9409113">
            <a:off x="4083829" y="4162286"/>
            <a:ext cx="2006894"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19409113">
            <a:off x="4388629" y="4326395"/>
            <a:ext cx="2006894" cy="4571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TextBox 23"/>
          <p:cNvSpPr txBox="1"/>
          <p:nvPr/>
        </p:nvSpPr>
        <p:spPr>
          <a:xfrm>
            <a:off x="5334000" y="4262735"/>
            <a:ext cx="356188" cy="461665"/>
          </a:xfrm>
          <a:prstGeom prst="rect">
            <a:avLst/>
          </a:prstGeom>
          <a:noFill/>
        </p:spPr>
        <p:txBody>
          <a:bodyPr wrap="none" rtlCol="0">
            <a:spAutoFit/>
          </a:bodyPr>
          <a:lstStyle/>
          <a:p>
            <a:r>
              <a:rPr lang="en-US" sz="2400" b="1" dirty="0" smtClean="0">
                <a:solidFill>
                  <a:srgbClr val="FF0000"/>
                </a:solidFill>
              </a:rPr>
              <a:t>3</a:t>
            </a:r>
            <a:endParaRPr lang="en-US" sz="2400" b="1" dirty="0">
              <a:solidFill>
                <a:srgbClr val="FF0000"/>
              </a:solidFill>
            </a:endParaRPr>
          </a:p>
        </p:txBody>
      </p:sp>
      <p:sp>
        <p:nvSpPr>
          <p:cNvPr id="25" name="TextBox 24"/>
          <p:cNvSpPr txBox="1"/>
          <p:nvPr/>
        </p:nvSpPr>
        <p:spPr>
          <a:xfrm>
            <a:off x="4825412" y="3810000"/>
            <a:ext cx="356188" cy="461665"/>
          </a:xfrm>
          <a:prstGeom prst="rect">
            <a:avLst/>
          </a:prstGeom>
          <a:noFill/>
        </p:spPr>
        <p:txBody>
          <a:bodyPr wrap="none" rtlCol="0">
            <a:spAutoFit/>
          </a:bodyPr>
          <a:lstStyle/>
          <a:p>
            <a:r>
              <a:rPr lang="en-US" sz="2400" b="1" dirty="0" smtClean="0">
                <a:solidFill>
                  <a:srgbClr val="FF0000"/>
                </a:solidFill>
              </a:rPr>
              <a:t>4</a:t>
            </a:r>
            <a:endParaRPr lang="en-US" sz="2400" b="1" dirty="0">
              <a:solidFill>
                <a:srgbClr val="FF0000"/>
              </a:solidFill>
            </a:endParaRPr>
          </a:p>
        </p:txBody>
      </p:sp>
      <p:sp>
        <p:nvSpPr>
          <p:cNvPr id="26" name="Left Arrow 25"/>
          <p:cNvSpPr/>
          <p:nvPr/>
        </p:nvSpPr>
        <p:spPr>
          <a:xfrm>
            <a:off x="2478490" y="4262735"/>
            <a:ext cx="340910" cy="45719"/>
          </a:xfrm>
          <a:prstGeom prst="lef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01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right)">
                                      <p:cBhvr>
                                        <p:cTn id="19" dur="500"/>
                                        <p:tgtEl>
                                          <p:spTgt spid="26"/>
                                        </p:tgtEl>
                                      </p:cBhvr>
                                    </p:animEffect>
                                  </p:childTnLst>
                                </p:cTn>
                              </p:par>
                              <p:par>
                                <p:cTn id="20" presetID="22" presetClass="entr" presetSubtype="2"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500"/>
                                        <p:tgtEl>
                                          <p:spTgt spid="23"/>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righ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P spid="18" grpId="0" animBg="1"/>
      <p:bldP spid="21" grpId="0" animBg="1"/>
      <p:bldP spid="23" grpId="0" animBg="1"/>
      <p:bldP spid="24" grpId="0"/>
      <p:bldP spid="25" grpId="0"/>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Câu</a:t>
            </a:r>
            <a:r>
              <a:rPr lang="en-US" dirty="0" smtClean="0"/>
              <a:t> </a:t>
            </a:r>
            <a:r>
              <a:rPr lang="en-US" dirty="0" err="1" smtClean="0"/>
              <a:t>lệnh</a:t>
            </a:r>
            <a:r>
              <a:rPr lang="en-US" dirty="0" smtClean="0"/>
              <a:t> if-else:</a:t>
            </a: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16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981198"/>
            <a:ext cx="2057400" cy="19981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556674"/>
            <a:ext cx="2133600" cy="1996526"/>
          </a:xfrm>
          <a:prstGeom prst="rect">
            <a:avLst/>
          </a:prstGeom>
        </p:spPr>
      </p:pic>
      <p:sp>
        <p:nvSpPr>
          <p:cNvPr id="9" name="TextBox 8"/>
          <p:cNvSpPr txBox="1"/>
          <p:nvPr/>
        </p:nvSpPr>
        <p:spPr>
          <a:xfrm>
            <a:off x="1195293" y="2796328"/>
            <a:ext cx="800219" cy="461665"/>
          </a:xfrm>
          <a:prstGeom prst="rect">
            <a:avLst/>
          </a:prstGeom>
          <a:noFill/>
        </p:spPr>
        <p:txBody>
          <a:bodyPr wrap="none" rtlCol="0">
            <a:spAutoFit/>
          </a:bodyPr>
          <a:lstStyle/>
          <a:p>
            <a:r>
              <a:rPr lang="en-US" sz="2400" b="1" dirty="0" smtClean="0"/>
              <a:t>AST</a:t>
            </a:r>
            <a:endParaRPr lang="en-US" sz="2400" b="1" dirty="0"/>
          </a:p>
        </p:txBody>
      </p:sp>
      <p:sp>
        <p:nvSpPr>
          <p:cNvPr id="10" name="TextBox 9"/>
          <p:cNvSpPr txBox="1"/>
          <p:nvPr/>
        </p:nvSpPr>
        <p:spPr>
          <a:xfrm>
            <a:off x="1195293" y="5080660"/>
            <a:ext cx="1039067" cy="461665"/>
          </a:xfrm>
          <a:prstGeom prst="rect">
            <a:avLst/>
          </a:prstGeom>
          <a:noFill/>
        </p:spPr>
        <p:txBody>
          <a:bodyPr wrap="none" rtlCol="0">
            <a:spAutoFit/>
          </a:bodyPr>
          <a:lstStyle/>
          <a:p>
            <a:r>
              <a:rPr lang="en-US" sz="2400" b="1" dirty="0" err="1" smtClean="0"/>
              <a:t>INode</a:t>
            </a:r>
            <a:endParaRPr lang="en-US" sz="2400" b="1" dirty="0"/>
          </a:p>
        </p:txBody>
      </p:sp>
      <p:sp>
        <p:nvSpPr>
          <p:cNvPr id="11" name="TextBox 10"/>
          <p:cNvSpPr txBox="1"/>
          <p:nvPr/>
        </p:nvSpPr>
        <p:spPr>
          <a:xfrm>
            <a:off x="7696200" y="3974068"/>
            <a:ext cx="1090363" cy="461665"/>
          </a:xfrm>
          <a:prstGeom prst="rect">
            <a:avLst/>
          </a:prstGeom>
          <a:noFill/>
        </p:spPr>
        <p:txBody>
          <a:bodyPr wrap="none" rtlCol="0">
            <a:spAutoFit/>
          </a:bodyPr>
          <a:lstStyle/>
          <a:p>
            <a:r>
              <a:rPr lang="en-US" sz="2400" b="1" dirty="0" smtClean="0"/>
              <a:t>Graph</a:t>
            </a:r>
            <a:endParaRPr lang="en-US" sz="2400" b="1" dirty="0"/>
          </a:p>
        </p:txBody>
      </p:sp>
      <p:sp>
        <p:nvSpPr>
          <p:cNvPr id="12" name="Down Arrow 11"/>
          <p:cNvSpPr/>
          <p:nvPr/>
        </p:nvSpPr>
        <p:spPr>
          <a:xfrm>
            <a:off x="3345180" y="4092293"/>
            <a:ext cx="45719" cy="441874"/>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3" name="Right Arrow 12"/>
          <p:cNvSpPr/>
          <p:nvPr/>
        </p:nvSpPr>
        <p:spPr>
          <a:xfrm rot="20271877">
            <a:off x="4084100" y="5048781"/>
            <a:ext cx="10668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2440622"/>
            <a:ext cx="2438400" cy="3303341"/>
          </a:xfrm>
          <a:prstGeom prst="rect">
            <a:avLst/>
          </a:prstGeom>
        </p:spPr>
      </p:pic>
      <p:sp>
        <p:nvSpPr>
          <p:cNvPr id="5" name="TextBox 4"/>
          <p:cNvSpPr txBox="1"/>
          <p:nvPr/>
        </p:nvSpPr>
        <p:spPr>
          <a:xfrm>
            <a:off x="3838107" y="6191688"/>
            <a:ext cx="712054" cy="307777"/>
          </a:xfrm>
          <a:prstGeom prst="rect">
            <a:avLst/>
          </a:prstGeom>
          <a:noFill/>
        </p:spPr>
        <p:txBody>
          <a:bodyPr wrap="none" rtlCol="0">
            <a:spAutoFit/>
          </a:bodyPr>
          <a:lstStyle/>
          <a:p>
            <a:r>
              <a:rPr lang="en-US" sz="1400" dirty="0" err="1" smtClean="0">
                <a:solidFill>
                  <a:srgbClr val="FF0000"/>
                </a:solidFill>
              </a:rPr>
              <a:t>LNode</a:t>
            </a:r>
            <a:endParaRPr lang="en-US" sz="1400" dirty="0">
              <a:solidFill>
                <a:srgbClr val="FF0000"/>
              </a:solidFill>
            </a:endParaRPr>
          </a:p>
        </p:txBody>
      </p:sp>
    </p:spTree>
    <p:extLst>
      <p:ext uri="{BB962C8B-B14F-4D97-AF65-F5344CB8AC3E}">
        <p14:creationId xmlns:p14="http://schemas.microsoft.com/office/powerpoint/2010/main" val="172212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en-US" dirty="0"/>
          </a:p>
        </p:txBody>
      </p:sp>
      <p:sp>
        <p:nvSpPr>
          <p:cNvPr id="3" name="Content Placeholder 2"/>
          <p:cNvSpPr>
            <a:spLocks noGrp="1"/>
          </p:cNvSpPr>
          <p:nvPr>
            <p:ph idx="1"/>
          </p:nvPr>
        </p:nvSpPr>
        <p:spPr/>
        <p:txBody>
          <a:bodyPr/>
          <a:lstStyle/>
          <a:p>
            <a:r>
              <a:rPr lang="en-US" dirty="0" err="1"/>
              <a:t>Xử</a:t>
            </a:r>
            <a:r>
              <a:rPr lang="en-US" dirty="0"/>
              <a:t> </a:t>
            </a:r>
            <a:r>
              <a:rPr lang="en-US" dirty="0" err="1"/>
              <a:t>lý</a:t>
            </a:r>
            <a:r>
              <a:rPr lang="en-US" dirty="0"/>
              <a:t> </a:t>
            </a:r>
            <a:r>
              <a:rPr lang="en-US" dirty="0" err="1"/>
              <a:t>đồ</a:t>
            </a:r>
            <a:r>
              <a:rPr lang="en-US" dirty="0"/>
              <a:t> </a:t>
            </a:r>
            <a:r>
              <a:rPr lang="en-US" dirty="0" err="1"/>
              <a:t>thị</a:t>
            </a:r>
            <a:r>
              <a:rPr lang="en-US" dirty="0"/>
              <a:t> </a:t>
            </a:r>
            <a:r>
              <a:rPr lang="en-US" dirty="0" err="1"/>
              <a:t>thành</a:t>
            </a:r>
            <a:r>
              <a:rPr lang="en-US" dirty="0"/>
              <a:t> </a:t>
            </a:r>
            <a:r>
              <a:rPr lang="en-US" dirty="0" err="1"/>
              <a:t>nhị</a:t>
            </a:r>
            <a:r>
              <a:rPr lang="en-US" dirty="0"/>
              <a:t> </a:t>
            </a:r>
            <a:r>
              <a:rPr lang="en-US" dirty="0" err="1" smtClean="0"/>
              <a:t>phân</a:t>
            </a:r>
            <a:r>
              <a:rPr lang="en-US" dirty="0" smtClean="0"/>
              <a:t>:</a:t>
            </a:r>
            <a:endParaRPr lang="en-US"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17</a:t>
            </a:fld>
            <a:endParaRPr lang="en-US"/>
          </a:p>
        </p:txBody>
      </p:sp>
      <p:sp>
        <p:nvSpPr>
          <p:cNvPr id="5" name="Content Placeholder 2"/>
          <p:cNvSpPr txBox="1">
            <a:spLocks/>
          </p:cNvSpPr>
          <p:nvPr/>
        </p:nvSpPr>
        <p:spPr bwMode="auto">
          <a:xfrm>
            <a:off x="457200" y="2138967"/>
            <a:ext cx="82296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vi-V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305791"/>
            <a:ext cx="3429000" cy="36283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138967"/>
            <a:ext cx="3438574" cy="3962010"/>
          </a:xfrm>
          <a:prstGeom prst="rect">
            <a:avLst/>
          </a:prstGeom>
        </p:spPr>
      </p:pic>
      <p:sp>
        <p:nvSpPr>
          <p:cNvPr id="8" name="Right Arrow 7"/>
          <p:cNvSpPr/>
          <p:nvPr/>
        </p:nvSpPr>
        <p:spPr>
          <a:xfrm>
            <a:off x="4572000" y="4495800"/>
            <a:ext cx="609600" cy="76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8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khối</a:t>
            </a:r>
            <a:r>
              <a:rPr lang="en-US" dirty="0" smtClean="0"/>
              <a:t> </a:t>
            </a:r>
            <a:r>
              <a:rPr lang="en-US" dirty="0" err="1" smtClean="0"/>
              <a:t>điều</a:t>
            </a:r>
            <a:r>
              <a:rPr lang="en-US" dirty="0" smtClean="0"/>
              <a:t> </a:t>
            </a:r>
            <a:r>
              <a:rPr lang="en-US" dirty="0" err="1" smtClean="0"/>
              <a:t>kiện</a:t>
            </a:r>
            <a:r>
              <a:rPr lang="en-US" dirty="0" smtClean="0"/>
              <a:t>:</a:t>
            </a:r>
          </a:p>
          <a:p>
            <a:pPr lvl="1"/>
            <a:r>
              <a:rPr lang="en-US" i="1" dirty="0" err="1" smtClean="0"/>
              <a:t>Các</a:t>
            </a:r>
            <a:r>
              <a:rPr lang="en-US" i="1" dirty="0" smtClean="0"/>
              <a:t> </a:t>
            </a:r>
            <a:r>
              <a:rPr lang="en-US" i="1" dirty="0" err="1" smtClean="0"/>
              <a:t>điều</a:t>
            </a:r>
            <a:r>
              <a:rPr lang="en-US" i="1" dirty="0" smtClean="0"/>
              <a:t> </a:t>
            </a:r>
            <a:r>
              <a:rPr lang="en-US" i="1" dirty="0" err="1" smtClean="0"/>
              <a:t>kiện</a:t>
            </a:r>
            <a:r>
              <a:rPr lang="en-US" i="1" dirty="0" smtClean="0"/>
              <a:t> </a:t>
            </a:r>
            <a:r>
              <a:rPr lang="en-US" i="1" dirty="0" err="1" smtClean="0"/>
              <a:t>phức</a:t>
            </a:r>
            <a:r>
              <a:rPr lang="en-US" i="1" dirty="0" smtClean="0"/>
              <a:t> </a:t>
            </a:r>
            <a:r>
              <a:rPr lang="en-US" i="1" dirty="0" err="1" smtClean="0"/>
              <a:t>tạp</a:t>
            </a:r>
            <a:r>
              <a:rPr lang="en-US" i="1" dirty="0" smtClean="0"/>
              <a:t> </a:t>
            </a:r>
            <a:r>
              <a:rPr lang="en-US" i="1" dirty="0" err="1" smtClean="0"/>
              <a:t>thường</a:t>
            </a:r>
            <a:r>
              <a:rPr lang="en-US" i="1" dirty="0" smtClean="0"/>
              <a:t> </a:t>
            </a:r>
            <a:r>
              <a:rPr lang="en-US" i="1" dirty="0" err="1" smtClean="0"/>
              <a:t>chứa</a:t>
            </a:r>
            <a:r>
              <a:rPr lang="en-US" i="1" dirty="0" smtClean="0"/>
              <a:t> </a:t>
            </a:r>
            <a:r>
              <a:rPr lang="en-US" i="1" dirty="0" err="1" smtClean="0"/>
              <a:t>các</a:t>
            </a:r>
            <a:r>
              <a:rPr lang="en-US" i="1" dirty="0" smtClean="0"/>
              <a:t> </a:t>
            </a:r>
            <a:r>
              <a:rPr lang="en-US" i="1" dirty="0" err="1" smtClean="0"/>
              <a:t>toán</a:t>
            </a:r>
            <a:r>
              <a:rPr lang="en-US" i="1" dirty="0" smtClean="0"/>
              <a:t> </a:t>
            </a:r>
            <a:r>
              <a:rPr lang="en-US" i="1" dirty="0" err="1" smtClean="0"/>
              <a:t>tử</a:t>
            </a:r>
            <a:r>
              <a:rPr lang="en-US" i="1" dirty="0" smtClean="0"/>
              <a:t> </a:t>
            </a:r>
            <a:r>
              <a:rPr lang="en-US" i="1" dirty="0" err="1" smtClean="0"/>
              <a:t>như</a:t>
            </a:r>
            <a:r>
              <a:rPr lang="en-US" i="1" dirty="0" smtClean="0"/>
              <a:t> AND, OR, NOT. </a:t>
            </a:r>
          </a:p>
          <a:p>
            <a:pPr lvl="1"/>
            <a:r>
              <a:rPr lang="en-US" i="1" dirty="0" err="1" smtClean="0"/>
              <a:t>Được</a:t>
            </a:r>
            <a:r>
              <a:rPr lang="en-US" i="1" dirty="0" smtClean="0"/>
              <a:t> </a:t>
            </a:r>
            <a:r>
              <a:rPr lang="en-US" i="1" dirty="0" err="1" smtClean="0"/>
              <a:t>lưu</a:t>
            </a:r>
            <a:r>
              <a:rPr lang="en-US" i="1" dirty="0" smtClean="0"/>
              <a:t> </a:t>
            </a:r>
            <a:r>
              <a:rPr lang="en-US" i="1" dirty="0" err="1" smtClean="0"/>
              <a:t>trữ</a:t>
            </a:r>
            <a:r>
              <a:rPr lang="en-US" i="1" dirty="0" smtClean="0"/>
              <a:t> </a:t>
            </a:r>
            <a:r>
              <a:rPr lang="en-US" i="1" dirty="0" err="1" smtClean="0"/>
              <a:t>trong</a:t>
            </a:r>
            <a:r>
              <a:rPr lang="en-US" i="1" dirty="0" smtClean="0"/>
              <a:t> </a:t>
            </a:r>
            <a:r>
              <a:rPr lang="en-US" i="1" dirty="0" err="1" smtClean="0"/>
              <a:t>cấu</a:t>
            </a:r>
            <a:r>
              <a:rPr lang="en-US" i="1" dirty="0" smtClean="0"/>
              <a:t> </a:t>
            </a:r>
            <a:r>
              <a:rPr lang="en-US" i="1" dirty="0" err="1" smtClean="0"/>
              <a:t>trúc</a:t>
            </a:r>
            <a:r>
              <a:rPr lang="en-US" i="1" dirty="0" smtClean="0"/>
              <a:t> </a:t>
            </a:r>
            <a:r>
              <a:rPr lang="en-US" i="1" dirty="0" err="1" smtClean="0"/>
              <a:t>Lnode</a:t>
            </a:r>
            <a:r>
              <a:rPr lang="en-US" i="1" dirty="0" smtClean="0"/>
              <a:t>.</a:t>
            </a:r>
          </a:p>
          <a:p>
            <a:pPr lvl="1"/>
            <a:endParaRPr lang="en-US" sz="2400" i="1" dirty="0"/>
          </a:p>
          <a:p>
            <a:pPr lvl="1"/>
            <a:endParaRPr lang="en-US" sz="2400" i="1" dirty="0" smtClean="0"/>
          </a:p>
          <a:p>
            <a:pPr lvl="1"/>
            <a:endParaRPr lang="en-US" sz="2400" dirty="0"/>
          </a:p>
          <a:p>
            <a:r>
              <a:rPr lang="en-US" dirty="0" err="1" smtClean="0"/>
              <a:t>Hiện</a:t>
            </a:r>
            <a:r>
              <a:rPr lang="en-US" dirty="0" smtClean="0"/>
              <a:t> </a:t>
            </a:r>
            <a:r>
              <a:rPr lang="en-US" dirty="0" err="1" smtClean="0"/>
              <a:t>thực</a:t>
            </a:r>
            <a:r>
              <a:rPr lang="en-US" dirty="0" smtClean="0"/>
              <a:t>: </a:t>
            </a:r>
            <a:r>
              <a:rPr lang="en-US" dirty="0" err="1"/>
              <a:t>d</a:t>
            </a:r>
            <a:r>
              <a:rPr lang="en-US" dirty="0" err="1" smtClean="0"/>
              <a:t>uyệt</a:t>
            </a:r>
            <a:r>
              <a:rPr lang="en-US" dirty="0" smtClean="0"/>
              <a:t> </a:t>
            </a:r>
            <a:r>
              <a:rPr lang="en-US" dirty="0" err="1"/>
              <a:t>cây</a:t>
            </a:r>
            <a:r>
              <a:rPr lang="en-US" dirty="0"/>
              <a:t> </a:t>
            </a:r>
            <a:r>
              <a:rPr lang="en-US" dirty="0" err="1"/>
              <a:t>LNode</a:t>
            </a:r>
            <a:r>
              <a:rPr lang="en-US" dirty="0"/>
              <a:t> </a:t>
            </a:r>
            <a:r>
              <a:rPr lang="en-US" dirty="0" err="1"/>
              <a:t>theo</a:t>
            </a:r>
            <a:r>
              <a:rPr lang="en-US" dirty="0"/>
              <a:t> </a:t>
            </a:r>
            <a:r>
              <a:rPr lang="en-US" dirty="0" err="1"/>
              <a:t>thứ</a:t>
            </a:r>
            <a:r>
              <a:rPr lang="en-US" dirty="0"/>
              <a:t> </a:t>
            </a:r>
            <a:r>
              <a:rPr lang="en-US" dirty="0" err="1"/>
              <a:t>tự</a:t>
            </a:r>
            <a:r>
              <a:rPr lang="en-US" dirty="0" smtClean="0"/>
              <a:t>:</a:t>
            </a:r>
          </a:p>
          <a:p>
            <a:pPr lvl="1"/>
            <a:r>
              <a:rPr lang="en-US" i="1" dirty="0"/>
              <a:t>Root -&gt; Left -&gt; Right </a:t>
            </a:r>
            <a:r>
              <a:rPr lang="en-US" i="1" dirty="0" err="1"/>
              <a:t>với</a:t>
            </a:r>
            <a:r>
              <a:rPr lang="en-US" i="1" dirty="0"/>
              <a:t> Node </a:t>
            </a:r>
            <a:r>
              <a:rPr lang="en-US" i="1" dirty="0" err="1"/>
              <a:t>có</a:t>
            </a:r>
            <a:r>
              <a:rPr lang="en-US" i="1" dirty="0"/>
              <a:t> 2 </a:t>
            </a:r>
            <a:r>
              <a:rPr lang="en-US" i="1" dirty="0" smtClean="0"/>
              <a:t>con.</a:t>
            </a:r>
            <a:endParaRPr lang="en-US" i="1" dirty="0"/>
          </a:p>
          <a:p>
            <a:pPr lvl="1"/>
            <a:r>
              <a:rPr lang="en-US" i="1" dirty="0"/>
              <a:t>Root -&gt; Child </a:t>
            </a:r>
            <a:r>
              <a:rPr lang="en-US" i="1" dirty="0" err="1"/>
              <a:t>với</a:t>
            </a:r>
            <a:r>
              <a:rPr lang="en-US" i="1" dirty="0"/>
              <a:t> Node </a:t>
            </a:r>
            <a:r>
              <a:rPr lang="en-US" i="1" dirty="0" err="1"/>
              <a:t>có</a:t>
            </a:r>
            <a:r>
              <a:rPr lang="en-US" i="1" dirty="0"/>
              <a:t> 1 </a:t>
            </a:r>
            <a:r>
              <a:rPr lang="en-US" i="1" dirty="0" smtClean="0"/>
              <a:t>con.</a:t>
            </a:r>
            <a:endParaRPr lang="vi-VN" i="1"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18</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397333"/>
            <a:ext cx="5029200" cy="1340156"/>
          </a:xfrm>
          <a:prstGeom prst="rect">
            <a:avLst/>
          </a:prstGeom>
          <a:noFill/>
          <a:ln>
            <a:noFill/>
          </a:ln>
        </p:spPr>
      </p:pic>
    </p:spTree>
    <p:extLst>
      <p:ext uri="{BB962C8B-B14F-4D97-AF65-F5344CB8AC3E}">
        <p14:creationId xmlns:p14="http://schemas.microsoft.com/office/powerpoint/2010/main" val="191956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a:t>Duyệt</a:t>
            </a:r>
            <a:r>
              <a:rPr lang="en-US" dirty="0"/>
              <a:t> </a:t>
            </a:r>
            <a:r>
              <a:rPr lang="en-US" dirty="0" err="1"/>
              <a:t>cây</a:t>
            </a:r>
            <a:r>
              <a:rPr lang="en-US" dirty="0"/>
              <a:t> </a:t>
            </a:r>
            <a:r>
              <a:rPr lang="en-US" dirty="0" err="1" smtClean="0"/>
              <a:t>LNode</a:t>
            </a:r>
            <a:r>
              <a:rPr lang="en-US" dirty="0" smtClean="0"/>
              <a:t>:</a:t>
            </a:r>
          </a:p>
          <a:p>
            <a:pPr lvl="1"/>
            <a:r>
              <a:rPr lang="en-US" i="1" dirty="0" err="1" smtClean="0"/>
              <a:t>Toán</a:t>
            </a:r>
            <a:r>
              <a:rPr lang="en-US" i="1" dirty="0" smtClean="0"/>
              <a:t> </a:t>
            </a:r>
            <a:r>
              <a:rPr lang="en-US" i="1" dirty="0" err="1" smtClean="0"/>
              <a:t>tử</a:t>
            </a:r>
            <a:r>
              <a:rPr lang="en-US" i="1" dirty="0" smtClean="0"/>
              <a:t> NOT (!): </a:t>
            </a:r>
            <a:r>
              <a:rPr lang="en-US" i="1" dirty="0" err="1" smtClean="0"/>
              <a:t>hoán</a:t>
            </a:r>
            <a:r>
              <a:rPr lang="en-US" i="1" dirty="0" smtClean="0"/>
              <a:t> </a:t>
            </a:r>
            <a:r>
              <a:rPr lang="en-US" i="1" dirty="0" err="1" smtClean="0"/>
              <a:t>đổi</a:t>
            </a:r>
            <a:r>
              <a:rPr lang="en-US" i="1" dirty="0" smtClean="0"/>
              <a:t> </a:t>
            </a:r>
            <a:r>
              <a:rPr lang="en-US" i="1" dirty="0" err="1" smtClean="0"/>
              <a:t>hai</a:t>
            </a:r>
            <a:r>
              <a:rPr lang="en-US" i="1" dirty="0" smtClean="0"/>
              <a:t> Node “True” </a:t>
            </a:r>
            <a:r>
              <a:rPr lang="en-US" i="1" dirty="0" err="1" smtClean="0"/>
              <a:t>và</a:t>
            </a:r>
            <a:r>
              <a:rPr lang="en-US" i="1" dirty="0" smtClean="0"/>
              <a:t> “False”.</a:t>
            </a:r>
          </a:p>
          <a:p>
            <a:pPr marL="0" indent="0">
              <a:buNone/>
            </a:pPr>
            <a:endParaRPr lang="en-US" sz="2800" i="1" dirty="0" smtClean="0"/>
          </a:p>
          <a:p>
            <a:pPr marL="0" indent="0">
              <a:buNone/>
            </a:pPr>
            <a:endParaRPr lang="en-US" sz="2800" i="1" dirty="0" smtClean="0"/>
          </a:p>
          <a:p>
            <a:pPr marL="800100" lvl="2" indent="0">
              <a:buNone/>
            </a:pPr>
            <a:r>
              <a:rPr lang="en-US" sz="2000" i="1" dirty="0" smtClean="0"/>
              <a:t>if( !v1 )	return true;</a:t>
            </a:r>
            <a:endParaRPr lang="vi-VN" sz="2000" i="1" dirty="0" smtClean="0"/>
          </a:p>
          <a:p>
            <a:pPr marL="800100" lvl="2" indent="0">
              <a:buNone/>
            </a:pPr>
            <a:r>
              <a:rPr lang="en-US" sz="2000" i="1" dirty="0" smtClean="0"/>
              <a:t>else	return false;</a:t>
            </a:r>
          </a:p>
          <a:p>
            <a:pPr marL="0" indent="0">
              <a:buNone/>
            </a:pPr>
            <a:endParaRPr lang="en-US" i="1" dirty="0" smtClean="0"/>
          </a:p>
        </p:txBody>
      </p:sp>
      <p:sp>
        <p:nvSpPr>
          <p:cNvPr id="4" name="Slide Number Placeholder 3"/>
          <p:cNvSpPr>
            <a:spLocks noGrp="1"/>
          </p:cNvSpPr>
          <p:nvPr>
            <p:ph type="sldNum" sz="quarter" idx="12"/>
          </p:nvPr>
        </p:nvSpPr>
        <p:spPr/>
        <p:txBody>
          <a:bodyPr/>
          <a:lstStyle/>
          <a:p>
            <a:fld id="{753E8AF1-3FDC-433A-B115-6A0A382D9A1A}" type="slidenum">
              <a:rPr lang="en-US" smtClean="0"/>
              <a:pPr/>
              <a:t>19</a:t>
            </a:fld>
            <a:endParaRPr lang="en-US"/>
          </a:p>
        </p:txBody>
      </p:sp>
      <p:pic>
        <p:nvPicPr>
          <p:cNvPr id="6" name="Picture 5"/>
          <p:cNvPicPr/>
          <p:nvPr/>
        </p:nvPicPr>
        <p:blipFill>
          <a:blip r:embed="rId3"/>
          <a:stretch>
            <a:fillRect/>
          </a:stretch>
        </p:blipFill>
        <p:spPr>
          <a:xfrm>
            <a:off x="4518660" y="2667000"/>
            <a:ext cx="3329940" cy="3505200"/>
          </a:xfrm>
          <a:prstGeom prst="rect">
            <a:avLst/>
          </a:prstGeom>
        </p:spPr>
      </p:pic>
    </p:spTree>
    <p:extLst>
      <p:ext uri="{BB962C8B-B14F-4D97-AF65-F5344CB8AC3E}">
        <p14:creationId xmlns:p14="http://schemas.microsoft.com/office/powerpoint/2010/main" val="2682698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t>Nội dung</a:t>
            </a:r>
            <a:endParaRPr lang="en-US" dirty="0">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6121" name="Group 105"/>
          <p:cNvGrpSpPr>
            <a:grpSpLocks/>
          </p:cNvGrpSpPr>
          <p:nvPr/>
        </p:nvGrpSpPr>
        <p:grpSpPr bwMode="auto">
          <a:xfrm>
            <a:off x="2012950" y="17526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Text Box 84"/>
            <p:cNvSpPr txBox="1">
              <a:spLocks noChangeArrowheads="1"/>
            </p:cNvSpPr>
            <p:nvPr/>
          </p:nvSpPr>
          <p:spPr bwMode="auto">
            <a:xfrm>
              <a:off x="1968" y="1344"/>
              <a:ext cx="14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Giới</a:t>
              </a:r>
              <a:r>
                <a:rPr lang="en-US" sz="2400" dirty="0" smtClean="0">
                  <a:solidFill>
                    <a:srgbClr val="000000"/>
                  </a:solidFill>
                </a:rPr>
                <a:t> </a:t>
              </a:r>
              <a:r>
                <a:rPr lang="en-US" sz="2400" dirty="0" err="1" smtClean="0">
                  <a:solidFill>
                    <a:srgbClr val="000000"/>
                  </a:solidFill>
                </a:rPr>
                <a:t>thiệu</a:t>
              </a:r>
              <a:r>
                <a:rPr lang="en-US" sz="2400" dirty="0" smtClean="0">
                  <a:solidFill>
                    <a:srgbClr val="000000"/>
                  </a:solidFill>
                </a:rPr>
                <a:t> </a:t>
              </a:r>
              <a:r>
                <a:rPr lang="en-US" sz="2400" dirty="0" err="1" smtClean="0">
                  <a:solidFill>
                    <a:srgbClr val="000000"/>
                  </a:solidFill>
                </a:rPr>
                <a:t>đề</a:t>
              </a:r>
              <a:r>
                <a:rPr lang="en-US" sz="2400" dirty="0" smtClean="0">
                  <a:solidFill>
                    <a:srgbClr val="000000"/>
                  </a:solidFill>
                </a:rPr>
                <a:t> </a:t>
              </a:r>
              <a:r>
                <a:rPr lang="en-US" sz="2400" dirty="0" err="1" smtClean="0">
                  <a:solidFill>
                    <a:srgbClr val="000000"/>
                  </a:solidFill>
                </a:rPr>
                <a:t>tài</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1</a:t>
              </a:r>
            </a:p>
          </p:txBody>
        </p:sp>
      </p:grpSp>
      <p:grpSp>
        <p:nvGrpSpPr>
          <p:cNvPr id="86122" name="Group 106"/>
          <p:cNvGrpSpPr>
            <a:grpSpLocks/>
          </p:cNvGrpSpPr>
          <p:nvPr/>
        </p:nvGrpSpPr>
        <p:grpSpPr bwMode="auto">
          <a:xfrm>
            <a:off x="2012950" y="2667000"/>
            <a:ext cx="5410202" cy="665163"/>
            <a:chOff x="1268" y="1872"/>
            <a:chExt cx="3408" cy="419"/>
          </a:xfrm>
        </p:grpSpPr>
        <p:grpSp>
          <p:nvGrpSpPr>
            <p:cNvPr id="86095" name="Group 79"/>
            <p:cNvGrpSpPr>
              <a:grpSpLocks/>
            </p:cNvGrpSpPr>
            <p:nvPr/>
          </p:nvGrpSpPr>
          <p:grpSpPr bwMode="auto">
            <a:xfrm>
              <a:off x="1268" y="1872"/>
              <a:ext cx="480" cy="419"/>
              <a:chOff x="3174" y="2656"/>
              <a:chExt cx="1549" cy="1351"/>
            </a:xfrm>
          </p:grpSpPr>
          <p:sp>
            <p:nvSpPr>
              <p:cNvPr id="86096"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AutoShape 82"/>
              <p:cNvSpPr>
                <a:spLocks noChangeArrowheads="1"/>
              </p:cNvSpPr>
              <p:nvPr/>
            </p:nvSpPr>
            <p:spPr bwMode="gray">
              <a:xfrm>
                <a:off x="3264"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2" name="Line 86"/>
            <p:cNvSpPr>
              <a:spLocks noChangeShapeType="1"/>
            </p:cNvSpPr>
            <p:nvPr/>
          </p:nvSpPr>
          <p:spPr bwMode="auto">
            <a:xfrm>
              <a:off x="1652" y="2256"/>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Text Box 87"/>
            <p:cNvSpPr txBox="1">
              <a:spLocks noChangeArrowheads="1"/>
            </p:cNvSpPr>
            <p:nvPr/>
          </p:nvSpPr>
          <p:spPr bwMode="auto">
            <a:xfrm>
              <a:off x="1968" y="1920"/>
              <a:ext cx="16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Kiến</a:t>
              </a:r>
              <a:r>
                <a:rPr lang="en-US" sz="2400" dirty="0" smtClean="0">
                  <a:solidFill>
                    <a:srgbClr val="000000"/>
                  </a:solidFill>
                </a:rPr>
                <a:t> </a:t>
              </a:r>
              <a:r>
                <a:rPr lang="en-US" sz="2400" dirty="0" err="1" smtClean="0">
                  <a:solidFill>
                    <a:srgbClr val="000000"/>
                  </a:solidFill>
                </a:rPr>
                <a:t>thức</a:t>
              </a:r>
              <a:r>
                <a:rPr lang="en-US" sz="2400" dirty="0" smtClean="0">
                  <a:solidFill>
                    <a:srgbClr val="000000"/>
                  </a:solidFill>
                </a:rPr>
                <a:t> </a:t>
              </a:r>
              <a:r>
                <a:rPr lang="en-US" sz="2400" dirty="0" err="1" smtClean="0">
                  <a:solidFill>
                    <a:srgbClr val="000000"/>
                  </a:solidFill>
                </a:rPr>
                <a:t>cơ</a:t>
              </a:r>
              <a:r>
                <a:rPr lang="en-US" sz="2400" dirty="0" smtClean="0">
                  <a:solidFill>
                    <a:srgbClr val="000000"/>
                  </a:solidFill>
                </a:rPr>
                <a:t> </a:t>
              </a:r>
              <a:r>
                <a:rPr lang="en-US" sz="2400" dirty="0" err="1" smtClean="0">
                  <a:solidFill>
                    <a:srgbClr val="000000"/>
                  </a:solidFill>
                </a:rPr>
                <a:t>bản</a:t>
              </a:r>
              <a:endParaRPr lang="en-US" sz="2400" dirty="0">
                <a:solidFill>
                  <a:srgbClr val="000000"/>
                </a:solidFill>
              </a:endParaRPr>
            </a:p>
          </p:txBody>
        </p:sp>
        <p:sp>
          <p:nvSpPr>
            <p:cNvPr id="86104" name="Text Box 88"/>
            <p:cNvSpPr txBox="1">
              <a:spLocks noChangeArrowheads="1"/>
            </p:cNvSpPr>
            <p:nvPr/>
          </p:nvSpPr>
          <p:spPr bwMode="gray">
            <a:xfrm>
              <a:off x="1392" y="19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grpSp>
        <p:nvGrpSpPr>
          <p:cNvPr id="86123" name="Group 107"/>
          <p:cNvGrpSpPr>
            <a:grpSpLocks/>
          </p:cNvGrpSpPr>
          <p:nvPr/>
        </p:nvGrpSpPr>
        <p:grpSpPr bwMode="auto">
          <a:xfrm>
            <a:off x="2012950" y="3556000"/>
            <a:ext cx="5410200" cy="665163"/>
            <a:chOff x="1268" y="2432"/>
            <a:chExt cx="3408" cy="419"/>
          </a:xfrm>
        </p:grpSpPr>
        <p:sp>
          <p:nvSpPr>
            <p:cNvPr id="86105"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6" name="Text Box 90"/>
            <p:cNvSpPr txBox="1">
              <a:spLocks noChangeArrowheads="1"/>
            </p:cNvSpPr>
            <p:nvPr/>
          </p:nvSpPr>
          <p:spPr bwMode="auto">
            <a:xfrm>
              <a:off x="1968" y="2482"/>
              <a:ext cx="21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Thực</a:t>
              </a:r>
              <a:r>
                <a:rPr lang="en-US" sz="2400" dirty="0" smtClean="0">
                  <a:solidFill>
                    <a:srgbClr val="000000"/>
                  </a:solidFill>
                </a:rPr>
                <a:t> </a:t>
              </a:r>
              <a:r>
                <a:rPr lang="en-US" sz="2400" dirty="0" err="1" smtClean="0">
                  <a:solidFill>
                    <a:srgbClr val="000000"/>
                  </a:solidFill>
                </a:rPr>
                <a:t>hiện</a:t>
              </a:r>
              <a:r>
                <a:rPr lang="en-US" sz="2400" dirty="0" smtClean="0">
                  <a:solidFill>
                    <a:srgbClr val="000000"/>
                  </a:solidFill>
                </a:rPr>
                <a:t> </a:t>
              </a:r>
              <a:r>
                <a:rPr lang="en-US" sz="2400" dirty="0" err="1">
                  <a:solidFill>
                    <a:srgbClr val="000000"/>
                  </a:solidFill>
                </a:rPr>
                <a:t>chương</a:t>
              </a:r>
              <a:r>
                <a:rPr lang="en-US" sz="2400" dirty="0">
                  <a:solidFill>
                    <a:srgbClr val="000000"/>
                  </a:solidFill>
                </a:rPr>
                <a:t> </a:t>
              </a:r>
              <a:r>
                <a:rPr lang="en-US" sz="2400" dirty="0" err="1">
                  <a:solidFill>
                    <a:srgbClr val="000000"/>
                  </a:solidFill>
                </a:rPr>
                <a:t>trình</a:t>
              </a:r>
              <a:endParaRPr lang="en-US" sz="2400" dirty="0">
                <a:solidFill>
                  <a:srgbClr val="000000"/>
                </a:solidFill>
              </a:endParaRPr>
            </a:p>
          </p:txBody>
        </p:sp>
        <p:sp>
          <p:nvSpPr>
            <p:cNvPr id="86107"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86111" name="Group 95"/>
            <p:cNvGrpSpPr>
              <a:grpSpLocks/>
            </p:cNvGrpSpPr>
            <p:nvPr/>
          </p:nvGrpSpPr>
          <p:grpSpPr bwMode="auto">
            <a:xfrm>
              <a:off x="1268" y="2432"/>
              <a:ext cx="480" cy="419"/>
              <a:chOff x="1110" y="2656"/>
              <a:chExt cx="1549" cy="1351"/>
            </a:xfrm>
          </p:grpSpPr>
          <p:sp>
            <p:nvSpPr>
              <p:cNvPr id="86112"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3"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4" name="AutoShape 9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15"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grpSp>
        <p:nvGrpSpPr>
          <p:cNvPr id="86124" name="Group 108"/>
          <p:cNvGrpSpPr>
            <a:grpSpLocks/>
          </p:cNvGrpSpPr>
          <p:nvPr/>
        </p:nvGrpSpPr>
        <p:grpSpPr bwMode="auto">
          <a:xfrm>
            <a:off x="2012950" y="4419599"/>
            <a:ext cx="5410200" cy="960438"/>
            <a:chOff x="1268" y="2976"/>
            <a:chExt cx="3408" cy="605"/>
          </a:xfrm>
        </p:grpSpPr>
        <p:sp>
          <p:nvSpPr>
            <p:cNvPr id="86108" name="Line 92"/>
            <p:cNvSpPr>
              <a:spLocks noChangeShapeType="1"/>
            </p:cNvSpPr>
            <p:nvPr/>
          </p:nvSpPr>
          <p:spPr bwMode="auto">
            <a:xfrm>
              <a:off x="1652" y="3362"/>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9" name="Text Box 93"/>
            <p:cNvSpPr txBox="1">
              <a:spLocks noChangeArrowheads="1"/>
            </p:cNvSpPr>
            <p:nvPr/>
          </p:nvSpPr>
          <p:spPr bwMode="auto">
            <a:xfrm>
              <a:off x="1968" y="3058"/>
              <a:ext cx="231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solidFill>
                    <a:srgbClr val="000000"/>
                  </a:solidFill>
                </a:rPr>
                <a:t>Thực</a:t>
              </a:r>
              <a:r>
                <a:rPr lang="en-US" sz="2400" dirty="0">
                  <a:solidFill>
                    <a:srgbClr val="000000"/>
                  </a:solidFill>
                </a:rPr>
                <a:t> </a:t>
              </a:r>
              <a:r>
                <a:rPr lang="en-US" sz="2400" dirty="0" err="1">
                  <a:solidFill>
                    <a:srgbClr val="000000"/>
                  </a:solidFill>
                </a:rPr>
                <a:t>nghiệm</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đánh</a:t>
              </a:r>
              <a:r>
                <a:rPr lang="en-US" sz="2400" dirty="0">
                  <a:solidFill>
                    <a:srgbClr val="000000"/>
                  </a:solidFill>
                </a:rPr>
                <a:t> </a:t>
              </a:r>
              <a:r>
                <a:rPr lang="en-US" sz="2400" dirty="0" err="1">
                  <a:solidFill>
                    <a:srgbClr val="000000"/>
                  </a:solidFill>
                </a:rPr>
                <a:t>giá</a:t>
              </a:r>
              <a:endParaRPr lang="en-US" sz="2400" dirty="0">
                <a:solidFill>
                  <a:srgbClr val="000000"/>
                </a:solidFill>
              </a:endParaRPr>
            </a:p>
            <a:p>
              <a:pPr eaLnBrk="0" hangingPunct="0"/>
              <a:endParaRPr lang="en-US" sz="2400" dirty="0">
                <a:solidFill>
                  <a:srgbClr val="000000"/>
                </a:solidFill>
              </a:endParaRPr>
            </a:p>
          </p:txBody>
        </p:sp>
        <p:sp>
          <p:nvSpPr>
            <p:cNvPr id="86110" name="Text Box 94"/>
            <p:cNvSpPr txBox="1">
              <a:spLocks noChangeArrowheads="1"/>
            </p:cNvSpPr>
            <p:nvPr/>
          </p:nvSpPr>
          <p:spPr bwMode="gray">
            <a:xfrm>
              <a:off x="1392" y="307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4</a:t>
              </a:r>
            </a:p>
          </p:txBody>
        </p:sp>
        <p:grpSp>
          <p:nvGrpSpPr>
            <p:cNvPr id="86116" name="Group 100"/>
            <p:cNvGrpSpPr>
              <a:grpSpLocks/>
            </p:cNvGrpSpPr>
            <p:nvPr/>
          </p:nvGrpSpPr>
          <p:grpSpPr bwMode="auto">
            <a:xfrm>
              <a:off x="1268" y="2976"/>
              <a:ext cx="480" cy="451"/>
              <a:chOff x="3174" y="2553"/>
              <a:chExt cx="1549" cy="1454"/>
            </a:xfrm>
          </p:grpSpPr>
          <p:sp>
            <p:nvSpPr>
              <p:cNvPr id="86117"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8" name="AutoShape 102"/>
              <p:cNvSpPr>
                <a:spLocks noChangeArrowheads="1"/>
              </p:cNvSpPr>
              <p:nvPr/>
            </p:nvSpPr>
            <p:spPr bwMode="gray">
              <a:xfrm>
                <a:off x="3174" y="2553"/>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9" name="AutoShape 103"/>
              <p:cNvSpPr>
                <a:spLocks noChangeArrowheads="1"/>
              </p:cNvSpPr>
              <p:nvPr/>
            </p:nvSpPr>
            <p:spPr bwMode="gray">
              <a:xfrm>
                <a:off x="3264" y="2633"/>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20" name="Text Box 104"/>
            <p:cNvSpPr txBox="1">
              <a:spLocks noChangeArrowheads="1"/>
            </p:cNvSpPr>
            <p:nvPr/>
          </p:nvSpPr>
          <p:spPr bwMode="gray">
            <a:xfrm>
              <a:off x="1392" y="30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sp>
        <p:nvSpPr>
          <p:cNvPr id="3" name="Slide Number Placeholder 2"/>
          <p:cNvSpPr>
            <a:spLocks noGrp="1"/>
          </p:cNvSpPr>
          <p:nvPr>
            <p:ph type="sldNum" sz="quarter" idx="12"/>
          </p:nvPr>
        </p:nvSpPr>
        <p:spPr/>
        <p:txBody>
          <a:bodyPr/>
          <a:lstStyle/>
          <a:p>
            <a:fld id="{753E8AF1-3FDC-433A-B115-6A0A382D9A1A}" type="slidenum">
              <a:rPr lang="en-US" smtClean="0"/>
              <a:pPr/>
              <a:t>2</a:t>
            </a:fld>
            <a:endParaRPr lang="en-US"/>
          </a:p>
        </p:txBody>
      </p:sp>
      <p:grpSp>
        <p:nvGrpSpPr>
          <p:cNvPr id="47" name="Group 107"/>
          <p:cNvGrpSpPr>
            <a:grpSpLocks/>
          </p:cNvGrpSpPr>
          <p:nvPr/>
        </p:nvGrpSpPr>
        <p:grpSpPr bwMode="auto">
          <a:xfrm>
            <a:off x="1998662" y="5354637"/>
            <a:ext cx="5410200" cy="665163"/>
            <a:chOff x="1268" y="2432"/>
            <a:chExt cx="3408" cy="419"/>
          </a:xfrm>
        </p:grpSpPr>
        <p:sp>
          <p:nvSpPr>
            <p:cNvPr id="48"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90"/>
            <p:cNvSpPr txBox="1">
              <a:spLocks noChangeArrowheads="1"/>
            </p:cNvSpPr>
            <p:nvPr/>
          </p:nvSpPr>
          <p:spPr bwMode="auto">
            <a:xfrm>
              <a:off x="1968" y="2482"/>
              <a:ext cx="8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Tổng</a:t>
              </a:r>
              <a:r>
                <a:rPr lang="en-US" sz="2400" dirty="0" smtClean="0">
                  <a:solidFill>
                    <a:srgbClr val="000000"/>
                  </a:solidFill>
                </a:rPr>
                <a:t> </a:t>
              </a:r>
              <a:r>
                <a:rPr lang="en-US" sz="2400" dirty="0" err="1" smtClean="0">
                  <a:solidFill>
                    <a:srgbClr val="000000"/>
                  </a:solidFill>
                </a:rPr>
                <a:t>kết</a:t>
              </a:r>
              <a:endParaRPr lang="en-US" sz="2400" dirty="0">
                <a:solidFill>
                  <a:srgbClr val="000000"/>
                </a:solidFill>
              </a:endParaRPr>
            </a:p>
          </p:txBody>
        </p:sp>
        <p:sp>
          <p:nvSpPr>
            <p:cNvPr id="50"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51" name="Group 95"/>
            <p:cNvGrpSpPr>
              <a:grpSpLocks/>
            </p:cNvGrpSpPr>
            <p:nvPr/>
          </p:nvGrpSpPr>
          <p:grpSpPr bwMode="auto">
            <a:xfrm>
              <a:off x="1268" y="2432"/>
              <a:ext cx="489" cy="419"/>
              <a:chOff x="1110" y="2656"/>
              <a:chExt cx="1578" cy="1351"/>
            </a:xfrm>
          </p:grpSpPr>
          <p:sp>
            <p:nvSpPr>
              <p:cNvPr id="53" name="AutoShape 96"/>
              <p:cNvSpPr>
                <a:spLocks noChangeArrowheads="1"/>
              </p:cNvSpPr>
              <p:nvPr/>
            </p:nvSpPr>
            <p:spPr bwMode="gray">
              <a:xfrm>
                <a:off x="1123" y="2679"/>
                <a:ext cx="1565"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98"/>
              <p:cNvSpPr>
                <a:spLocks noChangeArrowheads="1"/>
              </p:cNvSpPr>
              <p:nvPr/>
            </p:nvSpPr>
            <p:spPr bwMode="gray">
              <a:xfrm>
                <a:off x="1200" y="2736"/>
                <a:ext cx="1375"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rgbClr val="FFFFFF"/>
                  </a:solidFill>
                </a:rPr>
                <a:t>5</a:t>
              </a:r>
              <a:endParaRPr lang="en-US" sz="2400" b="1" dirty="0">
                <a:solidFill>
                  <a:srgbClr val="FFFFFF"/>
                </a:solidFill>
              </a:endParaRPr>
            </a:p>
          </p:txBody>
        </p:sp>
      </p:grpSp>
    </p:spTree>
    <p:extLst>
      <p:ext uri="{BB962C8B-B14F-4D97-AF65-F5344CB8AC3E}">
        <p14:creationId xmlns:p14="http://schemas.microsoft.com/office/powerpoint/2010/main" val="2442102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Duyệt</a:t>
            </a:r>
            <a:r>
              <a:rPr lang="en-US" dirty="0" smtClean="0"/>
              <a:t> </a:t>
            </a:r>
            <a:r>
              <a:rPr lang="en-US" dirty="0" err="1" smtClean="0"/>
              <a:t>cây</a:t>
            </a:r>
            <a:r>
              <a:rPr lang="en-US" dirty="0" smtClean="0"/>
              <a:t> </a:t>
            </a:r>
            <a:r>
              <a:rPr lang="en-US" dirty="0" err="1" smtClean="0"/>
              <a:t>LNode</a:t>
            </a:r>
            <a:r>
              <a:rPr lang="en-US" dirty="0" smtClean="0"/>
              <a:t>:</a:t>
            </a:r>
          </a:p>
          <a:p>
            <a:pPr lvl="1"/>
            <a:r>
              <a:rPr lang="en-US" i="1" dirty="0" err="1" smtClean="0"/>
              <a:t>Toán</a:t>
            </a:r>
            <a:r>
              <a:rPr lang="en-US" i="1" dirty="0" smtClean="0"/>
              <a:t> </a:t>
            </a:r>
            <a:r>
              <a:rPr lang="en-US" i="1" dirty="0" err="1" smtClean="0"/>
              <a:t>tử</a:t>
            </a:r>
            <a:r>
              <a:rPr lang="en-US" i="1" dirty="0" smtClean="0"/>
              <a:t> AND(&amp;&amp;, &amp;): </a:t>
            </a:r>
            <a:r>
              <a:rPr lang="en-US" i="1" dirty="0" err="1" smtClean="0"/>
              <a:t>Nếu</a:t>
            </a:r>
            <a:r>
              <a:rPr lang="en-US" i="1" dirty="0" smtClean="0"/>
              <a:t> </a:t>
            </a:r>
            <a:r>
              <a:rPr lang="en-US" i="1" dirty="0" err="1" smtClean="0"/>
              <a:t>hai</a:t>
            </a:r>
            <a:r>
              <a:rPr lang="en-US" i="1" dirty="0" smtClean="0"/>
              <a:t> </a:t>
            </a:r>
            <a:r>
              <a:rPr lang="en-US" i="1" dirty="0" err="1" smtClean="0"/>
              <a:t>vế</a:t>
            </a:r>
            <a:r>
              <a:rPr lang="en-US" i="1" dirty="0" smtClean="0"/>
              <a:t> </a:t>
            </a:r>
            <a:r>
              <a:rPr lang="en-US" i="1" dirty="0" err="1" smtClean="0"/>
              <a:t>biểu</a:t>
            </a:r>
            <a:r>
              <a:rPr lang="en-US" i="1" dirty="0" smtClean="0"/>
              <a:t> </a:t>
            </a:r>
            <a:r>
              <a:rPr lang="en-US" i="1" dirty="0" err="1" smtClean="0"/>
              <a:t>thức</a:t>
            </a:r>
            <a:r>
              <a:rPr lang="en-US" i="1" dirty="0" smtClean="0"/>
              <a:t> </a:t>
            </a:r>
            <a:r>
              <a:rPr lang="en-US" i="1" dirty="0" err="1" smtClean="0"/>
              <a:t>đúng</a:t>
            </a:r>
            <a:r>
              <a:rPr lang="en-US" i="1" dirty="0" smtClean="0"/>
              <a:t> </a:t>
            </a:r>
            <a:r>
              <a:rPr lang="en-US" i="1" dirty="0" err="1" smtClean="0"/>
              <a:t>thì</a:t>
            </a:r>
            <a:r>
              <a:rPr lang="en-US" i="1" dirty="0" smtClean="0"/>
              <a:t> </a:t>
            </a:r>
            <a:r>
              <a:rPr lang="en-US" i="1" dirty="0" err="1" smtClean="0"/>
              <a:t>nối</a:t>
            </a:r>
            <a:r>
              <a:rPr lang="en-US" i="1" dirty="0" smtClean="0"/>
              <a:t> </a:t>
            </a:r>
            <a:r>
              <a:rPr lang="en-US" i="1" dirty="0" err="1" smtClean="0"/>
              <a:t>với</a:t>
            </a:r>
            <a:r>
              <a:rPr lang="en-US" i="1" dirty="0" smtClean="0"/>
              <a:t> “True”, </a:t>
            </a:r>
            <a:r>
              <a:rPr lang="en-US" i="1" dirty="0" err="1" smtClean="0"/>
              <a:t>trường</a:t>
            </a:r>
            <a:r>
              <a:rPr lang="en-US" i="1" dirty="0" smtClean="0"/>
              <a:t> </a:t>
            </a:r>
            <a:r>
              <a:rPr lang="en-US" i="1" dirty="0" err="1" smtClean="0"/>
              <a:t>hợp</a:t>
            </a:r>
            <a:r>
              <a:rPr lang="en-US" i="1" dirty="0" smtClean="0"/>
              <a:t> </a:t>
            </a:r>
            <a:r>
              <a:rPr lang="en-US" i="1" dirty="0" err="1" smtClean="0"/>
              <a:t>còn</a:t>
            </a:r>
            <a:r>
              <a:rPr lang="en-US" i="1" dirty="0" smtClean="0"/>
              <a:t> </a:t>
            </a:r>
            <a:r>
              <a:rPr lang="en-US" i="1" dirty="0" err="1" smtClean="0"/>
              <a:t>lại</a:t>
            </a:r>
            <a:r>
              <a:rPr lang="en-US" i="1" dirty="0" smtClean="0"/>
              <a:t> </a:t>
            </a:r>
            <a:r>
              <a:rPr lang="en-US" i="1" dirty="0" err="1" smtClean="0"/>
              <a:t>thì</a:t>
            </a:r>
            <a:r>
              <a:rPr lang="en-US" i="1" dirty="0" smtClean="0"/>
              <a:t> </a:t>
            </a:r>
            <a:r>
              <a:rPr lang="en-US" i="1" dirty="0" err="1" smtClean="0"/>
              <a:t>nối</a:t>
            </a:r>
            <a:r>
              <a:rPr lang="en-US" i="1" dirty="0" smtClean="0"/>
              <a:t> </a:t>
            </a:r>
            <a:r>
              <a:rPr lang="en-US" i="1" dirty="0" err="1" smtClean="0"/>
              <a:t>với</a:t>
            </a:r>
            <a:r>
              <a:rPr lang="en-US" i="1" dirty="0" smtClean="0"/>
              <a:t> “False”.</a:t>
            </a:r>
          </a:p>
          <a:p>
            <a:pPr marL="0" indent="0">
              <a:buNone/>
            </a:pPr>
            <a:endParaRPr lang="en-US" i="1" dirty="0" smtClean="0"/>
          </a:p>
          <a:p>
            <a:pPr marL="800100" lvl="2" indent="0">
              <a:buNone/>
            </a:pPr>
            <a:r>
              <a:rPr lang="en-US" sz="2000" dirty="0"/>
              <a:t>if( v1 &amp;&amp; v2</a:t>
            </a:r>
            <a:r>
              <a:rPr lang="en-US" sz="2000" dirty="0" smtClean="0"/>
              <a:t>)</a:t>
            </a:r>
            <a:r>
              <a:rPr lang="en-US" sz="2000" dirty="0"/>
              <a:t>	</a:t>
            </a:r>
            <a:r>
              <a:rPr lang="en-US" sz="2000" dirty="0" smtClean="0"/>
              <a:t>return </a:t>
            </a:r>
            <a:r>
              <a:rPr lang="en-US" sz="2000" dirty="0"/>
              <a:t>true;</a:t>
            </a:r>
            <a:endParaRPr lang="vi-VN" sz="2000" dirty="0"/>
          </a:p>
          <a:p>
            <a:pPr marL="800100" lvl="2" indent="0">
              <a:buNone/>
            </a:pPr>
            <a:r>
              <a:rPr lang="en-US" sz="2000" dirty="0" smtClean="0"/>
              <a:t>else</a:t>
            </a:r>
            <a:r>
              <a:rPr lang="en-US" sz="2000" dirty="0"/>
              <a:t>	</a:t>
            </a:r>
            <a:r>
              <a:rPr lang="en-US" sz="2000" dirty="0" smtClean="0"/>
              <a:t>	return </a:t>
            </a:r>
            <a:r>
              <a:rPr lang="en-US" sz="2000" dirty="0"/>
              <a:t>false;</a:t>
            </a:r>
            <a:endParaRPr lang="vi-VN" sz="2000" dirty="0"/>
          </a:p>
          <a:p>
            <a:pPr marL="800100" lvl="2" indent="0">
              <a:buNone/>
            </a:pPr>
            <a:endParaRPr lang="en-US" sz="2000" i="1" dirty="0" smtClean="0"/>
          </a:p>
        </p:txBody>
      </p:sp>
      <p:sp>
        <p:nvSpPr>
          <p:cNvPr id="4" name="Slide Number Placeholder 3"/>
          <p:cNvSpPr>
            <a:spLocks noGrp="1"/>
          </p:cNvSpPr>
          <p:nvPr>
            <p:ph type="sldNum" sz="quarter" idx="12"/>
          </p:nvPr>
        </p:nvSpPr>
        <p:spPr/>
        <p:txBody>
          <a:bodyPr/>
          <a:lstStyle/>
          <a:p>
            <a:fld id="{753E8AF1-3FDC-433A-B115-6A0A382D9A1A}" type="slidenum">
              <a:rPr lang="en-US" smtClean="0"/>
              <a:pPr/>
              <a:t>20</a:t>
            </a:fld>
            <a:endParaRPr lang="en-US"/>
          </a:p>
        </p:txBody>
      </p:sp>
      <p:pic>
        <p:nvPicPr>
          <p:cNvPr id="7" name="Picture 6"/>
          <p:cNvPicPr/>
          <p:nvPr/>
        </p:nvPicPr>
        <p:blipFill>
          <a:blip r:embed="rId3"/>
          <a:stretch>
            <a:fillRect/>
          </a:stretch>
        </p:blipFill>
        <p:spPr>
          <a:xfrm>
            <a:off x="5105400" y="2934730"/>
            <a:ext cx="2743200" cy="3410464"/>
          </a:xfrm>
          <a:prstGeom prst="rect">
            <a:avLst/>
          </a:prstGeom>
        </p:spPr>
      </p:pic>
    </p:spTree>
    <p:extLst>
      <p:ext uri="{BB962C8B-B14F-4D97-AF65-F5344CB8AC3E}">
        <p14:creationId xmlns:p14="http://schemas.microsoft.com/office/powerpoint/2010/main" val="2314711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Duyệt</a:t>
            </a:r>
            <a:r>
              <a:rPr lang="en-US" dirty="0" smtClean="0"/>
              <a:t> </a:t>
            </a:r>
            <a:r>
              <a:rPr lang="en-US" dirty="0" err="1" smtClean="0"/>
              <a:t>cây</a:t>
            </a:r>
            <a:r>
              <a:rPr lang="en-US" dirty="0" smtClean="0"/>
              <a:t> </a:t>
            </a:r>
            <a:r>
              <a:rPr lang="en-US" dirty="0" err="1" smtClean="0"/>
              <a:t>LNode</a:t>
            </a:r>
            <a:r>
              <a:rPr lang="en-US" dirty="0" smtClean="0"/>
              <a:t>:</a:t>
            </a:r>
          </a:p>
          <a:p>
            <a:pPr lvl="1"/>
            <a:r>
              <a:rPr lang="en-US" i="1" dirty="0" err="1" smtClean="0"/>
              <a:t>Toán</a:t>
            </a:r>
            <a:r>
              <a:rPr lang="en-US" i="1" dirty="0" smtClean="0"/>
              <a:t> </a:t>
            </a:r>
            <a:r>
              <a:rPr lang="en-US" i="1" dirty="0" err="1" smtClean="0"/>
              <a:t>tử</a:t>
            </a:r>
            <a:r>
              <a:rPr lang="en-US" i="1" dirty="0" smtClean="0"/>
              <a:t> OR(||, |): </a:t>
            </a:r>
            <a:r>
              <a:rPr lang="en-US" i="1" dirty="0" err="1" smtClean="0"/>
              <a:t>Nếu</a:t>
            </a:r>
            <a:r>
              <a:rPr lang="en-US" i="1" dirty="0" smtClean="0"/>
              <a:t> </a:t>
            </a:r>
            <a:r>
              <a:rPr lang="en-US" i="1" dirty="0" err="1" smtClean="0"/>
              <a:t>hai</a:t>
            </a:r>
            <a:r>
              <a:rPr lang="en-US" i="1" dirty="0" smtClean="0"/>
              <a:t> </a:t>
            </a:r>
            <a:r>
              <a:rPr lang="en-US" i="1" dirty="0" err="1" smtClean="0"/>
              <a:t>vế</a:t>
            </a:r>
            <a:r>
              <a:rPr lang="en-US" i="1" dirty="0" smtClean="0"/>
              <a:t> </a:t>
            </a:r>
            <a:r>
              <a:rPr lang="en-US" i="1" dirty="0" err="1" smtClean="0"/>
              <a:t>biểu</a:t>
            </a:r>
            <a:r>
              <a:rPr lang="en-US" i="1" dirty="0" smtClean="0"/>
              <a:t> </a:t>
            </a:r>
            <a:r>
              <a:rPr lang="en-US" i="1" dirty="0" err="1" smtClean="0"/>
              <a:t>thức</a:t>
            </a:r>
            <a:r>
              <a:rPr lang="en-US" i="1" dirty="0" smtClean="0"/>
              <a:t> </a:t>
            </a:r>
            <a:r>
              <a:rPr lang="en-US" i="1" dirty="0" err="1" smtClean="0"/>
              <a:t>sai</a:t>
            </a:r>
            <a:r>
              <a:rPr lang="en-US" i="1" dirty="0" smtClean="0"/>
              <a:t> </a:t>
            </a:r>
            <a:r>
              <a:rPr lang="en-US" i="1" dirty="0" err="1" smtClean="0"/>
              <a:t>thì</a:t>
            </a:r>
            <a:r>
              <a:rPr lang="en-US" i="1" dirty="0" smtClean="0"/>
              <a:t> </a:t>
            </a:r>
            <a:r>
              <a:rPr lang="en-US" i="1" dirty="0" err="1" smtClean="0"/>
              <a:t>nối</a:t>
            </a:r>
            <a:r>
              <a:rPr lang="en-US" i="1" dirty="0" smtClean="0"/>
              <a:t> </a:t>
            </a:r>
            <a:r>
              <a:rPr lang="en-US" i="1" dirty="0" err="1" smtClean="0"/>
              <a:t>với</a:t>
            </a:r>
            <a:r>
              <a:rPr lang="en-US" i="1" dirty="0" smtClean="0"/>
              <a:t> “False”. </a:t>
            </a:r>
            <a:r>
              <a:rPr lang="en-US" i="1" dirty="0" err="1" smtClean="0"/>
              <a:t>Trường</a:t>
            </a:r>
            <a:r>
              <a:rPr lang="en-US" i="1" dirty="0" smtClean="0"/>
              <a:t> </a:t>
            </a:r>
            <a:r>
              <a:rPr lang="en-US" i="1" dirty="0" err="1" smtClean="0"/>
              <a:t>hợp</a:t>
            </a:r>
            <a:r>
              <a:rPr lang="en-US" i="1" dirty="0" smtClean="0"/>
              <a:t> </a:t>
            </a:r>
            <a:r>
              <a:rPr lang="en-US" i="1" dirty="0" err="1" smtClean="0"/>
              <a:t>còn</a:t>
            </a:r>
            <a:r>
              <a:rPr lang="en-US" i="1" dirty="0" smtClean="0"/>
              <a:t> </a:t>
            </a:r>
            <a:r>
              <a:rPr lang="en-US" i="1" dirty="0" err="1" smtClean="0"/>
              <a:t>lại</a:t>
            </a:r>
            <a:r>
              <a:rPr lang="en-US" i="1" dirty="0" smtClean="0"/>
              <a:t> </a:t>
            </a:r>
            <a:r>
              <a:rPr lang="en-US" i="1" dirty="0" err="1" smtClean="0"/>
              <a:t>nối</a:t>
            </a:r>
            <a:r>
              <a:rPr lang="en-US" i="1" dirty="0" smtClean="0"/>
              <a:t> </a:t>
            </a:r>
            <a:r>
              <a:rPr lang="en-US" i="1" dirty="0" err="1" smtClean="0"/>
              <a:t>với</a:t>
            </a:r>
            <a:r>
              <a:rPr lang="en-US" i="1" dirty="0" smtClean="0"/>
              <a:t> “True”.</a:t>
            </a:r>
          </a:p>
          <a:p>
            <a:pPr marL="0" indent="0">
              <a:buNone/>
            </a:pPr>
            <a:endParaRPr lang="en-US" i="1" dirty="0" smtClean="0"/>
          </a:p>
          <a:p>
            <a:pPr marL="800100" lvl="2" indent="0">
              <a:buNone/>
            </a:pPr>
            <a:r>
              <a:rPr lang="en-US" sz="2000" dirty="0"/>
              <a:t>if( v1 </a:t>
            </a:r>
            <a:r>
              <a:rPr lang="en-US" sz="2000" dirty="0" smtClean="0"/>
              <a:t>|| </a:t>
            </a:r>
            <a:r>
              <a:rPr lang="en-US" sz="2000" dirty="0"/>
              <a:t>v2</a:t>
            </a:r>
            <a:r>
              <a:rPr lang="en-US" sz="2000" dirty="0" smtClean="0"/>
              <a:t>)</a:t>
            </a:r>
            <a:r>
              <a:rPr lang="en-US" sz="2000" dirty="0"/>
              <a:t>	</a:t>
            </a:r>
            <a:r>
              <a:rPr lang="en-US" sz="2000" dirty="0" smtClean="0"/>
              <a:t>return </a:t>
            </a:r>
            <a:r>
              <a:rPr lang="en-US" sz="2000" dirty="0"/>
              <a:t>true;</a:t>
            </a:r>
            <a:endParaRPr lang="vi-VN" sz="2000" dirty="0"/>
          </a:p>
          <a:p>
            <a:pPr marL="800100" lvl="2" indent="0">
              <a:buNone/>
            </a:pPr>
            <a:r>
              <a:rPr lang="en-US" sz="2000" dirty="0" smtClean="0"/>
              <a:t>else	</a:t>
            </a:r>
            <a:r>
              <a:rPr lang="en-US" sz="2000" dirty="0"/>
              <a:t>	</a:t>
            </a:r>
            <a:r>
              <a:rPr lang="en-US" sz="2000" dirty="0" smtClean="0"/>
              <a:t>return false;</a:t>
            </a:r>
            <a:endParaRPr lang="vi-VN" sz="2000" b="1" dirty="0"/>
          </a:p>
          <a:p>
            <a:pPr marL="0" indent="0">
              <a:buNone/>
            </a:pPr>
            <a:endParaRPr lang="en-US" i="1" dirty="0" smtClean="0"/>
          </a:p>
        </p:txBody>
      </p:sp>
      <p:sp>
        <p:nvSpPr>
          <p:cNvPr id="4" name="Slide Number Placeholder 3"/>
          <p:cNvSpPr>
            <a:spLocks noGrp="1"/>
          </p:cNvSpPr>
          <p:nvPr>
            <p:ph type="sldNum" sz="quarter" idx="12"/>
          </p:nvPr>
        </p:nvSpPr>
        <p:spPr/>
        <p:txBody>
          <a:bodyPr/>
          <a:lstStyle/>
          <a:p>
            <a:fld id="{753E8AF1-3FDC-433A-B115-6A0A382D9A1A}" type="slidenum">
              <a:rPr lang="en-US" smtClean="0"/>
              <a:pPr/>
              <a:t>21</a:t>
            </a:fld>
            <a:endParaRPr lang="en-US"/>
          </a:p>
        </p:txBody>
      </p:sp>
      <p:pic>
        <p:nvPicPr>
          <p:cNvPr id="6" name="Picture 5"/>
          <p:cNvPicPr/>
          <p:nvPr/>
        </p:nvPicPr>
        <p:blipFill>
          <a:blip r:embed="rId3"/>
          <a:stretch>
            <a:fillRect/>
          </a:stretch>
        </p:blipFill>
        <p:spPr>
          <a:xfrm>
            <a:off x="4953000" y="2943302"/>
            <a:ext cx="2971800" cy="3527518"/>
          </a:xfrm>
          <a:prstGeom prst="rect">
            <a:avLst/>
          </a:prstGeom>
        </p:spPr>
      </p:pic>
    </p:spTree>
    <p:extLst>
      <p:ext uri="{BB962C8B-B14F-4D97-AF65-F5344CB8AC3E}">
        <p14:creationId xmlns:p14="http://schemas.microsoft.com/office/powerpoint/2010/main" val="1893467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đường</a:t>
            </a:r>
            <a:r>
              <a:rPr lang="en-US" dirty="0" smtClean="0"/>
              <a:t> </a:t>
            </a:r>
            <a:r>
              <a:rPr lang="en-US" dirty="0" err="1" smtClean="0"/>
              <a:t>thi</a:t>
            </a:r>
            <a:r>
              <a:rPr lang="en-US" dirty="0" smtClean="0"/>
              <a:t> </a:t>
            </a:r>
            <a:r>
              <a:rPr lang="en-US" dirty="0" err="1" smtClean="0"/>
              <a:t>hành</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a:t>
            </a:r>
          </a:p>
          <a:p>
            <a:pPr lvl="1"/>
            <a:r>
              <a:rPr lang="en-US" dirty="0" err="1" smtClean="0"/>
              <a:t>Tất</a:t>
            </a:r>
            <a:r>
              <a:rPr lang="en-US" dirty="0" smtClean="0"/>
              <a:t> </a:t>
            </a:r>
            <a:r>
              <a:rPr lang="en-US" dirty="0" err="1"/>
              <a:t>cả</a:t>
            </a:r>
            <a:r>
              <a:rPr lang="en-US" dirty="0"/>
              <a:t> </a:t>
            </a:r>
            <a:r>
              <a:rPr lang="en-US" dirty="0" err="1"/>
              <a:t>các</a:t>
            </a:r>
            <a:r>
              <a:rPr lang="en-US" dirty="0"/>
              <a:t> node </a:t>
            </a:r>
            <a:r>
              <a:rPr lang="en-US" dirty="0" err="1"/>
              <a:t>và</a:t>
            </a:r>
            <a:r>
              <a:rPr lang="en-US" dirty="0"/>
              <a:t> </a:t>
            </a:r>
            <a:r>
              <a:rPr lang="en-US" dirty="0" err="1"/>
              <a:t>các</a:t>
            </a:r>
            <a:r>
              <a:rPr lang="en-US" dirty="0"/>
              <a:t> </a:t>
            </a:r>
            <a:r>
              <a:rPr lang="en-US" dirty="0" err="1"/>
              <a:t>nhánh</a:t>
            </a:r>
            <a:r>
              <a:rPr lang="en-US" dirty="0"/>
              <a:t> </a:t>
            </a:r>
            <a:r>
              <a:rPr lang="en-US" dirty="0" err="1"/>
              <a:t>đều</a:t>
            </a:r>
            <a:r>
              <a:rPr lang="en-US" dirty="0"/>
              <a:t> </a:t>
            </a:r>
            <a:r>
              <a:rPr lang="en-US" dirty="0" err="1"/>
              <a:t>phải</a:t>
            </a:r>
            <a:r>
              <a:rPr lang="en-US" dirty="0"/>
              <a:t> </a:t>
            </a:r>
            <a:r>
              <a:rPr lang="en-US" dirty="0" err="1"/>
              <a:t>được</a:t>
            </a:r>
            <a:r>
              <a:rPr lang="en-US" dirty="0"/>
              <a:t> </a:t>
            </a:r>
            <a:r>
              <a:rPr lang="en-US" dirty="0" err="1"/>
              <a:t>duyệt</a:t>
            </a:r>
            <a:r>
              <a:rPr lang="en-US" dirty="0"/>
              <a:t> qua.</a:t>
            </a:r>
            <a:endParaRPr lang="vi-VN" dirty="0"/>
          </a:p>
          <a:p>
            <a:pPr lvl="1"/>
            <a:r>
              <a:rPr lang="en-US" dirty="0" err="1"/>
              <a:t>Mỗi</a:t>
            </a:r>
            <a:r>
              <a:rPr lang="en-US" dirty="0"/>
              <a:t> </a:t>
            </a:r>
            <a:r>
              <a:rPr lang="en-US" dirty="0" err="1"/>
              <a:t>đường</a:t>
            </a:r>
            <a:r>
              <a:rPr lang="en-US" dirty="0"/>
              <a:t> </a:t>
            </a:r>
            <a:r>
              <a:rPr lang="en-US" dirty="0" err="1"/>
              <a:t>thi</a:t>
            </a:r>
            <a:r>
              <a:rPr lang="en-US" dirty="0"/>
              <a:t> </a:t>
            </a:r>
            <a:r>
              <a:rPr lang="en-US" dirty="0" err="1"/>
              <a:t>hành</a:t>
            </a:r>
            <a:r>
              <a:rPr lang="en-US" dirty="0"/>
              <a:t> </a:t>
            </a:r>
            <a:r>
              <a:rPr lang="en-US" dirty="0" err="1"/>
              <a:t>bắt</a:t>
            </a:r>
            <a:r>
              <a:rPr lang="en-US" dirty="0"/>
              <a:t> </a:t>
            </a:r>
            <a:r>
              <a:rPr lang="en-US" dirty="0" err="1"/>
              <a:t>đầu</a:t>
            </a:r>
            <a:r>
              <a:rPr lang="en-US" dirty="0"/>
              <a:t> </a:t>
            </a:r>
            <a:r>
              <a:rPr lang="en-US" dirty="0" err="1"/>
              <a:t>từ</a:t>
            </a:r>
            <a:r>
              <a:rPr lang="en-US" dirty="0"/>
              <a:t> START </a:t>
            </a:r>
            <a:r>
              <a:rPr lang="en-US" dirty="0" err="1"/>
              <a:t>và</a:t>
            </a:r>
            <a:r>
              <a:rPr lang="en-US" dirty="0"/>
              <a:t> </a:t>
            </a:r>
            <a:r>
              <a:rPr lang="en-US" dirty="0" err="1"/>
              <a:t>kết</a:t>
            </a:r>
            <a:r>
              <a:rPr lang="en-US" dirty="0"/>
              <a:t> </a:t>
            </a:r>
            <a:r>
              <a:rPr lang="en-US" dirty="0" err="1"/>
              <a:t>thúc</a:t>
            </a:r>
            <a:r>
              <a:rPr lang="en-US" dirty="0"/>
              <a:t> ở END.</a:t>
            </a:r>
          </a:p>
          <a:p>
            <a:pPr lvl="1"/>
            <a:r>
              <a:rPr lang="en-US" dirty="0" err="1"/>
              <a:t>Tổng</a:t>
            </a:r>
            <a:r>
              <a:rPr lang="en-US" dirty="0"/>
              <a:t> </a:t>
            </a:r>
            <a:r>
              <a:rPr lang="en-US" dirty="0" err="1"/>
              <a:t>số</a:t>
            </a:r>
            <a:r>
              <a:rPr lang="en-US" dirty="0"/>
              <a:t> </a:t>
            </a:r>
            <a:r>
              <a:rPr lang="en-US" dirty="0" err="1"/>
              <a:t>đường</a:t>
            </a:r>
            <a:r>
              <a:rPr lang="en-US" dirty="0"/>
              <a:t> </a:t>
            </a:r>
            <a:r>
              <a:rPr lang="en-US" dirty="0" err="1"/>
              <a:t>thi</a:t>
            </a:r>
            <a:r>
              <a:rPr lang="en-US" dirty="0"/>
              <a:t> </a:t>
            </a:r>
            <a:r>
              <a:rPr lang="en-US" dirty="0" err="1"/>
              <a:t>hành</a:t>
            </a:r>
            <a:r>
              <a:rPr lang="en-US" dirty="0"/>
              <a:t> </a:t>
            </a:r>
            <a:r>
              <a:rPr lang="en-US" dirty="0" err="1"/>
              <a:t>tính</a:t>
            </a:r>
            <a:r>
              <a:rPr lang="en-US" dirty="0"/>
              <a:t> </a:t>
            </a:r>
            <a:r>
              <a:rPr lang="en-US" dirty="0" err="1"/>
              <a:t>theo</a:t>
            </a:r>
            <a:r>
              <a:rPr lang="en-US" dirty="0"/>
              <a:t> </a:t>
            </a:r>
            <a:r>
              <a:rPr lang="en-US" dirty="0" err="1"/>
              <a:t>công</a:t>
            </a:r>
            <a:r>
              <a:rPr lang="en-US" dirty="0"/>
              <a:t> </a:t>
            </a:r>
            <a:r>
              <a:rPr lang="en-US" dirty="0" err="1"/>
              <a:t>thức</a:t>
            </a:r>
            <a:r>
              <a:rPr lang="en-US" dirty="0"/>
              <a:t> </a:t>
            </a:r>
            <a:r>
              <a:rPr lang="en-US" dirty="0" err="1"/>
              <a:t>của</a:t>
            </a:r>
            <a:r>
              <a:rPr lang="en-US" dirty="0"/>
              <a:t> Tom McCabe (C = P+1, C = E+N -2).</a:t>
            </a:r>
          </a:p>
          <a:p>
            <a:pPr lvl="0">
              <a:buFont typeface="Arial" panose="020B0604020202020204" pitchFamily="34" charset="0"/>
              <a:buChar char="•"/>
            </a:pPr>
            <a:endParaRPr lang="en-US" sz="2400" dirty="0" smtClean="0"/>
          </a:p>
          <a:p>
            <a:pPr lvl="0">
              <a:buFont typeface="Arial" panose="020B0604020202020204" pitchFamily="34" charset="0"/>
              <a:buChar char="•"/>
            </a:pP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22</a:t>
            </a:fld>
            <a:endParaRPr lang="en-US"/>
          </a:p>
        </p:txBody>
      </p:sp>
    </p:spTree>
    <p:extLst>
      <p:ext uri="{BB962C8B-B14F-4D97-AF65-F5344CB8AC3E}">
        <p14:creationId xmlns:p14="http://schemas.microsoft.com/office/powerpoint/2010/main" val="4066931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đường</a:t>
            </a:r>
            <a:r>
              <a:rPr lang="en-US" dirty="0" smtClean="0"/>
              <a:t> </a:t>
            </a:r>
            <a:r>
              <a:rPr lang="en-US" dirty="0" err="1" smtClean="0"/>
              <a:t>thi</a:t>
            </a:r>
            <a:r>
              <a:rPr lang="en-US" dirty="0" smtClean="0"/>
              <a:t> </a:t>
            </a:r>
            <a:r>
              <a:rPr lang="en-US" dirty="0" err="1" smtClean="0"/>
              <a:t>hành</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a:t>
            </a:r>
          </a:p>
          <a:p>
            <a:pPr lvl="0">
              <a:buFont typeface="Arial" panose="020B0604020202020204" pitchFamily="34" charset="0"/>
              <a:buChar char="•"/>
            </a:pP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23</a:t>
            </a:fld>
            <a:endParaRPr lang="en-US"/>
          </a:p>
        </p:txBody>
      </p:sp>
      <p:sp>
        <p:nvSpPr>
          <p:cNvPr id="10" name="TextBox 9"/>
          <p:cNvSpPr txBox="1"/>
          <p:nvPr/>
        </p:nvSpPr>
        <p:spPr>
          <a:xfrm>
            <a:off x="707065" y="2654675"/>
            <a:ext cx="4419600" cy="3139321"/>
          </a:xfrm>
          <a:prstGeom prst="rect">
            <a:avLst/>
          </a:prstGeom>
          <a:noFill/>
        </p:spPr>
        <p:txBody>
          <a:bodyPr wrap="square" rtlCol="0">
            <a:spAutoFit/>
          </a:bodyPr>
          <a:lstStyle/>
          <a:p>
            <a:pPr marL="342900" lvl="0" indent="-342900">
              <a:buFont typeface="+mj-lt"/>
              <a:buAutoNum type="arabicPeriod"/>
            </a:pPr>
            <a:r>
              <a:rPr lang="vi-VN" dirty="0" smtClean="0"/>
              <a:t>[</a:t>
            </a:r>
            <a:r>
              <a:rPr lang="vi-VN" dirty="0"/>
              <a:t>START, i=0, WHILE, !(</a:t>
            </a:r>
            <a:r>
              <a:rPr lang="vi-VN" dirty="0" smtClean="0"/>
              <a:t>a&lt;8</a:t>
            </a:r>
            <a:r>
              <a:rPr lang="vi-VN" dirty="0"/>
              <a:t>), return </a:t>
            </a:r>
            <a:r>
              <a:rPr lang="vi-VN" dirty="0" smtClean="0"/>
              <a:t>a+i</a:t>
            </a:r>
            <a:r>
              <a:rPr lang="vi-VN" dirty="0"/>
              <a:t>, END]</a:t>
            </a:r>
          </a:p>
          <a:p>
            <a:pPr marL="342900" lvl="0" indent="-342900">
              <a:buFont typeface="+mj-lt"/>
              <a:buAutoNum type="arabicPeriod"/>
            </a:pPr>
            <a:r>
              <a:rPr lang="vi-VN" dirty="0"/>
              <a:t>[START, i=0, WHILE, </a:t>
            </a:r>
            <a:r>
              <a:rPr lang="vi-VN" dirty="0" smtClean="0"/>
              <a:t>a&lt;8</a:t>
            </a:r>
            <a:r>
              <a:rPr lang="vi-VN" dirty="0"/>
              <a:t>, !(</a:t>
            </a:r>
            <a:r>
              <a:rPr lang="vi-VN" dirty="0" smtClean="0"/>
              <a:t>a&gt;0</a:t>
            </a:r>
            <a:r>
              <a:rPr lang="vi-VN" dirty="0"/>
              <a:t>), return </a:t>
            </a:r>
            <a:r>
              <a:rPr lang="vi-VN" dirty="0" smtClean="0"/>
              <a:t>a+i</a:t>
            </a:r>
            <a:r>
              <a:rPr lang="vi-VN" dirty="0"/>
              <a:t>, END]</a:t>
            </a:r>
          </a:p>
          <a:p>
            <a:pPr marL="342900" lvl="0" indent="-342900">
              <a:buFont typeface="+mj-lt"/>
              <a:buAutoNum type="arabicPeriod"/>
            </a:pPr>
            <a:r>
              <a:rPr lang="vi-VN" dirty="0"/>
              <a:t>[START, i=0, WHILE, </a:t>
            </a:r>
            <a:r>
              <a:rPr lang="vi-VN" dirty="0" smtClean="0"/>
              <a:t>a&lt;8</a:t>
            </a:r>
            <a:r>
              <a:rPr lang="vi-VN" dirty="0"/>
              <a:t>, </a:t>
            </a:r>
            <a:r>
              <a:rPr lang="vi-VN" dirty="0" smtClean="0"/>
              <a:t>a&gt;0</a:t>
            </a:r>
            <a:r>
              <a:rPr lang="vi-VN" dirty="0"/>
              <a:t>, </a:t>
            </a:r>
            <a:r>
              <a:rPr lang="vi-VN" dirty="0" smtClean="0"/>
              <a:t>a&lt;5</a:t>
            </a:r>
            <a:r>
              <a:rPr lang="vi-VN" dirty="0"/>
              <a:t>, a+=2, i++, WHILE, !(</a:t>
            </a:r>
            <a:r>
              <a:rPr lang="vi-VN" dirty="0" smtClean="0"/>
              <a:t>a&lt;8</a:t>
            </a:r>
            <a:r>
              <a:rPr lang="vi-VN" dirty="0"/>
              <a:t>), return </a:t>
            </a:r>
            <a:r>
              <a:rPr lang="vi-VN" dirty="0" smtClean="0"/>
              <a:t>a+i</a:t>
            </a:r>
            <a:r>
              <a:rPr lang="vi-VN" dirty="0"/>
              <a:t>, END]</a:t>
            </a:r>
          </a:p>
          <a:p>
            <a:pPr marL="342900" lvl="0" indent="-342900">
              <a:buFont typeface="+mj-lt"/>
              <a:buAutoNum type="arabicPeriod"/>
            </a:pPr>
            <a:r>
              <a:rPr lang="vi-VN" dirty="0"/>
              <a:t>[START, i=0, WHILE, </a:t>
            </a:r>
            <a:r>
              <a:rPr lang="vi-VN" dirty="0" smtClean="0"/>
              <a:t>a&lt;8</a:t>
            </a:r>
            <a:r>
              <a:rPr lang="vi-VN" dirty="0"/>
              <a:t>, </a:t>
            </a:r>
            <a:r>
              <a:rPr lang="vi-VN" dirty="0" smtClean="0"/>
              <a:t>a&gt;0</a:t>
            </a:r>
            <a:r>
              <a:rPr lang="vi-VN" dirty="0"/>
              <a:t>, !(</a:t>
            </a:r>
            <a:r>
              <a:rPr lang="vi-VN" dirty="0" smtClean="0"/>
              <a:t>a&lt;5</a:t>
            </a:r>
            <a:r>
              <a:rPr lang="vi-VN" dirty="0"/>
              <a:t>), a+=1, i++, WHILE, !(</a:t>
            </a:r>
            <a:r>
              <a:rPr lang="vi-VN" dirty="0" smtClean="0"/>
              <a:t>a&lt;8</a:t>
            </a:r>
            <a:r>
              <a:rPr lang="vi-VN" dirty="0"/>
              <a:t>), return </a:t>
            </a:r>
            <a:r>
              <a:rPr lang="vi-VN" dirty="0" smtClean="0"/>
              <a:t>a+i</a:t>
            </a:r>
            <a:r>
              <a:rPr lang="vi-VN" dirty="0"/>
              <a:t>, END]</a:t>
            </a:r>
          </a:p>
          <a:p>
            <a:endParaRPr lang="vi-VN" dirty="0"/>
          </a:p>
        </p:txBody>
      </p:sp>
      <p:pic>
        <p:nvPicPr>
          <p:cNvPr id="8" name="Picture 7"/>
          <p:cNvPicPr/>
          <p:nvPr/>
        </p:nvPicPr>
        <p:blipFill>
          <a:blip r:embed="rId3"/>
          <a:stretch>
            <a:fillRect/>
          </a:stretch>
        </p:blipFill>
        <p:spPr>
          <a:xfrm>
            <a:off x="5105400" y="2228849"/>
            <a:ext cx="3657600" cy="3990975"/>
          </a:xfrm>
          <a:prstGeom prst="rect">
            <a:avLst/>
          </a:prstGeom>
        </p:spPr>
      </p:pic>
      <p:cxnSp>
        <p:nvCxnSpPr>
          <p:cNvPr id="6" name="Elbow Connector 5"/>
          <p:cNvCxnSpPr/>
          <p:nvPr/>
        </p:nvCxnSpPr>
        <p:spPr>
          <a:xfrm rot="16200000" flipH="1">
            <a:off x="6432737" y="3308537"/>
            <a:ext cx="2907925" cy="1600200"/>
          </a:xfrm>
          <a:prstGeom prst="bentConnector3">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86599" y="2761001"/>
            <a:ext cx="0" cy="22983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086599" y="4572000"/>
            <a:ext cx="990601" cy="4873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077200" y="4572000"/>
            <a:ext cx="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086599" y="2654675"/>
            <a:ext cx="0" cy="32889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126665" y="5943600"/>
            <a:ext cx="19599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05400" y="3352800"/>
            <a:ext cx="0" cy="2590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05400" y="3352800"/>
            <a:ext cx="2133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39000" y="3352800"/>
            <a:ext cx="0" cy="8715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39000" y="4224335"/>
            <a:ext cx="152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763000" y="4224336"/>
            <a:ext cx="0" cy="14144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086599" y="2654675"/>
            <a:ext cx="0" cy="3365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5105400" y="3352801"/>
            <a:ext cx="1524000" cy="2667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629400" y="6019801"/>
            <a:ext cx="4571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105400" y="3352801"/>
            <a:ext cx="2286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391400" y="3352801"/>
            <a:ext cx="0" cy="7558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91400" y="4108637"/>
            <a:ext cx="1295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686800" y="4114800"/>
            <a:ext cx="0" cy="16853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0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Sinh</a:t>
            </a:r>
            <a:r>
              <a:rPr lang="en-US" dirty="0" smtClean="0"/>
              <a:t> </a:t>
            </a:r>
            <a:r>
              <a:rPr lang="en-US" dirty="0" err="1" smtClean="0"/>
              <a:t>testcase</a:t>
            </a:r>
            <a:r>
              <a:rPr lang="en-US" dirty="0" smtClean="0"/>
              <a:t>:</a:t>
            </a:r>
          </a:p>
          <a:p>
            <a:pPr marL="914400" lvl="1" indent="-514350">
              <a:buFont typeface="+mj-lt"/>
              <a:buAutoNum type="arabicPeriod"/>
            </a:pPr>
            <a:r>
              <a:rPr lang="en-US" dirty="0" err="1"/>
              <a:t>Xác</a:t>
            </a:r>
            <a:r>
              <a:rPr lang="en-US" dirty="0"/>
              <a:t> </a:t>
            </a:r>
            <a:r>
              <a:rPr lang="en-US" dirty="0" err="1"/>
              <a:t>định</a:t>
            </a:r>
            <a:r>
              <a:rPr lang="en-US" dirty="0"/>
              <a:t> </a:t>
            </a:r>
            <a:r>
              <a:rPr lang="en-US" dirty="0" err="1"/>
              <a:t>các</a:t>
            </a:r>
            <a:r>
              <a:rPr lang="en-US" dirty="0"/>
              <a:t> </a:t>
            </a:r>
            <a:r>
              <a:rPr lang="en-US" dirty="0" err="1"/>
              <a:t>giá</a:t>
            </a:r>
            <a:r>
              <a:rPr lang="en-US" dirty="0"/>
              <a:t> </a:t>
            </a:r>
            <a:r>
              <a:rPr lang="en-US" dirty="0" err="1"/>
              <a:t>trị</a:t>
            </a:r>
            <a:r>
              <a:rPr lang="en-US" dirty="0"/>
              <a:t> input </a:t>
            </a:r>
            <a:r>
              <a:rPr lang="en-US" dirty="0" err="1"/>
              <a:t>đầu</a:t>
            </a:r>
            <a:r>
              <a:rPr lang="en-US" dirty="0"/>
              <a:t> </a:t>
            </a:r>
            <a:r>
              <a:rPr lang="en-US" dirty="0" err="1"/>
              <a:t>vào</a:t>
            </a:r>
            <a:r>
              <a:rPr lang="en-US" dirty="0"/>
              <a:t>.</a:t>
            </a:r>
            <a:endParaRPr lang="vi-VN" dirty="0"/>
          </a:p>
          <a:p>
            <a:pPr marL="914400" lvl="1" indent="-514350">
              <a:buFont typeface="+mj-lt"/>
              <a:buAutoNum type="arabicPeriod"/>
            </a:pPr>
            <a:r>
              <a:rPr lang="en-US" dirty="0" err="1"/>
              <a:t>Thực</a:t>
            </a:r>
            <a:r>
              <a:rPr lang="en-US" dirty="0"/>
              <a:t> </a:t>
            </a:r>
            <a:r>
              <a:rPr lang="en-US" dirty="0" err="1"/>
              <a:t>thi</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a:t>
            </a:r>
            <a:r>
              <a:rPr lang="en-US" dirty="0" err="1"/>
              <a:t>đường</a:t>
            </a:r>
            <a:r>
              <a:rPr lang="en-US" dirty="0"/>
              <a:t> </a:t>
            </a:r>
            <a:r>
              <a:rPr lang="en-US" dirty="0" err="1"/>
              <a:t>thi</a:t>
            </a:r>
            <a:r>
              <a:rPr lang="en-US" dirty="0"/>
              <a:t> </a:t>
            </a:r>
            <a:r>
              <a:rPr lang="en-US" dirty="0" err="1"/>
              <a:t>hành</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các</a:t>
            </a:r>
            <a:r>
              <a:rPr lang="en-US" dirty="0"/>
              <a:t> </a:t>
            </a:r>
            <a:r>
              <a:rPr lang="en-US" dirty="0" err="1"/>
              <a:t>giá</a:t>
            </a:r>
            <a:r>
              <a:rPr lang="en-US" dirty="0"/>
              <a:t> </a:t>
            </a:r>
            <a:r>
              <a:rPr lang="en-US" dirty="0" err="1"/>
              <a:t>trị</a:t>
            </a:r>
            <a:r>
              <a:rPr lang="en-US" dirty="0"/>
              <a:t> input </a:t>
            </a:r>
            <a:r>
              <a:rPr lang="en-US" dirty="0" err="1"/>
              <a:t>khởi</a:t>
            </a:r>
            <a:r>
              <a:rPr lang="en-US" dirty="0"/>
              <a:t> </a:t>
            </a:r>
            <a:r>
              <a:rPr lang="en-US" dirty="0" err="1"/>
              <a:t>tạo</a:t>
            </a:r>
            <a:r>
              <a:rPr lang="en-US" dirty="0"/>
              <a:t> </a:t>
            </a:r>
            <a:r>
              <a:rPr lang="en-US" dirty="0" err="1"/>
              <a:t>được</a:t>
            </a:r>
            <a:r>
              <a:rPr lang="en-US" dirty="0"/>
              <a:t> </a:t>
            </a:r>
            <a:r>
              <a:rPr lang="en-US" dirty="0" err="1"/>
              <a:t>xác</a:t>
            </a:r>
            <a:r>
              <a:rPr lang="en-US" dirty="0"/>
              <a:t> </a:t>
            </a:r>
            <a:r>
              <a:rPr lang="en-US" dirty="0" err="1"/>
              <a:t>định</a:t>
            </a:r>
            <a:r>
              <a:rPr lang="en-US" dirty="0"/>
              <a:t> ở </a:t>
            </a:r>
            <a:r>
              <a:rPr lang="en-US" dirty="0" err="1"/>
              <a:t>trên</a:t>
            </a:r>
            <a:r>
              <a:rPr lang="en-US" dirty="0"/>
              <a:t>.</a:t>
            </a:r>
            <a:endParaRPr lang="vi-VN" dirty="0"/>
          </a:p>
          <a:p>
            <a:pPr marL="914400" lvl="1" indent="-514350">
              <a:buFont typeface="+mj-lt"/>
              <a:buAutoNum type="arabicPeriod"/>
            </a:pPr>
            <a:r>
              <a:rPr lang="en-US" dirty="0" err="1"/>
              <a:t>Sinh</a:t>
            </a:r>
            <a:r>
              <a:rPr lang="en-US" dirty="0"/>
              <a:t> </a:t>
            </a:r>
            <a:r>
              <a:rPr lang="en-US" dirty="0" err="1"/>
              <a:t>ra</a:t>
            </a:r>
            <a:r>
              <a:rPr lang="en-US" dirty="0"/>
              <a:t> </a:t>
            </a:r>
            <a:r>
              <a:rPr lang="en-US" dirty="0" err="1"/>
              <a:t>testcase</a:t>
            </a:r>
            <a:r>
              <a:rPr lang="en-US" dirty="0"/>
              <a:t> </a:t>
            </a:r>
            <a:r>
              <a:rPr lang="en-US" dirty="0" err="1"/>
              <a:t>theo</a:t>
            </a:r>
            <a:r>
              <a:rPr lang="en-US" dirty="0"/>
              <a:t> </a:t>
            </a:r>
            <a:r>
              <a:rPr lang="en-US" dirty="0" err="1"/>
              <a:t>cấu</a:t>
            </a:r>
            <a:r>
              <a:rPr lang="en-US" dirty="0"/>
              <a:t> </a:t>
            </a:r>
            <a:r>
              <a:rPr lang="en-US" dirty="0" err="1"/>
              <a:t>trúc</a:t>
            </a:r>
            <a:r>
              <a:rPr lang="en-US" dirty="0"/>
              <a:t> </a:t>
            </a:r>
            <a:r>
              <a:rPr lang="en-US" dirty="0" err="1"/>
              <a:t>JUnit</a:t>
            </a:r>
            <a:r>
              <a:rPr lang="en-US" dirty="0"/>
              <a:t>.</a:t>
            </a:r>
            <a:endParaRPr lang="vi-VN" dirty="0"/>
          </a:p>
          <a:p>
            <a:pPr marL="0" indent="0">
              <a:buNone/>
            </a:pPr>
            <a:endParaRPr lang="vi-VN" sz="2400"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24</a:t>
            </a:fld>
            <a:endParaRPr lang="en-US"/>
          </a:p>
        </p:txBody>
      </p:sp>
    </p:spTree>
    <p:extLst>
      <p:ext uri="{BB962C8B-B14F-4D97-AF65-F5344CB8AC3E}">
        <p14:creationId xmlns:p14="http://schemas.microsoft.com/office/powerpoint/2010/main" val="1867272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Sinh</a:t>
            </a:r>
            <a:r>
              <a:rPr lang="en-US" dirty="0" smtClean="0"/>
              <a:t> </a:t>
            </a:r>
            <a:r>
              <a:rPr lang="en-US" dirty="0" err="1" smtClean="0"/>
              <a:t>testcase</a:t>
            </a:r>
            <a:endParaRPr lang="en-US" dirty="0" smtClean="0"/>
          </a:p>
          <a:p>
            <a:pPr marL="914400" lvl="1" indent="-514350">
              <a:buFont typeface="+mj-lt"/>
              <a:buAutoNum type="arabicPeriod"/>
            </a:pPr>
            <a:r>
              <a:rPr lang="en-US" dirty="0" err="1"/>
              <a:t>Xác</a:t>
            </a:r>
            <a:r>
              <a:rPr lang="en-US" dirty="0"/>
              <a:t> </a:t>
            </a:r>
            <a:r>
              <a:rPr lang="en-US" dirty="0" err="1"/>
              <a:t>định</a:t>
            </a:r>
            <a:r>
              <a:rPr lang="en-US" dirty="0"/>
              <a:t> </a:t>
            </a:r>
            <a:r>
              <a:rPr lang="en-US" dirty="0" err="1"/>
              <a:t>các</a:t>
            </a:r>
            <a:r>
              <a:rPr lang="en-US" dirty="0"/>
              <a:t> </a:t>
            </a:r>
            <a:r>
              <a:rPr lang="en-US" dirty="0" err="1"/>
              <a:t>giá</a:t>
            </a:r>
            <a:r>
              <a:rPr lang="en-US" dirty="0"/>
              <a:t> </a:t>
            </a:r>
            <a:r>
              <a:rPr lang="en-US" dirty="0" err="1"/>
              <a:t>trị</a:t>
            </a:r>
            <a:r>
              <a:rPr lang="en-US" dirty="0"/>
              <a:t> input </a:t>
            </a:r>
            <a:r>
              <a:rPr lang="en-US" dirty="0" err="1"/>
              <a:t>đầu</a:t>
            </a:r>
            <a:r>
              <a:rPr lang="en-US" dirty="0"/>
              <a:t> </a:t>
            </a:r>
            <a:r>
              <a:rPr lang="en-US" dirty="0" err="1"/>
              <a:t>vào</a:t>
            </a:r>
            <a:r>
              <a:rPr lang="en-US" dirty="0"/>
              <a:t>:</a:t>
            </a:r>
            <a:endParaRPr lang="vi-VN" dirty="0"/>
          </a:p>
          <a:p>
            <a:pPr lvl="2">
              <a:buFont typeface="Arial" panose="020B0604020202020204" pitchFamily="34" charset="0"/>
              <a:buChar char="•"/>
            </a:pPr>
            <a:r>
              <a:rPr lang="en-US" dirty="0" err="1"/>
              <a:t>X</a:t>
            </a:r>
            <a:r>
              <a:rPr lang="en-US" dirty="0" err="1" smtClean="0"/>
              <a:t>ác</a:t>
            </a:r>
            <a:r>
              <a:rPr lang="en-US" dirty="0" smtClean="0"/>
              <a:t> </a:t>
            </a:r>
            <a:r>
              <a:rPr lang="en-US" dirty="0" err="1"/>
              <a:t>đ</a:t>
            </a:r>
            <a:r>
              <a:rPr lang="en-US" dirty="0" err="1" smtClean="0"/>
              <a:t>ịnh</a:t>
            </a:r>
            <a:r>
              <a:rPr lang="en-US" dirty="0" smtClean="0"/>
              <a:t> </a:t>
            </a:r>
            <a:r>
              <a:rPr lang="en-US" dirty="0" err="1"/>
              <a:t>được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trong</a:t>
            </a:r>
            <a:r>
              <a:rPr lang="en-US" dirty="0"/>
              <a:t> </a:t>
            </a:r>
            <a:r>
              <a:rPr lang="en-US" dirty="0" err="1"/>
              <a:t>biểu</a:t>
            </a:r>
            <a:r>
              <a:rPr lang="en-US" dirty="0"/>
              <a:t> </a:t>
            </a:r>
            <a:r>
              <a:rPr lang="en-US" dirty="0" err="1"/>
              <a:t>thức</a:t>
            </a:r>
            <a:r>
              <a:rPr lang="en-US" dirty="0"/>
              <a:t> </a:t>
            </a:r>
            <a:r>
              <a:rPr lang="en-US" dirty="0" err="1"/>
              <a:t>để</a:t>
            </a:r>
            <a:r>
              <a:rPr lang="en-US" dirty="0"/>
              <a:t> </a:t>
            </a:r>
            <a:r>
              <a:rPr lang="en-US" dirty="0" err="1"/>
              <a:t>thỏa</a:t>
            </a:r>
            <a:r>
              <a:rPr lang="en-US" dirty="0"/>
              <a:t> </a:t>
            </a:r>
            <a:r>
              <a:rPr lang="en-US" dirty="0" err="1"/>
              <a:t>điều</a:t>
            </a:r>
            <a:r>
              <a:rPr lang="en-US" dirty="0"/>
              <a:t> </a:t>
            </a:r>
            <a:r>
              <a:rPr lang="en-US" dirty="0" err="1"/>
              <a:t>kiện</a:t>
            </a:r>
            <a:r>
              <a:rPr lang="en-US" dirty="0"/>
              <a:t> </a:t>
            </a:r>
            <a:r>
              <a:rPr lang="en-US" dirty="0" smtClean="0"/>
              <a:t>con.</a:t>
            </a:r>
          </a:p>
          <a:p>
            <a:pPr lvl="2">
              <a:buFont typeface="Arial" panose="020B0604020202020204" pitchFamily="34" charset="0"/>
              <a:buChar char="•"/>
            </a:pPr>
            <a:r>
              <a:rPr lang="en-US" dirty="0" err="1"/>
              <a:t>C</a:t>
            </a:r>
            <a:r>
              <a:rPr lang="en-US" dirty="0" err="1" smtClean="0"/>
              <a:t>hỉ</a:t>
            </a:r>
            <a:r>
              <a:rPr lang="en-US" dirty="0" smtClean="0"/>
              <a:t> </a:t>
            </a:r>
            <a:r>
              <a:rPr lang="en-US" dirty="0" err="1"/>
              <a:t>cần</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mỗi</a:t>
            </a:r>
            <a:r>
              <a:rPr lang="en-US" dirty="0"/>
              <a:t> </a:t>
            </a:r>
            <a:r>
              <a:rPr lang="en-US" dirty="0" err="1"/>
              <a:t>biến</a:t>
            </a:r>
            <a:r>
              <a:rPr lang="en-US" dirty="0"/>
              <a:t> </a:t>
            </a:r>
            <a:r>
              <a:rPr lang="en-US" dirty="0" err="1"/>
              <a:t>thỏa</a:t>
            </a:r>
            <a:r>
              <a:rPr lang="en-US" dirty="0"/>
              <a:t> </a:t>
            </a:r>
            <a:r>
              <a:rPr lang="en-US" dirty="0" err="1"/>
              <a:t>mãn</a:t>
            </a:r>
            <a:r>
              <a:rPr lang="en-US" dirty="0"/>
              <a:t> </a:t>
            </a:r>
            <a:r>
              <a:rPr lang="en-US" dirty="0" err="1" smtClean="0"/>
              <a:t>điều</a:t>
            </a:r>
            <a:r>
              <a:rPr lang="en-US" dirty="0" smtClean="0"/>
              <a:t> </a:t>
            </a:r>
            <a:r>
              <a:rPr lang="en-US" dirty="0" err="1"/>
              <a:t>kiện</a:t>
            </a:r>
            <a:r>
              <a:rPr lang="en-US" dirty="0"/>
              <a:t> </a:t>
            </a:r>
            <a:r>
              <a:rPr lang="en-US" dirty="0" smtClean="0"/>
              <a:t>con.</a:t>
            </a: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25</a:t>
            </a:fld>
            <a:endParaRPr lang="en-US"/>
          </a:p>
        </p:txBody>
      </p:sp>
    </p:spTree>
    <p:extLst>
      <p:ext uri="{BB962C8B-B14F-4D97-AF65-F5344CB8AC3E}">
        <p14:creationId xmlns:p14="http://schemas.microsoft.com/office/powerpoint/2010/main" val="1088932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Sinh</a:t>
            </a:r>
            <a:r>
              <a:rPr lang="en-US" dirty="0" smtClean="0"/>
              <a:t> </a:t>
            </a:r>
            <a:r>
              <a:rPr lang="en-US" dirty="0" err="1" smtClean="0"/>
              <a:t>testcase</a:t>
            </a:r>
            <a:endParaRPr lang="en-US" dirty="0" smtClean="0"/>
          </a:p>
          <a:p>
            <a:pPr marL="914400" lvl="1" indent="-514350">
              <a:buFont typeface="+mj-lt"/>
              <a:buAutoNum type="arabicPeriod" startAt="2"/>
            </a:pPr>
            <a:r>
              <a:rPr lang="en-US" dirty="0" err="1" smtClean="0"/>
              <a:t>Thực</a:t>
            </a:r>
            <a:r>
              <a:rPr lang="en-US" dirty="0" smtClean="0"/>
              <a:t> </a:t>
            </a:r>
            <a:r>
              <a:rPr lang="en-US" dirty="0" err="1"/>
              <a:t>thi</a:t>
            </a:r>
            <a:r>
              <a:rPr lang="en-US" dirty="0"/>
              <a:t> </a:t>
            </a:r>
            <a:r>
              <a:rPr lang="en-US" dirty="0" err="1"/>
              <a:t>các</a:t>
            </a:r>
            <a:r>
              <a:rPr lang="en-US" dirty="0"/>
              <a:t> </a:t>
            </a:r>
            <a:r>
              <a:rPr lang="en-US" dirty="0" err="1"/>
              <a:t>lệnh</a:t>
            </a:r>
            <a:r>
              <a:rPr lang="en-US" dirty="0"/>
              <a:t> </a:t>
            </a:r>
            <a:r>
              <a:rPr lang="en-US" dirty="0" err="1"/>
              <a:t>trong</a:t>
            </a:r>
            <a:r>
              <a:rPr lang="en-US" dirty="0"/>
              <a:t> </a:t>
            </a:r>
            <a:r>
              <a:rPr lang="en-US" dirty="0" err="1"/>
              <a:t>đường</a:t>
            </a:r>
            <a:r>
              <a:rPr lang="en-US" dirty="0"/>
              <a:t> </a:t>
            </a:r>
            <a:r>
              <a:rPr lang="en-US" dirty="0" err="1"/>
              <a:t>thi</a:t>
            </a:r>
            <a:r>
              <a:rPr lang="en-US" dirty="0"/>
              <a:t> </a:t>
            </a:r>
            <a:r>
              <a:rPr lang="en-US" dirty="0" err="1" smtClean="0"/>
              <a:t>hành</a:t>
            </a:r>
            <a:r>
              <a:rPr lang="en-US" dirty="0" smtClean="0"/>
              <a:t>:</a:t>
            </a:r>
            <a:endParaRPr lang="en-US" dirty="0"/>
          </a:p>
          <a:p>
            <a:pPr marL="800100" lvl="2" indent="0">
              <a:buNone/>
            </a:pPr>
            <a:r>
              <a:rPr lang="en-US" dirty="0" err="1" smtClean="0"/>
              <a:t>Để</a:t>
            </a:r>
            <a:r>
              <a:rPr lang="en-US" dirty="0" smtClean="0"/>
              <a:t> </a:t>
            </a:r>
            <a:r>
              <a:rPr lang="en-US" dirty="0" err="1"/>
              <a:t>thực</a:t>
            </a:r>
            <a:r>
              <a:rPr lang="en-US" dirty="0"/>
              <a:t> </a:t>
            </a:r>
            <a:r>
              <a:rPr lang="en-US" dirty="0" err="1"/>
              <a:t>thi</a:t>
            </a:r>
            <a:r>
              <a:rPr lang="en-US" dirty="0"/>
              <a:t> </a:t>
            </a:r>
            <a:r>
              <a:rPr lang="en-US" dirty="0" err="1"/>
              <a:t>các</a:t>
            </a:r>
            <a:r>
              <a:rPr lang="en-US" dirty="0"/>
              <a:t> </a:t>
            </a:r>
            <a:r>
              <a:rPr lang="en-US" dirty="0" err="1"/>
              <a:t>lệnh</a:t>
            </a:r>
            <a:r>
              <a:rPr lang="en-US" dirty="0"/>
              <a:t> </a:t>
            </a:r>
            <a:r>
              <a:rPr lang="en-US" dirty="0" err="1"/>
              <a:t>trên</a:t>
            </a:r>
            <a:r>
              <a:rPr lang="en-US" dirty="0"/>
              <a:t> </a:t>
            </a:r>
            <a:r>
              <a:rPr lang="en-US" dirty="0" err="1"/>
              <a:t>đường</a:t>
            </a:r>
            <a:r>
              <a:rPr lang="en-US" dirty="0"/>
              <a:t> </a:t>
            </a:r>
            <a:r>
              <a:rPr lang="en-US" dirty="0" err="1"/>
              <a:t>thi</a:t>
            </a:r>
            <a:r>
              <a:rPr lang="en-US" dirty="0"/>
              <a:t> </a:t>
            </a:r>
            <a:r>
              <a:rPr lang="en-US" dirty="0" err="1"/>
              <a:t>hành</a:t>
            </a:r>
            <a:r>
              <a:rPr lang="en-US" dirty="0"/>
              <a:t> </a:t>
            </a:r>
            <a:r>
              <a:rPr lang="en-US" dirty="0" err="1"/>
              <a:t>chương</a:t>
            </a:r>
            <a:r>
              <a:rPr lang="en-US" dirty="0"/>
              <a:t> </a:t>
            </a:r>
            <a:r>
              <a:rPr lang="en-US" dirty="0" err="1"/>
              <a:t>trình</a:t>
            </a:r>
            <a:r>
              <a:rPr lang="en-US" dirty="0"/>
              <a:t> </a:t>
            </a:r>
            <a:r>
              <a:rPr lang="en-US" dirty="0" err="1"/>
              <a:t>dùng</a:t>
            </a:r>
            <a:r>
              <a:rPr lang="en-US" dirty="0"/>
              <a:t> Interpreter </a:t>
            </a:r>
            <a:r>
              <a:rPr lang="en-US" dirty="0" err="1"/>
              <a:t>trong</a:t>
            </a:r>
            <a:r>
              <a:rPr lang="en-US" dirty="0"/>
              <a:t> </a:t>
            </a:r>
            <a:r>
              <a:rPr lang="en-US" dirty="0" err="1" smtClean="0"/>
              <a:t>BeanShell</a:t>
            </a:r>
            <a:r>
              <a:rPr lang="en-US" dirty="0"/>
              <a:t>.</a:t>
            </a:r>
            <a:endParaRPr lang="vi-VN" dirty="0"/>
          </a:p>
          <a:p>
            <a:pPr marL="800100" lvl="2" indent="0">
              <a:buNone/>
            </a:pPr>
            <a:r>
              <a:rPr lang="vi-VN" dirty="0" smtClean="0"/>
              <a:t>Ví dụ : [START</a:t>
            </a:r>
            <a:r>
              <a:rPr lang="vi-VN" dirty="0"/>
              <a:t>, !(d == 0), d=d + 1, return d, END]</a:t>
            </a:r>
          </a:p>
          <a:p>
            <a:pPr marL="800100" lvl="2" indent="0">
              <a:buNone/>
            </a:pPr>
            <a:r>
              <a:rPr lang="vi-VN" sz="1600" dirty="0">
                <a:latin typeface="Consolas" panose="020B0609020204030204" pitchFamily="49" charset="0"/>
                <a:cs typeface="Consolas" panose="020B0609020204030204" pitchFamily="49" charset="0"/>
              </a:rPr>
              <a:t>Interpeter </a:t>
            </a:r>
            <a:r>
              <a:rPr lang="en-US" sz="1600" dirty="0">
                <a:latin typeface="Consolas" panose="020B0609020204030204" pitchFamily="49" charset="0"/>
                <a:cs typeface="Consolas" panose="020B0609020204030204" pitchFamily="49" charset="0"/>
              </a:rPr>
              <a:t>in</a:t>
            </a:r>
            <a:r>
              <a:rPr lang="vi-VN" sz="1600" dirty="0">
                <a:latin typeface="Consolas" panose="020B0609020204030204" pitchFamily="49" charset="0"/>
                <a:cs typeface="Consolas" panose="020B0609020204030204" pitchFamily="49" charset="0"/>
              </a:rPr>
              <a:t> = new Interpreter();</a:t>
            </a:r>
          </a:p>
          <a:p>
            <a:pPr marL="800100" lvl="2" indent="0">
              <a:buNone/>
            </a:pPr>
            <a:r>
              <a:rPr lang="en-US" sz="1600" dirty="0" err="1">
                <a:latin typeface="Consolas" panose="020B0609020204030204" pitchFamily="49" charset="0"/>
                <a:cs typeface="Consolas" panose="020B0609020204030204" pitchFamily="49" charset="0"/>
              </a:rPr>
              <a:t>in.set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d”,input</a:t>
            </a:r>
            <a:r>
              <a:rPr lang="en-US" sz="1600" dirty="0">
                <a:latin typeface="Consolas" panose="020B0609020204030204" pitchFamily="49" charset="0"/>
                <a:cs typeface="Consolas" panose="020B0609020204030204" pitchFamily="49" charset="0"/>
              </a:rPr>
              <a:t>);//input: parameter input</a:t>
            </a:r>
            <a:endParaRPr lang="vi-VN" sz="1600" dirty="0">
              <a:latin typeface="Consolas" panose="020B0609020204030204" pitchFamily="49" charset="0"/>
              <a:cs typeface="Consolas" panose="020B0609020204030204" pitchFamily="49" charset="0"/>
            </a:endParaRPr>
          </a:p>
          <a:p>
            <a:pPr marL="800100" lvl="2" indent="0">
              <a:buNone/>
            </a:pPr>
            <a:r>
              <a:rPr lang="en-US" sz="1600" dirty="0" err="1">
                <a:latin typeface="Consolas" panose="020B0609020204030204" pitchFamily="49" charset="0"/>
                <a:cs typeface="Consolas" panose="020B0609020204030204" pitchFamily="49" charset="0"/>
              </a:rPr>
              <a:t>in.eval</a:t>
            </a:r>
            <a:r>
              <a:rPr lang="en-US" sz="1600" dirty="0">
                <a:latin typeface="Consolas" panose="020B0609020204030204" pitchFamily="49" charset="0"/>
                <a:cs typeface="Consolas" panose="020B0609020204030204" pitchFamily="49" charset="0"/>
              </a:rPr>
              <a:t>(“_con = !(d==0)”);</a:t>
            </a:r>
            <a:endParaRPr lang="vi-VN" sz="1600" dirty="0">
              <a:latin typeface="Consolas" panose="020B0609020204030204" pitchFamily="49" charset="0"/>
              <a:cs typeface="Consolas" panose="020B0609020204030204" pitchFamily="49" charset="0"/>
            </a:endParaRPr>
          </a:p>
          <a:p>
            <a:pPr marL="800100" lvl="2" indent="0">
              <a:buNone/>
            </a:pPr>
            <a:r>
              <a:rPr lang="en-US" sz="1600" dirty="0">
                <a:latin typeface="Consolas" panose="020B0609020204030204" pitchFamily="49" charset="0"/>
                <a:cs typeface="Consolas" panose="020B0609020204030204" pitchFamily="49" charset="0"/>
              </a:rPr>
              <a:t>if( (Boolean) </a:t>
            </a:r>
            <a:r>
              <a:rPr lang="en-US" sz="1600" dirty="0" err="1">
                <a:latin typeface="Consolas" panose="020B0609020204030204" pitchFamily="49" charset="0"/>
                <a:cs typeface="Consolas" panose="020B0609020204030204" pitchFamily="49" charset="0"/>
              </a:rPr>
              <a:t>in.get</a:t>
            </a:r>
            <a:r>
              <a:rPr lang="en-US" sz="1600" dirty="0">
                <a:latin typeface="Consolas" panose="020B0609020204030204" pitchFamily="49" charset="0"/>
                <a:cs typeface="Consolas" panose="020B0609020204030204" pitchFamily="49" charset="0"/>
              </a:rPr>
              <a:t>(“_con”) == false ){</a:t>
            </a:r>
            <a:endParaRPr lang="vi-VN" sz="1600" dirty="0">
              <a:latin typeface="Consolas" panose="020B0609020204030204" pitchFamily="49" charset="0"/>
              <a:cs typeface="Consolas" panose="020B0609020204030204" pitchFamily="49" charset="0"/>
            </a:endParaRPr>
          </a:p>
          <a:p>
            <a:pPr marL="800100" lvl="2" indent="0">
              <a:buNone/>
            </a:pPr>
            <a:r>
              <a:rPr lang="en-US" sz="1600" dirty="0">
                <a:latin typeface="Consolas" panose="020B0609020204030204" pitchFamily="49" charset="0"/>
                <a:cs typeface="Consolas" panose="020B0609020204030204" pitchFamily="49" charset="0"/>
              </a:rPr>
              <a:t>	return;//This input not right</a:t>
            </a:r>
            <a:endParaRPr lang="vi-VN" sz="1600" dirty="0">
              <a:latin typeface="Consolas" panose="020B0609020204030204" pitchFamily="49" charset="0"/>
              <a:cs typeface="Consolas" panose="020B0609020204030204" pitchFamily="49" charset="0"/>
            </a:endParaRPr>
          </a:p>
          <a:p>
            <a:pPr marL="800100" lvl="2" indent="0">
              <a:buNone/>
            </a:pPr>
            <a:r>
              <a:rPr lang="en-US" sz="1600" dirty="0">
                <a:latin typeface="Consolas" panose="020B0609020204030204" pitchFamily="49" charset="0"/>
                <a:cs typeface="Consolas" panose="020B0609020204030204" pitchFamily="49" charset="0"/>
              </a:rPr>
              <a:t>}</a:t>
            </a:r>
            <a:endParaRPr lang="vi-VN" sz="1600" dirty="0">
              <a:latin typeface="Consolas" panose="020B0609020204030204" pitchFamily="49" charset="0"/>
              <a:cs typeface="Consolas" panose="020B0609020204030204" pitchFamily="49" charset="0"/>
            </a:endParaRPr>
          </a:p>
          <a:p>
            <a:pPr marL="800100" lvl="2" indent="0">
              <a:buNone/>
            </a:pPr>
            <a:r>
              <a:rPr lang="en-US" sz="1600" dirty="0" err="1">
                <a:latin typeface="Consolas" panose="020B0609020204030204" pitchFamily="49" charset="0"/>
                <a:cs typeface="Consolas" panose="020B0609020204030204" pitchFamily="49" charset="0"/>
              </a:rPr>
              <a:t>in.eval</a:t>
            </a:r>
            <a:r>
              <a:rPr lang="en-US" sz="1600" dirty="0">
                <a:latin typeface="Consolas" panose="020B0609020204030204" pitchFamily="49" charset="0"/>
                <a:cs typeface="Consolas" panose="020B0609020204030204" pitchFamily="49" charset="0"/>
              </a:rPr>
              <a:t>(“d=d+1”);</a:t>
            </a:r>
            <a:endParaRPr lang="vi-VN" sz="1600" dirty="0">
              <a:latin typeface="Consolas" panose="020B0609020204030204" pitchFamily="49" charset="0"/>
              <a:cs typeface="Consolas" panose="020B0609020204030204" pitchFamily="49" charset="0"/>
            </a:endParaRPr>
          </a:p>
          <a:p>
            <a:pPr marL="800100" lvl="2" indent="0">
              <a:buNone/>
            </a:pPr>
            <a:r>
              <a:rPr lang="en-US" sz="1600" dirty="0" err="1">
                <a:latin typeface="Consolas" panose="020B0609020204030204" pitchFamily="49" charset="0"/>
                <a:cs typeface="Consolas" panose="020B0609020204030204" pitchFamily="49" charset="0"/>
              </a:rPr>
              <a:t>in.eval</a:t>
            </a:r>
            <a:r>
              <a:rPr lang="en-US" sz="1600" dirty="0">
                <a:latin typeface="Consolas" panose="020B0609020204030204" pitchFamily="49" charset="0"/>
                <a:cs typeface="Consolas" panose="020B0609020204030204" pitchFamily="49" charset="0"/>
              </a:rPr>
              <a:t>(“return _result = d”);</a:t>
            </a:r>
            <a:endParaRPr lang="vi-VN" sz="1600" dirty="0">
              <a:latin typeface="Consolas" panose="020B0609020204030204" pitchFamily="49" charset="0"/>
              <a:cs typeface="Consolas" panose="020B0609020204030204" pitchFamily="49" charset="0"/>
            </a:endParaRPr>
          </a:p>
          <a:p>
            <a:pPr marL="800100" lvl="2" indent="0">
              <a:buNone/>
            </a:pPr>
            <a:r>
              <a:rPr lang="en-US" sz="1600" dirty="0" err="1">
                <a:latin typeface="Consolas" panose="020B0609020204030204" pitchFamily="49" charset="0"/>
                <a:cs typeface="Consolas" panose="020B0609020204030204" pitchFamily="49" charset="0"/>
              </a:rPr>
              <a:t>outputExpected</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in.get</a:t>
            </a:r>
            <a:r>
              <a:rPr lang="en-US" sz="1600" dirty="0">
                <a:latin typeface="Consolas" panose="020B0609020204030204" pitchFamily="49" charset="0"/>
                <a:cs typeface="Consolas" panose="020B0609020204030204" pitchFamily="49" charset="0"/>
              </a:rPr>
              <a:t>(“_result”);</a:t>
            </a:r>
            <a:endParaRPr lang="vi-VN"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753E8AF1-3FDC-433A-B115-6A0A382D9A1A}" type="slidenum">
              <a:rPr lang="en-US" smtClean="0"/>
              <a:pPr/>
              <a:t>26</a:t>
            </a:fld>
            <a:endParaRPr lang="en-US"/>
          </a:p>
        </p:txBody>
      </p:sp>
    </p:spTree>
    <p:extLst>
      <p:ext uri="{BB962C8B-B14F-4D97-AF65-F5344CB8AC3E}">
        <p14:creationId xmlns:p14="http://schemas.microsoft.com/office/powerpoint/2010/main" val="2338941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Sinh</a:t>
            </a:r>
            <a:r>
              <a:rPr lang="en-US" dirty="0" smtClean="0"/>
              <a:t> </a:t>
            </a:r>
            <a:r>
              <a:rPr lang="en-US" dirty="0" err="1" smtClean="0"/>
              <a:t>testcase</a:t>
            </a:r>
            <a:endParaRPr lang="en-US" dirty="0" smtClean="0"/>
          </a:p>
          <a:p>
            <a:pPr marL="914400" lvl="1" indent="-514350">
              <a:buFont typeface="+mj-lt"/>
              <a:buAutoNum type="arabicPeriod" startAt="3"/>
            </a:pPr>
            <a:r>
              <a:rPr lang="en-US" kern="1200" dirty="0" err="1" smtClean="0"/>
              <a:t>Sinh</a:t>
            </a:r>
            <a:r>
              <a:rPr lang="en-US" kern="1200" dirty="0" smtClean="0"/>
              <a:t> </a:t>
            </a:r>
            <a:r>
              <a:rPr lang="en-US" kern="1200" dirty="0" err="1"/>
              <a:t>ra</a:t>
            </a:r>
            <a:r>
              <a:rPr lang="en-US" kern="1200" dirty="0"/>
              <a:t> </a:t>
            </a:r>
            <a:r>
              <a:rPr lang="en-US" kern="1200" dirty="0" err="1"/>
              <a:t>testcase</a:t>
            </a:r>
            <a:r>
              <a:rPr lang="en-US" kern="1200" dirty="0"/>
              <a:t> </a:t>
            </a:r>
            <a:r>
              <a:rPr lang="en-US" kern="1200" dirty="0" err="1"/>
              <a:t>theo</a:t>
            </a:r>
            <a:r>
              <a:rPr lang="en-US" kern="1200" dirty="0"/>
              <a:t> </a:t>
            </a:r>
            <a:r>
              <a:rPr lang="en-US" kern="1200" dirty="0" err="1"/>
              <a:t>cấu</a:t>
            </a:r>
            <a:r>
              <a:rPr lang="en-US" kern="1200" dirty="0"/>
              <a:t> </a:t>
            </a:r>
            <a:r>
              <a:rPr lang="en-US" kern="1200" dirty="0" err="1"/>
              <a:t>trúc</a:t>
            </a:r>
            <a:r>
              <a:rPr lang="en-US" kern="1200" dirty="0"/>
              <a:t> </a:t>
            </a:r>
            <a:r>
              <a:rPr lang="en-US" kern="1200" dirty="0" err="1"/>
              <a:t>JUnit</a:t>
            </a:r>
            <a:r>
              <a:rPr lang="en-US" kern="1200" dirty="0" smtClean="0"/>
              <a:t>:</a:t>
            </a:r>
          </a:p>
          <a:p>
            <a:pPr marL="800100" lvl="2" indent="0">
              <a:buNone/>
            </a:pPr>
            <a:r>
              <a:rPr lang="en-US" kern="1200" dirty="0" smtClean="0"/>
              <a:t>File </a:t>
            </a:r>
            <a:r>
              <a:rPr lang="en-US" kern="1200" dirty="0" err="1" smtClean="0"/>
              <a:t>testcase</a:t>
            </a:r>
            <a:r>
              <a:rPr lang="en-US" kern="1200" dirty="0" smtClean="0"/>
              <a:t> </a:t>
            </a:r>
            <a:r>
              <a:rPr lang="en-US" kern="1200" dirty="0" err="1" smtClean="0"/>
              <a:t>sinh</a:t>
            </a:r>
            <a:r>
              <a:rPr lang="en-US" kern="1200" dirty="0" smtClean="0"/>
              <a:t> </a:t>
            </a:r>
            <a:r>
              <a:rPr lang="en-US" kern="1200" dirty="0" err="1" smtClean="0"/>
              <a:t>ra</a:t>
            </a:r>
            <a:r>
              <a:rPr lang="en-US" kern="1200" dirty="0" smtClean="0"/>
              <a:t> </a:t>
            </a:r>
            <a:r>
              <a:rPr lang="en-US" kern="1200" dirty="0" err="1" smtClean="0"/>
              <a:t>trong</a:t>
            </a:r>
            <a:r>
              <a:rPr lang="en-US" kern="1200" dirty="0" smtClean="0"/>
              <a:t> </a:t>
            </a:r>
            <a:r>
              <a:rPr lang="en-US" kern="1200" dirty="0" err="1" smtClean="0"/>
              <a:t>cùng</a:t>
            </a:r>
            <a:r>
              <a:rPr lang="en-US" kern="1200" dirty="0" smtClean="0"/>
              <a:t> </a:t>
            </a:r>
            <a:r>
              <a:rPr lang="en-US" kern="1200" dirty="0" err="1" smtClean="0"/>
              <a:t>thư</a:t>
            </a:r>
            <a:r>
              <a:rPr lang="en-US" kern="1200" dirty="0" smtClean="0"/>
              <a:t> </a:t>
            </a:r>
            <a:r>
              <a:rPr lang="en-US" kern="1200" dirty="0" err="1" smtClean="0"/>
              <a:t>mục</a:t>
            </a:r>
            <a:r>
              <a:rPr lang="en-US" kern="1200" dirty="0" smtClean="0"/>
              <a:t> </a:t>
            </a:r>
            <a:r>
              <a:rPr lang="en-US" kern="1200" dirty="0" err="1" smtClean="0"/>
              <a:t>với</a:t>
            </a:r>
            <a:r>
              <a:rPr lang="en-US" kern="1200" dirty="0" smtClean="0"/>
              <a:t> class </a:t>
            </a:r>
            <a:r>
              <a:rPr lang="en-US" kern="1200" dirty="0" err="1" smtClean="0"/>
              <a:t>chứa</a:t>
            </a:r>
            <a:r>
              <a:rPr lang="en-US" kern="1200" dirty="0" smtClean="0"/>
              <a:t> </a:t>
            </a:r>
            <a:r>
              <a:rPr lang="en-US" kern="1200" dirty="0" err="1" smtClean="0"/>
              <a:t>hàm</a:t>
            </a:r>
            <a:r>
              <a:rPr lang="en-US" kern="1200" dirty="0" smtClean="0"/>
              <a:t> </a:t>
            </a:r>
            <a:r>
              <a:rPr lang="en-US" kern="1200" dirty="0" err="1" smtClean="0"/>
              <a:t>chức</a:t>
            </a:r>
            <a:r>
              <a:rPr lang="en-US" kern="1200" dirty="0" smtClean="0"/>
              <a:t> </a:t>
            </a:r>
            <a:r>
              <a:rPr lang="en-US" kern="1200" dirty="0" err="1" smtClean="0"/>
              <a:t>năng</a:t>
            </a:r>
            <a:r>
              <a:rPr lang="en-US" kern="1200" dirty="0" smtClean="0"/>
              <a:t>. </a:t>
            </a:r>
            <a:r>
              <a:rPr lang="en-US" kern="1200" dirty="0" err="1" smtClean="0"/>
              <a:t>Có</a:t>
            </a:r>
            <a:r>
              <a:rPr lang="en-US" kern="1200" dirty="0" smtClean="0"/>
              <a:t> </a:t>
            </a:r>
            <a:r>
              <a:rPr lang="en-US" kern="1200" dirty="0" err="1" smtClean="0"/>
              <a:t>tên</a:t>
            </a:r>
            <a:r>
              <a:rPr lang="en-US" kern="1200" dirty="0" smtClean="0"/>
              <a:t> </a:t>
            </a:r>
            <a:r>
              <a:rPr lang="en-US" kern="1200" dirty="0" err="1" smtClean="0"/>
              <a:t>dạng</a:t>
            </a:r>
            <a:r>
              <a:rPr lang="en-US" kern="1200" dirty="0" smtClean="0"/>
              <a:t> </a:t>
            </a:r>
            <a:r>
              <a:rPr lang="en-US" b="1" kern="1200" dirty="0"/>
              <a:t>&lt;</a:t>
            </a:r>
            <a:r>
              <a:rPr lang="en-US" b="1" kern="1200" dirty="0" err="1"/>
              <a:t>ClassName</a:t>
            </a:r>
            <a:r>
              <a:rPr lang="en-US" b="1" kern="1200" dirty="0"/>
              <a:t>&gt;_&lt;</a:t>
            </a:r>
            <a:r>
              <a:rPr lang="en-US" b="1" kern="1200" dirty="0" err="1"/>
              <a:t>MethodName</a:t>
            </a:r>
            <a:r>
              <a:rPr lang="en-US" b="1" kern="1200" dirty="0"/>
              <a:t>&gt;_&lt;</a:t>
            </a:r>
            <a:r>
              <a:rPr lang="en-US" b="1" kern="1200" dirty="0" err="1"/>
              <a:t>TypeSignature</a:t>
            </a:r>
            <a:r>
              <a:rPr lang="en-US" b="1" kern="1200" dirty="0"/>
              <a:t>&gt;_</a:t>
            </a:r>
            <a:r>
              <a:rPr lang="en-US" b="1" kern="1200" dirty="0" smtClean="0"/>
              <a:t>Test.java</a:t>
            </a:r>
          </a:p>
          <a:p>
            <a:pPr marL="800100" lvl="2" indent="0">
              <a:buNone/>
            </a:pPr>
            <a:r>
              <a:rPr lang="en-US" kern="1200" dirty="0" smtClean="0"/>
              <a:t>Ta </a:t>
            </a:r>
            <a:r>
              <a:rPr lang="en-US" kern="1200" dirty="0" err="1" smtClean="0"/>
              <a:t>chỉ</a:t>
            </a:r>
            <a:r>
              <a:rPr lang="en-US" kern="1200" dirty="0" smtClean="0"/>
              <a:t> </a:t>
            </a:r>
            <a:r>
              <a:rPr lang="en-US" kern="1200" dirty="0" err="1" smtClean="0"/>
              <a:t>cần</a:t>
            </a:r>
            <a:r>
              <a:rPr lang="en-US" kern="1200" dirty="0" smtClean="0"/>
              <a:t> </a:t>
            </a:r>
            <a:r>
              <a:rPr lang="en-US" kern="1200" dirty="0" err="1" smtClean="0"/>
              <a:t>chọn</a:t>
            </a:r>
            <a:r>
              <a:rPr lang="en-US" kern="1200" dirty="0" smtClean="0"/>
              <a:t> file </a:t>
            </a:r>
            <a:r>
              <a:rPr lang="en-US" kern="1200" dirty="0" err="1" smtClean="0"/>
              <a:t>này</a:t>
            </a:r>
            <a:r>
              <a:rPr lang="en-US" kern="1200" dirty="0" smtClean="0"/>
              <a:t> </a:t>
            </a:r>
            <a:r>
              <a:rPr lang="en-US" kern="1200" dirty="0" err="1" smtClean="0"/>
              <a:t>và</a:t>
            </a:r>
            <a:r>
              <a:rPr lang="en-US" kern="1200" dirty="0" smtClean="0"/>
              <a:t> </a:t>
            </a:r>
            <a:r>
              <a:rPr lang="en-US" kern="1200" dirty="0" err="1" smtClean="0"/>
              <a:t>chạy</a:t>
            </a:r>
            <a:r>
              <a:rPr lang="en-US" kern="1200" dirty="0" smtClean="0"/>
              <a:t> </a:t>
            </a:r>
            <a:r>
              <a:rPr lang="en-US" kern="1200" dirty="0" err="1" smtClean="0"/>
              <a:t>JUnit</a:t>
            </a:r>
            <a:r>
              <a:rPr lang="en-US" kern="1200" dirty="0" smtClean="0"/>
              <a:t> </a:t>
            </a:r>
            <a:r>
              <a:rPr lang="en-US" kern="1200" dirty="0" err="1" smtClean="0"/>
              <a:t>để</a:t>
            </a:r>
            <a:r>
              <a:rPr lang="en-US" kern="1200" dirty="0" smtClean="0"/>
              <a:t> </a:t>
            </a:r>
            <a:r>
              <a:rPr lang="en-US" kern="1200" dirty="0" err="1" smtClean="0"/>
              <a:t>tiến</a:t>
            </a:r>
            <a:r>
              <a:rPr lang="en-US" kern="1200" dirty="0" smtClean="0"/>
              <a:t> </a:t>
            </a:r>
            <a:r>
              <a:rPr lang="en-US" kern="1200" dirty="0" err="1" smtClean="0"/>
              <a:t>hành</a:t>
            </a:r>
            <a:r>
              <a:rPr lang="en-US" kern="1200" dirty="0" smtClean="0"/>
              <a:t> test </a:t>
            </a:r>
            <a:r>
              <a:rPr lang="en-US" kern="1200" dirty="0" err="1" smtClean="0"/>
              <a:t>hàm</a:t>
            </a:r>
            <a:r>
              <a:rPr lang="en-US" kern="1200" dirty="0" smtClean="0"/>
              <a:t> </a:t>
            </a:r>
            <a:r>
              <a:rPr lang="en-US" kern="1200" dirty="0" err="1" smtClean="0"/>
              <a:t>đã</a:t>
            </a:r>
            <a:r>
              <a:rPr lang="en-US" kern="1200" dirty="0" smtClean="0"/>
              <a:t> </a:t>
            </a:r>
            <a:r>
              <a:rPr lang="en-US" kern="1200" dirty="0" err="1" smtClean="0"/>
              <a:t>được</a:t>
            </a:r>
            <a:r>
              <a:rPr lang="en-US" kern="1200" dirty="0" smtClean="0"/>
              <a:t> </a:t>
            </a:r>
            <a:r>
              <a:rPr lang="en-US" kern="1200" dirty="0" err="1" smtClean="0"/>
              <a:t>chọn</a:t>
            </a:r>
            <a:r>
              <a:rPr lang="en-US" kern="1200" dirty="0" smtClean="0"/>
              <a:t>.</a:t>
            </a:r>
            <a:endParaRPr lang="vi-VN" kern="1200"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27</a:t>
            </a:fld>
            <a:endParaRPr lang="en-US"/>
          </a:p>
        </p:txBody>
      </p:sp>
    </p:spTree>
    <p:extLst>
      <p:ext uri="{BB962C8B-B14F-4D97-AF65-F5344CB8AC3E}">
        <p14:creationId xmlns:p14="http://schemas.microsoft.com/office/powerpoint/2010/main" val="241856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chương</a:t>
            </a:r>
            <a:r>
              <a:rPr lang="en-US" dirty="0"/>
              <a:t> </a:t>
            </a:r>
            <a:r>
              <a:rPr lang="en-US" dirty="0" err="1"/>
              <a:t>trình</a:t>
            </a:r>
            <a:endParaRPr lang="en-US" dirty="0"/>
          </a:p>
        </p:txBody>
      </p:sp>
      <p:sp>
        <p:nvSpPr>
          <p:cNvPr id="3" name="Content Placeholder 2"/>
          <p:cNvSpPr>
            <a:spLocks noGrp="1"/>
          </p:cNvSpPr>
          <p:nvPr>
            <p:ph idx="1"/>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bổ</a:t>
            </a:r>
            <a:r>
              <a:rPr lang="en-US" dirty="0" smtClean="0"/>
              <a:t> sung:</a:t>
            </a:r>
          </a:p>
          <a:p>
            <a:endParaRPr lang="en-US"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28</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6629400" cy="4240965"/>
          </a:xfrm>
          <a:prstGeom prst="rect">
            <a:avLst/>
          </a:prstGeom>
          <a:noFill/>
          <a:ln>
            <a:noFill/>
          </a:ln>
        </p:spPr>
      </p:pic>
    </p:spTree>
    <p:extLst>
      <p:ext uri="{BB962C8B-B14F-4D97-AF65-F5344CB8AC3E}">
        <p14:creationId xmlns:p14="http://schemas.microsoft.com/office/powerpoint/2010/main" val="524286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t>Nội dung</a:t>
            </a:r>
            <a:endParaRPr lang="en-US" dirty="0">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6121" name="Group 105"/>
          <p:cNvGrpSpPr>
            <a:grpSpLocks/>
          </p:cNvGrpSpPr>
          <p:nvPr/>
        </p:nvGrpSpPr>
        <p:grpSpPr bwMode="auto">
          <a:xfrm>
            <a:off x="2012950" y="17526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Text Box 84"/>
            <p:cNvSpPr txBox="1">
              <a:spLocks noChangeArrowheads="1"/>
            </p:cNvSpPr>
            <p:nvPr/>
          </p:nvSpPr>
          <p:spPr bwMode="auto">
            <a:xfrm>
              <a:off x="1968" y="1344"/>
              <a:ext cx="14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Giới</a:t>
              </a:r>
              <a:r>
                <a:rPr lang="en-US" sz="2400" dirty="0" smtClean="0">
                  <a:solidFill>
                    <a:srgbClr val="000000"/>
                  </a:solidFill>
                </a:rPr>
                <a:t> </a:t>
              </a:r>
              <a:r>
                <a:rPr lang="en-US" sz="2400" dirty="0" err="1" smtClean="0">
                  <a:solidFill>
                    <a:srgbClr val="000000"/>
                  </a:solidFill>
                </a:rPr>
                <a:t>thiệu</a:t>
              </a:r>
              <a:r>
                <a:rPr lang="en-US" sz="2400" dirty="0" smtClean="0">
                  <a:solidFill>
                    <a:srgbClr val="000000"/>
                  </a:solidFill>
                </a:rPr>
                <a:t> </a:t>
              </a:r>
              <a:r>
                <a:rPr lang="en-US" sz="2400" dirty="0" err="1" smtClean="0">
                  <a:solidFill>
                    <a:srgbClr val="000000"/>
                  </a:solidFill>
                </a:rPr>
                <a:t>đề</a:t>
              </a:r>
              <a:r>
                <a:rPr lang="en-US" sz="2400" dirty="0" smtClean="0">
                  <a:solidFill>
                    <a:srgbClr val="000000"/>
                  </a:solidFill>
                </a:rPr>
                <a:t> </a:t>
              </a:r>
              <a:r>
                <a:rPr lang="en-US" sz="2400" dirty="0" err="1" smtClean="0">
                  <a:solidFill>
                    <a:srgbClr val="000000"/>
                  </a:solidFill>
                </a:rPr>
                <a:t>tài</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1</a:t>
              </a:r>
            </a:p>
          </p:txBody>
        </p:sp>
      </p:grpSp>
      <p:grpSp>
        <p:nvGrpSpPr>
          <p:cNvPr id="86122" name="Group 106"/>
          <p:cNvGrpSpPr>
            <a:grpSpLocks/>
          </p:cNvGrpSpPr>
          <p:nvPr/>
        </p:nvGrpSpPr>
        <p:grpSpPr bwMode="auto">
          <a:xfrm>
            <a:off x="2012950" y="2667000"/>
            <a:ext cx="5410202" cy="665163"/>
            <a:chOff x="1268" y="1872"/>
            <a:chExt cx="3408" cy="419"/>
          </a:xfrm>
        </p:grpSpPr>
        <p:grpSp>
          <p:nvGrpSpPr>
            <p:cNvPr id="86095" name="Group 79"/>
            <p:cNvGrpSpPr>
              <a:grpSpLocks/>
            </p:cNvGrpSpPr>
            <p:nvPr/>
          </p:nvGrpSpPr>
          <p:grpSpPr bwMode="auto">
            <a:xfrm>
              <a:off x="1268" y="1872"/>
              <a:ext cx="480" cy="419"/>
              <a:chOff x="3174" y="2656"/>
              <a:chExt cx="1549" cy="1351"/>
            </a:xfrm>
          </p:grpSpPr>
          <p:sp>
            <p:nvSpPr>
              <p:cNvPr id="86096"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AutoShape 82"/>
              <p:cNvSpPr>
                <a:spLocks noChangeArrowheads="1"/>
              </p:cNvSpPr>
              <p:nvPr/>
            </p:nvSpPr>
            <p:spPr bwMode="gray">
              <a:xfrm>
                <a:off x="3264"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2" name="Line 86"/>
            <p:cNvSpPr>
              <a:spLocks noChangeShapeType="1"/>
            </p:cNvSpPr>
            <p:nvPr/>
          </p:nvSpPr>
          <p:spPr bwMode="auto">
            <a:xfrm>
              <a:off x="1652" y="2256"/>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Text Box 87"/>
            <p:cNvSpPr txBox="1">
              <a:spLocks noChangeArrowheads="1"/>
            </p:cNvSpPr>
            <p:nvPr/>
          </p:nvSpPr>
          <p:spPr bwMode="auto">
            <a:xfrm>
              <a:off x="1968" y="1920"/>
              <a:ext cx="16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Kiến</a:t>
              </a:r>
              <a:r>
                <a:rPr lang="en-US" sz="2400" dirty="0" smtClean="0">
                  <a:solidFill>
                    <a:srgbClr val="000000"/>
                  </a:solidFill>
                </a:rPr>
                <a:t> </a:t>
              </a:r>
              <a:r>
                <a:rPr lang="en-US" sz="2400" dirty="0" err="1" smtClean="0">
                  <a:solidFill>
                    <a:srgbClr val="000000"/>
                  </a:solidFill>
                </a:rPr>
                <a:t>thức</a:t>
              </a:r>
              <a:r>
                <a:rPr lang="en-US" sz="2400" dirty="0" smtClean="0">
                  <a:solidFill>
                    <a:srgbClr val="000000"/>
                  </a:solidFill>
                </a:rPr>
                <a:t> </a:t>
              </a:r>
              <a:r>
                <a:rPr lang="en-US" sz="2400" dirty="0" err="1" smtClean="0">
                  <a:solidFill>
                    <a:srgbClr val="000000"/>
                  </a:solidFill>
                </a:rPr>
                <a:t>cơ</a:t>
              </a:r>
              <a:r>
                <a:rPr lang="en-US" sz="2400" dirty="0" smtClean="0">
                  <a:solidFill>
                    <a:srgbClr val="000000"/>
                  </a:solidFill>
                </a:rPr>
                <a:t> </a:t>
              </a:r>
              <a:r>
                <a:rPr lang="en-US" sz="2400" dirty="0" err="1" smtClean="0">
                  <a:solidFill>
                    <a:srgbClr val="000000"/>
                  </a:solidFill>
                </a:rPr>
                <a:t>bản</a:t>
              </a:r>
              <a:endParaRPr lang="en-US" sz="2400" dirty="0">
                <a:solidFill>
                  <a:srgbClr val="000000"/>
                </a:solidFill>
              </a:endParaRPr>
            </a:p>
          </p:txBody>
        </p:sp>
        <p:sp>
          <p:nvSpPr>
            <p:cNvPr id="86104" name="Text Box 88"/>
            <p:cNvSpPr txBox="1">
              <a:spLocks noChangeArrowheads="1"/>
            </p:cNvSpPr>
            <p:nvPr/>
          </p:nvSpPr>
          <p:spPr bwMode="gray">
            <a:xfrm>
              <a:off x="1392" y="19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grpSp>
        <p:nvGrpSpPr>
          <p:cNvPr id="86123" name="Group 107"/>
          <p:cNvGrpSpPr>
            <a:grpSpLocks/>
          </p:cNvGrpSpPr>
          <p:nvPr/>
        </p:nvGrpSpPr>
        <p:grpSpPr bwMode="auto">
          <a:xfrm>
            <a:off x="2012950" y="3556000"/>
            <a:ext cx="5410200" cy="665163"/>
            <a:chOff x="1268" y="2432"/>
            <a:chExt cx="3408" cy="419"/>
          </a:xfrm>
        </p:grpSpPr>
        <p:sp>
          <p:nvSpPr>
            <p:cNvPr id="86105"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6" name="Text Box 90"/>
            <p:cNvSpPr txBox="1">
              <a:spLocks noChangeArrowheads="1"/>
            </p:cNvSpPr>
            <p:nvPr/>
          </p:nvSpPr>
          <p:spPr bwMode="auto">
            <a:xfrm>
              <a:off x="1968" y="2482"/>
              <a:ext cx="21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Thực</a:t>
              </a:r>
              <a:r>
                <a:rPr lang="en-US" sz="2400" dirty="0" smtClean="0">
                  <a:solidFill>
                    <a:srgbClr val="000000"/>
                  </a:solidFill>
                </a:rPr>
                <a:t> </a:t>
              </a:r>
              <a:r>
                <a:rPr lang="en-US" sz="2400" dirty="0" err="1" smtClean="0">
                  <a:solidFill>
                    <a:srgbClr val="000000"/>
                  </a:solidFill>
                </a:rPr>
                <a:t>hiện</a:t>
              </a:r>
              <a:r>
                <a:rPr lang="en-US" sz="2400" dirty="0" smtClean="0">
                  <a:solidFill>
                    <a:srgbClr val="000000"/>
                  </a:solidFill>
                </a:rPr>
                <a:t> </a:t>
              </a:r>
              <a:r>
                <a:rPr lang="en-US" sz="2400" dirty="0" err="1">
                  <a:solidFill>
                    <a:srgbClr val="000000"/>
                  </a:solidFill>
                </a:rPr>
                <a:t>chương</a:t>
              </a:r>
              <a:r>
                <a:rPr lang="en-US" sz="2400" dirty="0">
                  <a:solidFill>
                    <a:srgbClr val="000000"/>
                  </a:solidFill>
                </a:rPr>
                <a:t> </a:t>
              </a:r>
              <a:r>
                <a:rPr lang="en-US" sz="2400" dirty="0" err="1">
                  <a:solidFill>
                    <a:srgbClr val="000000"/>
                  </a:solidFill>
                </a:rPr>
                <a:t>trình</a:t>
              </a:r>
              <a:endParaRPr lang="en-US" sz="2400" dirty="0">
                <a:solidFill>
                  <a:srgbClr val="000000"/>
                </a:solidFill>
              </a:endParaRPr>
            </a:p>
          </p:txBody>
        </p:sp>
        <p:sp>
          <p:nvSpPr>
            <p:cNvPr id="86107"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86111" name="Group 95"/>
            <p:cNvGrpSpPr>
              <a:grpSpLocks/>
            </p:cNvGrpSpPr>
            <p:nvPr/>
          </p:nvGrpSpPr>
          <p:grpSpPr bwMode="auto">
            <a:xfrm>
              <a:off x="1268" y="2432"/>
              <a:ext cx="480" cy="419"/>
              <a:chOff x="1110" y="2656"/>
              <a:chExt cx="1549" cy="1351"/>
            </a:xfrm>
          </p:grpSpPr>
          <p:sp>
            <p:nvSpPr>
              <p:cNvPr id="86112"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3"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4" name="AutoShape 9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15"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grpSp>
        <p:nvGrpSpPr>
          <p:cNvPr id="86124" name="Group 108"/>
          <p:cNvGrpSpPr>
            <a:grpSpLocks/>
          </p:cNvGrpSpPr>
          <p:nvPr/>
        </p:nvGrpSpPr>
        <p:grpSpPr bwMode="auto">
          <a:xfrm>
            <a:off x="2012950" y="4419599"/>
            <a:ext cx="5410200" cy="960438"/>
            <a:chOff x="1268" y="2976"/>
            <a:chExt cx="3408" cy="605"/>
          </a:xfrm>
        </p:grpSpPr>
        <p:sp>
          <p:nvSpPr>
            <p:cNvPr id="86108" name="Line 92"/>
            <p:cNvSpPr>
              <a:spLocks noChangeShapeType="1"/>
            </p:cNvSpPr>
            <p:nvPr/>
          </p:nvSpPr>
          <p:spPr bwMode="auto">
            <a:xfrm>
              <a:off x="1652" y="3362"/>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9" name="Text Box 93"/>
            <p:cNvSpPr txBox="1">
              <a:spLocks noChangeArrowheads="1"/>
            </p:cNvSpPr>
            <p:nvPr/>
          </p:nvSpPr>
          <p:spPr bwMode="auto">
            <a:xfrm>
              <a:off x="1968" y="3058"/>
              <a:ext cx="231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solidFill>
                    <a:srgbClr val="FF0000"/>
                  </a:solidFill>
                </a:rPr>
                <a:t>Thực</a:t>
              </a:r>
              <a:r>
                <a:rPr lang="en-US" sz="2400" dirty="0">
                  <a:solidFill>
                    <a:srgbClr val="FF0000"/>
                  </a:solidFill>
                </a:rPr>
                <a:t> </a:t>
              </a:r>
              <a:r>
                <a:rPr lang="en-US" sz="2400" dirty="0" err="1">
                  <a:solidFill>
                    <a:srgbClr val="FF0000"/>
                  </a:solidFill>
                </a:rPr>
                <a:t>nghiệm</a:t>
              </a:r>
              <a:r>
                <a:rPr lang="en-US" sz="2400" dirty="0">
                  <a:solidFill>
                    <a:srgbClr val="FF0000"/>
                  </a:solidFill>
                </a:rPr>
                <a:t> </a:t>
              </a:r>
              <a:r>
                <a:rPr lang="en-US" sz="2400" dirty="0" err="1">
                  <a:solidFill>
                    <a:srgbClr val="FF0000"/>
                  </a:solidFill>
                </a:rPr>
                <a:t>và</a:t>
              </a:r>
              <a:r>
                <a:rPr lang="en-US" sz="2400" dirty="0">
                  <a:solidFill>
                    <a:srgbClr val="FF0000"/>
                  </a:solidFill>
                </a:rPr>
                <a:t> </a:t>
              </a:r>
              <a:r>
                <a:rPr lang="en-US" sz="2400" dirty="0" err="1">
                  <a:solidFill>
                    <a:srgbClr val="FF0000"/>
                  </a:solidFill>
                </a:rPr>
                <a:t>đánh</a:t>
              </a:r>
              <a:r>
                <a:rPr lang="en-US" sz="2400" dirty="0">
                  <a:solidFill>
                    <a:srgbClr val="FF0000"/>
                  </a:solidFill>
                </a:rPr>
                <a:t> </a:t>
              </a:r>
              <a:r>
                <a:rPr lang="en-US" sz="2400" dirty="0" err="1">
                  <a:solidFill>
                    <a:srgbClr val="FF0000"/>
                  </a:solidFill>
                </a:rPr>
                <a:t>giá</a:t>
              </a:r>
              <a:endParaRPr lang="en-US" sz="2400" dirty="0">
                <a:solidFill>
                  <a:srgbClr val="FF0000"/>
                </a:solidFill>
              </a:endParaRPr>
            </a:p>
            <a:p>
              <a:pPr eaLnBrk="0" hangingPunct="0"/>
              <a:endParaRPr lang="en-US" sz="2400" dirty="0">
                <a:solidFill>
                  <a:srgbClr val="000000"/>
                </a:solidFill>
              </a:endParaRPr>
            </a:p>
          </p:txBody>
        </p:sp>
        <p:sp>
          <p:nvSpPr>
            <p:cNvPr id="86110" name="Text Box 94"/>
            <p:cNvSpPr txBox="1">
              <a:spLocks noChangeArrowheads="1"/>
            </p:cNvSpPr>
            <p:nvPr/>
          </p:nvSpPr>
          <p:spPr bwMode="gray">
            <a:xfrm>
              <a:off x="1392" y="307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4</a:t>
              </a:r>
            </a:p>
          </p:txBody>
        </p:sp>
        <p:grpSp>
          <p:nvGrpSpPr>
            <p:cNvPr id="86116" name="Group 100"/>
            <p:cNvGrpSpPr>
              <a:grpSpLocks/>
            </p:cNvGrpSpPr>
            <p:nvPr/>
          </p:nvGrpSpPr>
          <p:grpSpPr bwMode="auto">
            <a:xfrm>
              <a:off x="1268" y="2976"/>
              <a:ext cx="480" cy="451"/>
              <a:chOff x="3174" y="2553"/>
              <a:chExt cx="1549" cy="1454"/>
            </a:xfrm>
          </p:grpSpPr>
          <p:sp>
            <p:nvSpPr>
              <p:cNvPr id="86117"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8" name="AutoShape 102"/>
              <p:cNvSpPr>
                <a:spLocks noChangeArrowheads="1"/>
              </p:cNvSpPr>
              <p:nvPr/>
            </p:nvSpPr>
            <p:spPr bwMode="gray">
              <a:xfrm>
                <a:off x="3174" y="2553"/>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9" name="AutoShape 103"/>
              <p:cNvSpPr>
                <a:spLocks noChangeArrowheads="1"/>
              </p:cNvSpPr>
              <p:nvPr/>
            </p:nvSpPr>
            <p:spPr bwMode="gray">
              <a:xfrm>
                <a:off x="3264" y="2633"/>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20" name="Text Box 104"/>
            <p:cNvSpPr txBox="1">
              <a:spLocks noChangeArrowheads="1"/>
            </p:cNvSpPr>
            <p:nvPr/>
          </p:nvSpPr>
          <p:spPr bwMode="gray">
            <a:xfrm>
              <a:off x="1392" y="30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sp>
        <p:nvSpPr>
          <p:cNvPr id="3" name="Slide Number Placeholder 2"/>
          <p:cNvSpPr>
            <a:spLocks noGrp="1"/>
          </p:cNvSpPr>
          <p:nvPr>
            <p:ph type="sldNum" sz="quarter" idx="12"/>
          </p:nvPr>
        </p:nvSpPr>
        <p:spPr/>
        <p:txBody>
          <a:bodyPr/>
          <a:lstStyle/>
          <a:p>
            <a:fld id="{753E8AF1-3FDC-433A-B115-6A0A382D9A1A}" type="slidenum">
              <a:rPr lang="en-US" smtClean="0"/>
              <a:pPr/>
              <a:t>29</a:t>
            </a:fld>
            <a:endParaRPr lang="en-US"/>
          </a:p>
        </p:txBody>
      </p:sp>
      <p:grpSp>
        <p:nvGrpSpPr>
          <p:cNvPr id="47" name="Group 107"/>
          <p:cNvGrpSpPr>
            <a:grpSpLocks/>
          </p:cNvGrpSpPr>
          <p:nvPr/>
        </p:nvGrpSpPr>
        <p:grpSpPr bwMode="auto">
          <a:xfrm>
            <a:off x="1998662" y="5354637"/>
            <a:ext cx="5410200" cy="665163"/>
            <a:chOff x="1268" y="2432"/>
            <a:chExt cx="3408" cy="419"/>
          </a:xfrm>
        </p:grpSpPr>
        <p:sp>
          <p:nvSpPr>
            <p:cNvPr id="48"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90"/>
            <p:cNvSpPr txBox="1">
              <a:spLocks noChangeArrowheads="1"/>
            </p:cNvSpPr>
            <p:nvPr/>
          </p:nvSpPr>
          <p:spPr bwMode="auto">
            <a:xfrm>
              <a:off x="1968" y="2482"/>
              <a:ext cx="8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Tổng</a:t>
              </a:r>
              <a:r>
                <a:rPr lang="en-US" sz="2400" dirty="0" smtClean="0">
                  <a:solidFill>
                    <a:srgbClr val="000000"/>
                  </a:solidFill>
                </a:rPr>
                <a:t> </a:t>
              </a:r>
              <a:r>
                <a:rPr lang="en-US" sz="2400" dirty="0" err="1" smtClean="0">
                  <a:solidFill>
                    <a:srgbClr val="000000"/>
                  </a:solidFill>
                </a:rPr>
                <a:t>kết</a:t>
              </a:r>
              <a:endParaRPr lang="en-US" sz="2400" dirty="0">
                <a:solidFill>
                  <a:srgbClr val="000000"/>
                </a:solidFill>
              </a:endParaRPr>
            </a:p>
          </p:txBody>
        </p:sp>
        <p:sp>
          <p:nvSpPr>
            <p:cNvPr id="50"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51" name="Group 95"/>
            <p:cNvGrpSpPr>
              <a:grpSpLocks/>
            </p:cNvGrpSpPr>
            <p:nvPr/>
          </p:nvGrpSpPr>
          <p:grpSpPr bwMode="auto">
            <a:xfrm>
              <a:off x="1268" y="2432"/>
              <a:ext cx="489" cy="419"/>
              <a:chOff x="1110" y="2656"/>
              <a:chExt cx="1578" cy="1351"/>
            </a:xfrm>
          </p:grpSpPr>
          <p:sp>
            <p:nvSpPr>
              <p:cNvPr id="53" name="AutoShape 96"/>
              <p:cNvSpPr>
                <a:spLocks noChangeArrowheads="1"/>
              </p:cNvSpPr>
              <p:nvPr/>
            </p:nvSpPr>
            <p:spPr bwMode="gray">
              <a:xfrm>
                <a:off x="1123" y="2679"/>
                <a:ext cx="1565"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98"/>
              <p:cNvSpPr>
                <a:spLocks noChangeArrowheads="1"/>
              </p:cNvSpPr>
              <p:nvPr/>
            </p:nvSpPr>
            <p:spPr bwMode="gray">
              <a:xfrm>
                <a:off x="1200" y="2736"/>
                <a:ext cx="1375"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rgbClr val="FFFFFF"/>
                  </a:solidFill>
                </a:rPr>
                <a:t>5</a:t>
              </a:r>
              <a:endParaRPr lang="en-US" sz="2400" b="1" dirty="0">
                <a:solidFill>
                  <a:srgbClr val="FFFFFF"/>
                </a:solidFill>
              </a:endParaRPr>
            </a:p>
          </p:txBody>
        </p:sp>
      </p:grpSp>
    </p:spTree>
    <p:extLst>
      <p:ext uri="{BB962C8B-B14F-4D97-AF65-F5344CB8AC3E}">
        <p14:creationId xmlns:p14="http://schemas.microsoft.com/office/powerpoint/2010/main" val="1508420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67587" name="Rectangle 3"/>
          <p:cNvSpPr>
            <a:spLocks noGrp="1" noChangeArrowheads="1"/>
          </p:cNvSpPr>
          <p:nvPr>
            <p:ph type="body" idx="1"/>
          </p:nvPr>
        </p:nvSpPr>
        <p:spPr>
          <a:xfrm>
            <a:off x="762000" y="1600200"/>
            <a:ext cx="7686675" cy="4519613"/>
          </a:xfrm>
        </p:spPr>
        <p:txBody>
          <a:bodyPr/>
          <a:lstStyle/>
          <a:p>
            <a:pPr>
              <a:lnSpc>
                <a:spcPct val="80000"/>
              </a:lnSpc>
            </a:pP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ngày</a:t>
            </a:r>
            <a:r>
              <a:rPr lang="en-US" dirty="0" smtClean="0"/>
              <a:t> </a:t>
            </a:r>
            <a:r>
              <a:rPr lang="en-US" dirty="0" err="1"/>
              <a:t>càng</a:t>
            </a:r>
            <a:r>
              <a:rPr lang="en-US" dirty="0"/>
              <a:t> </a:t>
            </a:r>
            <a:r>
              <a:rPr lang="en-US" dirty="0" err="1" smtClean="0"/>
              <a:t>khắt</a:t>
            </a:r>
            <a:r>
              <a:rPr lang="en-US" dirty="0" smtClean="0"/>
              <a:t> </a:t>
            </a:r>
            <a:r>
              <a:rPr lang="en-US" dirty="0" err="1" smtClean="0"/>
              <a:t>khe</a:t>
            </a:r>
            <a:endParaRPr lang="en-US" dirty="0" smtClean="0"/>
          </a:p>
          <a:p>
            <a:pPr marL="457200" lvl="1" indent="0">
              <a:lnSpc>
                <a:spcPct val="80000"/>
              </a:lnSpc>
              <a:buNone/>
            </a:pPr>
            <a:r>
              <a:rPr lang="en-US" dirty="0" smtClean="0"/>
              <a:t>=&gt;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p>
          <a:p>
            <a:pPr>
              <a:lnSpc>
                <a:spcPct val="80000"/>
              </a:lnSpc>
            </a:pPr>
            <a:r>
              <a:rPr lang="en-US" dirty="0" smtClean="0"/>
              <a:t> </a:t>
            </a:r>
            <a:r>
              <a:rPr lang="en-US" dirty="0" err="1" smtClean="0"/>
              <a:t>Thực</a:t>
            </a:r>
            <a:r>
              <a:rPr lang="en-US" dirty="0" smtClean="0"/>
              <a:t> </a:t>
            </a:r>
            <a:r>
              <a:rPr lang="en-US" dirty="0" err="1" smtClean="0"/>
              <a:t>hiện</a:t>
            </a:r>
            <a:r>
              <a:rPr lang="en-US" dirty="0" smtClean="0"/>
              <a:t> </a:t>
            </a:r>
            <a:r>
              <a:rPr lang="en-US" dirty="0" err="1" smtClean="0"/>
              <a:t>ngay</a:t>
            </a:r>
            <a:r>
              <a:rPr lang="en-US" dirty="0" smtClean="0"/>
              <a:t> </a:t>
            </a:r>
            <a:r>
              <a:rPr lang="en-US" dirty="0" err="1" smtClean="0"/>
              <a:t>từ</a:t>
            </a:r>
            <a:r>
              <a:rPr lang="en-US" dirty="0" smtClean="0"/>
              <a:t> </a:t>
            </a:r>
            <a:r>
              <a:rPr lang="en-US" dirty="0" err="1" smtClean="0"/>
              <a:t>đầu</a:t>
            </a:r>
            <a:r>
              <a:rPr lang="en-US" sz="2800" dirty="0" smtClean="0"/>
              <a:t/>
            </a:r>
            <a:br>
              <a:rPr lang="en-US" sz="2800" dirty="0" smtClean="0"/>
            </a:br>
            <a:endParaRPr lang="en-US" sz="2800" dirty="0" smtClean="0"/>
          </a:p>
          <a:p>
            <a:pPr>
              <a:lnSpc>
                <a:spcPct val="80000"/>
              </a:lnSpc>
            </a:pPr>
            <a:endParaRPr lang="en-US" sz="3300" dirty="0" smtClean="0">
              <a:solidFill>
                <a:schemeClr val="tx2"/>
              </a:solidFill>
            </a:endParaRPr>
          </a:p>
          <a:p>
            <a:pPr>
              <a:lnSpc>
                <a:spcPct val="80000"/>
              </a:lnSpc>
            </a:pPr>
            <a:endParaRPr lang="en-US" sz="3300" dirty="0">
              <a:solidFill>
                <a:schemeClr val="tx2"/>
              </a:solidFill>
            </a:endParaRPr>
          </a:p>
          <a:p>
            <a:pPr>
              <a:lnSpc>
                <a:spcPct val="80000"/>
              </a:lnSpc>
            </a:pPr>
            <a:endParaRPr lang="en-US" sz="3300" dirty="0" smtClean="0">
              <a:solidFill>
                <a:schemeClr val="tx2"/>
              </a:solidFill>
            </a:endParaRPr>
          </a:p>
          <a:p>
            <a:pPr>
              <a:lnSpc>
                <a:spcPct val="80000"/>
              </a:lnSpc>
            </a:pPr>
            <a:endParaRPr lang="en-US" sz="3300" dirty="0">
              <a:solidFill>
                <a:schemeClr val="tx2"/>
              </a:solidFill>
            </a:endParaRPr>
          </a:p>
        </p:txBody>
      </p:sp>
      <p:sp>
        <p:nvSpPr>
          <p:cNvPr id="3" name="TextBox 2"/>
          <p:cNvSpPr txBox="1"/>
          <p:nvPr/>
        </p:nvSpPr>
        <p:spPr>
          <a:xfrm>
            <a:off x="5544961" y="3505645"/>
            <a:ext cx="1736373" cy="923330"/>
          </a:xfrm>
          <a:prstGeom prst="rect">
            <a:avLst/>
          </a:prstGeom>
          <a:noFill/>
        </p:spPr>
        <p:txBody>
          <a:bodyPr wrap="none" rtlCol="0">
            <a:spAutoFit/>
          </a:bodyPr>
          <a:lstStyle/>
          <a:p>
            <a:pPr algn="ctr"/>
            <a:r>
              <a:rPr lang="en-US" dirty="0" smtClean="0"/>
              <a:t>Chi phí sửa lỗi </a:t>
            </a:r>
          </a:p>
          <a:p>
            <a:pPr algn="ctr"/>
            <a:r>
              <a:rPr lang="en-US" dirty="0" smtClean="0"/>
              <a:t>theo thời gian</a:t>
            </a:r>
          </a:p>
          <a:p>
            <a:pPr algn="ctr"/>
            <a:r>
              <a:rPr lang="en-US" dirty="0" smtClean="0"/>
              <a:t>phát hiện lỗi</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361" y="2971800"/>
            <a:ext cx="3657600" cy="2295821"/>
          </a:xfrm>
          <a:prstGeom prst="rect">
            <a:avLst/>
          </a:prstGeom>
        </p:spPr>
      </p:pic>
      <p:sp>
        <p:nvSpPr>
          <p:cNvPr id="4" name="Slide Number Placeholder 3"/>
          <p:cNvSpPr>
            <a:spLocks noGrp="1"/>
          </p:cNvSpPr>
          <p:nvPr>
            <p:ph type="sldNum" sz="quarter" idx="12"/>
          </p:nvPr>
        </p:nvSpPr>
        <p:spPr/>
        <p:txBody>
          <a:bodyPr/>
          <a:lstStyle/>
          <a:p>
            <a:fld id="{753E8AF1-3FDC-433A-B115-6A0A382D9A1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nghiệm</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nghiệm</a:t>
            </a:r>
            <a:r>
              <a:rPr lang="en-US" dirty="0" smtClean="0"/>
              <a:t>:</a:t>
            </a:r>
            <a:endParaRPr lang="en-US" dirty="0"/>
          </a:p>
          <a:p>
            <a:pPr marL="0" indent="0">
              <a:buNone/>
            </a:pPr>
            <a:r>
              <a:rPr lang="en-US" dirty="0" err="1" smtClean="0"/>
              <a:t>Tỉ</a:t>
            </a:r>
            <a:r>
              <a:rPr lang="en-US" dirty="0" smtClean="0"/>
              <a:t> </a:t>
            </a:r>
            <a:r>
              <a:rPr lang="en-US" dirty="0" err="1" smtClean="0"/>
              <a:t>lệ</a:t>
            </a:r>
            <a:r>
              <a:rPr lang="en-US" dirty="0" smtClean="0"/>
              <a:t> </a:t>
            </a:r>
            <a:r>
              <a:rPr lang="en-US" dirty="0" err="1" smtClean="0"/>
              <a:t>thành</a:t>
            </a:r>
            <a:r>
              <a:rPr lang="en-US" dirty="0" smtClean="0"/>
              <a:t> </a:t>
            </a:r>
            <a:r>
              <a:rPr lang="en-US" dirty="0" err="1" smtClean="0"/>
              <a:t>công</a:t>
            </a:r>
            <a:r>
              <a:rPr lang="en-US" dirty="0" smtClean="0"/>
              <a:t>: 85,7%</a:t>
            </a:r>
          </a:p>
          <a:p>
            <a:r>
              <a:rPr lang="en-US" dirty="0" err="1" smtClean="0"/>
              <a:t>Đánh</a:t>
            </a:r>
            <a:r>
              <a:rPr lang="en-US" dirty="0" smtClean="0"/>
              <a:t> </a:t>
            </a:r>
            <a:r>
              <a:rPr lang="en-US" dirty="0" err="1" smtClean="0"/>
              <a:t>giá</a:t>
            </a:r>
            <a:r>
              <a:rPr lang="en-US" dirty="0" smtClean="0"/>
              <a:t>:</a:t>
            </a:r>
          </a:p>
          <a:p>
            <a:pPr lvl="1">
              <a:buFont typeface="Arial" panose="020B0604020202020204" pitchFamily="34" charset="0"/>
              <a:buChar char="•"/>
            </a:pPr>
            <a:r>
              <a:rPr lang="en-US" dirty="0" err="1" smtClean="0"/>
              <a:t>Testcase</a:t>
            </a:r>
            <a:r>
              <a:rPr lang="en-US" dirty="0" smtClean="0"/>
              <a:t> </a:t>
            </a:r>
            <a:r>
              <a:rPr lang="en-US" dirty="0" err="1" smtClean="0"/>
              <a:t>sinh</a:t>
            </a:r>
            <a:r>
              <a:rPr lang="en-US" dirty="0" smtClean="0"/>
              <a:t> </a:t>
            </a:r>
            <a:r>
              <a:rPr lang="en-US" dirty="0" err="1" smtClean="0"/>
              <a:t>ra</a:t>
            </a:r>
            <a:r>
              <a:rPr lang="en-US" dirty="0" smtClean="0"/>
              <a:t> </a:t>
            </a:r>
            <a:r>
              <a:rPr lang="en-US" dirty="0" err="1" smtClean="0"/>
              <a:t>chính</a:t>
            </a:r>
            <a:r>
              <a:rPr lang="en-US" dirty="0" smtClean="0"/>
              <a:t> </a:t>
            </a:r>
            <a:r>
              <a:rPr lang="en-US" dirty="0" err="1" smtClean="0"/>
              <a:t>xác</a:t>
            </a:r>
            <a:r>
              <a:rPr lang="en-US" dirty="0" smtClean="0"/>
              <a:t>.</a:t>
            </a:r>
          </a:p>
          <a:p>
            <a:pPr lvl="1">
              <a:buFont typeface="Arial" panose="020B0604020202020204" pitchFamily="34" charset="0"/>
              <a:buChar char="•"/>
            </a:pPr>
            <a:r>
              <a:rPr lang="en-US" dirty="0" err="1" smtClean="0"/>
              <a:t>Thời</a:t>
            </a:r>
            <a:r>
              <a:rPr lang="en-US" dirty="0" smtClean="0"/>
              <a:t> </a:t>
            </a:r>
            <a:r>
              <a:rPr lang="en-US" dirty="0" err="1" smtClean="0"/>
              <a:t>gian</a:t>
            </a:r>
            <a:r>
              <a:rPr lang="en-US" dirty="0" smtClean="0"/>
              <a:t> </a:t>
            </a:r>
            <a:r>
              <a:rPr lang="en-US" dirty="0" err="1" smtClean="0"/>
              <a:t>tạo</a:t>
            </a:r>
            <a:r>
              <a:rPr lang="en-US" dirty="0" smtClean="0"/>
              <a:t> </a:t>
            </a:r>
            <a:r>
              <a:rPr lang="en-US" dirty="0" err="1" smtClean="0"/>
              <a:t>testcase</a:t>
            </a:r>
            <a:r>
              <a:rPr lang="en-US" dirty="0" smtClean="0"/>
              <a:t> </a:t>
            </a:r>
            <a:r>
              <a:rPr lang="en-US" dirty="0" err="1" smtClean="0"/>
              <a:t>lớn</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thể</a:t>
            </a:r>
            <a:r>
              <a:rPr lang="en-US" dirty="0"/>
              <a:t> </a:t>
            </a:r>
            <a:r>
              <a:rPr lang="en-US" dirty="0" err="1" smtClean="0"/>
              <a:t>cho</a:t>
            </a:r>
            <a:r>
              <a:rPr lang="en-US" dirty="0" smtClean="0"/>
              <a:t>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với</a:t>
            </a:r>
            <a:r>
              <a:rPr lang="en-US" dirty="0" smtClean="0"/>
              <a:t> </a:t>
            </a:r>
            <a:r>
              <a:rPr lang="en-US" dirty="0" err="1" smtClean="0"/>
              <a:t>các</a:t>
            </a:r>
            <a:r>
              <a:rPr lang="en-US" dirty="0" smtClean="0"/>
              <a:t> </a:t>
            </a:r>
            <a:r>
              <a:rPr lang="en-US" dirty="0" err="1" smtClean="0"/>
              <a:t>hàm</a:t>
            </a:r>
            <a:r>
              <a:rPr lang="en-US" dirty="0" smtClean="0"/>
              <a:t> </a:t>
            </a:r>
            <a:r>
              <a:rPr lang="en-US" dirty="0" err="1" smtClean="0"/>
              <a:t>phức</a:t>
            </a:r>
            <a:r>
              <a:rPr lang="en-US" dirty="0" smtClean="0"/>
              <a:t> </a:t>
            </a:r>
            <a:r>
              <a:rPr lang="en-US" dirty="0" err="1" smtClean="0"/>
              <a:t>tạp</a:t>
            </a:r>
            <a:r>
              <a:rPr lang="en-US" dirty="0" smtClean="0"/>
              <a:t>.</a:t>
            </a:r>
          </a:p>
          <a:p>
            <a:pPr lvl="1">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753E8AF1-3FDC-433A-B115-6A0A382D9A1A}" type="slidenum">
              <a:rPr lang="en-US" smtClean="0"/>
              <a:pPr/>
              <a:t>30</a:t>
            </a:fld>
            <a:endParaRPr lang="en-US"/>
          </a:p>
        </p:txBody>
      </p:sp>
    </p:spTree>
    <p:extLst>
      <p:ext uri="{BB962C8B-B14F-4D97-AF65-F5344CB8AC3E}">
        <p14:creationId xmlns:p14="http://schemas.microsoft.com/office/powerpoint/2010/main" val="184973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t>Nội dung</a:t>
            </a:r>
            <a:endParaRPr lang="en-US" dirty="0">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6121" name="Group 105"/>
          <p:cNvGrpSpPr>
            <a:grpSpLocks/>
          </p:cNvGrpSpPr>
          <p:nvPr/>
        </p:nvGrpSpPr>
        <p:grpSpPr bwMode="auto">
          <a:xfrm>
            <a:off x="2012950" y="17526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Text Box 84"/>
            <p:cNvSpPr txBox="1">
              <a:spLocks noChangeArrowheads="1"/>
            </p:cNvSpPr>
            <p:nvPr/>
          </p:nvSpPr>
          <p:spPr bwMode="auto">
            <a:xfrm>
              <a:off x="1968" y="1344"/>
              <a:ext cx="14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Giới</a:t>
              </a:r>
              <a:r>
                <a:rPr lang="en-US" sz="2400" dirty="0" smtClean="0">
                  <a:solidFill>
                    <a:srgbClr val="000000"/>
                  </a:solidFill>
                </a:rPr>
                <a:t> </a:t>
              </a:r>
              <a:r>
                <a:rPr lang="en-US" sz="2400" dirty="0" err="1" smtClean="0">
                  <a:solidFill>
                    <a:srgbClr val="000000"/>
                  </a:solidFill>
                </a:rPr>
                <a:t>thiệu</a:t>
              </a:r>
              <a:r>
                <a:rPr lang="en-US" sz="2400" dirty="0" smtClean="0">
                  <a:solidFill>
                    <a:srgbClr val="000000"/>
                  </a:solidFill>
                </a:rPr>
                <a:t> </a:t>
              </a:r>
              <a:r>
                <a:rPr lang="en-US" sz="2400" dirty="0" err="1" smtClean="0">
                  <a:solidFill>
                    <a:srgbClr val="000000"/>
                  </a:solidFill>
                </a:rPr>
                <a:t>đề</a:t>
              </a:r>
              <a:r>
                <a:rPr lang="en-US" sz="2400" dirty="0" smtClean="0">
                  <a:solidFill>
                    <a:srgbClr val="000000"/>
                  </a:solidFill>
                </a:rPr>
                <a:t> </a:t>
              </a:r>
              <a:r>
                <a:rPr lang="en-US" sz="2400" dirty="0" err="1" smtClean="0">
                  <a:solidFill>
                    <a:srgbClr val="000000"/>
                  </a:solidFill>
                </a:rPr>
                <a:t>tài</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1</a:t>
              </a:r>
            </a:p>
          </p:txBody>
        </p:sp>
      </p:grpSp>
      <p:grpSp>
        <p:nvGrpSpPr>
          <p:cNvPr id="86122" name="Group 106"/>
          <p:cNvGrpSpPr>
            <a:grpSpLocks/>
          </p:cNvGrpSpPr>
          <p:nvPr/>
        </p:nvGrpSpPr>
        <p:grpSpPr bwMode="auto">
          <a:xfrm>
            <a:off x="2012950" y="2667000"/>
            <a:ext cx="5410202" cy="665163"/>
            <a:chOff x="1268" y="1872"/>
            <a:chExt cx="3408" cy="419"/>
          </a:xfrm>
        </p:grpSpPr>
        <p:grpSp>
          <p:nvGrpSpPr>
            <p:cNvPr id="86095" name="Group 79"/>
            <p:cNvGrpSpPr>
              <a:grpSpLocks/>
            </p:cNvGrpSpPr>
            <p:nvPr/>
          </p:nvGrpSpPr>
          <p:grpSpPr bwMode="auto">
            <a:xfrm>
              <a:off x="1268" y="1872"/>
              <a:ext cx="480" cy="419"/>
              <a:chOff x="3174" y="2656"/>
              <a:chExt cx="1549" cy="1351"/>
            </a:xfrm>
          </p:grpSpPr>
          <p:sp>
            <p:nvSpPr>
              <p:cNvPr id="86096"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AutoShape 82"/>
              <p:cNvSpPr>
                <a:spLocks noChangeArrowheads="1"/>
              </p:cNvSpPr>
              <p:nvPr/>
            </p:nvSpPr>
            <p:spPr bwMode="gray">
              <a:xfrm>
                <a:off x="3264"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2" name="Line 86"/>
            <p:cNvSpPr>
              <a:spLocks noChangeShapeType="1"/>
            </p:cNvSpPr>
            <p:nvPr/>
          </p:nvSpPr>
          <p:spPr bwMode="auto">
            <a:xfrm>
              <a:off x="1652" y="2256"/>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Text Box 87"/>
            <p:cNvSpPr txBox="1">
              <a:spLocks noChangeArrowheads="1"/>
            </p:cNvSpPr>
            <p:nvPr/>
          </p:nvSpPr>
          <p:spPr bwMode="auto">
            <a:xfrm>
              <a:off x="1968" y="1920"/>
              <a:ext cx="16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Kiến</a:t>
              </a:r>
              <a:r>
                <a:rPr lang="en-US" sz="2400" dirty="0" smtClean="0">
                  <a:solidFill>
                    <a:srgbClr val="000000"/>
                  </a:solidFill>
                </a:rPr>
                <a:t> </a:t>
              </a:r>
              <a:r>
                <a:rPr lang="en-US" sz="2400" dirty="0" err="1" smtClean="0">
                  <a:solidFill>
                    <a:srgbClr val="000000"/>
                  </a:solidFill>
                </a:rPr>
                <a:t>thức</a:t>
              </a:r>
              <a:r>
                <a:rPr lang="en-US" sz="2400" dirty="0" smtClean="0">
                  <a:solidFill>
                    <a:srgbClr val="000000"/>
                  </a:solidFill>
                </a:rPr>
                <a:t> </a:t>
              </a:r>
              <a:r>
                <a:rPr lang="en-US" sz="2400" dirty="0" err="1" smtClean="0">
                  <a:solidFill>
                    <a:srgbClr val="000000"/>
                  </a:solidFill>
                </a:rPr>
                <a:t>cơ</a:t>
              </a:r>
              <a:r>
                <a:rPr lang="en-US" sz="2400" dirty="0" smtClean="0">
                  <a:solidFill>
                    <a:srgbClr val="000000"/>
                  </a:solidFill>
                </a:rPr>
                <a:t> </a:t>
              </a:r>
              <a:r>
                <a:rPr lang="en-US" sz="2400" dirty="0" err="1" smtClean="0">
                  <a:solidFill>
                    <a:srgbClr val="000000"/>
                  </a:solidFill>
                </a:rPr>
                <a:t>bản</a:t>
              </a:r>
              <a:endParaRPr lang="en-US" sz="2400" dirty="0">
                <a:solidFill>
                  <a:srgbClr val="000000"/>
                </a:solidFill>
              </a:endParaRPr>
            </a:p>
          </p:txBody>
        </p:sp>
        <p:sp>
          <p:nvSpPr>
            <p:cNvPr id="86104" name="Text Box 88"/>
            <p:cNvSpPr txBox="1">
              <a:spLocks noChangeArrowheads="1"/>
            </p:cNvSpPr>
            <p:nvPr/>
          </p:nvSpPr>
          <p:spPr bwMode="gray">
            <a:xfrm>
              <a:off x="1392" y="19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grpSp>
        <p:nvGrpSpPr>
          <p:cNvPr id="86123" name="Group 107"/>
          <p:cNvGrpSpPr>
            <a:grpSpLocks/>
          </p:cNvGrpSpPr>
          <p:nvPr/>
        </p:nvGrpSpPr>
        <p:grpSpPr bwMode="auto">
          <a:xfrm>
            <a:off x="2012950" y="3556000"/>
            <a:ext cx="5410200" cy="665163"/>
            <a:chOff x="1268" y="2432"/>
            <a:chExt cx="3408" cy="419"/>
          </a:xfrm>
        </p:grpSpPr>
        <p:sp>
          <p:nvSpPr>
            <p:cNvPr id="86105"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6" name="Text Box 90"/>
            <p:cNvSpPr txBox="1">
              <a:spLocks noChangeArrowheads="1"/>
            </p:cNvSpPr>
            <p:nvPr/>
          </p:nvSpPr>
          <p:spPr bwMode="auto">
            <a:xfrm>
              <a:off x="1968" y="2482"/>
              <a:ext cx="21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Thực</a:t>
              </a:r>
              <a:r>
                <a:rPr lang="en-US" sz="2400" dirty="0" smtClean="0">
                  <a:solidFill>
                    <a:srgbClr val="000000"/>
                  </a:solidFill>
                </a:rPr>
                <a:t> </a:t>
              </a:r>
              <a:r>
                <a:rPr lang="en-US" sz="2400" dirty="0" err="1" smtClean="0">
                  <a:solidFill>
                    <a:srgbClr val="000000"/>
                  </a:solidFill>
                </a:rPr>
                <a:t>hiện</a:t>
              </a:r>
              <a:r>
                <a:rPr lang="en-US" sz="2400" dirty="0" smtClean="0">
                  <a:solidFill>
                    <a:srgbClr val="000000"/>
                  </a:solidFill>
                </a:rPr>
                <a:t> </a:t>
              </a:r>
              <a:r>
                <a:rPr lang="en-US" sz="2400" dirty="0" err="1">
                  <a:solidFill>
                    <a:srgbClr val="000000"/>
                  </a:solidFill>
                </a:rPr>
                <a:t>chương</a:t>
              </a:r>
              <a:r>
                <a:rPr lang="en-US" sz="2400" dirty="0">
                  <a:solidFill>
                    <a:srgbClr val="000000"/>
                  </a:solidFill>
                </a:rPr>
                <a:t> </a:t>
              </a:r>
              <a:r>
                <a:rPr lang="en-US" sz="2400" dirty="0" err="1">
                  <a:solidFill>
                    <a:srgbClr val="000000"/>
                  </a:solidFill>
                </a:rPr>
                <a:t>trình</a:t>
              </a:r>
              <a:endParaRPr lang="en-US" sz="2400" dirty="0">
                <a:solidFill>
                  <a:srgbClr val="000000"/>
                </a:solidFill>
              </a:endParaRPr>
            </a:p>
          </p:txBody>
        </p:sp>
        <p:sp>
          <p:nvSpPr>
            <p:cNvPr id="86107"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86111" name="Group 95"/>
            <p:cNvGrpSpPr>
              <a:grpSpLocks/>
            </p:cNvGrpSpPr>
            <p:nvPr/>
          </p:nvGrpSpPr>
          <p:grpSpPr bwMode="auto">
            <a:xfrm>
              <a:off x="1268" y="2432"/>
              <a:ext cx="480" cy="419"/>
              <a:chOff x="1110" y="2656"/>
              <a:chExt cx="1549" cy="1351"/>
            </a:xfrm>
          </p:grpSpPr>
          <p:sp>
            <p:nvSpPr>
              <p:cNvPr id="86112"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3"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4" name="AutoShape 9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15"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grpSp>
        <p:nvGrpSpPr>
          <p:cNvPr id="86124" name="Group 108"/>
          <p:cNvGrpSpPr>
            <a:grpSpLocks/>
          </p:cNvGrpSpPr>
          <p:nvPr/>
        </p:nvGrpSpPr>
        <p:grpSpPr bwMode="auto">
          <a:xfrm>
            <a:off x="2012950" y="4419599"/>
            <a:ext cx="5410200" cy="960438"/>
            <a:chOff x="1268" y="2976"/>
            <a:chExt cx="3408" cy="605"/>
          </a:xfrm>
        </p:grpSpPr>
        <p:sp>
          <p:nvSpPr>
            <p:cNvPr id="86108" name="Line 92"/>
            <p:cNvSpPr>
              <a:spLocks noChangeShapeType="1"/>
            </p:cNvSpPr>
            <p:nvPr/>
          </p:nvSpPr>
          <p:spPr bwMode="auto">
            <a:xfrm>
              <a:off x="1652" y="3362"/>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9" name="Text Box 93"/>
            <p:cNvSpPr txBox="1">
              <a:spLocks noChangeArrowheads="1"/>
            </p:cNvSpPr>
            <p:nvPr/>
          </p:nvSpPr>
          <p:spPr bwMode="auto">
            <a:xfrm>
              <a:off x="1968" y="3058"/>
              <a:ext cx="231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solidFill>
                    <a:srgbClr val="000000"/>
                  </a:solidFill>
                </a:rPr>
                <a:t>Thực</a:t>
              </a:r>
              <a:r>
                <a:rPr lang="en-US" sz="2400" dirty="0">
                  <a:solidFill>
                    <a:srgbClr val="000000"/>
                  </a:solidFill>
                </a:rPr>
                <a:t> </a:t>
              </a:r>
              <a:r>
                <a:rPr lang="en-US" sz="2400" dirty="0" err="1">
                  <a:solidFill>
                    <a:srgbClr val="000000"/>
                  </a:solidFill>
                </a:rPr>
                <a:t>nghiệm</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đánh</a:t>
              </a:r>
              <a:r>
                <a:rPr lang="en-US" sz="2400" dirty="0">
                  <a:solidFill>
                    <a:srgbClr val="000000"/>
                  </a:solidFill>
                </a:rPr>
                <a:t> </a:t>
              </a:r>
              <a:r>
                <a:rPr lang="en-US" sz="2400" dirty="0" err="1">
                  <a:solidFill>
                    <a:srgbClr val="000000"/>
                  </a:solidFill>
                </a:rPr>
                <a:t>giá</a:t>
              </a:r>
              <a:endParaRPr lang="en-US" sz="2400" dirty="0">
                <a:solidFill>
                  <a:srgbClr val="000000"/>
                </a:solidFill>
              </a:endParaRPr>
            </a:p>
            <a:p>
              <a:pPr eaLnBrk="0" hangingPunct="0"/>
              <a:endParaRPr lang="en-US" sz="2400" dirty="0">
                <a:solidFill>
                  <a:srgbClr val="000000"/>
                </a:solidFill>
              </a:endParaRPr>
            </a:p>
          </p:txBody>
        </p:sp>
        <p:sp>
          <p:nvSpPr>
            <p:cNvPr id="86110" name="Text Box 94"/>
            <p:cNvSpPr txBox="1">
              <a:spLocks noChangeArrowheads="1"/>
            </p:cNvSpPr>
            <p:nvPr/>
          </p:nvSpPr>
          <p:spPr bwMode="gray">
            <a:xfrm>
              <a:off x="1392" y="307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4</a:t>
              </a:r>
            </a:p>
          </p:txBody>
        </p:sp>
        <p:grpSp>
          <p:nvGrpSpPr>
            <p:cNvPr id="86116" name="Group 100"/>
            <p:cNvGrpSpPr>
              <a:grpSpLocks/>
            </p:cNvGrpSpPr>
            <p:nvPr/>
          </p:nvGrpSpPr>
          <p:grpSpPr bwMode="auto">
            <a:xfrm>
              <a:off x="1268" y="2976"/>
              <a:ext cx="480" cy="451"/>
              <a:chOff x="3174" y="2553"/>
              <a:chExt cx="1549" cy="1454"/>
            </a:xfrm>
          </p:grpSpPr>
          <p:sp>
            <p:nvSpPr>
              <p:cNvPr id="86117"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8" name="AutoShape 102"/>
              <p:cNvSpPr>
                <a:spLocks noChangeArrowheads="1"/>
              </p:cNvSpPr>
              <p:nvPr/>
            </p:nvSpPr>
            <p:spPr bwMode="gray">
              <a:xfrm>
                <a:off x="3174" y="2553"/>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9" name="AutoShape 103"/>
              <p:cNvSpPr>
                <a:spLocks noChangeArrowheads="1"/>
              </p:cNvSpPr>
              <p:nvPr/>
            </p:nvSpPr>
            <p:spPr bwMode="gray">
              <a:xfrm>
                <a:off x="3264" y="2633"/>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20" name="Text Box 104"/>
            <p:cNvSpPr txBox="1">
              <a:spLocks noChangeArrowheads="1"/>
            </p:cNvSpPr>
            <p:nvPr/>
          </p:nvSpPr>
          <p:spPr bwMode="gray">
            <a:xfrm>
              <a:off x="1392" y="30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sp>
        <p:nvSpPr>
          <p:cNvPr id="3" name="Slide Number Placeholder 2"/>
          <p:cNvSpPr>
            <a:spLocks noGrp="1"/>
          </p:cNvSpPr>
          <p:nvPr>
            <p:ph type="sldNum" sz="quarter" idx="12"/>
          </p:nvPr>
        </p:nvSpPr>
        <p:spPr/>
        <p:txBody>
          <a:bodyPr/>
          <a:lstStyle/>
          <a:p>
            <a:fld id="{753E8AF1-3FDC-433A-B115-6A0A382D9A1A}" type="slidenum">
              <a:rPr lang="en-US" smtClean="0"/>
              <a:pPr/>
              <a:t>31</a:t>
            </a:fld>
            <a:endParaRPr lang="en-US"/>
          </a:p>
        </p:txBody>
      </p:sp>
      <p:grpSp>
        <p:nvGrpSpPr>
          <p:cNvPr id="47" name="Group 107"/>
          <p:cNvGrpSpPr>
            <a:grpSpLocks/>
          </p:cNvGrpSpPr>
          <p:nvPr/>
        </p:nvGrpSpPr>
        <p:grpSpPr bwMode="auto">
          <a:xfrm>
            <a:off x="1998662" y="5354637"/>
            <a:ext cx="5410200" cy="665163"/>
            <a:chOff x="1268" y="2432"/>
            <a:chExt cx="3408" cy="419"/>
          </a:xfrm>
        </p:grpSpPr>
        <p:sp>
          <p:nvSpPr>
            <p:cNvPr id="48"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90"/>
            <p:cNvSpPr txBox="1">
              <a:spLocks noChangeArrowheads="1"/>
            </p:cNvSpPr>
            <p:nvPr/>
          </p:nvSpPr>
          <p:spPr bwMode="auto">
            <a:xfrm>
              <a:off x="1968" y="2482"/>
              <a:ext cx="8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FF0000"/>
                  </a:solidFill>
                </a:rPr>
                <a:t>Tổng</a:t>
              </a:r>
              <a:r>
                <a:rPr lang="en-US" sz="2400" dirty="0" smtClean="0">
                  <a:solidFill>
                    <a:srgbClr val="FF0000"/>
                  </a:solidFill>
                </a:rPr>
                <a:t> </a:t>
              </a:r>
              <a:r>
                <a:rPr lang="en-US" sz="2400" dirty="0" err="1" smtClean="0">
                  <a:solidFill>
                    <a:srgbClr val="FF0000"/>
                  </a:solidFill>
                </a:rPr>
                <a:t>kết</a:t>
              </a:r>
              <a:endParaRPr lang="en-US" sz="2400" dirty="0">
                <a:solidFill>
                  <a:srgbClr val="FF0000"/>
                </a:solidFill>
              </a:endParaRPr>
            </a:p>
          </p:txBody>
        </p:sp>
        <p:sp>
          <p:nvSpPr>
            <p:cNvPr id="50"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51" name="Group 95"/>
            <p:cNvGrpSpPr>
              <a:grpSpLocks/>
            </p:cNvGrpSpPr>
            <p:nvPr/>
          </p:nvGrpSpPr>
          <p:grpSpPr bwMode="auto">
            <a:xfrm>
              <a:off x="1268" y="2432"/>
              <a:ext cx="489" cy="419"/>
              <a:chOff x="1110" y="2656"/>
              <a:chExt cx="1578" cy="1351"/>
            </a:xfrm>
          </p:grpSpPr>
          <p:sp>
            <p:nvSpPr>
              <p:cNvPr id="53" name="AutoShape 96"/>
              <p:cNvSpPr>
                <a:spLocks noChangeArrowheads="1"/>
              </p:cNvSpPr>
              <p:nvPr/>
            </p:nvSpPr>
            <p:spPr bwMode="gray">
              <a:xfrm>
                <a:off x="1123" y="2679"/>
                <a:ext cx="1565"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98"/>
              <p:cNvSpPr>
                <a:spLocks noChangeArrowheads="1"/>
              </p:cNvSpPr>
              <p:nvPr/>
            </p:nvSpPr>
            <p:spPr bwMode="gray">
              <a:xfrm>
                <a:off x="1200" y="2736"/>
                <a:ext cx="1375"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rgbClr val="FFFFFF"/>
                  </a:solidFill>
                </a:rPr>
                <a:t>5</a:t>
              </a:r>
              <a:endParaRPr lang="en-US" sz="2400" b="1" dirty="0">
                <a:solidFill>
                  <a:srgbClr val="FFFFFF"/>
                </a:solidFill>
              </a:endParaRPr>
            </a:p>
          </p:txBody>
        </p:sp>
      </p:grpSp>
    </p:spTree>
    <p:extLst>
      <p:ext uri="{BB962C8B-B14F-4D97-AF65-F5344CB8AC3E}">
        <p14:creationId xmlns:p14="http://schemas.microsoft.com/office/powerpoint/2010/main" val="1508420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vi-VN"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r>
              <a:rPr lang="en-US" dirty="0" smtClean="0"/>
              <a:t>:</a:t>
            </a:r>
          </a:p>
          <a:p>
            <a:pPr lvl="1"/>
            <a:r>
              <a:rPr lang="en-US" dirty="0" err="1" smtClean="0"/>
              <a:t>Xây</a:t>
            </a:r>
            <a:r>
              <a:rPr lang="en-US" dirty="0" smtClean="0"/>
              <a:t> </a:t>
            </a:r>
            <a:r>
              <a:rPr lang="en-US" dirty="0" err="1" smtClean="0"/>
              <a:t>dựng</a:t>
            </a:r>
            <a:r>
              <a:rPr lang="en-US" dirty="0" smtClean="0"/>
              <a:t> </a:t>
            </a:r>
            <a:r>
              <a:rPr lang="en-US" dirty="0" err="1" smtClean="0"/>
              <a:t>được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tạo</a:t>
            </a:r>
            <a:r>
              <a:rPr lang="en-US" dirty="0" smtClean="0"/>
              <a:t> </a:t>
            </a:r>
            <a:r>
              <a:rPr lang="en-US" dirty="0" err="1" smtClean="0"/>
              <a:t>testcase</a:t>
            </a:r>
            <a:r>
              <a:rPr lang="en-US" dirty="0" smtClean="0"/>
              <a:t> </a:t>
            </a:r>
            <a:r>
              <a:rPr lang="en-US" dirty="0" err="1" smtClean="0"/>
              <a:t>cho</a:t>
            </a:r>
            <a:r>
              <a:rPr lang="en-US" dirty="0" smtClean="0"/>
              <a:t> </a:t>
            </a:r>
            <a:r>
              <a:rPr lang="en-US" dirty="0" err="1" smtClean="0"/>
              <a:t>hàm</a:t>
            </a:r>
            <a:r>
              <a:rPr lang="en-US" dirty="0" smtClean="0"/>
              <a:t> </a:t>
            </a:r>
            <a:r>
              <a:rPr lang="en-US" dirty="0" err="1" smtClean="0"/>
              <a:t>đơn</a:t>
            </a:r>
            <a:r>
              <a:rPr lang="en-US" dirty="0" smtClean="0"/>
              <a:t> </a:t>
            </a:r>
            <a:r>
              <a:rPr lang="en-US" dirty="0" err="1" smtClean="0"/>
              <a:t>giản</a:t>
            </a:r>
            <a:r>
              <a:rPr lang="en-US" dirty="0" smtClean="0"/>
              <a:t>.</a:t>
            </a:r>
          </a:p>
          <a:p>
            <a:pPr lvl="1"/>
            <a:r>
              <a:rPr lang="en-US" dirty="0" err="1" smtClean="0"/>
              <a:t>Hiển</a:t>
            </a:r>
            <a:r>
              <a:rPr lang="en-US" dirty="0" smtClean="0"/>
              <a:t> </a:t>
            </a:r>
            <a:r>
              <a:rPr lang="en-US" dirty="0" err="1" smtClean="0"/>
              <a:t>thị</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cơ</a:t>
            </a:r>
            <a:r>
              <a:rPr lang="en-US" dirty="0" smtClean="0"/>
              <a:t> </a:t>
            </a:r>
            <a:r>
              <a:rPr lang="en-US" dirty="0" err="1" smtClean="0"/>
              <a:t>bản</a:t>
            </a:r>
            <a:r>
              <a:rPr lang="en-US" dirty="0" smtClean="0"/>
              <a:t>.</a:t>
            </a:r>
          </a:p>
          <a:p>
            <a:r>
              <a:rPr lang="en-US" dirty="0" err="1" smtClean="0"/>
              <a:t>Hạn</a:t>
            </a:r>
            <a:r>
              <a:rPr lang="en-US" dirty="0" smtClean="0"/>
              <a:t> </a:t>
            </a:r>
            <a:r>
              <a:rPr lang="en-US" dirty="0" err="1" smtClean="0"/>
              <a:t>chế</a:t>
            </a:r>
            <a:r>
              <a:rPr lang="en-US" dirty="0" smtClean="0"/>
              <a:t>:</a:t>
            </a:r>
          </a:p>
          <a:p>
            <a:pPr lvl="1"/>
            <a:r>
              <a:rPr lang="en-US" dirty="0" err="1" smtClean="0"/>
              <a:t>Thuật</a:t>
            </a:r>
            <a:r>
              <a:rPr lang="en-US" dirty="0" smtClean="0"/>
              <a:t> </a:t>
            </a:r>
            <a:r>
              <a:rPr lang="en-US" dirty="0" err="1" smtClean="0"/>
              <a:t>toán</a:t>
            </a:r>
            <a:r>
              <a:rPr lang="en-US" dirty="0" smtClean="0"/>
              <a:t> </a:t>
            </a:r>
            <a:r>
              <a:rPr lang="en-US" dirty="0" err="1" smtClean="0"/>
              <a:t>sinh</a:t>
            </a:r>
            <a:r>
              <a:rPr lang="en-US" dirty="0" smtClean="0"/>
              <a:t> </a:t>
            </a:r>
            <a:r>
              <a:rPr lang="en-US" dirty="0" err="1" smtClean="0"/>
              <a:t>testcase</a:t>
            </a:r>
            <a:r>
              <a:rPr lang="en-US" dirty="0" smtClean="0"/>
              <a:t> </a:t>
            </a:r>
            <a:r>
              <a:rPr lang="en-US" dirty="0" err="1" smtClean="0"/>
              <a:t>còn</a:t>
            </a:r>
            <a:r>
              <a:rPr lang="en-US" dirty="0" smtClean="0"/>
              <a:t> </a:t>
            </a:r>
            <a:r>
              <a:rPr lang="en-US" dirty="0" err="1" smtClean="0"/>
              <a:t>nhiều</a:t>
            </a:r>
            <a:r>
              <a:rPr lang="en-US" dirty="0" smtClean="0"/>
              <a:t> </a:t>
            </a:r>
            <a:r>
              <a:rPr lang="en-US" dirty="0" err="1" smtClean="0"/>
              <a:t>thiếu</a:t>
            </a:r>
            <a:r>
              <a:rPr lang="en-US" dirty="0" smtClean="0"/>
              <a:t> </a:t>
            </a:r>
            <a:r>
              <a:rPr lang="en-US" dirty="0" err="1" smtClean="0"/>
              <a:t>sót</a:t>
            </a:r>
            <a:r>
              <a:rPr lang="en-US" dirty="0" smtClean="0"/>
              <a:t>.</a:t>
            </a:r>
          </a:p>
          <a:p>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a:t>
            </a:r>
          </a:p>
          <a:p>
            <a:pPr lvl="1"/>
            <a:r>
              <a:rPr lang="en-US" dirty="0" err="1" smtClean="0"/>
              <a:t>Cải</a:t>
            </a:r>
            <a:r>
              <a:rPr lang="en-US" dirty="0" smtClean="0"/>
              <a:t> </a:t>
            </a:r>
            <a:r>
              <a:rPr lang="en-US" dirty="0" err="1" smtClean="0"/>
              <a:t>thiện</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sinh</a:t>
            </a:r>
            <a:r>
              <a:rPr lang="en-US" dirty="0" smtClean="0"/>
              <a:t> </a:t>
            </a:r>
            <a:r>
              <a:rPr lang="en-US" dirty="0" err="1" smtClean="0"/>
              <a:t>testcase</a:t>
            </a:r>
            <a:r>
              <a:rPr lang="en-US" dirty="0" smtClean="0"/>
              <a:t>.</a:t>
            </a:r>
            <a:endParaRPr lang="vi-VN"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32</a:t>
            </a:fld>
            <a:endParaRPr lang="en-US"/>
          </a:p>
        </p:txBody>
      </p:sp>
    </p:spTree>
    <p:extLst>
      <p:ext uri="{BB962C8B-B14F-4D97-AF65-F5344CB8AC3E}">
        <p14:creationId xmlns:p14="http://schemas.microsoft.com/office/powerpoint/2010/main" val="395675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WordArt 5"/>
          <p:cNvSpPr>
            <a:spLocks noChangeArrowheads="1" noChangeShapeType="1" noTextEdit="1"/>
          </p:cNvSpPr>
          <p:nvPr/>
        </p:nvSpPr>
        <p:spPr bwMode="gray">
          <a:xfrm>
            <a:off x="1828800" y="3054350"/>
            <a:ext cx="5562599" cy="633413"/>
          </a:xfrm>
          <a:prstGeom prst="rect">
            <a:avLst/>
          </a:prstGeom>
        </p:spPr>
        <p:txBody>
          <a:bodyPr wrap="none" fromWordArt="1">
            <a:prstTxWarp prst="textDeflate">
              <a:avLst>
                <a:gd name="adj" fmla="val 0"/>
              </a:avLst>
            </a:prstTxWarp>
          </a:bodyPr>
          <a:lstStyle/>
          <a:p>
            <a:pPr algn="ctr"/>
            <a:r>
              <a:rPr lang="en-US" sz="3600" b="1" kern="10" dirty="0" smtClean="0">
                <a:ln w="28575">
                  <a:solidFill>
                    <a:schemeClr val="bg1"/>
                  </a:solidFill>
                  <a:round/>
                  <a:headEnd/>
                  <a:tailEnd/>
                </a:ln>
                <a:gradFill rotWithShape="1">
                  <a:gsLst>
                    <a:gs pos="0">
                      <a:schemeClr val="accent2"/>
                    </a:gs>
                    <a:gs pos="100000">
                      <a:schemeClr val="accent1"/>
                    </a:gs>
                  </a:gsLst>
                  <a:lin ang="0" scaled="1"/>
                </a:gradFill>
                <a:effectLst>
                  <a:outerShdw dist="89803" dir="2700000" algn="ctr" rotWithShape="0">
                    <a:schemeClr val="tx2">
                      <a:alpha val="50000"/>
                    </a:schemeClr>
                  </a:outerShdw>
                </a:effectLst>
                <a:latin typeface="Arial"/>
                <a:cs typeface="Arial"/>
              </a:rPr>
              <a:t>Cảm ơn thầy đã lắng nghe!</a:t>
            </a:r>
            <a:endParaRPr lang="en-US" sz="3600" b="1" kern="10" dirty="0">
              <a:ln w="28575">
                <a:solidFill>
                  <a:schemeClr val="bg1"/>
                </a:solidFill>
                <a:round/>
                <a:headEnd/>
                <a:tailEnd/>
              </a:ln>
              <a:gradFill rotWithShape="1">
                <a:gsLst>
                  <a:gs pos="0">
                    <a:schemeClr val="accent2"/>
                  </a:gs>
                  <a:gs pos="100000">
                    <a:schemeClr val="accent1"/>
                  </a:gs>
                </a:gsLst>
                <a:lin ang="0" scaled="1"/>
              </a:gradFill>
              <a:effectLst>
                <a:outerShdw dist="89803" dir="2700000" algn="ctr" rotWithShape="0">
                  <a:schemeClr val="tx2">
                    <a:alpha val="50000"/>
                  </a:schemeClr>
                </a:outerShdw>
              </a:effectLst>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1" y="0"/>
            <a:ext cx="1578429" cy="1610406"/>
          </a:xfrm>
          <a:prstGeom prst="rect">
            <a:avLst/>
          </a:prstGeom>
        </p:spPr>
      </p:pic>
      <p:sp>
        <p:nvSpPr>
          <p:cNvPr id="6" name="TextBox 5"/>
          <p:cNvSpPr txBox="1"/>
          <p:nvPr/>
        </p:nvSpPr>
        <p:spPr>
          <a:xfrm>
            <a:off x="1600200" y="528204"/>
            <a:ext cx="4648200" cy="553998"/>
          </a:xfrm>
          <a:prstGeom prst="rect">
            <a:avLst/>
          </a:prstGeom>
          <a:noFill/>
        </p:spPr>
        <p:txBody>
          <a:bodyPr wrap="square" rtlCol="0">
            <a:spAutoFit/>
          </a:bodyPr>
          <a:lstStyle/>
          <a:p>
            <a:pPr algn="ctr"/>
            <a:r>
              <a:rPr lang="en-US" sz="1600" b="1" dirty="0" smtClean="0"/>
              <a:t>TRƯỜNG ĐẠI HỌC BÁCH KHOA TP. HCM</a:t>
            </a:r>
          </a:p>
          <a:p>
            <a:pPr algn="ctr"/>
            <a:r>
              <a:rPr lang="en-US" sz="1400" b="1" dirty="0" smtClean="0"/>
              <a:t>KHOA KHOA HỌC &amp; KỸ THUẬT MÁY TÍNH</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4997"/>
                                        </p:tgtEl>
                                        <p:attrNameLst>
                                          <p:attrName>style.visibility</p:attrName>
                                        </p:attrNameLst>
                                      </p:cBhvr>
                                      <p:to>
                                        <p:strVal val="visible"/>
                                      </p:to>
                                    </p:set>
                                    <p:anim calcmode="lin" valueType="num">
                                      <p:cBhvr>
                                        <p:cTn id="7" dur="500" fill="hold"/>
                                        <p:tgtEl>
                                          <p:spTgt spid="84997"/>
                                        </p:tgtEl>
                                        <p:attrNameLst>
                                          <p:attrName>ppt_w</p:attrName>
                                        </p:attrNameLst>
                                      </p:cBhvr>
                                      <p:tavLst>
                                        <p:tav tm="0">
                                          <p:val>
                                            <p:fltVal val="0"/>
                                          </p:val>
                                        </p:tav>
                                        <p:tav tm="100000">
                                          <p:val>
                                            <p:strVal val="#ppt_w"/>
                                          </p:val>
                                        </p:tav>
                                      </p:tavLst>
                                    </p:anim>
                                    <p:anim calcmode="lin" valueType="num">
                                      <p:cBhvr>
                                        <p:cTn id="8" dur="500" fill="hold"/>
                                        <p:tgtEl>
                                          <p:spTgt spid="84997"/>
                                        </p:tgtEl>
                                        <p:attrNameLst>
                                          <p:attrName>ppt_h</p:attrName>
                                        </p:attrNameLst>
                                      </p:cBhvr>
                                      <p:tavLst>
                                        <p:tav tm="0">
                                          <p:val>
                                            <p:fltVal val="0"/>
                                          </p:val>
                                        </p:tav>
                                        <p:tav tm="100000">
                                          <p:val>
                                            <p:strVal val="#ppt_h"/>
                                          </p:val>
                                        </p:tav>
                                      </p:tavLst>
                                    </p:anim>
                                    <p:animEffect transition="in" filter="fade">
                                      <p:cBhvr>
                                        <p:cTn id="9"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tạo</a:t>
            </a:r>
            <a:r>
              <a:rPr lang="en-US" dirty="0" smtClean="0"/>
              <a:t> </a:t>
            </a:r>
            <a:r>
              <a:rPr lang="en-US" dirty="0" err="1" smtClean="0"/>
              <a:t>testcase</a:t>
            </a:r>
            <a:r>
              <a:rPr lang="en-US" dirty="0" smtClean="0"/>
              <a:t> </a:t>
            </a:r>
            <a:r>
              <a:rPr lang="en-US" dirty="0" err="1" smtClean="0"/>
              <a:t>cho</a:t>
            </a:r>
            <a:r>
              <a:rPr lang="en-US" dirty="0" smtClean="0"/>
              <a:t> </a:t>
            </a:r>
            <a:r>
              <a:rPr lang="en-US" dirty="0" err="1" smtClean="0"/>
              <a:t>một</a:t>
            </a:r>
            <a:r>
              <a:rPr lang="en-US" dirty="0" smtClean="0"/>
              <a:t> </a:t>
            </a:r>
            <a:r>
              <a:rPr lang="en-US" dirty="0" err="1" smtClean="0"/>
              <a:t>hàm</a:t>
            </a:r>
            <a:r>
              <a:rPr lang="en-US" dirty="0" smtClean="0"/>
              <a:t> </a:t>
            </a:r>
            <a:r>
              <a:rPr lang="en-US" dirty="0" err="1" smtClean="0"/>
              <a:t>chức</a:t>
            </a:r>
            <a:r>
              <a:rPr lang="en-US" dirty="0" smtClean="0"/>
              <a:t> </a:t>
            </a:r>
            <a:r>
              <a:rPr lang="en-US" dirty="0" err="1" smtClean="0"/>
              <a:t>năng</a:t>
            </a:r>
            <a:r>
              <a:rPr lang="en-US" dirty="0" smtClean="0"/>
              <a:t>:</a:t>
            </a:r>
          </a:p>
          <a:p>
            <a:pPr lvl="1"/>
            <a:r>
              <a:rPr lang="en-US" dirty="0" err="1" smtClean="0"/>
              <a:t>Dành</a:t>
            </a:r>
            <a:r>
              <a:rPr lang="en-US" dirty="0" smtClean="0"/>
              <a:t> </a:t>
            </a:r>
            <a:r>
              <a:rPr lang="en-US" dirty="0" err="1" smtClean="0"/>
              <a:t>cho</a:t>
            </a:r>
            <a:r>
              <a:rPr lang="en-US" dirty="0" smtClean="0"/>
              <a:t> </a:t>
            </a:r>
            <a:r>
              <a:rPr lang="en-US" dirty="0" err="1" smtClean="0"/>
              <a:t>ngôn</a:t>
            </a:r>
            <a:r>
              <a:rPr lang="en-US" dirty="0" smtClean="0"/>
              <a:t> </a:t>
            </a:r>
            <a:r>
              <a:rPr lang="en-US" dirty="0" err="1" smtClean="0"/>
              <a:t>ngữ</a:t>
            </a:r>
            <a:r>
              <a:rPr lang="en-US" dirty="0" smtClean="0"/>
              <a:t> Java.</a:t>
            </a:r>
          </a:p>
          <a:p>
            <a:pPr lvl="1"/>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r>
              <a:rPr lang="en-US" dirty="0" smtClean="0"/>
              <a:t> </a:t>
            </a:r>
            <a:r>
              <a:rPr lang="en-US" dirty="0" err="1" smtClean="0"/>
              <a:t>theo</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4</a:t>
            </a:fld>
            <a:endParaRPr lang="en-US"/>
          </a:p>
        </p:txBody>
      </p:sp>
    </p:spTree>
    <p:extLst>
      <p:ext uri="{BB962C8B-B14F-4D97-AF65-F5344CB8AC3E}">
        <p14:creationId xmlns:p14="http://schemas.microsoft.com/office/powerpoint/2010/main" val="3078051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t>Nội dung</a:t>
            </a:r>
            <a:endParaRPr lang="en-US" dirty="0">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6121" name="Group 105"/>
          <p:cNvGrpSpPr>
            <a:grpSpLocks/>
          </p:cNvGrpSpPr>
          <p:nvPr/>
        </p:nvGrpSpPr>
        <p:grpSpPr bwMode="auto">
          <a:xfrm>
            <a:off x="2012950" y="17526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Text Box 84"/>
            <p:cNvSpPr txBox="1">
              <a:spLocks noChangeArrowheads="1"/>
            </p:cNvSpPr>
            <p:nvPr/>
          </p:nvSpPr>
          <p:spPr bwMode="auto">
            <a:xfrm>
              <a:off x="1968" y="1344"/>
              <a:ext cx="14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Giới</a:t>
              </a:r>
              <a:r>
                <a:rPr lang="en-US" sz="2400" dirty="0" smtClean="0">
                  <a:solidFill>
                    <a:srgbClr val="000000"/>
                  </a:solidFill>
                </a:rPr>
                <a:t> </a:t>
              </a:r>
              <a:r>
                <a:rPr lang="en-US" sz="2400" dirty="0" err="1" smtClean="0">
                  <a:solidFill>
                    <a:srgbClr val="000000"/>
                  </a:solidFill>
                </a:rPr>
                <a:t>thiệu</a:t>
              </a:r>
              <a:r>
                <a:rPr lang="en-US" sz="2400" dirty="0" smtClean="0">
                  <a:solidFill>
                    <a:srgbClr val="000000"/>
                  </a:solidFill>
                </a:rPr>
                <a:t> </a:t>
              </a:r>
              <a:r>
                <a:rPr lang="en-US" sz="2400" dirty="0" err="1" smtClean="0">
                  <a:solidFill>
                    <a:srgbClr val="000000"/>
                  </a:solidFill>
                </a:rPr>
                <a:t>đề</a:t>
              </a:r>
              <a:r>
                <a:rPr lang="en-US" sz="2400" dirty="0" smtClean="0">
                  <a:solidFill>
                    <a:srgbClr val="000000"/>
                  </a:solidFill>
                </a:rPr>
                <a:t> </a:t>
              </a:r>
              <a:r>
                <a:rPr lang="en-US" sz="2400" dirty="0" err="1" smtClean="0">
                  <a:solidFill>
                    <a:srgbClr val="000000"/>
                  </a:solidFill>
                </a:rPr>
                <a:t>tài</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1</a:t>
              </a:r>
            </a:p>
          </p:txBody>
        </p:sp>
      </p:grpSp>
      <p:grpSp>
        <p:nvGrpSpPr>
          <p:cNvPr id="86122" name="Group 106"/>
          <p:cNvGrpSpPr>
            <a:grpSpLocks/>
          </p:cNvGrpSpPr>
          <p:nvPr/>
        </p:nvGrpSpPr>
        <p:grpSpPr bwMode="auto">
          <a:xfrm>
            <a:off x="2012950" y="2667000"/>
            <a:ext cx="5410202" cy="665163"/>
            <a:chOff x="1268" y="1872"/>
            <a:chExt cx="3408" cy="419"/>
          </a:xfrm>
        </p:grpSpPr>
        <p:grpSp>
          <p:nvGrpSpPr>
            <p:cNvPr id="86095" name="Group 79"/>
            <p:cNvGrpSpPr>
              <a:grpSpLocks/>
            </p:cNvGrpSpPr>
            <p:nvPr/>
          </p:nvGrpSpPr>
          <p:grpSpPr bwMode="auto">
            <a:xfrm>
              <a:off x="1268" y="1872"/>
              <a:ext cx="480" cy="419"/>
              <a:chOff x="3174" y="2656"/>
              <a:chExt cx="1549" cy="1351"/>
            </a:xfrm>
          </p:grpSpPr>
          <p:sp>
            <p:nvSpPr>
              <p:cNvPr id="86096"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AutoShape 82"/>
              <p:cNvSpPr>
                <a:spLocks noChangeArrowheads="1"/>
              </p:cNvSpPr>
              <p:nvPr/>
            </p:nvSpPr>
            <p:spPr bwMode="gray">
              <a:xfrm>
                <a:off x="3264"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2" name="Line 86"/>
            <p:cNvSpPr>
              <a:spLocks noChangeShapeType="1"/>
            </p:cNvSpPr>
            <p:nvPr/>
          </p:nvSpPr>
          <p:spPr bwMode="auto">
            <a:xfrm>
              <a:off x="1652" y="2256"/>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Text Box 87"/>
            <p:cNvSpPr txBox="1">
              <a:spLocks noChangeArrowheads="1"/>
            </p:cNvSpPr>
            <p:nvPr/>
          </p:nvSpPr>
          <p:spPr bwMode="auto">
            <a:xfrm>
              <a:off x="1968" y="1920"/>
              <a:ext cx="16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FF0000"/>
                  </a:solidFill>
                </a:rPr>
                <a:t>Khái</a:t>
              </a:r>
              <a:r>
                <a:rPr lang="en-US" sz="2400" dirty="0" smtClean="0">
                  <a:solidFill>
                    <a:srgbClr val="FF0000"/>
                  </a:solidFill>
                </a:rPr>
                <a:t> </a:t>
              </a:r>
              <a:r>
                <a:rPr lang="en-US" sz="2400" dirty="0" err="1" smtClean="0">
                  <a:solidFill>
                    <a:srgbClr val="FF0000"/>
                  </a:solidFill>
                </a:rPr>
                <a:t>niệm</a:t>
              </a:r>
              <a:r>
                <a:rPr lang="en-US" sz="2400" dirty="0" smtClean="0">
                  <a:solidFill>
                    <a:srgbClr val="FF0000"/>
                  </a:solidFill>
                </a:rPr>
                <a:t> </a:t>
              </a:r>
              <a:r>
                <a:rPr lang="en-US" sz="2400" dirty="0" err="1" smtClean="0">
                  <a:solidFill>
                    <a:srgbClr val="FF0000"/>
                  </a:solidFill>
                </a:rPr>
                <a:t>cơ</a:t>
              </a:r>
              <a:r>
                <a:rPr lang="en-US" sz="2400" dirty="0" smtClean="0">
                  <a:solidFill>
                    <a:srgbClr val="FF0000"/>
                  </a:solidFill>
                </a:rPr>
                <a:t> </a:t>
              </a:r>
              <a:r>
                <a:rPr lang="en-US" sz="2400" dirty="0" err="1" smtClean="0">
                  <a:solidFill>
                    <a:srgbClr val="FF0000"/>
                  </a:solidFill>
                </a:rPr>
                <a:t>bản</a:t>
              </a:r>
              <a:endParaRPr lang="en-US" sz="2400" dirty="0">
                <a:solidFill>
                  <a:srgbClr val="FF0000"/>
                </a:solidFill>
              </a:endParaRPr>
            </a:p>
          </p:txBody>
        </p:sp>
        <p:sp>
          <p:nvSpPr>
            <p:cNvPr id="86104" name="Text Box 88"/>
            <p:cNvSpPr txBox="1">
              <a:spLocks noChangeArrowheads="1"/>
            </p:cNvSpPr>
            <p:nvPr/>
          </p:nvSpPr>
          <p:spPr bwMode="gray">
            <a:xfrm>
              <a:off x="1392" y="19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grpSp>
        <p:nvGrpSpPr>
          <p:cNvPr id="86123" name="Group 107"/>
          <p:cNvGrpSpPr>
            <a:grpSpLocks/>
          </p:cNvGrpSpPr>
          <p:nvPr/>
        </p:nvGrpSpPr>
        <p:grpSpPr bwMode="auto">
          <a:xfrm>
            <a:off x="2012950" y="3556000"/>
            <a:ext cx="5410200" cy="665163"/>
            <a:chOff x="1268" y="2432"/>
            <a:chExt cx="3408" cy="419"/>
          </a:xfrm>
        </p:grpSpPr>
        <p:sp>
          <p:nvSpPr>
            <p:cNvPr id="86105"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6" name="Text Box 90"/>
            <p:cNvSpPr txBox="1">
              <a:spLocks noChangeArrowheads="1"/>
            </p:cNvSpPr>
            <p:nvPr/>
          </p:nvSpPr>
          <p:spPr bwMode="auto">
            <a:xfrm>
              <a:off x="1968" y="2482"/>
              <a:ext cx="21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Thực</a:t>
              </a:r>
              <a:r>
                <a:rPr lang="en-US" sz="2400" dirty="0" smtClean="0">
                  <a:solidFill>
                    <a:srgbClr val="000000"/>
                  </a:solidFill>
                </a:rPr>
                <a:t> </a:t>
              </a:r>
              <a:r>
                <a:rPr lang="en-US" sz="2400" dirty="0" err="1" smtClean="0">
                  <a:solidFill>
                    <a:srgbClr val="000000"/>
                  </a:solidFill>
                </a:rPr>
                <a:t>hiện</a:t>
              </a:r>
              <a:r>
                <a:rPr lang="en-US" sz="2400" dirty="0" smtClean="0">
                  <a:solidFill>
                    <a:srgbClr val="000000"/>
                  </a:solidFill>
                </a:rPr>
                <a:t> </a:t>
              </a:r>
              <a:r>
                <a:rPr lang="en-US" sz="2400" dirty="0" err="1">
                  <a:solidFill>
                    <a:srgbClr val="000000"/>
                  </a:solidFill>
                </a:rPr>
                <a:t>chương</a:t>
              </a:r>
              <a:r>
                <a:rPr lang="en-US" sz="2400" dirty="0">
                  <a:solidFill>
                    <a:srgbClr val="000000"/>
                  </a:solidFill>
                </a:rPr>
                <a:t> </a:t>
              </a:r>
              <a:r>
                <a:rPr lang="en-US" sz="2400" dirty="0" err="1">
                  <a:solidFill>
                    <a:srgbClr val="000000"/>
                  </a:solidFill>
                </a:rPr>
                <a:t>trình</a:t>
              </a:r>
              <a:endParaRPr lang="en-US" sz="2400" dirty="0">
                <a:solidFill>
                  <a:srgbClr val="000000"/>
                </a:solidFill>
              </a:endParaRPr>
            </a:p>
          </p:txBody>
        </p:sp>
        <p:sp>
          <p:nvSpPr>
            <p:cNvPr id="86107"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86111" name="Group 95"/>
            <p:cNvGrpSpPr>
              <a:grpSpLocks/>
            </p:cNvGrpSpPr>
            <p:nvPr/>
          </p:nvGrpSpPr>
          <p:grpSpPr bwMode="auto">
            <a:xfrm>
              <a:off x="1268" y="2432"/>
              <a:ext cx="480" cy="419"/>
              <a:chOff x="1110" y="2656"/>
              <a:chExt cx="1549" cy="1351"/>
            </a:xfrm>
          </p:grpSpPr>
          <p:sp>
            <p:nvSpPr>
              <p:cNvPr id="86112"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3"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4" name="AutoShape 9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15"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grpSp>
        <p:nvGrpSpPr>
          <p:cNvPr id="86124" name="Group 108"/>
          <p:cNvGrpSpPr>
            <a:grpSpLocks/>
          </p:cNvGrpSpPr>
          <p:nvPr/>
        </p:nvGrpSpPr>
        <p:grpSpPr bwMode="auto">
          <a:xfrm>
            <a:off x="2012950" y="4419599"/>
            <a:ext cx="5410200" cy="960438"/>
            <a:chOff x="1268" y="2976"/>
            <a:chExt cx="3408" cy="605"/>
          </a:xfrm>
        </p:grpSpPr>
        <p:sp>
          <p:nvSpPr>
            <p:cNvPr id="86108" name="Line 92"/>
            <p:cNvSpPr>
              <a:spLocks noChangeShapeType="1"/>
            </p:cNvSpPr>
            <p:nvPr/>
          </p:nvSpPr>
          <p:spPr bwMode="auto">
            <a:xfrm>
              <a:off x="1652" y="3362"/>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9" name="Text Box 93"/>
            <p:cNvSpPr txBox="1">
              <a:spLocks noChangeArrowheads="1"/>
            </p:cNvSpPr>
            <p:nvPr/>
          </p:nvSpPr>
          <p:spPr bwMode="auto">
            <a:xfrm>
              <a:off x="1968" y="3058"/>
              <a:ext cx="231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solidFill>
                    <a:srgbClr val="000000"/>
                  </a:solidFill>
                </a:rPr>
                <a:t>Thực</a:t>
              </a:r>
              <a:r>
                <a:rPr lang="en-US" sz="2400" dirty="0">
                  <a:solidFill>
                    <a:srgbClr val="000000"/>
                  </a:solidFill>
                </a:rPr>
                <a:t> </a:t>
              </a:r>
              <a:r>
                <a:rPr lang="en-US" sz="2400" dirty="0" err="1">
                  <a:solidFill>
                    <a:srgbClr val="000000"/>
                  </a:solidFill>
                </a:rPr>
                <a:t>nghiệm</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đánh</a:t>
              </a:r>
              <a:r>
                <a:rPr lang="en-US" sz="2400" dirty="0">
                  <a:solidFill>
                    <a:srgbClr val="000000"/>
                  </a:solidFill>
                </a:rPr>
                <a:t> </a:t>
              </a:r>
              <a:r>
                <a:rPr lang="en-US" sz="2400" dirty="0" err="1">
                  <a:solidFill>
                    <a:srgbClr val="000000"/>
                  </a:solidFill>
                </a:rPr>
                <a:t>giá</a:t>
              </a:r>
              <a:endParaRPr lang="en-US" sz="2400" dirty="0">
                <a:solidFill>
                  <a:srgbClr val="000000"/>
                </a:solidFill>
              </a:endParaRPr>
            </a:p>
            <a:p>
              <a:pPr eaLnBrk="0" hangingPunct="0"/>
              <a:endParaRPr lang="en-US" sz="2400" dirty="0">
                <a:solidFill>
                  <a:srgbClr val="000000"/>
                </a:solidFill>
              </a:endParaRPr>
            </a:p>
          </p:txBody>
        </p:sp>
        <p:sp>
          <p:nvSpPr>
            <p:cNvPr id="86110" name="Text Box 94"/>
            <p:cNvSpPr txBox="1">
              <a:spLocks noChangeArrowheads="1"/>
            </p:cNvSpPr>
            <p:nvPr/>
          </p:nvSpPr>
          <p:spPr bwMode="gray">
            <a:xfrm>
              <a:off x="1392" y="307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4</a:t>
              </a:r>
            </a:p>
          </p:txBody>
        </p:sp>
        <p:grpSp>
          <p:nvGrpSpPr>
            <p:cNvPr id="86116" name="Group 100"/>
            <p:cNvGrpSpPr>
              <a:grpSpLocks/>
            </p:cNvGrpSpPr>
            <p:nvPr/>
          </p:nvGrpSpPr>
          <p:grpSpPr bwMode="auto">
            <a:xfrm>
              <a:off x="1268" y="2976"/>
              <a:ext cx="480" cy="451"/>
              <a:chOff x="3174" y="2553"/>
              <a:chExt cx="1549" cy="1454"/>
            </a:xfrm>
          </p:grpSpPr>
          <p:sp>
            <p:nvSpPr>
              <p:cNvPr id="86117"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8" name="AutoShape 102"/>
              <p:cNvSpPr>
                <a:spLocks noChangeArrowheads="1"/>
              </p:cNvSpPr>
              <p:nvPr/>
            </p:nvSpPr>
            <p:spPr bwMode="gray">
              <a:xfrm>
                <a:off x="3174" y="2553"/>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9" name="AutoShape 103"/>
              <p:cNvSpPr>
                <a:spLocks noChangeArrowheads="1"/>
              </p:cNvSpPr>
              <p:nvPr/>
            </p:nvSpPr>
            <p:spPr bwMode="gray">
              <a:xfrm>
                <a:off x="3264" y="2633"/>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20" name="Text Box 104"/>
            <p:cNvSpPr txBox="1">
              <a:spLocks noChangeArrowheads="1"/>
            </p:cNvSpPr>
            <p:nvPr/>
          </p:nvSpPr>
          <p:spPr bwMode="gray">
            <a:xfrm>
              <a:off x="1392" y="30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sp>
        <p:nvSpPr>
          <p:cNvPr id="3" name="Slide Number Placeholder 2"/>
          <p:cNvSpPr>
            <a:spLocks noGrp="1"/>
          </p:cNvSpPr>
          <p:nvPr>
            <p:ph type="sldNum" sz="quarter" idx="12"/>
          </p:nvPr>
        </p:nvSpPr>
        <p:spPr/>
        <p:txBody>
          <a:bodyPr/>
          <a:lstStyle/>
          <a:p>
            <a:fld id="{753E8AF1-3FDC-433A-B115-6A0A382D9A1A}" type="slidenum">
              <a:rPr lang="en-US" smtClean="0"/>
              <a:pPr/>
              <a:t>5</a:t>
            </a:fld>
            <a:endParaRPr lang="en-US"/>
          </a:p>
        </p:txBody>
      </p:sp>
      <p:grpSp>
        <p:nvGrpSpPr>
          <p:cNvPr id="47" name="Group 107"/>
          <p:cNvGrpSpPr>
            <a:grpSpLocks/>
          </p:cNvGrpSpPr>
          <p:nvPr/>
        </p:nvGrpSpPr>
        <p:grpSpPr bwMode="auto">
          <a:xfrm>
            <a:off x="1998662" y="5354637"/>
            <a:ext cx="5410200" cy="665163"/>
            <a:chOff x="1268" y="2432"/>
            <a:chExt cx="3408" cy="419"/>
          </a:xfrm>
        </p:grpSpPr>
        <p:sp>
          <p:nvSpPr>
            <p:cNvPr id="48"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90"/>
            <p:cNvSpPr txBox="1">
              <a:spLocks noChangeArrowheads="1"/>
            </p:cNvSpPr>
            <p:nvPr/>
          </p:nvSpPr>
          <p:spPr bwMode="auto">
            <a:xfrm>
              <a:off x="1968" y="2482"/>
              <a:ext cx="8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smtClean="0">
                  <a:solidFill>
                    <a:srgbClr val="000000"/>
                  </a:solidFill>
                </a:rPr>
                <a:t>Tổng</a:t>
              </a:r>
              <a:r>
                <a:rPr lang="en-US" sz="2400" dirty="0" smtClean="0">
                  <a:solidFill>
                    <a:srgbClr val="000000"/>
                  </a:solidFill>
                </a:rPr>
                <a:t> </a:t>
              </a:r>
              <a:r>
                <a:rPr lang="en-US" sz="2400" dirty="0" err="1" smtClean="0">
                  <a:solidFill>
                    <a:srgbClr val="000000"/>
                  </a:solidFill>
                </a:rPr>
                <a:t>kết</a:t>
              </a:r>
              <a:endParaRPr lang="en-US" sz="2400" dirty="0">
                <a:solidFill>
                  <a:srgbClr val="000000"/>
                </a:solidFill>
              </a:endParaRPr>
            </a:p>
          </p:txBody>
        </p:sp>
        <p:sp>
          <p:nvSpPr>
            <p:cNvPr id="50" name="Text Box 91"/>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grpSp>
          <p:nvGrpSpPr>
            <p:cNvPr id="51" name="Group 95"/>
            <p:cNvGrpSpPr>
              <a:grpSpLocks/>
            </p:cNvGrpSpPr>
            <p:nvPr/>
          </p:nvGrpSpPr>
          <p:grpSpPr bwMode="auto">
            <a:xfrm>
              <a:off x="1268" y="2432"/>
              <a:ext cx="489" cy="419"/>
              <a:chOff x="1110" y="2656"/>
              <a:chExt cx="1578" cy="1351"/>
            </a:xfrm>
          </p:grpSpPr>
          <p:sp>
            <p:nvSpPr>
              <p:cNvPr id="53" name="AutoShape 96"/>
              <p:cNvSpPr>
                <a:spLocks noChangeArrowheads="1"/>
              </p:cNvSpPr>
              <p:nvPr/>
            </p:nvSpPr>
            <p:spPr bwMode="gray">
              <a:xfrm>
                <a:off x="1123" y="2679"/>
                <a:ext cx="1565"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98"/>
              <p:cNvSpPr>
                <a:spLocks noChangeArrowheads="1"/>
              </p:cNvSpPr>
              <p:nvPr/>
            </p:nvSpPr>
            <p:spPr bwMode="gray">
              <a:xfrm>
                <a:off x="1200" y="2736"/>
                <a:ext cx="1375"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Text Box 99"/>
            <p:cNvSpPr txBox="1">
              <a:spLocks noChangeArrowheads="1"/>
            </p:cNvSpPr>
            <p:nvPr/>
          </p:nvSpPr>
          <p:spPr bwMode="gray">
            <a:xfrm>
              <a:off x="1392" y="249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rgbClr val="FFFFFF"/>
                  </a:solidFill>
                </a:rPr>
                <a:t>5</a:t>
              </a:r>
              <a:endParaRPr lang="en-US" sz="2400" b="1" dirty="0">
                <a:solidFill>
                  <a:srgbClr val="FFFFFF"/>
                </a:solidFill>
              </a:endParaRPr>
            </a:p>
          </p:txBody>
        </p:sp>
      </p:grpSp>
    </p:spTree>
    <p:extLst>
      <p:ext uri="{BB962C8B-B14F-4D97-AF65-F5344CB8AC3E}">
        <p14:creationId xmlns:p14="http://schemas.microsoft.com/office/powerpoint/2010/main" val="1508420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a:t>
            </a:r>
          </a:p>
          <a:p>
            <a:pPr lvl="1"/>
            <a:r>
              <a:rPr lang="en-US" dirty="0" err="1" smtClean="0"/>
              <a:t>Kiểm</a:t>
            </a:r>
            <a:r>
              <a:rPr lang="en-US" dirty="0" smtClean="0"/>
              <a:t> </a:t>
            </a:r>
            <a:r>
              <a:rPr lang="en-US" dirty="0" err="1"/>
              <a:t>tra</a:t>
            </a:r>
            <a:r>
              <a:rPr lang="en-US" dirty="0"/>
              <a:t> </a:t>
            </a:r>
            <a:r>
              <a:rPr lang="en-US" dirty="0" err="1"/>
              <a:t>xem</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hoạt</a:t>
            </a:r>
            <a:r>
              <a:rPr lang="en-US" dirty="0"/>
              <a:t> </a:t>
            </a:r>
            <a:r>
              <a:rPr lang="en-US" dirty="0" err="1"/>
              <a:t>động</a:t>
            </a:r>
            <a:r>
              <a:rPr lang="en-US" dirty="0"/>
              <a:t> </a:t>
            </a:r>
            <a:r>
              <a:rPr lang="en-US" dirty="0" err="1"/>
              <a:t>đúng</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có</a:t>
            </a:r>
            <a:r>
              <a:rPr lang="en-US" dirty="0"/>
              <a:t> </a:t>
            </a:r>
            <a:r>
              <a:rPr lang="en-US" dirty="0" err="1"/>
              <a:t>lỗi</a:t>
            </a:r>
            <a:r>
              <a:rPr lang="en-US" dirty="0"/>
              <a:t> </a:t>
            </a:r>
            <a:r>
              <a:rPr lang="en-US" dirty="0" err="1"/>
              <a:t>không</a:t>
            </a:r>
            <a:r>
              <a:rPr lang="en-US" dirty="0" smtClean="0"/>
              <a:t>.</a:t>
            </a:r>
          </a:p>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r>
              <a:rPr lang="en-US" dirty="0" smtClean="0"/>
              <a:t>:</a:t>
            </a:r>
          </a:p>
          <a:p>
            <a:pPr lvl="1"/>
            <a:r>
              <a:rPr lang="en-US" dirty="0" smtClean="0"/>
              <a:t>Theo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a:t>
            </a:r>
          </a:p>
          <a:p>
            <a:pPr lvl="1"/>
            <a:r>
              <a:rPr lang="en-US" dirty="0" smtClean="0"/>
              <a:t>Theo </a:t>
            </a:r>
            <a:r>
              <a:rPr lang="en-US" dirty="0" err="1" smtClean="0"/>
              <a:t>dòng</a:t>
            </a:r>
            <a:r>
              <a:rPr lang="en-US" dirty="0" smtClean="0"/>
              <a:t> </a:t>
            </a:r>
            <a:r>
              <a:rPr lang="en-US" dirty="0" err="1" smtClean="0"/>
              <a:t>dữ</a:t>
            </a:r>
            <a:r>
              <a:rPr lang="en-US" dirty="0" smtClean="0"/>
              <a:t> </a:t>
            </a:r>
            <a:r>
              <a:rPr lang="en-US" dirty="0" err="1" smtClean="0"/>
              <a:t>liệu</a:t>
            </a:r>
            <a:r>
              <a:rPr lang="en-US" dirty="0" smtClean="0"/>
              <a:t>.</a:t>
            </a:r>
            <a:endParaRPr lang="en-US" dirty="0"/>
          </a:p>
        </p:txBody>
      </p:sp>
      <p:sp>
        <p:nvSpPr>
          <p:cNvPr id="4" name="Slide Number Placeholder 3"/>
          <p:cNvSpPr>
            <a:spLocks noGrp="1"/>
          </p:cNvSpPr>
          <p:nvPr>
            <p:ph type="sldNum" sz="quarter" idx="12"/>
          </p:nvPr>
        </p:nvSpPr>
        <p:spPr/>
        <p:txBody>
          <a:bodyPr/>
          <a:lstStyle/>
          <a:p>
            <a:fld id="{753E8AF1-3FDC-433A-B115-6A0A382D9A1A}" type="slidenum">
              <a:rPr lang="en-US" smtClean="0"/>
              <a:pPr/>
              <a:t>6</a:t>
            </a:fld>
            <a:endParaRPr lang="en-US"/>
          </a:p>
        </p:txBody>
      </p:sp>
    </p:spTree>
    <p:extLst>
      <p:ext uri="{BB962C8B-B14F-4D97-AF65-F5344CB8AC3E}">
        <p14:creationId xmlns:p14="http://schemas.microsoft.com/office/powerpoint/2010/main" val="358928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pPr>
              <a:spcAft>
                <a:spcPts val="1800"/>
              </a:spcAft>
            </a:pPr>
            <a:r>
              <a:rPr lang="en-US" dirty="0" err="1" smtClean="0"/>
              <a:t>Đồ</a:t>
            </a:r>
            <a:r>
              <a:rPr lang="en-US" dirty="0" smtClean="0"/>
              <a:t> </a:t>
            </a:r>
            <a:r>
              <a:rPr lang="en-US" dirty="0" err="1" smtClean="0"/>
              <a:t>thị</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trong</a:t>
            </a:r>
            <a:r>
              <a:rPr lang="en-US" dirty="0" smtClean="0"/>
              <a:t> </a:t>
            </a:r>
            <a:r>
              <a:rPr lang="en-US" dirty="0" err="1" smtClean="0"/>
              <a:t>mã</a:t>
            </a:r>
            <a:r>
              <a:rPr lang="en-US" dirty="0" smtClean="0"/>
              <a:t> </a:t>
            </a:r>
            <a:r>
              <a:rPr lang="en-US" dirty="0" err="1" smtClean="0"/>
              <a:t>nguồn</a:t>
            </a:r>
            <a:r>
              <a:rPr lang="en-US" dirty="0" smtClean="0"/>
              <a:t>.</a:t>
            </a:r>
          </a:p>
          <a:p>
            <a:pPr>
              <a:spcAft>
                <a:spcPts val="1800"/>
              </a:spcAft>
            </a:pPr>
            <a:endParaRPr lang="en-US" dirty="0" smtClean="0"/>
          </a:p>
          <a:p>
            <a:pPr>
              <a:spcAft>
                <a:spcPts val="1800"/>
              </a:spcAft>
            </a:pPr>
            <a:endParaRPr lang="en-US" dirty="0"/>
          </a:p>
          <a:p>
            <a:r>
              <a:rPr lang="en-US" dirty="0" err="1" smtClean="0"/>
              <a:t>Đường</a:t>
            </a:r>
            <a:r>
              <a:rPr lang="en-US" dirty="0" smtClean="0"/>
              <a:t> </a:t>
            </a:r>
            <a:r>
              <a:rPr lang="en-US" dirty="0" err="1" smtClean="0"/>
              <a:t>thi</a:t>
            </a:r>
            <a:r>
              <a:rPr lang="en-US" dirty="0" smtClean="0"/>
              <a:t> </a:t>
            </a:r>
            <a:r>
              <a:rPr lang="en-US" dirty="0" err="1" smtClean="0"/>
              <a:t>hành</a:t>
            </a:r>
            <a:r>
              <a:rPr lang="en-US" dirty="0" smtClean="0"/>
              <a:t>: </a:t>
            </a:r>
            <a:r>
              <a:rPr lang="en-US" dirty="0" err="1" smtClean="0"/>
              <a:t>là</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lần</a:t>
            </a:r>
            <a:r>
              <a:rPr lang="en-US" dirty="0" smtClean="0"/>
              <a:t> </a:t>
            </a:r>
            <a:r>
              <a:rPr lang="en-US" dirty="0" err="1" smtClean="0"/>
              <a:t>chạy</a:t>
            </a:r>
            <a:r>
              <a:rPr lang="en-US" dirty="0" smtClean="0"/>
              <a:t> </a:t>
            </a:r>
            <a:r>
              <a:rPr lang="en-US" dirty="0" err="1" smtClean="0"/>
              <a:t>cụ</a:t>
            </a:r>
            <a:r>
              <a:rPr lang="en-US" dirty="0" smtClean="0"/>
              <a:t> </a:t>
            </a:r>
            <a:r>
              <a:rPr lang="en-US" dirty="0" err="1" smtClean="0"/>
              <a:t>thể</a:t>
            </a:r>
            <a:r>
              <a:rPr lang="en-US" dirty="0" smtClean="0"/>
              <a:t>.</a:t>
            </a:r>
            <a:endParaRPr lang="en-US" dirty="0"/>
          </a:p>
        </p:txBody>
      </p:sp>
      <p:sp>
        <p:nvSpPr>
          <p:cNvPr id="5" name="Slide Number Placeholder 4"/>
          <p:cNvSpPr>
            <a:spLocks noGrp="1"/>
          </p:cNvSpPr>
          <p:nvPr>
            <p:ph type="sldNum" sz="quarter" idx="12"/>
          </p:nvPr>
        </p:nvSpPr>
        <p:spPr/>
        <p:txBody>
          <a:bodyPr/>
          <a:lstStyle/>
          <a:p>
            <a:fld id="{753E8AF1-3FDC-433A-B115-6A0A382D9A1A}" type="slidenum">
              <a:rPr lang="en-US" smtClean="0"/>
              <a:pPr/>
              <a:t>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399"/>
            <a:ext cx="6019800" cy="185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901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6122580" y="3962400"/>
            <a:ext cx="2819400" cy="2057400"/>
          </a:xfrm>
          <a:prstGeom prst="ellipse">
            <a:avLst/>
          </a:prstGeom>
          <a:solidFill>
            <a:schemeClr val="bg1"/>
          </a:solidFill>
          <a:ln w="50800">
            <a:solidFill>
              <a:srgbClr val="067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533400" y="1295400"/>
            <a:ext cx="5029200" cy="5029200"/>
          </a:xfrm>
          <a:prstGeom prst="ellipse">
            <a:avLst/>
          </a:prstGeom>
          <a:ln w="50800">
            <a:solidFill>
              <a:schemeClr val="bg1"/>
            </a:solid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p:txBody>
      </p:sp>
      <p:sp>
        <p:nvSpPr>
          <p:cNvPr id="5" name="Slide Number Placeholder 4"/>
          <p:cNvSpPr>
            <a:spLocks noGrp="1"/>
          </p:cNvSpPr>
          <p:nvPr>
            <p:ph type="sldNum" sz="quarter" idx="12"/>
          </p:nvPr>
        </p:nvSpPr>
        <p:spPr/>
        <p:txBody>
          <a:bodyPr/>
          <a:lstStyle/>
          <a:p>
            <a:fld id="{753E8AF1-3FDC-433A-B115-6A0A382D9A1A}" type="slidenum">
              <a:rPr lang="en-US" smtClean="0"/>
              <a:pPr/>
              <a:t>8</a:t>
            </a:fld>
            <a:endParaRPr lang="en-US"/>
          </a:p>
        </p:txBody>
      </p:sp>
      <p:sp>
        <p:nvSpPr>
          <p:cNvPr id="7" name="TextBox 6"/>
          <p:cNvSpPr txBox="1"/>
          <p:nvPr/>
        </p:nvSpPr>
        <p:spPr>
          <a:xfrm>
            <a:off x="1430409" y="1905000"/>
            <a:ext cx="3235181" cy="430887"/>
          </a:xfrm>
          <a:prstGeom prst="rect">
            <a:avLst/>
          </a:prstGeom>
          <a:noFill/>
        </p:spPr>
        <p:txBody>
          <a:bodyPr wrap="none" rtlCol="0">
            <a:spAutoFit/>
          </a:bodyPr>
          <a:lstStyle/>
          <a:p>
            <a:r>
              <a:rPr lang="en-US" sz="2200" b="1" dirty="0" err="1" smtClean="0">
                <a:solidFill>
                  <a:schemeClr val="bg1"/>
                </a:solidFill>
                <a:latin typeface="+mn-lt"/>
              </a:rPr>
              <a:t>Đồ</a:t>
            </a:r>
            <a:r>
              <a:rPr lang="en-US" sz="2200" b="1" dirty="0" smtClean="0">
                <a:solidFill>
                  <a:schemeClr val="bg1"/>
                </a:solidFill>
                <a:latin typeface="+mn-lt"/>
              </a:rPr>
              <a:t> </a:t>
            </a:r>
            <a:r>
              <a:rPr lang="en-US" sz="2200" b="1" dirty="0" err="1" smtClean="0">
                <a:solidFill>
                  <a:schemeClr val="bg1"/>
                </a:solidFill>
                <a:latin typeface="+mn-lt"/>
              </a:rPr>
              <a:t>thị</a:t>
            </a:r>
            <a:r>
              <a:rPr lang="en-US" sz="2200" b="1" dirty="0" smtClean="0">
                <a:solidFill>
                  <a:schemeClr val="bg1"/>
                </a:solidFill>
                <a:latin typeface="+mn-lt"/>
              </a:rPr>
              <a:t> </a:t>
            </a:r>
            <a:r>
              <a:rPr lang="en-US" sz="2200" b="1" dirty="0" err="1" smtClean="0">
                <a:solidFill>
                  <a:schemeClr val="bg1"/>
                </a:solidFill>
                <a:latin typeface="+mn-lt"/>
              </a:rPr>
              <a:t>dòng</a:t>
            </a:r>
            <a:r>
              <a:rPr lang="en-US" sz="2200" b="1" dirty="0" smtClean="0">
                <a:solidFill>
                  <a:schemeClr val="bg1"/>
                </a:solidFill>
                <a:latin typeface="+mn-lt"/>
              </a:rPr>
              <a:t> </a:t>
            </a:r>
            <a:r>
              <a:rPr lang="en-US" sz="2200" b="1" dirty="0" err="1" smtClean="0">
                <a:solidFill>
                  <a:schemeClr val="bg1"/>
                </a:solidFill>
                <a:latin typeface="+mn-lt"/>
              </a:rPr>
              <a:t>điều</a:t>
            </a:r>
            <a:r>
              <a:rPr lang="en-US" sz="2200" b="1" dirty="0" smtClean="0">
                <a:solidFill>
                  <a:schemeClr val="bg1"/>
                </a:solidFill>
                <a:latin typeface="+mn-lt"/>
              </a:rPr>
              <a:t> </a:t>
            </a:r>
            <a:r>
              <a:rPr lang="en-US" sz="2200" b="1" dirty="0" err="1" smtClean="0">
                <a:solidFill>
                  <a:schemeClr val="bg1"/>
                </a:solidFill>
                <a:latin typeface="+mn-lt"/>
              </a:rPr>
              <a:t>khiển</a:t>
            </a:r>
            <a:endParaRPr lang="en-US" sz="2200" b="1" dirty="0">
              <a:solidFill>
                <a:schemeClr val="bg1"/>
              </a:solidFill>
              <a:latin typeface="+mn-lt"/>
            </a:endParaRPr>
          </a:p>
        </p:txBody>
      </p:sp>
      <p:sp>
        <p:nvSpPr>
          <p:cNvPr id="20" name="TextBox 19"/>
          <p:cNvSpPr txBox="1"/>
          <p:nvPr/>
        </p:nvSpPr>
        <p:spPr>
          <a:xfrm>
            <a:off x="6322404" y="5086738"/>
            <a:ext cx="2448106" cy="707886"/>
          </a:xfrm>
          <a:prstGeom prst="rect">
            <a:avLst/>
          </a:prstGeom>
          <a:noFill/>
        </p:spPr>
        <p:txBody>
          <a:bodyPr wrap="none" rtlCol="0">
            <a:spAutoFit/>
          </a:bodyPr>
          <a:lstStyle/>
          <a:p>
            <a:pPr algn="ctr"/>
            <a:r>
              <a:rPr lang="en-US" sz="2000" dirty="0" err="1" smtClean="0">
                <a:solidFill>
                  <a:schemeClr val="tx2"/>
                </a:solidFill>
              </a:rPr>
              <a:t>Tập</a:t>
            </a:r>
            <a:r>
              <a:rPr lang="en-US" sz="2000" dirty="0" smtClean="0">
                <a:solidFill>
                  <a:schemeClr val="tx2"/>
                </a:solidFill>
              </a:rPr>
              <a:t> </a:t>
            </a:r>
            <a:r>
              <a:rPr lang="en-US" sz="2000" dirty="0" err="1" smtClean="0">
                <a:solidFill>
                  <a:schemeClr val="tx2"/>
                </a:solidFill>
              </a:rPr>
              <a:t>đường</a:t>
            </a:r>
            <a:r>
              <a:rPr lang="en-US" sz="2000" dirty="0" smtClean="0">
                <a:solidFill>
                  <a:schemeClr val="tx2"/>
                </a:solidFill>
              </a:rPr>
              <a:t> </a:t>
            </a:r>
            <a:r>
              <a:rPr lang="en-US" sz="2000" dirty="0" err="1" smtClean="0">
                <a:solidFill>
                  <a:schemeClr val="tx2"/>
                </a:solidFill>
              </a:rPr>
              <a:t>thi</a:t>
            </a:r>
            <a:r>
              <a:rPr lang="en-US" sz="2000" dirty="0" smtClean="0">
                <a:solidFill>
                  <a:schemeClr val="tx2"/>
                </a:solidFill>
              </a:rPr>
              <a:t> </a:t>
            </a:r>
            <a:r>
              <a:rPr lang="en-US" sz="2000" dirty="0" err="1" smtClean="0">
                <a:solidFill>
                  <a:schemeClr val="tx2"/>
                </a:solidFill>
              </a:rPr>
              <a:t>hành</a:t>
            </a:r>
            <a:endParaRPr lang="en-US" sz="2000" dirty="0">
              <a:solidFill>
                <a:schemeClr val="tx2"/>
              </a:solidFill>
            </a:endParaRPr>
          </a:p>
          <a:p>
            <a:pPr algn="ctr"/>
            <a:r>
              <a:rPr lang="en-US" sz="2000" dirty="0" err="1" smtClean="0">
                <a:solidFill>
                  <a:schemeClr val="tx2"/>
                </a:solidFill>
              </a:rPr>
              <a:t>cơ</a:t>
            </a:r>
            <a:r>
              <a:rPr lang="en-US" sz="2000" dirty="0" smtClean="0">
                <a:solidFill>
                  <a:schemeClr val="tx2"/>
                </a:solidFill>
              </a:rPr>
              <a:t> </a:t>
            </a:r>
            <a:r>
              <a:rPr lang="en-US" sz="2000" dirty="0" err="1" smtClean="0">
                <a:solidFill>
                  <a:schemeClr val="tx2"/>
                </a:solidFill>
              </a:rPr>
              <a:t>bản</a:t>
            </a:r>
            <a:endParaRPr lang="en-US" sz="2000" dirty="0">
              <a:solidFill>
                <a:schemeClr val="tx2"/>
              </a:solidFill>
            </a:endParaRPr>
          </a:p>
        </p:txBody>
      </p:sp>
      <p:sp>
        <p:nvSpPr>
          <p:cNvPr id="9" name="Oval 8"/>
          <p:cNvSpPr/>
          <p:nvPr/>
        </p:nvSpPr>
        <p:spPr>
          <a:xfrm>
            <a:off x="1752600" y="2667000"/>
            <a:ext cx="3522591" cy="3522591"/>
          </a:xfrm>
          <a:prstGeom prst="ellipse">
            <a:avLst/>
          </a:prstGeom>
          <a:solidFill>
            <a:srgbClr val="6E71F0"/>
          </a:solidFill>
          <a:ln w="50800">
            <a:solidFill>
              <a:schemeClr val="bg1"/>
            </a:solid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743200" y="3810000"/>
            <a:ext cx="2286000" cy="2286000"/>
          </a:xfrm>
          <a:prstGeom prst="ellipse">
            <a:avLst/>
          </a:prstGeom>
          <a:solidFill>
            <a:srgbClr val="5BACE9"/>
          </a:solidFill>
          <a:ln w="50800">
            <a:solidFill>
              <a:schemeClr val="bg1"/>
            </a:solid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43757" y="3025914"/>
            <a:ext cx="2207656" cy="707886"/>
          </a:xfrm>
          <a:prstGeom prst="rect">
            <a:avLst/>
          </a:prstGeom>
          <a:noFill/>
        </p:spPr>
        <p:txBody>
          <a:bodyPr wrap="none" rtlCol="0">
            <a:spAutoFit/>
          </a:bodyPr>
          <a:lstStyle/>
          <a:p>
            <a:pPr algn="ctr"/>
            <a:r>
              <a:rPr lang="en-US" sz="2000" b="1" dirty="0" err="1" smtClean="0">
                <a:solidFill>
                  <a:schemeClr val="bg1"/>
                </a:solidFill>
              </a:rPr>
              <a:t>Đồ</a:t>
            </a:r>
            <a:r>
              <a:rPr lang="en-US" sz="2000" b="1" dirty="0" smtClean="0">
                <a:solidFill>
                  <a:schemeClr val="bg1"/>
                </a:solidFill>
              </a:rPr>
              <a:t> </a:t>
            </a:r>
            <a:r>
              <a:rPr lang="en-US" sz="2000" b="1" dirty="0" err="1" smtClean="0">
                <a:solidFill>
                  <a:schemeClr val="bg1"/>
                </a:solidFill>
              </a:rPr>
              <a:t>thị</a:t>
            </a:r>
            <a:r>
              <a:rPr lang="en-US" sz="2000" b="1" dirty="0" smtClean="0">
                <a:solidFill>
                  <a:schemeClr val="bg1"/>
                </a:solidFill>
              </a:rPr>
              <a:t> </a:t>
            </a:r>
            <a:r>
              <a:rPr lang="en-US" sz="2000" b="1" dirty="0" err="1" smtClean="0">
                <a:solidFill>
                  <a:schemeClr val="bg1"/>
                </a:solidFill>
              </a:rPr>
              <a:t>dòng</a:t>
            </a:r>
            <a:r>
              <a:rPr lang="en-US" sz="2000" b="1" dirty="0" smtClean="0">
                <a:solidFill>
                  <a:schemeClr val="bg1"/>
                </a:solidFill>
              </a:rPr>
              <a:t> </a:t>
            </a:r>
            <a:r>
              <a:rPr lang="en-US" sz="2000" b="1" dirty="0" err="1" smtClean="0">
                <a:solidFill>
                  <a:schemeClr val="bg1"/>
                </a:solidFill>
              </a:rPr>
              <a:t>điều</a:t>
            </a:r>
            <a:endParaRPr lang="en-US" sz="2000" b="1" dirty="0">
              <a:solidFill>
                <a:schemeClr val="bg1"/>
              </a:solidFill>
            </a:endParaRPr>
          </a:p>
          <a:p>
            <a:pPr algn="ctr"/>
            <a:r>
              <a:rPr lang="en-US" sz="2000" b="1" dirty="0" err="1" smtClean="0">
                <a:solidFill>
                  <a:schemeClr val="bg1"/>
                </a:solidFill>
              </a:rPr>
              <a:t>khiển</a:t>
            </a:r>
            <a:r>
              <a:rPr lang="en-US" sz="2000" b="1" dirty="0" smtClean="0">
                <a:solidFill>
                  <a:schemeClr val="bg1"/>
                </a:solidFill>
              </a:rPr>
              <a:t> </a:t>
            </a:r>
            <a:r>
              <a:rPr lang="en-US" sz="2000" b="1" dirty="0" err="1" smtClean="0">
                <a:solidFill>
                  <a:schemeClr val="bg1"/>
                </a:solidFill>
              </a:rPr>
              <a:t>nhị</a:t>
            </a:r>
            <a:r>
              <a:rPr lang="en-US" sz="2000" b="1" dirty="0" smtClean="0">
                <a:solidFill>
                  <a:schemeClr val="bg1"/>
                </a:solidFill>
              </a:rPr>
              <a:t> </a:t>
            </a:r>
            <a:r>
              <a:rPr lang="en-US" sz="2000" b="1" dirty="0" err="1" smtClean="0">
                <a:solidFill>
                  <a:schemeClr val="bg1"/>
                </a:solidFill>
              </a:rPr>
              <a:t>phân</a:t>
            </a:r>
            <a:endParaRPr lang="en-US" sz="2000" b="1" dirty="0">
              <a:solidFill>
                <a:schemeClr val="bg1"/>
              </a:solidFill>
            </a:endParaRPr>
          </a:p>
        </p:txBody>
      </p:sp>
      <p:sp>
        <p:nvSpPr>
          <p:cNvPr id="12" name="TextBox 11"/>
          <p:cNvSpPr txBox="1"/>
          <p:nvPr/>
        </p:nvSpPr>
        <p:spPr>
          <a:xfrm>
            <a:off x="2782372" y="4599057"/>
            <a:ext cx="2207656" cy="707886"/>
          </a:xfrm>
          <a:prstGeom prst="rect">
            <a:avLst/>
          </a:prstGeom>
          <a:noFill/>
        </p:spPr>
        <p:txBody>
          <a:bodyPr wrap="none" rtlCol="0">
            <a:spAutoFit/>
          </a:bodyPr>
          <a:lstStyle/>
          <a:p>
            <a:pPr algn="ctr"/>
            <a:r>
              <a:rPr lang="en-US" sz="2000" b="1" dirty="0" err="1" smtClean="0">
                <a:solidFill>
                  <a:schemeClr val="bg1"/>
                </a:solidFill>
              </a:rPr>
              <a:t>Đồ</a:t>
            </a:r>
            <a:r>
              <a:rPr lang="en-US" sz="2000" b="1" dirty="0" smtClean="0">
                <a:solidFill>
                  <a:schemeClr val="bg1"/>
                </a:solidFill>
              </a:rPr>
              <a:t> </a:t>
            </a:r>
            <a:r>
              <a:rPr lang="en-US" sz="2000" b="1" dirty="0" err="1" smtClean="0">
                <a:solidFill>
                  <a:schemeClr val="bg1"/>
                </a:solidFill>
              </a:rPr>
              <a:t>thị</a:t>
            </a:r>
            <a:r>
              <a:rPr lang="en-US" sz="2000" b="1" dirty="0" smtClean="0">
                <a:solidFill>
                  <a:schemeClr val="bg1"/>
                </a:solidFill>
              </a:rPr>
              <a:t> </a:t>
            </a:r>
            <a:r>
              <a:rPr lang="en-US" sz="2000" b="1" dirty="0" err="1" smtClean="0">
                <a:solidFill>
                  <a:schemeClr val="bg1"/>
                </a:solidFill>
              </a:rPr>
              <a:t>dòng</a:t>
            </a:r>
            <a:r>
              <a:rPr lang="en-US" sz="2000" b="1" dirty="0" smtClean="0">
                <a:solidFill>
                  <a:schemeClr val="bg1"/>
                </a:solidFill>
              </a:rPr>
              <a:t> </a:t>
            </a:r>
            <a:r>
              <a:rPr lang="en-US" sz="2000" b="1" dirty="0" err="1" smtClean="0">
                <a:solidFill>
                  <a:schemeClr val="bg1"/>
                </a:solidFill>
              </a:rPr>
              <a:t>điều</a:t>
            </a:r>
            <a:endParaRPr lang="en-US" sz="2000" b="1" dirty="0">
              <a:solidFill>
                <a:schemeClr val="bg1"/>
              </a:solidFill>
            </a:endParaRPr>
          </a:p>
          <a:p>
            <a:pPr algn="ctr"/>
            <a:r>
              <a:rPr lang="en-US" sz="2000" b="1" dirty="0" err="1" smtClean="0">
                <a:solidFill>
                  <a:schemeClr val="bg1"/>
                </a:solidFill>
              </a:rPr>
              <a:t>khiển</a:t>
            </a:r>
            <a:r>
              <a:rPr lang="en-US" sz="2000" b="1" dirty="0" smtClean="0">
                <a:solidFill>
                  <a:schemeClr val="bg1"/>
                </a:solidFill>
              </a:rPr>
              <a:t> </a:t>
            </a:r>
            <a:r>
              <a:rPr lang="en-US" sz="2000" b="1" dirty="0" err="1" smtClean="0">
                <a:solidFill>
                  <a:schemeClr val="bg1"/>
                </a:solidFill>
              </a:rPr>
              <a:t>cơ</a:t>
            </a:r>
            <a:r>
              <a:rPr lang="en-US" sz="2000" b="1" dirty="0" smtClean="0">
                <a:solidFill>
                  <a:schemeClr val="bg1"/>
                </a:solidFill>
              </a:rPr>
              <a:t> </a:t>
            </a:r>
            <a:r>
              <a:rPr lang="en-US" sz="2000" b="1" dirty="0" err="1" smtClean="0">
                <a:solidFill>
                  <a:schemeClr val="bg1"/>
                </a:solidFill>
              </a:rPr>
              <a:t>bản</a:t>
            </a:r>
            <a:endParaRPr lang="en-US" sz="2000" b="1" dirty="0">
              <a:solidFill>
                <a:schemeClr val="bg1"/>
              </a:solidFill>
            </a:endParaRPr>
          </a:p>
        </p:txBody>
      </p:sp>
      <p:sp>
        <p:nvSpPr>
          <p:cNvPr id="19" name="Right Arrow 18"/>
          <p:cNvSpPr/>
          <p:nvPr/>
        </p:nvSpPr>
        <p:spPr>
          <a:xfrm>
            <a:off x="4800600" y="5440681"/>
            <a:ext cx="1371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048814" y="4057471"/>
            <a:ext cx="966931" cy="646331"/>
          </a:xfrm>
          <a:prstGeom prst="rect">
            <a:avLst/>
          </a:prstGeom>
          <a:noFill/>
        </p:spPr>
        <p:txBody>
          <a:bodyPr wrap="none" rtlCol="0">
            <a:spAutoFit/>
          </a:bodyPr>
          <a:lstStyle/>
          <a:p>
            <a:pPr algn="ctr"/>
            <a:r>
              <a:rPr lang="en-US" dirty="0" err="1">
                <a:solidFill>
                  <a:schemeClr val="tx2"/>
                </a:solidFill>
              </a:rPr>
              <a:t>Độc</a:t>
            </a:r>
            <a:r>
              <a:rPr lang="en-US" dirty="0">
                <a:solidFill>
                  <a:schemeClr val="tx2"/>
                </a:solidFill>
              </a:rPr>
              <a:t> </a:t>
            </a:r>
            <a:r>
              <a:rPr lang="en-US" dirty="0" err="1">
                <a:solidFill>
                  <a:schemeClr val="tx2"/>
                </a:solidFill>
              </a:rPr>
              <a:t>lập</a:t>
            </a:r>
            <a:endParaRPr lang="en-US" dirty="0">
              <a:solidFill>
                <a:schemeClr val="tx2"/>
              </a:solidFill>
            </a:endParaRPr>
          </a:p>
          <a:p>
            <a:pPr algn="ctr"/>
            <a:r>
              <a:rPr lang="en-US" dirty="0" smtClean="0">
                <a:solidFill>
                  <a:schemeClr val="tx2"/>
                </a:solidFill>
              </a:rPr>
              <a:t>+</a:t>
            </a:r>
            <a:endParaRPr lang="en-US" dirty="0">
              <a:solidFill>
                <a:schemeClr val="tx2"/>
              </a:solidFill>
            </a:endParaRPr>
          </a:p>
        </p:txBody>
      </p:sp>
      <p:sp>
        <p:nvSpPr>
          <p:cNvPr id="23" name="Up Arrow 22"/>
          <p:cNvSpPr/>
          <p:nvPr/>
        </p:nvSpPr>
        <p:spPr>
          <a:xfrm>
            <a:off x="7523596" y="3025914"/>
            <a:ext cx="45719" cy="79928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090121" y="1905000"/>
            <a:ext cx="2912671" cy="1015663"/>
          </a:xfrm>
          <a:prstGeom prst="rect">
            <a:avLst/>
          </a:prstGeom>
          <a:noFill/>
        </p:spPr>
        <p:txBody>
          <a:bodyPr wrap="square" rtlCol="0">
            <a:spAutoFit/>
          </a:bodyPr>
          <a:lstStyle/>
          <a:p>
            <a:pPr algn="ctr"/>
            <a:r>
              <a:rPr lang="en-US" sz="2000" dirty="0" err="1" smtClean="0">
                <a:solidFill>
                  <a:srgbClr val="FF0000"/>
                </a:solidFill>
              </a:rPr>
              <a:t>Tập</a:t>
            </a:r>
            <a:r>
              <a:rPr lang="en-US" sz="2000" dirty="0" smtClean="0">
                <a:solidFill>
                  <a:srgbClr val="FF0000"/>
                </a:solidFill>
              </a:rPr>
              <a:t> C </a:t>
            </a:r>
            <a:r>
              <a:rPr lang="en-US" sz="2000" dirty="0" err="1" smtClean="0">
                <a:solidFill>
                  <a:srgbClr val="FF0000"/>
                </a:solidFill>
              </a:rPr>
              <a:t>đường</a:t>
            </a:r>
            <a:r>
              <a:rPr lang="en-US" sz="2000" dirty="0" smtClean="0">
                <a:solidFill>
                  <a:srgbClr val="FF0000"/>
                </a:solidFill>
              </a:rPr>
              <a:t> </a:t>
            </a:r>
            <a:r>
              <a:rPr lang="en-US" sz="2000" dirty="0" err="1" smtClean="0">
                <a:solidFill>
                  <a:srgbClr val="FF0000"/>
                </a:solidFill>
              </a:rPr>
              <a:t>thi</a:t>
            </a:r>
            <a:r>
              <a:rPr lang="en-US" sz="2000" dirty="0" smtClean="0">
                <a:solidFill>
                  <a:srgbClr val="FF0000"/>
                </a:solidFill>
              </a:rPr>
              <a:t> </a:t>
            </a:r>
            <a:r>
              <a:rPr lang="en-US" sz="2000" dirty="0" err="1" smtClean="0">
                <a:solidFill>
                  <a:srgbClr val="FF0000"/>
                </a:solidFill>
              </a:rPr>
              <a:t>hành</a:t>
            </a:r>
            <a:r>
              <a:rPr lang="en-US" sz="2000" dirty="0" smtClean="0">
                <a:solidFill>
                  <a:srgbClr val="FF0000"/>
                </a:solidFill>
              </a:rPr>
              <a:t> </a:t>
            </a:r>
            <a:r>
              <a:rPr lang="en-US" sz="2000" dirty="0" err="1" smtClean="0">
                <a:solidFill>
                  <a:srgbClr val="FF0000"/>
                </a:solidFill>
              </a:rPr>
              <a:t>tuyến</a:t>
            </a:r>
            <a:r>
              <a:rPr lang="en-US" sz="2000" dirty="0" smtClean="0">
                <a:solidFill>
                  <a:srgbClr val="FF0000"/>
                </a:solidFill>
              </a:rPr>
              <a:t> </a:t>
            </a:r>
            <a:r>
              <a:rPr lang="en-US" sz="2000" dirty="0" err="1" smtClean="0">
                <a:solidFill>
                  <a:srgbClr val="FF0000"/>
                </a:solidFill>
              </a:rPr>
              <a:t>tính</a:t>
            </a:r>
            <a:endParaRPr lang="en-US" sz="2000" dirty="0">
              <a:solidFill>
                <a:srgbClr val="FF0000"/>
              </a:solidFill>
            </a:endParaRPr>
          </a:p>
          <a:p>
            <a:pPr algn="ctr"/>
            <a:r>
              <a:rPr lang="en-US" sz="2000" dirty="0" err="1">
                <a:solidFill>
                  <a:srgbClr val="FF0000"/>
                </a:solidFill>
              </a:rPr>
              <a:t>đ</a:t>
            </a:r>
            <a:r>
              <a:rPr lang="en-US" sz="2000" dirty="0" err="1" smtClean="0">
                <a:solidFill>
                  <a:srgbClr val="FF0000"/>
                </a:solidFill>
              </a:rPr>
              <a:t>ộc</a:t>
            </a:r>
            <a:r>
              <a:rPr lang="en-US" sz="2000" dirty="0" smtClean="0">
                <a:solidFill>
                  <a:srgbClr val="FF0000"/>
                </a:solidFill>
              </a:rPr>
              <a:t> </a:t>
            </a:r>
            <a:r>
              <a:rPr lang="en-US" sz="2000" dirty="0" err="1" smtClean="0">
                <a:solidFill>
                  <a:srgbClr val="FF0000"/>
                </a:solidFill>
              </a:rPr>
              <a:t>lập</a:t>
            </a:r>
            <a:r>
              <a:rPr lang="en-US" sz="2000" dirty="0" smtClean="0">
                <a:solidFill>
                  <a:srgbClr val="FF0000"/>
                </a:solidFill>
              </a:rPr>
              <a:t> </a:t>
            </a:r>
            <a:r>
              <a:rPr lang="en-US" sz="2000" dirty="0" err="1" smtClean="0">
                <a:solidFill>
                  <a:srgbClr val="FF0000"/>
                </a:solidFill>
              </a:rPr>
              <a:t>cơ</a:t>
            </a:r>
            <a:r>
              <a:rPr lang="en-US" sz="2000" dirty="0" smtClean="0">
                <a:solidFill>
                  <a:srgbClr val="FF0000"/>
                </a:solidFill>
              </a:rPr>
              <a:t> </a:t>
            </a:r>
            <a:r>
              <a:rPr lang="en-US" sz="2000" dirty="0" err="1" smtClean="0">
                <a:solidFill>
                  <a:srgbClr val="FF0000"/>
                </a:solidFill>
              </a:rPr>
              <a:t>bản</a:t>
            </a:r>
            <a:endParaRPr lang="en-US" sz="2000" dirty="0">
              <a:solidFill>
                <a:srgbClr val="FF0000"/>
              </a:solidFill>
            </a:endParaRPr>
          </a:p>
        </p:txBody>
      </p:sp>
      <p:sp>
        <p:nvSpPr>
          <p:cNvPr id="3" name="TextBox 2"/>
          <p:cNvSpPr txBox="1"/>
          <p:nvPr/>
        </p:nvSpPr>
        <p:spPr>
          <a:xfrm>
            <a:off x="6946034" y="4611469"/>
            <a:ext cx="1155124" cy="646331"/>
          </a:xfrm>
          <a:prstGeom prst="rect">
            <a:avLst/>
          </a:prstGeom>
          <a:noFill/>
        </p:spPr>
        <p:txBody>
          <a:bodyPr wrap="none" rtlCol="0">
            <a:spAutoFit/>
          </a:bodyPr>
          <a:lstStyle/>
          <a:p>
            <a:pPr algn="ctr"/>
            <a:r>
              <a:rPr lang="en-US" dirty="0">
                <a:solidFill>
                  <a:schemeClr val="tx2"/>
                </a:solidFill>
              </a:rPr>
              <a:t>C = P + 1</a:t>
            </a:r>
          </a:p>
          <a:p>
            <a:pPr algn="ctr"/>
            <a:r>
              <a:rPr lang="en-US" dirty="0" smtClean="0">
                <a:solidFill>
                  <a:schemeClr val="tx2"/>
                </a:solidFill>
              </a:rPr>
              <a:t>+</a:t>
            </a:r>
            <a:endParaRPr lang="en-US" dirty="0"/>
          </a:p>
        </p:txBody>
      </p:sp>
    </p:spTree>
    <p:extLst>
      <p:ext uri="{BB962C8B-B14F-4D97-AF65-F5344CB8AC3E}">
        <p14:creationId xmlns:p14="http://schemas.microsoft.com/office/powerpoint/2010/main" val="276063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p:bldP spid="9" grpId="0" animBg="1"/>
      <p:bldP spid="14" grpId="0" animBg="1"/>
      <p:bldP spid="13" grpId="0"/>
      <p:bldP spid="12" grpId="0"/>
      <p:bldP spid="19" grpId="0" animBg="1"/>
      <p:bldP spid="22" grpId="0"/>
      <p:bldP spid="23" grpId="0" animBg="1"/>
      <p:bldP spid="24"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sz="1800" dirty="0"/>
          </a:p>
        </p:txBody>
      </p:sp>
      <p:sp>
        <p:nvSpPr>
          <p:cNvPr id="70678" name="AutoShape 22"/>
          <p:cNvSpPr>
            <a:spLocks noChangeArrowheads="1"/>
          </p:cNvSpPr>
          <p:nvPr/>
        </p:nvSpPr>
        <p:spPr bwMode="gray">
          <a:xfrm>
            <a:off x="692058" y="2248642"/>
            <a:ext cx="3631148" cy="36311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2">
                  <a:gamma/>
                  <a:shade val="66667"/>
                  <a:invGamma/>
                  <a:alpha val="12000"/>
                </a:schemeClr>
              </a:gs>
              <a:gs pos="50000">
                <a:schemeClr val="accent2"/>
              </a:gs>
              <a:gs pos="100000">
                <a:schemeClr val="accent2">
                  <a:gamma/>
                  <a:shade val="66667"/>
                  <a:invGamma/>
                  <a:alpha val="12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9" name="Oval 23"/>
          <p:cNvSpPr>
            <a:spLocks noChangeArrowheads="1"/>
          </p:cNvSpPr>
          <p:nvPr/>
        </p:nvSpPr>
        <p:spPr bwMode="gray">
          <a:xfrm>
            <a:off x="946211" y="2531381"/>
            <a:ext cx="3031219" cy="3031219"/>
          </a:xfrm>
          <a:prstGeom prst="ellipse">
            <a:avLst/>
          </a:prstGeom>
          <a:gradFill rotWithShape="1">
            <a:gsLst>
              <a:gs pos="0">
                <a:schemeClr val="hlink"/>
              </a:gs>
              <a:gs pos="100000">
                <a:schemeClr val="hlink">
                  <a:gamma/>
                  <a:shade val="63529"/>
                  <a:invGamma/>
                </a:schemeClr>
              </a:gs>
            </a:gsLst>
            <a:path path="shape">
              <a:fillToRect l="50000" t="50000" r="50000" b="50000"/>
            </a:path>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0" name="AutoShape 24"/>
          <p:cNvSpPr>
            <a:spLocks noChangeArrowheads="1"/>
          </p:cNvSpPr>
          <p:nvPr/>
        </p:nvSpPr>
        <p:spPr bwMode="gray">
          <a:xfrm>
            <a:off x="3581400" y="2444626"/>
            <a:ext cx="3995737" cy="500063"/>
          </a:xfrm>
          <a:prstGeom prst="roundRect">
            <a:avLst>
              <a:gd name="adj" fmla="val 50000"/>
            </a:avLst>
          </a:prstGeom>
          <a:gradFill rotWithShape="1">
            <a:gsLst>
              <a:gs pos="0">
                <a:srgbClr val="CCFFFF"/>
              </a:gs>
              <a:gs pos="100000">
                <a:srgbClr val="CCFFFF">
                  <a:gamma/>
                  <a:tint val="5882"/>
                  <a:invGamma/>
                </a:srgbClr>
              </a:gs>
            </a:gsLst>
            <a:lin ang="0" scaled="1"/>
          </a:gradFill>
          <a:ln w="381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smtClean="0">
                <a:solidFill>
                  <a:srgbClr val="000000"/>
                </a:solidFill>
              </a:rPr>
              <a:t>Tạo đồ thị dòng điều khiển cơ bản</a:t>
            </a:r>
            <a:endParaRPr lang="en-US" b="1" dirty="0">
              <a:solidFill>
                <a:srgbClr val="000000"/>
              </a:solidFill>
            </a:endParaRPr>
          </a:p>
        </p:txBody>
      </p:sp>
      <p:sp>
        <p:nvSpPr>
          <p:cNvPr id="70682" name="AutoShape 26"/>
          <p:cNvSpPr>
            <a:spLocks noChangeArrowheads="1"/>
          </p:cNvSpPr>
          <p:nvPr/>
        </p:nvSpPr>
        <p:spPr bwMode="gray">
          <a:xfrm>
            <a:off x="3581400" y="5138738"/>
            <a:ext cx="4008437" cy="500062"/>
          </a:xfrm>
          <a:prstGeom prst="roundRect">
            <a:avLst>
              <a:gd name="adj" fmla="val 50000"/>
            </a:avLst>
          </a:prstGeom>
          <a:gradFill rotWithShape="1">
            <a:gsLst>
              <a:gs pos="0">
                <a:srgbClr val="CCFFFF"/>
              </a:gs>
              <a:gs pos="100000">
                <a:srgbClr val="CCFFFF">
                  <a:gamma/>
                  <a:tint val="5882"/>
                  <a:invGamma/>
                </a:srgbClr>
              </a:gs>
            </a:gsLst>
            <a:lin ang="0" scaled="1"/>
          </a:gradFill>
          <a:ln w="381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smtClean="0">
                <a:solidFill>
                  <a:srgbClr val="000000"/>
                </a:solidFill>
              </a:rPr>
              <a:t>Tạo testcase cho từng đường TH</a:t>
            </a:r>
            <a:endParaRPr lang="en-US" b="1" dirty="0">
              <a:solidFill>
                <a:srgbClr val="000000"/>
              </a:solidFill>
            </a:endParaRPr>
          </a:p>
        </p:txBody>
      </p:sp>
      <p:sp>
        <p:nvSpPr>
          <p:cNvPr id="70683" name="AutoShape 27"/>
          <p:cNvSpPr>
            <a:spLocks noChangeArrowheads="1"/>
          </p:cNvSpPr>
          <p:nvPr/>
        </p:nvSpPr>
        <p:spPr bwMode="gray">
          <a:xfrm>
            <a:off x="4129366" y="4267200"/>
            <a:ext cx="4046537" cy="500062"/>
          </a:xfrm>
          <a:prstGeom prst="roundRect">
            <a:avLst>
              <a:gd name="adj" fmla="val 50000"/>
            </a:avLst>
          </a:prstGeom>
          <a:gradFill rotWithShape="1">
            <a:gsLst>
              <a:gs pos="0">
                <a:srgbClr val="CBFEAE"/>
              </a:gs>
              <a:gs pos="100000">
                <a:srgbClr val="CBFEAE">
                  <a:gamma/>
                  <a:tint val="5882"/>
                  <a:invGamma/>
                </a:srgbClr>
              </a:gs>
            </a:gsLst>
            <a:lin ang="0" scaled="1"/>
          </a:gradFill>
          <a:ln w="381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smtClean="0">
                <a:solidFill>
                  <a:srgbClr val="000000"/>
                </a:solidFill>
              </a:rPr>
              <a:t>Tìm C đường TH tuyến tính độc lập</a:t>
            </a:r>
            <a:endParaRPr lang="en-US" b="1" dirty="0">
              <a:solidFill>
                <a:srgbClr val="000000"/>
              </a:solidFill>
            </a:endParaRPr>
          </a:p>
        </p:txBody>
      </p:sp>
      <p:sp>
        <p:nvSpPr>
          <p:cNvPr id="70685" name="Text Box 29"/>
          <p:cNvSpPr txBox="1">
            <a:spLocks noChangeArrowheads="1"/>
          </p:cNvSpPr>
          <p:nvPr/>
        </p:nvSpPr>
        <p:spPr bwMode="gray">
          <a:xfrm>
            <a:off x="1095099" y="3525607"/>
            <a:ext cx="2733441" cy="1077218"/>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0" hangingPunct="0"/>
            <a:r>
              <a:rPr lang="en-US" sz="3200" b="1" dirty="0" smtClean="0">
                <a:solidFill>
                  <a:srgbClr val="FFFFFF"/>
                </a:solidFill>
                <a:effectLst>
                  <a:outerShdw blurRad="38100" dist="38100" dir="2700000" algn="tl">
                    <a:srgbClr val="C0C0C0"/>
                  </a:outerShdw>
                </a:effectLst>
              </a:rPr>
              <a:t>Quy trình tạo</a:t>
            </a:r>
          </a:p>
          <a:p>
            <a:pPr algn="ctr" eaLnBrk="0" hangingPunct="0"/>
            <a:r>
              <a:rPr lang="en-US" sz="3200" b="1" dirty="0" smtClean="0">
                <a:solidFill>
                  <a:srgbClr val="FFFFFF"/>
                </a:solidFill>
                <a:effectLst>
                  <a:outerShdw blurRad="38100" dist="38100" dir="2700000" algn="tl">
                    <a:srgbClr val="C0C0C0"/>
                  </a:outerShdw>
                </a:effectLst>
              </a:rPr>
              <a:t>testcase</a:t>
            </a:r>
            <a:endParaRPr lang="en-US" sz="3200" b="1" dirty="0">
              <a:solidFill>
                <a:srgbClr val="FFFFFF"/>
              </a:solidFill>
              <a:effectLst>
                <a:outerShdw blurRad="38100" dist="38100" dir="2700000" algn="tl">
                  <a:srgbClr val="C0C0C0"/>
                </a:outerShdw>
              </a:effectLst>
            </a:endParaRPr>
          </a:p>
        </p:txBody>
      </p:sp>
      <p:sp>
        <p:nvSpPr>
          <p:cNvPr id="3" name="Slide Number Placeholder 2"/>
          <p:cNvSpPr>
            <a:spLocks noGrp="1"/>
          </p:cNvSpPr>
          <p:nvPr>
            <p:ph type="sldNum" sz="quarter" idx="12"/>
          </p:nvPr>
        </p:nvSpPr>
        <p:spPr/>
        <p:txBody>
          <a:bodyPr/>
          <a:lstStyle/>
          <a:p>
            <a:fld id="{753E8AF1-3FDC-433A-B115-6A0A382D9A1A}" type="slidenum">
              <a:rPr lang="en-US" smtClean="0"/>
              <a:pPr/>
              <a:t>9</a:t>
            </a:fld>
            <a:endParaRPr lang="en-US"/>
          </a:p>
        </p:txBody>
      </p:sp>
      <p:sp>
        <p:nvSpPr>
          <p:cNvPr id="11" name="AutoShape 27"/>
          <p:cNvSpPr>
            <a:spLocks noChangeArrowheads="1"/>
          </p:cNvSpPr>
          <p:nvPr/>
        </p:nvSpPr>
        <p:spPr bwMode="gray">
          <a:xfrm>
            <a:off x="4114800" y="3462338"/>
            <a:ext cx="4046537" cy="500062"/>
          </a:xfrm>
          <a:prstGeom prst="roundRect">
            <a:avLst>
              <a:gd name="adj" fmla="val 50000"/>
            </a:avLst>
          </a:prstGeom>
          <a:gradFill rotWithShape="1">
            <a:gsLst>
              <a:gs pos="0">
                <a:srgbClr val="CBFEAE"/>
              </a:gs>
              <a:gs pos="100000">
                <a:srgbClr val="CBFEAE">
                  <a:gamma/>
                  <a:tint val="5882"/>
                  <a:invGamma/>
                </a:srgbClr>
              </a:gs>
            </a:gsLst>
            <a:lin ang="0" scaled="1"/>
          </a:gradFill>
          <a:ln w="381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err="1" smtClean="0">
                <a:solidFill>
                  <a:srgbClr val="000000"/>
                </a:solidFill>
              </a:rPr>
              <a:t>Tính</a:t>
            </a:r>
            <a:r>
              <a:rPr lang="en-US" b="1" dirty="0" smtClean="0">
                <a:solidFill>
                  <a:srgbClr val="000000"/>
                </a:solidFill>
              </a:rPr>
              <a:t> </a:t>
            </a:r>
            <a:r>
              <a:rPr lang="en-US" b="1" dirty="0" err="1" smtClean="0">
                <a:solidFill>
                  <a:srgbClr val="000000"/>
                </a:solidFill>
              </a:rPr>
              <a:t>độ</a:t>
            </a:r>
            <a:r>
              <a:rPr lang="en-US" b="1" dirty="0" smtClean="0">
                <a:solidFill>
                  <a:srgbClr val="000000"/>
                </a:solidFill>
              </a:rPr>
              <a:t> </a:t>
            </a:r>
            <a:r>
              <a:rPr lang="en-US" b="1" dirty="0" err="1" smtClean="0">
                <a:solidFill>
                  <a:srgbClr val="000000"/>
                </a:solidFill>
              </a:rPr>
              <a:t>phức</a:t>
            </a:r>
            <a:r>
              <a:rPr lang="en-US" b="1" dirty="0" smtClean="0">
                <a:solidFill>
                  <a:srgbClr val="000000"/>
                </a:solidFill>
              </a:rPr>
              <a:t> </a:t>
            </a:r>
            <a:r>
              <a:rPr lang="en-US" b="1" dirty="0" err="1" smtClean="0">
                <a:solidFill>
                  <a:srgbClr val="000000"/>
                </a:solidFill>
              </a:rPr>
              <a:t>tạp</a:t>
            </a:r>
            <a:r>
              <a:rPr lang="en-US" b="1" dirty="0" smtClean="0">
                <a:solidFill>
                  <a:srgbClr val="000000"/>
                </a:solidFill>
              </a:rPr>
              <a:t> </a:t>
            </a:r>
            <a:r>
              <a:rPr lang="en-US" b="1" dirty="0" err="1" smtClean="0">
                <a:solidFill>
                  <a:srgbClr val="000000"/>
                </a:solidFill>
              </a:rPr>
              <a:t>Cyclomatic</a:t>
            </a:r>
            <a:endParaRPr lang="en-US" b="1"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38l">
  <a:themeElements>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TC101790493[[fn=SOHO]]</Template>
  <TotalTime>2054</TotalTime>
  <Words>2898</Words>
  <Application>Microsoft Office PowerPoint</Application>
  <PresentationFormat>On-screen Show (4:3)</PresentationFormat>
  <Paragraphs>371</Paragraphs>
  <Slides>33</Slides>
  <Notes>25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cdb2004138l</vt:lpstr>
      <vt:lpstr>LUẬN VĂN TỐT NGHIỆP</vt:lpstr>
      <vt:lpstr>Nội dung</vt:lpstr>
      <vt:lpstr>Giới thiệu đề tài</vt:lpstr>
      <vt:lpstr>Giới thiệu đề tài</vt:lpstr>
      <vt:lpstr>Nội dung</vt:lpstr>
      <vt:lpstr>Khái niệm cơ bản</vt:lpstr>
      <vt:lpstr>Khái niệm cơ bản</vt:lpstr>
      <vt:lpstr>Khái niệm cơ bản</vt:lpstr>
      <vt:lpstr>Khái niệm cơ bản</vt:lpstr>
      <vt:lpstr>Nội dung</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Thực hiện chương trình</vt:lpstr>
      <vt:lpstr>Nội dung</vt:lpstr>
      <vt:lpstr>Thực nghiệm và đánh giá</vt:lpstr>
      <vt:lpstr>Nội dung</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TỐT NGHIỆP</dc:title>
  <dc:creator>WIN7</dc:creator>
  <cp:lastModifiedBy>Cong Cuong Pham</cp:lastModifiedBy>
  <cp:revision>137</cp:revision>
  <dcterms:created xsi:type="dcterms:W3CDTF">2013-06-07T23:31:22Z</dcterms:created>
  <dcterms:modified xsi:type="dcterms:W3CDTF">2014-01-08T03:21:07Z</dcterms:modified>
</cp:coreProperties>
</file>