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1" r:id="rId3"/>
    <p:sldId id="293" r:id="rId4"/>
    <p:sldId id="259" r:id="rId5"/>
    <p:sldId id="260" r:id="rId6"/>
    <p:sldId id="294" r:id="rId7"/>
    <p:sldId id="296" r:id="rId8"/>
    <p:sldId id="262" r:id="rId9"/>
    <p:sldId id="311" r:id="rId10"/>
    <p:sldId id="312" r:id="rId11"/>
    <p:sldId id="313" r:id="rId12"/>
    <p:sldId id="314" r:id="rId13"/>
    <p:sldId id="315" r:id="rId14"/>
    <p:sldId id="316" r:id="rId15"/>
    <p:sldId id="319" r:id="rId16"/>
    <p:sldId id="320" r:id="rId17"/>
    <p:sldId id="321" r:id="rId18"/>
    <p:sldId id="317" r:id="rId19"/>
    <p:sldId id="322" r:id="rId20"/>
    <p:sldId id="323" r:id="rId21"/>
    <p:sldId id="324" r:id="rId22"/>
    <p:sldId id="325" r:id="rId23"/>
    <p:sldId id="297" r:id="rId24"/>
    <p:sldId id="298" r:id="rId25"/>
    <p:sldId id="271" r:id="rId26"/>
    <p:sldId id="299" r:id="rId27"/>
    <p:sldId id="303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5" autoAdjust="0"/>
    <p:restoredTop sz="79664" autoAdjust="0"/>
  </p:normalViewPr>
  <p:slideViewPr>
    <p:cSldViewPr>
      <p:cViewPr>
        <p:scale>
          <a:sx n="80" d="100"/>
          <a:sy n="80" d="100"/>
        </p:scale>
        <p:origin x="-87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27/12/2013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4000" dirty="0" smtClean="0"/>
              <a:t>THỰC TẬP TỐT NGHIỆP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953000"/>
            <a:ext cx="7315200" cy="1676400"/>
          </a:xfrm>
        </p:spPr>
        <p:txBody>
          <a:bodyPr/>
          <a:lstStyle/>
          <a:p>
            <a:pPr lvl="5"/>
            <a:r>
              <a:rPr lang="en-US" b="1" dirty="0" smtClean="0"/>
              <a:t>GVHD</a:t>
            </a:r>
            <a:r>
              <a:rPr lang="en-US" dirty="0" smtClean="0"/>
              <a:t>: TS Nguyễn Văn Hiệp</a:t>
            </a:r>
          </a:p>
          <a:p>
            <a:pPr lvl="5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Cao Trọng Đại 		50900500</a:t>
            </a:r>
          </a:p>
          <a:p>
            <a:pPr marL="2800350" lvl="5">
              <a:buFont typeface="Arial" pitchFamily="34" charset="0"/>
              <a:buChar char="•"/>
            </a:pPr>
            <a:r>
              <a:rPr lang="en-US" dirty="0" smtClean="0"/>
              <a:t>Phạm Công Cương 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if-else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82137"/>
            <a:ext cx="2362200" cy="3194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Switch: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con:</a:t>
            </a:r>
          </a:p>
          <a:p>
            <a:r>
              <a:rPr lang="en-US" dirty="0" smtClean="0"/>
              <a:t>If: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1"/>
                </a:solidFill>
              </a:rPr>
              <a:t>“</a:t>
            </a:r>
            <a:r>
              <a:rPr lang="vi-VN" i="1" dirty="0" smtClean="0">
                <a:solidFill>
                  <a:schemeClr val="tx1"/>
                </a:solidFill>
              </a:rPr>
              <a:t>Chương </a:t>
            </a:r>
            <a:r>
              <a:rPr lang="vi-VN" i="1" dirty="0">
                <a:solidFill>
                  <a:schemeClr val="tx1"/>
                </a:solidFill>
              </a:rPr>
              <a:t>tr</a:t>
            </a:r>
            <a:r>
              <a:rPr lang="en-US" i="1" dirty="0">
                <a:solidFill>
                  <a:schemeClr val="tx1"/>
                </a:solidFill>
              </a:rPr>
              <a:t>ình tự </a:t>
            </a:r>
            <a:r>
              <a:rPr lang="vi-VN" i="1" dirty="0">
                <a:solidFill>
                  <a:schemeClr val="tx1"/>
                </a:solidFill>
              </a:rPr>
              <a:t>động tạo </a:t>
            </a:r>
            <a:r>
              <a:rPr lang="vi-VN" i="1" dirty="0" smtClean="0">
                <a:solidFill>
                  <a:schemeClr val="tx1"/>
                </a:solidFill>
              </a:rPr>
              <a:t>testcase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kiểm </a:t>
            </a:r>
            <a:r>
              <a:rPr lang="vi-VN" i="1" dirty="0">
                <a:solidFill>
                  <a:schemeClr val="tx1"/>
                </a:solidFill>
              </a:rPr>
              <a:t>thử d</a:t>
            </a:r>
            <a:r>
              <a:rPr lang="en-US" i="1" dirty="0">
                <a:solidFill>
                  <a:schemeClr val="tx1"/>
                </a:solidFill>
              </a:rPr>
              <a:t>òng </a:t>
            </a:r>
            <a:r>
              <a:rPr lang="vi-VN" i="1" dirty="0">
                <a:solidFill>
                  <a:schemeClr val="tx1"/>
                </a:solidFill>
              </a:rPr>
              <a:t>điều </a:t>
            </a:r>
            <a:r>
              <a:rPr lang="vi-VN" i="1" dirty="0" smtClean="0">
                <a:solidFill>
                  <a:schemeClr val="tx1"/>
                </a:solidFill>
              </a:rPr>
              <a:t>khiển</a:t>
            </a:r>
            <a:endParaRPr lang="en-US" i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vi-VN" i="1" dirty="0" smtClean="0">
                <a:solidFill>
                  <a:schemeClr val="tx1"/>
                </a:solidFill>
              </a:rPr>
              <a:t>của </a:t>
            </a:r>
            <a:r>
              <a:rPr lang="vi-VN" i="1" dirty="0">
                <a:solidFill>
                  <a:schemeClr val="tx1"/>
                </a:solidFill>
              </a:rPr>
              <a:t>1 </a:t>
            </a:r>
            <a:r>
              <a:rPr lang="vi-VN" i="1" dirty="0" smtClean="0">
                <a:solidFill>
                  <a:schemeClr val="tx1"/>
                </a:solidFill>
              </a:rPr>
              <a:t>hàm </a:t>
            </a:r>
            <a:r>
              <a:rPr lang="vi-VN" i="1" dirty="0">
                <a:solidFill>
                  <a:schemeClr val="tx1"/>
                </a:solidFill>
              </a:rPr>
              <a:t>chức </a:t>
            </a:r>
            <a:r>
              <a:rPr lang="vi-VN" i="1" dirty="0" smtClean="0">
                <a:solidFill>
                  <a:schemeClr val="tx1"/>
                </a:solidFill>
              </a:rPr>
              <a:t>năng</a:t>
            </a:r>
            <a:r>
              <a:rPr lang="en-US" i="1" dirty="0" smtClean="0">
                <a:solidFill>
                  <a:schemeClr val="tx1"/>
                </a:solidFill>
              </a:rPr>
              <a:t>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3" y="1630044"/>
            <a:ext cx="7133333" cy="456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Thanks.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Các loại nút: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Cấu trúc điều khiển: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4191000"/>
            <a:ext cx="6934200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93" y="2514600"/>
            <a:ext cx="6741683" cy="111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Ví dụ: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618"/>
            <a:ext cx="4421162" cy="4647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143000" y="2971800"/>
            <a:ext cx="6858000" cy="2659224"/>
            <a:chOff x="528" y="1728"/>
            <a:chExt cx="4752" cy="1824"/>
          </a:xfrm>
        </p:grpSpPr>
        <p:sp>
          <p:nvSpPr>
            <p:cNvPr id="79876" name="AutoShape 4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solidFill>
              <a:schemeClr val="accent2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hlink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accent1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0200" y="3878716"/>
            <a:ext cx="193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Đồ thị dòng điều khiển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7293" y="3747414"/>
            <a:ext cx="19465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nhị phân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2089" y="3709438"/>
            <a:ext cx="1932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Đồ thị dòng điều khiển cơ bản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65982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itchFamily="2" charset="2"/>
              <a:buChar char="v"/>
            </a:pPr>
            <a:r>
              <a:rPr lang="en-US" sz="3200" dirty="0" smtClean="0">
                <a:latin typeface="+mn-lt"/>
              </a:rPr>
              <a:t>Quy </a:t>
            </a:r>
            <a:r>
              <a:rPr lang="en-US" sz="3200" dirty="0">
                <a:latin typeface="+mn-lt"/>
              </a:rPr>
              <a:t>trình xây dựng đồ thị dòng điều khiển cơ bản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1D88-3D4C-407D-834E-DADE9AD6614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Đường </a:t>
            </a:r>
            <a:r>
              <a:rPr lang="en-US" dirty="0"/>
              <a:t>thi hành tuyến tính độc lập: là một đường thi hành không thể sinh ra từ  phép toán tuyến tính giữa các đường khác trong tập.</a:t>
            </a:r>
          </a:p>
          <a:p>
            <a:r>
              <a:rPr lang="en-US" dirty="0" smtClean="0"/>
              <a:t>Độ phức tạp Cyclomatic:</a:t>
            </a:r>
          </a:p>
          <a:p>
            <a:pPr lvl="1"/>
            <a:r>
              <a:rPr lang="en-US" dirty="0" smtClean="0"/>
              <a:t>V(G) = E – N + 2 (E là số cung, N là số nút)</a:t>
            </a:r>
          </a:p>
          <a:p>
            <a:pPr lvl="1"/>
            <a:r>
              <a:rPr lang="en-US" dirty="0" smtClean="0"/>
              <a:t>V(G) = P + 1 (P là nút quyết định)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pPr lvl="1"/>
            <a:r>
              <a:rPr lang="en-US" dirty="0" smtClean="0"/>
              <a:t>Chọn đường bên trái nhất làm pilot đầu tiên.</a:t>
            </a:r>
          </a:p>
          <a:p>
            <a:pPr lvl="1"/>
            <a:r>
              <a:rPr lang="en-US" dirty="0" smtClean="0"/>
              <a:t>Dựa vào pilot, thay đổi nhánh nút quyết định đầu tiên, cố gắng giữ tối đa phần còn lại.</a:t>
            </a:r>
          </a:p>
          <a:p>
            <a:pPr lvl="1"/>
            <a:r>
              <a:rPr lang="en-US" dirty="0" smtClean="0"/>
              <a:t>Tương tự cho các nút quyết định khác.</a:t>
            </a:r>
          </a:p>
          <a:p>
            <a:pPr lvl="1"/>
            <a:r>
              <a:rPr lang="en-US" dirty="0" smtClean="0"/>
              <a:t>Trường hợp thay đổi hết đường pilot mà chưa đủ C đường thì chọn một đường khác làm pilot và xác định cho khi đủ C đường tuyến tính.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 </a:t>
            </a:r>
          </a:p>
          <a:p>
            <a:r>
              <a:rPr lang="en-US" sz="2800" dirty="0" smtClean="0"/>
              <a:t>C = E - N + 2 = 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/>
              <a:t>C = E - N + 2 = 3.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949" y="2950345"/>
            <a:ext cx="2570851" cy="350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Khái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niệm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26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Phân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tích</a:t>
              </a:r>
              <a:r>
                <a:rPr lang="en-US" sz="2400" dirty="0" smtClean="0">
                  <a:solidFill>
                    <a:srgbClr val="000000"/>
                  </a:solidFill>
                </a:rPr>
                <a:t>,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thiết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phần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19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phần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mềm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Đồ thị dòng điều khiển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Quy trình xác định đường tuyến tính độc lập:</a:t>
            </a:r>
          </a:p>
          <a:p>
            <a:r>
              <a:rPr lang="en-US" sz="2800" dirty="0" smtClean="0"/>
              <a:t>C = E - N + 2 = 3.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4" y="2950345"/>
            <a:ext cx="2570851" cy="3505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75" y="2951334"/>
            <a:ext cx="2570125" cy="35040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Là công cụ sinh ra bộ phân tích từ vựng và ngữ pháp của một ngôn ngữ một cách tự động.</a:t>
            </a:r>
          </a:p>
          <a:p>
            <a:r>
              <a:rPr lang="en-US" dirty="0" smtClean="0"/>
              <a:t>Được Terance Parr cùng cộng sự phát triển năm 1989.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799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209799"/>
            <a:ext cx="7086599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599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công cụ 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00"/>
            <a:ext cx="8229600" cy="5137150"/>
          </a:xfrm>
        </p:spPr>
        <p:txBody>
          <a:bodyPr/>
          <a:lstStyle/>
          <a:p>
            <a:r>
              <a:rPr lang="en-US" dirty="0" smtClean="0"/>
              <a:t>Cơ chế hoạt động ANTLR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7086600" cy="42682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Hiểu được cơ chế tạo testcase theo dòng điều khiển.</a:t>
            </a:r>
          </a:p>
          <a:p>
            <a:r>
              <a:rPr lang="en-US" dirty="0" smtClean="0"/>
              <a:t>Hiểu cách hoạt động của công cụ hỗ trợ ANTLR.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Khái niệm: 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Kiểm thử phần mềm là qui trình thi hành phần mềm với ý định tìm kiếm các lỗi của nó</a:t>
            </a:r>
            <a:r>
              <a:rPr lang="en-US" sz="2900" dirty="0" smtClean="0">
                <a:solidFill>
                  <a:schemeClr val="tx2"/>
                </a:solidFill>
              </a:rPr>
              <a:t/>
            </a:r>
            <a:br>
              <a:rPr lang="en-US" sz="2900" dirty="0" smtClean="0">
                <a:solidFill>
                  <a:schemeClr val="tx2"/>
                </a:solidFill>
              </a:rPr>
            </a:br>
            <a:endParaRPr lang="en-US" sz="29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4182070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63" y="3391022"/>
            <a:ext cx="4673646" cy="29335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84905" y="1686384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Kỹ thuật </a:t>
            </a: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</a:rPr>
              <a:t>kiểm 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590" y="2425243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46" y="3581400"/>
            <a:ext cx="2565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ĐT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phân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6768"/>
            <a:ext cx="5338832" cy="5338832"/>
          </a:xfrm>
        </p:spPr>
      </p:pic>
      <p:sp>
        <p:nvSpPr>
          <p:cNvPr id="11" name="TextBox 10"/>
          <p:cNvSpPr txBox="1"/>
          <p:nvPr/>
        </p:nvSpPr>
        <p:spPr>
          <a:xfrm>
            <a:off x="1676400" y="2301446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071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50520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5029200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đường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hành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độc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cơ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bản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animBg="1"/>
      <p:bldP spid="70679" grpId="0" animBg="1"/>
      <p:bldP spid="70680" grpId="0" animBg="1"/>
      <p:bldP spid="70681" grpId="0" animBg="1"/>
      <p:bldP spid="70682" grpId="0" animBg="1"/>
      <p:bldP spid="70683" grpId="0" animBg="1"/>
      <p:bldP spid="70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use-case: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990725"/>
            <a:ext cx="55721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843</TotalTime>
  <Words>1116</Words>
  <Application>Microsoft Office PowerPoint</Application>
  <PresentationFormat>On-screen Show (4:3)</PresentationFormat>
  <Paragraphs>215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cdb2004138l</vt:lpstr>
      <vt:lpstr>THỰC TẬP TỐT NGHIỆP</vt:lpstr>
      <vt:lpstr>Đề tài</vt:lpstr>
      <vt:lpstr>Nội dung</vt:lpstr>
      <vt:lpstr>Khái niệm cơ bản</vt:lpstr>
      <vt:lpstr>Khái niệm cơ bản</vt:lpstr>
      <vt:lpstr>Khái niệm cơ bản</vt:lpstr>
      <vt:lpstr>Khái niệm cơ bản</vt:lpstr>
      <vt:lpstr>Khái niệm cơ bản</vt:lpstr>
      <vt:lpstr>Phân tích, thiết kế phần mềm</vt:lpstr>
      <vt:lpstr>Phân tích, thiết kế phần mềm</vt:lpstr>
      <vt:lpstr>Phân tích, thiết kế phần mềm</vt:lpstr>
      <vt:lpstr>Phân tích, thiết kế phần mềm</vt:lpstr>
      <vt:lpstr>Thực hiện phần mềm</vt:lpstr>
      <vt:lpstr>Thực hiện phần mềm</vt:lpstr>
      <vt:lpstr>Thực hiện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Đồ thị dòng điều khiển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Giới thiệu công cụ ANTLR</vt:lpstr>
      <vt:lpstr>Kết quả đạt được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55</cp:revision>
  <dcterms:created xsi:type="dcterms:W3CDTF">2013-06-07T23:31:22Z</dcterms:created>
  <dcterms:modified xsi:type="dcterms:W3CDTF">2013-12-27T03:57:37Z</dcterms:modified>
</cp:coreProperties>
</file>