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8"/>
  </p:notesMasterIdLst>
  <p:sldIdLst>
    <p:sldId id="256" r:id="rId2"/>
    <p:sldId id="275" r:id="rId3"/>
    <p:sldId id="276" r:id="rId4"/>
    <p:sldId id="274" r:id="rId5"/>
    <p:sldId id="277" r:id="rId6"/>
    <p:sldId id="278" r:id="rId7"/>
    <p:sldId id="279" r:id="rId8"/>
    <p:sldId id="280" r:id="rId9"/>
    <p:sldId id="257" r:id="rId10"/>
    <p:sldId id="258" r:id="rId11"/>
    <p:sldId id="259" r:id="rId12"/>
    <p:sldId id="260" r:id="rId13"/>
    <p:sldId id="261" r:id="rId14"/>
    <p:sldId id="281" r:id="rId15"/>
    <p:sldId id="282" r:id="rId16"/>
    <p:sldId id="283" r:id="rId17"/>
  </p:sldIdLst>
  <p:sldSz cx="9144000" cy="5143500" type="screen16x9"/>
  <p:notesSz cx="6858000" cy="9144000"/>
  <p:embeddedFontLst>
    <p:embeddedFont>
      <p:font typeface="Bebas Neue" panose="020B0606020202050201" pitchFamily="34" charset="77"/>
      <p:regular r:id="rId19"/>
    </p:embeddedFont>
    <p:embeddedFont>
      <p:font typeface="DM Sans" pitchFamily="2" charset="77"/>
      <p:regular r:id="rId20"/>
      <p:bold r:id="rId21"/>
      <p:italic r:id="rId22"/>
      <p:boldItalic r:id="rId23"/>
    </p:embeddedFont>
    <p:embeddedFont>
      <p:font typeface="Nunito Light" panose="020F0302020204030204" pitchFamily="34" charset="0"/>
      <p:regular r:id="rId24"/>
      <p:italic r:id="rId25"/>
    </p:embeddedFont>
    <p:embeddedFont>
      <p:font typeface="Varela Round" pitchFamily="2" charset="-79"/>
      <p:regular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6C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A6CE037-60A7-4ECE-9DB9-9CF910C3D145}">
  <a:tblStyle styleId="{4A6CE037-60A7-4ECE-9DB9-9CF910C3D14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030C232-0777-4CD2-9429-927766D52146}"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843"/>
    <p:restoredTop sz="94745"/>
  </p:normalViewPr>
  <p:slideViewPr>
    <p:cSldViewPr snapToGrid="0">
      <p:cViewPr varScale="1">
        <p:scale>
          <a:sx n="124" d="100"/>
          <a:sy n="124" d="100"/>
        </p:scale>
        <p:origin x="176" y="376"/>
      </p:cViewPr>
      <p:guideLst/>
    </p:cSldViewPr>
  </p:slideViewPr>
  <p:notesTextViewPr>
    <p:cViewPr>
      <p:scale>
        <a:sx n="1" d="1"/>
        <a:sy n="1" d="1"/>
      </p:scale>
      <p:origin x="0" y="0"/>
    </p:cViewPr>
  </p:notesTextViewPr>
  <p:notesViewPr>
    <p:cSldViewPr snapToGrid="0">
      <p:cViewPr varScale="1">
        <p:scale>
          <a:sx n="62" d="100"/>
          <a:sy n="62" d="100"/>
        </p:scale>
        <p:origin x="3226"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7644139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1"/>
        <p:cNvGrpSpPr/>
        <p:nvPr/>
      </p:nvGrpSpPr>
      <p:grpSpPr>
        <a:xfrm>
          <a:off x="0" y="0"/>
          <a:ext cx="0" cy="0"/>
          <a:chOff x="0" y="0"/>
          <a:chExt cx="0" cy="0"/>
        </a:xfrm>
      </p:grpSpPr>
      <p:sp>
        <p:nvSpPr>
          <p:cNvPr id="2092" name="Google Shape;209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3" name="Google Shape;209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06803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1"/>
        <p:cNvGrpSpPr/>
        <p:nvPr/>
      </p:nvGrpSpPr>
      <p:grpSpPr>
        <a:xfrm>
          <a:off x="0" y="0"/>
          <a:ext cx="0" cy="0"/>
          <a:chOff x="0" y="0"/>
          <a:chExt cx="0" cy="0"/>
        </a:xfrm>
      </p:grpSpPr>
      <p:sp>
        <p:nvSpPr>
          <p:cNvPr id="2142" name="Google Shape;2142;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3" name="Google Shape;2143;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4047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1"/>
        <p:cNvGrpSpPr/>
        <p:nvPr/>
      </p:nvGrpSpPr>
      <p:grpSpPr>
        <a:xfrm>
          <a:off x="0" y="0"/>
          <a:ext cx="0" cy="0"/>
          <a:chOff x="0" y="0"/>
          <a:chExt cx="0" cy="0"/>
        </a:xfrm>
      </p:grpSpPr>
      <p:sp>
        <p:nvSpPr>
          <p:cNvPr id="2142" name="Google Shape;2142;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3" name="Google Shape;2143;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24273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1"/>
        <p:cNvGrpSpPr/>
        <p:nvPr/>
      </p:nvGrpSpPr>
      <p:grpSpPr>
        <a:xfrm>
          <a:off x="0" y="0"/>
          <a:ext cx="0" cy="0"/>
          <a:chOff x="0" y="0"/>
          <a:chExt cx="0" cy="0"/>
        </a:xfrm>
      </p:grpSpPr>
      <p:sp>
        <p:nvSpPr>
          <p:cNvPr id="2142" name="Google Shape;2142;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3" name="Google Shape;2143;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44170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1"/>
        <p:cNvGrpSpPr/>
        <p:nvPr/>
      </p:nvGrpSpPr>
      <p:grpSpPr>
        <a:xfrm>
          <a:off x="0" y="0"/>
          <a:ext cx="0" cy="0"/>
          <a:chOff x="0" y="0"/>
          <a:chExt cx="0" cy="0"/>
        </a:xfrm>
      </p:grpSpPr>
      <p:sp>
        <p:nvSpPr>
          <p:cNvPr id="2142" name="Google Shape;2142;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3" name="Google Shape;2143;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85724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1"/>
        <p:cNvGrpSpPr/>
        <p:nvPr/>
      </p:nvGrpSpPr>
      <p:grpSpPr>
        <a:xfrm>
          <a:off x="0" y="0"/>
          <a:ext cx="0" cy="0"/>
          <a:chOff x="0" y="0"/>
          <a:chExt cx="0" cy="0"/>
        </a:xfrm>
      </p:grpSpPr>
      <p:sp>
        <p:nvSpPr>
          <p:cNvPr id="2142" name="Google Shape;2142;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3" name="Google Shape;2143;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05955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1"/>
        <p:cNvGrpSpPr/>
        <p:nvPr/>
      </p:nvGrpSpPr>
      <p:grpSpPr>
        <a:xfrm>
          <a:off x="0" y="0"/>
          <a:ext cx="0" cy="0"/>
          <a:chOff x="0" y="0"/>
          <a:chExt cx="0" cy="0"/>
        </a:xfrm>
      </p:grpSpPr>
      <p:sp>
        <p:nvSpPr>
          <p:cNvPr id="2142" name="Google Shape;2142;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3" name="Google Shape;2143;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22133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1"/>
        <p:cNvGrpSpPr/>
        <p:nvPr/>
      </p:nvGrpSpPr>
      <p:grpSpPr>
        <a:xfrm>
          <a:off x="0" y="0"/>
          <a:ext cx="0" cy="0"/>
          <a:chOff x="0" y="0"/>
          <a:chExt cx="0" cy="0"/>
        </a:xfrm>
      </p:grpSpPr>
      <p:sp>
        <p:nvSpPr>
          <p:cNvPr id="2142" name="Google Shape;2142;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3" name="Google Shape;2143;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6655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1"/>
        <p:cNvGrpSpPr/>
        <p:nvPr/>
      </p:nvGrpSpPr>
      <p:grpSpPr>
        <a:xfrm>
          <a:off x="0" y="0"/>
          <a:ext cx="0" cy="0"/>
          <a:chOff x="0" y="0"/>
          <a:chExt cx="0" cy="0"/>
        </a:xfrm>
      </p:grpSpPr>
      <p:sp>
        <p:nvSpPr>
          <p:cNvPr id="2142" name="Google Shape;2142;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3" name="Google Shape;2143;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24472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1"/>
        <p:cNvGrpSpPr/>
        <p:nvPr/>
      </p:nvGrpSpPr>
      <p:grpSpPr>
        <a:xfrm>
          <a:off x="0" y="0"/>
          <a:ext cx="0" cy="0"/>
          <a:chOff x="0" y="0"/>
          <a:chExt cx="0" cy="0"/>
        </a:xfrm>
      </p:grpSpPr>
      <p:sp>
        <p:nvSpPr>
          <p:cNvPr id="2142" name="Google Shape;2142;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3" name="Google Shape;2143;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6419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1"/>
        <p:cNvGrpSpPr/>
        <p:nvPr/>
      </p:nvGrpSpPr>
      <p:grpSpPr>
        <a:xfrm>
          <a:off x="0" y="0"/>
          <a:ext cx="0" cy="0"/>
          <a:chOff x="0" y="0"/>
          <a:chExt cx="0" cy="0"/>
        </a:xfrm>
      </p:grpSpPr>
      <p:sp>
        <p:nvSpPr>
          <p:cNvPr id="2142" name="Google Shape;2142;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3" name="Google Shape;2143;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21584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1"/>
        <p:cNvGrpSpPr/>
        <p:nvPr/>
      </p:nvGrpSpPr>
      <p:grpSpPr>
        <a:xfrm>
          <a:off x="0" y="0"/>
          <a:ext cx="0" cy="0"/>
          <a:chOff x="0" y="0"/>
          <a:chExt cx="0" cy="0"/>
        </a:xfrm>
      </p:grpSpPr>
      <p:sp>
        <p:nvSpPr>
          <p:cNvPr id="2142" name="Google Shape;2142;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3" name="Google Shape;2143;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27566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1"/>
        <p:cNvGrpSpPr/>
        <p:nvPr/>
      </p:nvGrpSpPr>
      <p:grpSpPr>
        <a:xfrm>
          <a:off x="0" y="0"/>
          <a:ext cx="0" cy="0"/>
          <a:chOff x="0" y="0"/>
          <a:chExt cx="0" cy="0"/>
        </a:xfrm>
      </p:grpSpPr>
      <p:sp>
        <p:nvSpPr>
          <p:cNvPr id="2142" name="Google Shape;2142;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3" name="Google Shape;2143;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03282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1"/>
        <p:cNvGrpSpPr/>
        <p:nvPr/>
      </p:nvGrpSpPr>
      <p:grpSpPr>
        <a:xfrm>
          <a:off x="0" y="0"/>
          <a:ext cx="0" cy="0"/>
          <a:chOff x="0" y="0"/>
          <a:chExt cx="0" cy="0"/>
        </a:xfrm>
      </p:grpSpPr>
      <p:sp>
        <p:nvSpPr>
          <p:cNvPr id="2142" name="Google Shape;2142;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3" name="Google Shape;2143;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70327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1"/>
        <p:cNvGrpSpPr/>
        <p:nvPr/>
      </p:nvGrpSpPr>
      <p:grpSpPr>
        <a:xfrm>
          <a:off x="0" y="0"/>
          <a:ext cx="0" cy="0"/>
          <a:chOff x="0" y="0"/>
          <a:chExt cx="0" cy="0"/>
        </a:xfrm>
      </p:grpSpPr>
      <p:sp>
        <p:nvSpPr>
          <p:cNvPr id="2142" name="Google Shape;2142;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3" name="Google Shape;2143;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2053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1"/>
        <p:cNvGrpSpPr/>
        <p:nvPr/>
      </p:nvGrpSpPr>
      <p:grpSpPr>
        <a:xfrm>
          <a:off x="0" y="0"/>
          <a:ext cx="0" cy="0"/>
          <a:chOff x="0" y="0"/>
          <a:chExt cx="0" cy="0"/>
        </a:xfrm>
      </p:grpSpPr>
      <p:sp>
        <p:nvSpPr>
          <p:cNvPr id="2142" name="Google Shape;2142;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3" name="Google Shape;2143;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1007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userDrawn="1">
  <p:cSld name="TITLE">
    <p:bg>
      <p:bgPr>
        <a:solidFill>
          <a:schemeClr val="dk2"/>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0" y="0"/>
            <a:ext cx="9144091" cy="5143648"/>
            <a:chOff x="0" y="0"/>
            <a:chExt cx="7440875" cy="4152456"/>
          </a:xfrm>
        </p:grpSpPr>
        <p:sp>
          <p:nvSpPr>
            <p:cNvPr id="10" name="Google Shape;10;p2"/>
            <p:cNvSpPr/>
            <p:nvPr/>
          </p:nvSpPr>
          <p:spPr>
            <a:xfrm>
              <a:off x="265057" y="0"/>
              <a:ext cx="7545" cy="2884827"/>
            </a:xfrm>
            <a:custGeom>
              <a:avLst/>
              <a:gdLst/>
              <a:ahLst/>
              <a:cxnLst/>
              <a:rect l="l" t="t" r="r" b="b"/>
              <a:pathLst>
                <a:path w="115"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83651" y="0"/>
              <a:ext cx="7348" cy="2884827"/>
            </a:xfrm>
            <a:custGeom>
              <a:avLst/>
              <a:gdLst/>
              <a:ahLst/>
              <a:cxnLst/>
              <a:rect l="l" t="t" r="r" b="b"/>
              <a:pathLst>
                <a:path w="112"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902179" y="0"/>
              <a:ext cx="7414" cy="2884827"/>
            </a:xfrm>
            <a:custGeom>
              <a:avLst/>
              <a:gdLst/>
              <a:ahLst/>
              <a:cxnLst/>
              <a:rect l="l" t="t" r="r" b="b"/>
              <a:pathLst>
                <a:path w="113" h="43971" extrusionOk="0">
                  <a:moveTo>
                    <a:pt x="1" y="1"/>
                  </a:moveTo>
                  <a:lnTo>
                    <a:pt x="1"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220641" y="0"/>
              <a:ext cx="7479" cy="2884827"/>
            </a:xfrm>
            <a:custGeom>
              <a:avLst/>
              <a:gdLst/>
              <a:ahLst/>
              <a:cxnLst/>
              <a:rect l="l" t="t" r="r" b="b"/>
              <a:pathLst>
                <a:path w="114" h="43971" extrusionOk="0">
                  <a:moveTo>
                    <a:pt x="0" y="1"/>
                  </a:moveTo>
                  <a:lnTo>
                    <a:pt x="0"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539169" y="0"/>
              <a:ext cx="7545" cy="2884827"/>
            </a:xfrm>
            <a:custGeom>
              <a:avLst/>
              <a:gdLst/>
              <a:ahLst/>
              <a:cxnLst/>
              <a:rect l="l" t="t" r="r" b="b"/>
              <a:pathLst>
                <a:path w="115"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857762" y="0"/>
              <a:ext cx="7414" cy="2884827"/>
            </a:xfrm>
            <a:custGeom>
              <a:avLst/>
              <a:gdLst/>
              <a:ahLst/>
              <a:cxnLst/>
              <a:rect l="l" t="t" r="r" b="b"/>
              <a:pathLst>
                <a:path w="113"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176224" y="0"/>
              <a:ext cx="7479" cy="2884827"/>
            </a:xfrm>
            <a:custGeom>
              <a:avLst/>
              <a:gdLst/>
              <a:ahLst/>
              <a:cxnLst/>
              <a:rect l="l" t="t" r="r" b="b"/>
              <a:pathLst>
                <a:path w="114" h="43971" extrusionOk="0">
                  <a:moveTo>
                    <a:pt x="0" y="1"/>
                  </a:moveTo>
                  <a:lnTo>
                    <a:pt x="0"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494752" y="0"/>
              <a:ext cx="7545" cy="2884827"/>
            </a:xfrm>
            <a:custGeom>
              <a:avLst/>
              <a:gdLst/>
              <a:ahLst/>
              <a:cxnLst/>
              <a:rect l="l" t="t" r="r" b="b"/>
              <a:pathLst>
                <a:path w="115"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813346" y="0"/>
              <a:ext cx="7348" cy="2884827"/>
            </a:xfrm>
            <a:custGeom>
              <a:avLst/>
              <a:gdLst/>
              <a:ahLst/>
              <a:cxnLst/>
              <a:rect l="l" t="t" r="r" b="b"/>
              <a:pathLst>
                <a:path w="112"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131874" y="0"/>
              <a:ext cx="7414" cy="2884827"/>
            </a:xfrm>
            <a:custGeom>
              <a:avLst/>
              <a:gdLst/>
              <a:ahLst/>
              <a:cxnLst/>
              <a:rect l="l" t="t" r="r" b="b"/>
              <a:pathLst>
                <a:path w="113" h="43971" extrusionOk="0">
                  <a:moveTo>
                    <a:pt x="1" y="1"/>
                  </a:moveTo>
                  <a:lnTo>
                    <a:pt x="1"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450336" y="0"/>
              <a:ext cx="7479" cy="2884827"/>
            </a:xfrm>
            <a:custGeom>
              <a:avLst/>
              <a:gdLst/>
              <a:ahLst/>
              <a:cxnLst/>
              <a:rect l="l" t="t" r="r" b="b"/>
              <a:pathLst>
                <a:path w="114"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768929" y="0"/>
              <a:ext cx="7348" cy="2884827"/>
            </a:xfrm>
            <a:custGeom>
              <a:avLst/>
              <a:gdLst/>
              <a:ahLst/>
              <a:cxnLst/>
              <a:rect l="l" t="t" r="r" b="b"/>
              <a:pathLst>
                <a:path w="112"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087457" y="0"/>
              <a:ext cx="7414" cy="2884827"/>
            </a:xfrm>
            <a:custGeom>
              <a:avLst/>
              <a:gdLst/>
              <a:ahLst/>
              <a:cxnLst/>
              <a:rect l="l" t="t" r="r" b="b"/>
              <a:pathLst>
                <a:path w="113" h="43971" extrusionOk="0">
                  <a:moveTo>
                    <a:pt x="1" y="1"/>
                  </a:moveTo>
                  <a:lnTo>
                    <a:pt x="1"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405920" y="0"/>
              <a:ext cx="7479" cy="2884827"/>
            </a:xfrm>
            <a:custGeom>
              <a:avLst/>
              <a:gdLst/>
              <a:ahLst/>
              <a:cxnLst/>
              <a:rect l="l" t="t" r="r" b="b"/>
              <a:pathLst>
                <a:path w="114" h="43971" extrusionOk="0">
                  <a:moveTo>
                    <a:pt x="0" y="1"/>
                  </a:moveTo>
                  <a:lnTo>
                    <a:pt x="0"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724447" y="0"/>
              <a:ext cx="7545" cy="2884827"/>
            </a:xfrm>
            <a:custGeom>
              <a:avLst/>
              <a:gdLst/>
              <a:ahLst/>
              <a:cxnLst/>
              <a:rect l="l" t="t" r="r" b="b"/>
              <a:pathLst>
                <a:path w="115"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043041" y="0"/>
              <a:ext cx="7414" cy="2884827"/>
            </a:xfrm>
            <a:custGeom>
              <a:avLst/>
              <a:gdLst/>
              <a:ahLst/>
              <a:cxnLst/>
              <a:rect l="l" t="t" r="r" b="b"/>
              <a:pathLst>
                <a:path w="113"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361634" y="0"/>
              <a:ext cx="7348" cy="2884827"/>
            </a:xfrm>
            <a:custGeom>
              <a:avLst/>
              <a:gdLst/>
              <a:ahLst/>
              <a:cxnLst/>
              <a:rect l="l" t="t" r="r" b="b"/>
              <a:pathLst>
                <a:path w="112"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680031" y="0"/>
              <a:ext cx="7545" cy="2884827"/>
            </a:xfrm>
            <a:custGeom>
              <a:avLst/>
              <a:gdLst/>
              <a:ahLst/>
              <a:cxnLst/>
              <a:rect l="l" t="t" r="r" b="b"/>
              <a:pathLst>
                <a:path w="115"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998624" y="0"/>
              <a:ext cx="7348" cy="2884827"/>
            </a:xfrm>
            <a:custGeom>
              <a:avLst/>
              <a:gdLst/>
              <a:ahLst/>
              <a:cxnLst/>
              <a:rect l="l" t="t" r="r" b="b"/>
              <a:pathLst>
                <a:path w="112"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317152" y="0"/>
              <a:ext cx="7414" cy="2884827"/>
            </a:xfrm>
            <a:custGeom>
              <a:avLst/>
              <a:gdLst/>
              <a:ahLst/>
              <a:cxnLst/>
              <a:rect l="l" t="t" r="r" b="b"/>
              <a:pathLst>
                <a:path w="113" h="43971" extrusionOk="0">
                  <a:moveTo>
                    <a:pt x="1" y="1"/>
                  </a:moveTo>
                  <a:lnTo>
                    <a:pt x="1"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6635615" y="0"/>
              <a:ext cx="7479" cy="2884827"/>
            </a:xfrm>
            <a:custGeom>
              <a:avLst/>
              <a:gdLst/>
              <a:ahLst/>
              <a:cxnLst/>
              <a:rect l="l" t="t" r="r" b="b"/>
              <a:pathLst>
                <a:path w="114"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6954208" y="0"/>
              <a:ext cx="7479" cy="2884827"/>
            </a:xfrm>
            <a:custGeom>
              <a:avLst/>
              <a:gdLst/>
              <a:ahLst/>
              <a:cxnLst/>
              <a:rect l="l" t="t" r="r" b="b"/>
              <a:pathLst>
                <a:path w="114" h="43971" extrusionOk="0">
                  <a:moveTo>
                    <a:pt x="0" y="1"/>
                  </a:moveTo>
                  <a:lnTo>
                    <a:pt x="0"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2736" y="0"/>
              <a:ext cx="7414" cy="2884827"/>
            </a:xfrm>
            <a:custGeom>
              <a:avLst/>
              <a:gdLst/>
              <a:ahLst/>
              <a:cxnLst/>
              <a:rect l="l" t="t" r="r" b="b"/>
              <a:pathLst>
                <a:path w="113" h="43971" extrusionOk="0">
                  <a:moveTo>
                    <a:pt x="1" y="1"/>
                  </a:moveTo>
                  <a:lnTo>
                    <a:pt x="1"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0" y="70857"/>
              <a:ext cx="7440875" cy="7479"/>
            </a:xfrm>
            <a:custGeom>
              <a:avLst/>
              <a:gdLst/>
              <a:ahLst/>
              <a:cxnLst/>
              <a:rect l="l" t="t" r="r" b="b"/>
              <a:pathLst>
                <a:path w="113415" h="114" extrusionOk="0">
                  <a:moveTo>
                    <a:pt x="0" y="0"/>
                  </a:moveTo>
                  <a:lnTo>
                    <a:pt x="0" y="114"/>
                  </a:lnTo>
                  <a:lnTo>
                    <a:pt x="113414" y="114"/>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0" y="374885"/>
              <a:ext cx="7440875" cy="7348"/>
            </a:xfrm>
            <a:custGeom>
              <a:avLst/>
              <a:gdLst/>
              <a:ahLst/>
              <a:cxnLst/>
              <a:rect l="l" t="t" r="r" b="b"/>
              <a:pathLst>
                <a:path w="113415" h="112" extrusionOk="0">
                  <a:moveTo>
                    <a:pt x="0" y="0"/>
                  </a:moveTo>
                  <a:lnTo>
                    <a:pt x="0" y="112"/>
                  </a:lnTo>
                  <a:lnTo>
                    <a:pt x="113414" y="112"/>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0" y="678783"/>
              <a:ext cx="7440875" cy="7479"/>
            </a:xfrm>
            <a:custGeom>
              <a:avLst/>
              <a:gdLst/>
              <a:ahLst/>
              <a:cxnLst/>
              <a:rect l="l" t="t" r="r" b="b"/>
              <a:pathLst>
                <a:path w="113415" h="114" extrusionOk="0">
                  <a:moveTo>
                    <a:pt x="0" y="0"/>
                  </a:moveTo>
                  <a:lnTo>
                    <a:pt x="0" y="114"/>
                  </a:lnTo>
                  <a:lnTo>
                    <a:pt x="113414" y="114"/>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0" y="982811"/>
              <a:ext cx="7440875" cy="7414"/>
            </a:xfrm>
            <a:custGeom>
              <a:avLst/>
              <a:gdLst/>
              <a:ahLst/>
              <a:cxnLst/>
              <a:rect l="l" t="t" r="r" b="b"/>
              <a:pathLst>
                <a:path w="113415" h="113" extrusionOk="0">
                  <a:moveTo>
                    <a:pt x="0" y="0"/>
                  </a:moveTo>
                  <a:lnTo>
                    <a:pt x="0" y="112"/>
                  </a:lnTo>
                  <a:lnTo>
                    <a:pt x="113414" y="112"/>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0" y="1286708"/>
              <a:ext cx="7440875" cy="7545"/>
            </a:xfrm>
            <a:custGeom>
              <a:avLst/>
              <a:gdLst/>
              <a:ahLst/>
              <a:cxnLst/>
              <a:rect l="l" t="t" r="r" b="b"/>
              <a:pathLst>
                <a:path w="113415" h="115" extrusionOk="0">
                  <a:moveTo>
                    <a:pt x="0" y="1"/>
                  </a:moveTo>
                  <a:lnTo>
                    <a:pt x="0" y="114"/>
                  </a:lnTo>
                  <a:lnTo>
                    <a:pt x="113414" y="114"/>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0" y="1590737"/>
              <a:ext cx="7440875" cy="7414"/>
            </a:xfrm>
            <a:custGeom>
              <a:avLst/>
              <a:gdLst/>
              <a:ahLst/>
              <a:cxnLst/>
              <a:rect l="l" t="t" r="r" b="b"/>
              <a:pathLst>
                <a:path w="113415" h="113" extrusionOk="0">
                  <a:moveTo>
                    <a:pt x="0" y="1"/>
                  </a:moveTo>
                  <a:lnTo>
                    <a:pt x="0" y="112"/>
                  </a:lnTo>
                  <a:lnTo>
                    <a:pt x="113414" y="112"/>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0" y="1894700"/>
              <a:ext cx="7440875" cy="7348"/>
            </a:xfrm>
            <a:custGeom>
              <a:avLst/>
              <a:gdLst/>
              <a:ahLst/>
              <a:cxnLst/>
              <a:rect l="l" t="t" r="r" b="b"/>
              <a:pathLst>
                <a:path w="113415" h="112" extrusionOk="0">
                  <a:moveTo>
                    <a:pt x="0" y="0"/>
                  </a:moveTo>
                  <a:lnTo>
                    <a:pt x="0" y="112"/>
                  </a:lnTo>
                  <a:lnTo>
                    <a:pt x="113414" y="112"/>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0" y="2198597"/>
              <a:ext cx="7440875" cy="7479"/>
            </a:xfrm>
            <a:custGeom>
              <a:avLst/>
              <a:gdLst/>
              <a:ahLst/>
              <a:cxnLst/>
              <a:rect l="l" t="t" r="r" b="b"/>
              <a:pathLst>
                <a:path w="113415" h="114" extrusionOk="0">
                  <a:moveTo>
                    <a:pt x="0" y="0"/>
                  </a:moveTo>
                  <a:lnTo>
                    <a:pt x="0" y="114"/>
                  </a:lnTo>
                  <a:lnTo>
                    <a:pt x="113414" y="114"/>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0" y="2502625"/>
              <a:ext cx="7440875" cy="7348"/>
            </a:xfrm>
            <a:custGeom>
              <a:avLst/>
              <a:gdLst/>
              <a:ahLst/>
              <a:cxnLst/>
              <a:rect l="l" t="t" r="r" b="b"/>
              <a:pathLst>
                <a:path w="113415" h="112" extrusionOk="0">
                  <a:moveTo>
                    <a:pt x="0" y="0"/>
                  </a:moveTo>
                  <a:lnTo>
                    <a:pt x="0" y="112"/>
                  </a:lnTo>
                  <a:lnTo>
                    <a:pt x="113414" y="112"/>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0" y="2806523"/>
              <a:ext cx="7440875" cy="7479"/>
            </a:xfrm>
            <a:custGeom>
              <a:avLst/>
              <a:gdLst/>
              <a:ahLst/>
              <a:cxnLst/>
              <a:rect l="l" t="t" r="r" b="b"/>
              <a:pathLst>
                <a:path w="113415" h="114" extrusionOk="0">
                  <a:moveTo>
                    <a:pt x="0" y="1"/>
                  </a:moveTo>
                  <a:lnTo>
                    <a:pt x="0" y="114"/>
                  </a:lnTo>
                  <a:lnTo>
                    <a:pt x="113414" y="114"/>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65057" y="2431703"/>
              <a:ext cx="7545" cy="1720754"/>
            </a:xfrm>
            <a:custGeom>
              <a:avLst/>
              <a:gdLst/>
              <a:ahLst/>
              <a:cxnLst/>
              <a:rect l="l" t="t" r="r" b="b"/>
              <a:pathLst>
                <a:path w="115"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83651" y="2431703"/>
              <a:ext cx="7348" cy="1720754"/>
            </a:xfrm>
            <a:custGeom>
              <a:avLst/>
              <a:gdLst/>
              <a:ahLst/>
              <a:cxnLst/>
              <a:rect l="l" t="t" r="r" b="b"/>
              <a:pathLst>
                <a:path w="112"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902179" y="2431703"/>
              <a:ext cx="7414" cy="1720754"/>
            </a:xfrm>
            <a:custGeom>
              <a:avLst/>
              <a:gdLst/>
              <a:ahLst/>
              <a:cxnLst/>
              <a:rect l="l" t="t" r="r" b="b"/>
              <a:pathLst>
                <a:path w="113" h="26228" extrusionOk="0">
                  <a:moveTo>
                    <a:pt x="1" y="0"/>
                  </a:moveTo>
                  <a:lnTo>
                    <a:pt x="1"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220641" y="2431703"/>
              <a:ext cx="7479" cy="1720754"/>
            </a:xfrm>
            <a:custGeom>
              <a:avLst/>
              <a:gdLst/>
              <a:ahLst/>
              <a:cxnLst/>
              <a:rect l="l" t="t" r="r" b="b"/>
              <a:pathLst>
                <a:path w="114" h="26228" extrusionOk="0">
                  <a:moveTo>
                    <a:pt x="0" y="0"/>
                  </a:moveTo>
                  <a:lnTo>
                    <a:pt x="0"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539169" y="2431703"/>
              <a:ext cx="7545" cy="1720754"/>
            </a:xfrm>
            <a:custGeom>
              <a:avLst/>
              <a:gdLst/>
              <a:ahLst/>
              <a:cxnLst/>
              <a:rect l="l" t="t" r="r" b="b"/>
              <a:pathLst>
                <a:path w="115"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1857762" y="2431703"/>
              <a:ext cx="7414" cy="1720754"/>
            </a:xfrm>
            <a:custGeom>
              <a:avLst/>
              <a:gdLst/>
              <a:ahLst/>
              <a:cxnLst/>
              <a:rect l="l" t="t" r="r" b="b"/>
              <a:pathLst>
                <a:path w="113"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176224" y="2431703"/>
              <a:ext cx="7479" cy="1720754"/>
            </a:xfrm>
            <a:custGeom>
              <a:avLst/>
              <a:gdLst/>
              <a:ahLst/>
              <a:cxnLst/>
              <a:rect l="l" t="t" r="r" b="b"/>
              <a:pathLst>
                <a:path w="114" h="26228" extrusionOk="0">
                  <a:moveTo>
                    <a:pt x="0" y="0"/>
                  </a:moveTo>
                  <a:lnTo>
                    <a:pt x="0"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494752" y="2431703"/>
              <a:ext cx="7545" cy="1720754"/>
            </a:xfrm>
            <a:custGeom>
              <a:avLst/>
              <a:gdLst/>
              <a:ahLst/>
              <a:cxnLst/>
              <a:rect l="l" t="t" r="r" b="b"/>
              <a:pathLst>
                <a:path w="115"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813346" y="2431703"/>
              <a:ext cx="7348" cy="1720754"/>
            </a:xfrm>
            <a:custGeom>
              <a:avLst/>
              <a:gdLst/>
              <a:ahLst/>
              <a:cxnLst/>
              <a:rect l="l" t="t" r="r" b="b"/>
              <a:pathLst>
                <a:path w="112"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131874" y="2431703"/>
              <a:ext cx="7414" cy="1720754"/>
            </a:xfrm>
            <a:custGeom>
              <a:avLst/>
              <a:gdLst/>
              <a:ahLst/>
              <a:cxnLst/>
              <a:rect l="l" t="t" r="r" b="b"/>
              <a:pathLst>
                <a:path w="113" h="26228" extrusionOk="0">
                  <a:moveTo>
                    <a:pt x="1" y="0"/>
                  </a:moveTo>
                  <a:lnTo>
                    <a:pt x="1"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450336" y="2431703"/>
              <a:ext cx="7479" cy="1720754"/>
            </a:xfrm>
            <a:custGeom>
              <a:avLst/>
              <a:gdLst/>
              <a:ahLst/>
              <a:cxnLst/>
              <a:rect l="l" t="t" r="r" b="b"/>
              <a:pathLst>
                <a:path w="114"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768929" y="2431703"/>
              <a:ext cx="7348" cy="1720754"/>
            </a:xfrm>
            <a:custGeom>
              <a:avLst/>
              <a:gdLst/>
              <a:ahLst/>
              <a:cxnLst/>
              <a:rect l="l" t="t" r="r" b="b"/>
              <a:pathLst>
                <a:path w="112"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087457" y="2431703"/>
              <a:ext cx="7414" cy="1720754"/>
            </a:xfrm>
            <a:custGeom>
              <a:avLst/>
              <a:gdLst/>
              <a:ahLst/>
              <a:cxnLst/>
              <a:rect l="l" t="t" r="r" b="b"/>
              <a:pathLst>
                <a:path w="113" h="26228" extrusionOk="0">
                  <a:moveTo>
                    <a:pt x="1" y="0"/>
                  </a:moveTo>
                  <a:lnTo>
                    <a:pt x="1"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405920" y="2431703"/>
              <a:ext cx="7479" cy="1720754"/>
            </a:xfrm>
            <a:custGeom>
              <a:avLst/>
              <a:gdLst/>
              <a:ahLst/>
              <a:cxnLst/>
              <a:rect l="l" t="t" r="r" b="b"/>
              <a:pathLst>
                <a:path w="114" h="26228" extrusionOk="0">
                  <a:moveTo>
                    <a:pt x="0" y="0"/>
                  </a:moveTo>
                  <a:lnTo>
                    <a:pt x="0"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724447" y="2431703"/>
              <a:ext cx="7545" cy="1720754"/>
            </a:xfrm>
            <a:custGeom>
              <a:avLst/>
              <a:gdLst/>
              <a:ahLst/>
              <a:cxnLst/>
              <a:rect l="l" t="t" r="r" b="b"/>
              <a:pathLst>
                <a:path w="115"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043041" y="2431703"/>
              <a:ext cx="7414" cy="1720754"/>
            </a:xfrm>
            <a:custGeom>
              <a:avLst/>
              <a:gdLst/>
              <a:ahLst/>
              <a:cxnLst/>
              <a:rect l="l" t="t" r="r" b="b"/>
              <a:pathLst>
                <a:path w="113"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361634" y="2431703"/>
              <a:ext cx="7348" cy="1720754"/>
            </a:xfrm>
            <a:custGeom>
              <a:avLst/>
              <a:gdLst/>
              <a:ahLst/>
              <a:cxnLst/>
              <a:rect l="l" t="t" r="r" b="b"/>
              <a:pathLst>
                <a:path w="112"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5680031" y="2431703"/>
              <a:ext cx="7545" cy="1720754"/>
            </a:xfrm>
            <a:custGeom>
              <a:avLst/>
              <a:gdLst/>
              <a:ahLst/>
              <a:cxnLst/>
              <a:rect l="l" t="t" r="r" b="b"/>
              <a:pathLst>
                <a:path w="115"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5998624" y="2431703"/>
              <a:ext cx="7348" cy="1720754"/>
            </a:xfrm>
            <a:custGeom>
              <a:avLst/>
              <a:gdLst/>
              <a:ahLst/>
              <a:cxnLst/>
              <a:rect l="l" t="t" r="r" b="b"/>
              <a:pathLst>
                <a:path w="112"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317152" y="2431703"/>
              <a:ext cx="7414" cy="1720754"/>
            </a:xfrm>
            <a:custGeom>
              <a:avLst/>
              <a:gdLst/>
              <a:ahLst/>
              <a:cxnLst/>
              <a:rect l="l" t="t" r="r" b="b"/>
              <a:pathLst>
                <a:path w="113" h="26228" extrusionOk="0">
                  <a:moveTo>
                    <a:pt x="1" y="0"/>
                  </a:moveTo>
                  <a:lnTo>
                    <a:pt x="1"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6635615" y="2431703"/>
              <a:ext cx="7479" cy="1720754"/>
            </a:xfrm>
            <a:custGeom>
              <a:avLst/>
              <a:gdLst/>
              <a:ahLst/>
              <a:cxnLst/>
              <a:rect l="l" t="t" r="r" b="b"/>
              <a:pathLst>
                <a:path w="114"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6954208" y="2431703"/>
              <a:ext cx="7479" cy="1720754"/>
            </a:xfrm>
            <a:custGeom>
              <a:avLst/>
              <a:gdLst/>
              <a:ahLst/>
              <a:cxnLst/>
              <a:rect l="l" t="t" r="r" b="b"/>
              <a:pathLst>
                <a:path w="114" h="26228" extrusionOk="0">
                  <a:moveTo>
                    <a:pt x="0" y="0"/>
                  </a:moveTo>
                  <a:lnTo>
                    <a:pt x="0"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272736" y="2431703"/>
              <a:ext cx="7414" cy="1720754"/>
            </a:xfrm>
            <a:custGeom>
              <a:avLst/>
              <a:gdLst/>
              <a:ahLst/>
              <a:cxnLst/>
              <a:rect l="l" t="t" r="r" b="b"/>
              <a:pathLst>
                <a:path w="113" h="26228" extrusionOk="0">
                  <a:moveTo>
                    <a:pt x="1" y="0"/>
                  </a:moveTo>
                  <a:lnTo>
                    <a:pt x="1"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0" y="2502494"/>
              <a:ext cx="7440875" cy="7479"/>
            </a:xfrm>
            <a:custGeom>
              <a:avLst/>
              <a:gdLst/>
              <a:ahLst/>
              <a:cxnLst/>
              <a:rect l="l" t="t" r="r" b="b"/>
              <a:pathLst>
                <a:path w="113415" h="114" extrusionOk="0">
                  <a:moveTo>
                    <a:pt x="0" y="1"/>
                  </a:moveTo>
                  <a:lnTo>
                    <a:pt x="0" y="114"/>
                  </a:lnTo>
                  <a:lnTo>
                    <a:pt x="113414" y="114"/>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0" y="2806523"/>
              <a:ext cx="7440875" cy="7414"/>
            </a:xfrm>
            <a:custGeom>
              <a:avLst/>
              <a:gdLst/>
              <a:ahLst/>
              <a:cxnLst/>
              <a:rect l="l" t="t" r="r" b="b"/>
              <a:pathLst>
                <a:path w="113415" h="113" extrusionOk="0">
                  <a:moveTo>
                    <a:pt x="0" y="1"/>
                  </a:moveTo>
                  <a:lnTo>
                    <a:pt x="0" y="112"/>
                  </a:lnTo>
                  <a:lnTo>
                    <a:pt x="113414" y="112"/>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0" y="3110420"/>
              <a:ext cx="7440875" cy="7545"/>
            </a:xfrm>
            <a:custGeom>
              <a:avLst/>
              <a:gdLst/>
              <a:ahLst/>
              <a:cxnLst/>
              <a:rect l="l" t="t" r="r" b="b"/>
              <a:pathLst>
                <a:path w="113415" h="115" extrusionOk="0">
                  <a:moveTo>
                    <a:pt x="0" y="1"/>
                  </a:moveTo>
                  <a:lnTo>
                    <a:pt x="0" y="114"/>
                  </a:lnTo>
                  <a:lnTo>
                    <a:pt x="113414" y="114"/>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0" y="3414448"/>
              <a:ext cx="7440875" cy="7414"/>
            </a:xfrm>
            <a:custGeom>
              <a:avLst/>
              <a:gdLst/>
              <a:ahLst/>
              <a:cxnLst/>
              <a:rect l="l" t="t" r="r" b="b"/>
              <a:pathLst>
                <a:path w="113415" h="113" extrusionOk="0">
                  <a:moveTo>
                    <a:pt x="0" y="1"/>
                  </a:moveTo>
                  <a:lnTo>
                    <a:pt x="0" y="112"/>
                  </a:lnTo>
                  <a:lnTo>
                    <a:pt x="113414" y="112"/>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0" y="3718411"/>
              <a:ext cx="7440875" cy="7479"/>
            </a:xfrm>
            <a:custGeom>
              <a:avLst/>
              <a:gdLst/>
              <a:ahLst/>
              <a:cxnLst/>
              <a:rect l="l" t="t" r="r" b="b"/>
              <a:pathLst>
                <a:path w="113415" h="114" extrusionOk="0">
                  <a:moveTo>
                    <a:pt x="0" y="0"/>
                  </a:moveTo>
                  <a:lnTo>
                    <a:pt x="0" y="113"/>
                  </a:lnTo>
                  <a:lnTo>
                    <a:pt x="113414" y="113"/>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0" y="4022440"/>
              <a:ext cx="7440875" cy="7348"/>
            </a:xfrm>
            <a:custGeom>
              <a:avLst/>
              <a:gdLst/>
              <a:ahLst/>
              <a:cxnLst/>
              <a:rect l="l" t="t" r="r" b="b"/>
              <a:pathLst>
                <a:path w="113415" h="112" extrusionOk="0">
                  <a:moveTo>
                    <a:pt x="0" y="0"/>
                  </a:moveTo>
                  <a:lnTo>
                    <a:pt x="0" y="112"/>
                  </a:lnTo>
                  <a:lnTo>
                    <a:pt x="113414" y="112"/>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72;p2"/>
          <p:cNvGrpSpPr/>
          <p:nvPr/>
        </p:nvGrpSpPr>
        <p:grpSpPr>
          <a:xfrm>
            <a:off x="502465" y="399924"/>
            <a:ext cx="8139069" cy="4343656"/>
            <a:chOff x="916986" y="2500875"/>
            <a:chExt cx="2280618" cy="1217119"/>
          </a:xfrm>
        </p:grpSpPr>
        <p:sp>
          <p:nvSpPr>
            <p:cNvPr id="73" name="Google Shape;73;p2"/>
            <p:cNvSpPr/>
            <p:nvPr/>
          </p:nvSpPr>
          <p:spPr>
            <a:xfrm>
              <a:off x="930568" y="2514572"/>
              <a:ext cx="105996" cy="1189768"/>
            </a:xfrm>
            <a:custGeom>
              <a:avLst/>
              <a:gdLst/>
              <a:ahLst/>
              <a:cxnLst/>
              <a:rect l="l" t="t" r="r" b="b"/>
              <a:pathLst>
                <a:path w="1834" h="20586" extrusionOk="0">
                  <a:moveTo>
                    <a:pt x="1147" y="1"/>
                  </a:moveTo>
                  <a:cubicBezTo>
                    <a:pt x="515" y="1"/>
                    <a:pt x="1" y="509"/>
                    <a:pt x="1" y="1139"/>
                  </a:cubicBezTo>
                  <a:lnTo>
                    <a:pt x="1" y="1854"/>
                  </a:lnTo>
                  <a:cubicBezTo>
                    <a:pt x="440" y="1854"/>
                    <a:pt x="796" y="2209"/>
                    <a:pt x="796" y="2645"/>
                  </a:cubicBezTo>
                  <a:cubicBezTo>
                    <a:pt x="796" y="3081"/>
                    <a:pt x="440" y="3433"/>
                    <a:pt x="1" y="3433"/>
                  </a:cubicBezTo>
                  <a:lnTo>
                    <a:pt x="1" y="4390"/>
                  </a:lnTo>
                  <a:cubicBezTo>
                    <a:pt x="440" y="4390"/>
                    <a:pt x="796" y="4745"/>
                    <a:pt x="796" y="5181"/>
                  </a:cubicBezTo>
                  <a:cubicBezTo>
                    <a:pt x="796" y="5615"/>
                    <a:pt x="440" y="5969"/>
                    <a:pt x="1" y="5969"/>
                  </a:cubicBezTo>
                  <a:lnTo>
                    <a:pt x="1" y="6924"/>
                  </a:lnTo>
                  <a:cubicBezTo>
                    <a:pt x="440" y="6924"/>
                    <a:pt x="796" y="7281"/>
                    <a:pt x="796" y="7717"/>
                  </a:cubicBezTo>
                  <a:cubicBezTo>
                    <a:pt x="796" y="8151"/>
                    <a:pt x="440" y="8505"/>
                    <a:pt x="1" y="8505"/>
                  </a:cubicBezTo>
                  <a:lnTo>
                    <a:pt x="1" y="9460"/>
                  </a:lnTo>
                  <a:cubicBezTo>
                    <a:pt x="440" y="9460"/>
                    <a:pt x="796" y="9815"/>
                    <a:pt x="796" y="10251"/>
                  </a:cubicBezTo>
                  <a:cubicBezTo>
                    <a:pt x="796" y="10687"/>
                    <a:pt x="440" y="11041"/>
                    <a:pt x="1" y="11041"/>
                  </a:cubicBezTo>
                  <a:lnTo>
                    <a:pt x="1" y="11996"/>
                  </a:lnTo>
                  <a:cubicBezTo>
                    <a:pt x="440" y="11996"/>
                    <a:pt x="796" y="12351"/>
                    <a:pt x="796" y="12787"/>
                  </a:cubicBezTo>
                  <a:cubicBezTo>
                    <a:pt x="796" y="13222"/>
                    <a:pt x="440" y="13575"/>
                    <a:pt x="1" y="13575"/>
                  </a:cubicBezTo>
                  <a:lnTo>
                    <a:pt x="1" y="14532"/>
                  </a:lnTo>
                  <a:cubicBezTo>
                    <a:pt x="440" y="14532"/>
                    <a:pt x="796" y="14886"/>
                    <a:pt x="796" y="15322"/>
                  </a:cubicBezTo>
                  <a:cubicBezTo>
                    <a:pt x="796" y="15758"/>
                    <a:pt x="440" y="16111"/>
                    <a:pt x="1" y="16111"/>
                  </a:cubicBezTo>
                  <a:lnTo>
                    <a:pt x="1" y="17068"/>
                  </a:lnTo>
                  <a:cubicBezTo>
                    <a:pt x="440" y="17068"/>
                    <a:pt x="796" y="17422"/>
                    <a:pt x="796" y="17856"/>
                  </a:cubicBezTo>
                  <a:cubicBezTo>
                    <a:pt x="796" y="18292"/>
                    <a:pt x="440" y="18647"/>
                    <a:pt x="1" y="18647"/>
                  </a:cubicBezTo>
                  <a:lnTo>
                    <a:pt x="1" y="19448"/>
                  </a:lnTo>
                  <a:cubicBezTo>
                    <a:pt x="1" y="20077"/>
                    <a:pt x="515" y="20586"/>
                    <a:pt x="1147" y="20586"/>
                  </a:cubicBezTo>
                  <a:lnTo>
                    <a:pt x="1833" y="20586"/>
                  </a:lnTo>
                  <a:lnTo>
                    <a:pt x="18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036508" y="2514572"/>
              <a:ext cx="2147431" cy="1189768"/>
            </a:xfrm>
            <a:custGeom>
              <a:avLst/>
              <a:gdLst/>
              <a:ahLst/>
              <a:cxnLst/>
              <a:rect l="l" t="t" r="r" b="b"/>
              <a:pathLst>
                <a:path w="37156" h="20586" extrusionOk="0">
                  <a:moveTo>
                    <a:pt x="0" y="1"/>
                  </a:moveTo>
                  <a:lnTo>
                    <a:pt x="0" y="20586"/>
                  </a:lnTo>
                  <a:lnTo>
                    <a:pt x="36303" y="20586"/>
                  </a:lnTo>
                  <a:cubicBezTo>
                    <a:pt x="36773" y="20586"/>
                    <a:pt x="37156" y="20205"/>
                    <a:pt x="37156" y="19733"/>
                  </a:cubicBezTo>
                  <a:lnTo>
                    <a:pt x="37156" y="851"/>
                  </a:lnTo>
                  <a:cubicBezTo>
                    <a:pt x="37156" y="382"/>
                    <a:pt x="36773" y="1"/>
                    <a:pt x="363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916986" y="2500875"/>
              <a:ext cx="93570" cy="139459"/>
            </a:xfrm>
            <a:custGeom>
              <a:avLst/>
              <a:gdLst/>
              <a:ahLst/>
              <a:cxnLst/>
              <a:rect l="l" t="t" r="r" b="b"/>
              <a:pathLst>
                <a:path w="1619" h="2413" extrusionOk="0">
                  <a:moveTo>
                    <a:pt x="1382" y="0"/>
                  </a:moveTo>
                  <a:cubicBezTo>
                    <a:pt x="620" y="0"/>
                    <a:pt x="0" y="617"/>
                    <a:pt x="0" y="1376"/>
                  </a:cubicBezTo>
                  <a:lnTo>
                    <a:pt x="0" y="2177"/>
                  </a:lnTo>
                  <a:cubicBezTo>
                    <a:pt x="0" y="2308"/>
                    <a:pt x="106" y="2412"/>
                    <a:pt x="236" y="2412"/>
                  </a:cubicBezTo>
                  <a:cubicBezTo>
                    <a:pt x="367" y="2412"/>
                    <a:pt x="473" y="2308"/>
                    <a:pt x="473" y="2177"/>
                  </a:cubicBezTo>
                  <a:lnTo>
                    <a:pt x="473" y="1376"/>
                  </a:lnTo>
                  <a:cubicBezTo>
                    <a:pt x="473" y="878"/>
                    <a:pt x="881" y="474"/>
                    <a:pt x="1382" y="474"/>
                  </a:cubicBezTo>
                  <a:cubicBezTo>
                    <a:pt x="1512" y="474"/>
                    <a:pt x="1618" y="367"/>
                    <a:pt x="1618" y="238"/>
                  </a:cubicBezTo>
                  <a:cubicBezTo>
                    <a:pt x="1618" y="107"/>
                    <a:pt x="1512" y="0"/>
                    <a:pt x="1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916986" y="3578650"/>
              <a:ext cx="133160" cy="139344"/>
            </a:xfrm>
            <a:custGeom>
              <a:avLst/>
              <a:gdLst/>
              <a:ahLst/>
              <a:cxnLst/>
              <a:rect l="l" t="t" r="r" b="b"/>
              <a:pathLst>
                <a:path w="2304" h="2411" extrusionOk="0">
                  <a:moveTo>
                    <a:pt x="236" y="0"/>
                  </a:moveTo>
                  <a:cubicBezTo>
                    <a:pt x="106" y="0"/>
                    <a:pt x="0" y="106"/>
                    <a:pt x="0" y="236"/>
                  </a:cubicBezTo>
                  <a:lnTo>
                    <a:pt x="0" y="1037"/>
                  </a:lnTo>
                  <a:cubicBezTo>
                    <a:pt x="0" y="1795"/>
                    <a:pt x="620" y="2410"/>
                    <a:pt x="1382" y="2410"/>
                  </a:cubicBezTo>
                  <a:lnTo>
                    <a:pt x="2068" y="2410"/>
                  </a:lnTo>
                  <a:cubicBezTo>
                    <a:pt x="2199" y="2410"/>
                    <a:pt x="2304" y="2306"/>
                    <a:pt x="2304" y="2175"/>
                  </a:cubicBezTo>
                  <a:cubicBezTo>
                    <a:pt x="2304" y="2043"/>
                    <a:pt x="2199" y="1939"/>
                    <a:pt x="2068" y="1939"/>
                  </a:cubicBezTo>
                  <a:lnTo>
                    <a:pt x="1382" y="1939"/>
                  </a:lnTo>
                  <a:cubicBezTo>
                    <a:pt x="881" y="1939"/>
                    <a:pt x="473" y="1535"/>
                    <a:pt x="473" y="1037"/>
                  </a:cubicBezTo>
                  <a:lnTo>
                    <a:pt x="473" y="236"/>
                  </a:lnTo>
                  <a:cubicBezTo>
                    <a:pt x="473" y="106"/>
                    <a:pt x="367" y="0"/>
                    <a:pt x="2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2917819" y="3493113"/>
              <a:ext cx="279786" cy="224880"/>
            </a:xfrm>
            <a:custGeom>
              <a:avLst/>
              <a:gdLst/>
              <a:ahLst/>
              <a:cxnLst/>
              <a:rect l="l" t="t" r="r" b="b"/>
              <a:pathLst>
                <a:path w="4841" h="3891" extrusionOk="0">
                  <a:moveTo>
                    <a:pt x="4605" y="0"/>
                  </a:moveTo>
                  <a:cubicBezTo>
                    <a:pt x="4473" y="0"/>
                    <a:pt x="4367" y="107"/>
                    <a:pt x="4367" y="236"/>
                  </a:cubicBezTo>
                  <a:lnTo>
                    <a:pt x="4367" y="2802"/>
                  </a:lnTo>
                  <a:cubicBezTo>
                    <a:pt x="4367" y="3142"/>
                    <a:pt x="4092" y="3419"/>
                    <a:pt x="3752" y="3419"/>
                  </a:cubicBezTo>
                  <a:lnTo>
                    <a:pt x="238" y="3419"/>
                  </a:lnTo>
                  <a:cubicBezTo>
                    <a:pt x="107" y="3419"/>
                    <a:pt x="1" y="3523"/>
                    <a:pt x="1" y="3655"/>
                  </a:cubicBezTo>
                  <a:cubicBezTo>
                    <a:pt x="1" y="3786"/>
                    <a:pt x="107" y="3890"/>
                    <a:pt x="238" y="3890"/>
                  </a:cubicBezTo>
                  <a:lnTo>
                    <a:pt x="3752" y="3890"/>
                  </a:lnTo>
                  <a:cubicBezTo>
                    <a:pt x="4353" y="3890"/>
                    <a:pt x="4840" y="3403"/>
                    <a:pt x="4840" y="2802"/>
                  </a:cubicBezTo>
                  <a:lnTo>
                    <a:pt x="4840" y="236"/>
                  </a:lnTo>
                  <a:cubicBezTo>
                    <a:pt x="4840" y="107"/>
                    <a:pt x="4734" y="0"/>
                    <a:pt x="46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2"/>
          <p:cNvSpPr txBox="1">
            <a:spLocks noGrp="1"/>
          </p:cNvSpPr>
          <p:nvPr>
            <p:ph type="ctrTitle"/>
          </p:nvPr>
        </p:nvSpPr>
        <p:spPr>
          <a:xfrm>
            <a:off x="1920100" y="1584325"/>
            <a:ext cx="5304000" cy="1807200"/>
          </a:xfrm>
          <a:prstGeom prst="rect">
            <a:avLst/>
          </a:prstGeom>
        </p:spPr>
        <p:txBody>
          <a:bodyPr spcFirstLastPara="1" wrap="square" lIns="91425" tIns="91425" rIns="91425" bIns="91425" anchor="b" anchorCtr="0">
            <a:noAutofit/>
          </a:bodyPr>
          <a:lstStyle>
            <a:lvl1pPr lvl="0" algn="ctr">
              <a:lnSpc>
                <a:spcPct val="115000"/>
              </a:lnSpc>
              <a:spcBef>
                <a:spcPts val="0"/>
              </a:spcBef>
              <a:spcAft>
                <a:spcPts val="0"/>
              </a:spcAft>
              <a:buClr>
                <a:srgbClr val="191919"/>
              </a:buClr>
              <a:buSzPts val="5200"/>
              <a:buNone/>
              <a:defRPr sz="96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79" name="Google Shape;79;p2"/>
          <p:cNvSpPr txBox="1">
            <a:spLocks noGrp="1"/>
          </p:cNvSpPr>
          <p:nvPr>
            <p:ph type="subTitle" idx="1"/>
          </p:nvPr>
        </p:nvSpPr>
        <p:spPr>
          <a:xfrm>
            <a:off x="1920025" y="3432600"/>
            <a:ext cx="5304000" cy="373200"/>
          </a:xfrm>
          <a:prstGeom prst="rect">
            <a:avLst/>
          </a:prstGeom>
          <a:noFill/>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80" name="Google Shape;80;p2"/>
          <p:cNvSpPr/>
          <p:nvPr/>
        </p:nvSpPr>
        <p:spPr>
          <a:xfrm>
            <a:off x="152091" y="213136"/>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52091" y="4709036"/>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157"/>
        <p:cNvGrpSpPr/>
        <p:nvPr/>
      </p:nvGrpSpPr>
      <p:grpSpPr>
        <a:xfrm>
          <a:off x="0" y="0"/>
          <a:ext cx="0" cy="0"/>
          <a:chOff x="0" y="0"/>
          <a:chExt cx="0" cy="0"/>
        </a:xfrm>
      </p:grpSpPr>
      <p:grpSp>
        <p:nvGrpSpPr>
          <p:cNvPr id="158" name="Google Shape;158;p4"/>
          <p:cNvGrpSpPr/>
          <p:nvPr/>
        </p:nvGrpSpPr>
        <p:grpSpPr>
          <a:xfrm>
            <a:off x="0" y="0"/>
            <a:ext cx="9144091" cy="5143648"/>
            <a:chOff x="0" y="0"/>
            <a:chExt cx="7440875" cy="4152456"/>
          </a:xfrm>
        </p:grpSpPr>
        <p:sp>
          <p:nvSpPr>
            <p:cNvPr id="159" name="Google Shape;159;p4"/>
            <p:cNvSpPr/>
            <p:nvPr/>
          </p:nvSpPr>
          <p:spPr>
            <a:xfrm>
              <a:off x="265057" y="0"/>
              <a:ext cx="7545" cy="2884827"/>
            </a:xfrm>
            <a:custGeom>
              <a:avLst/>
              <a:gdLst/>
              <a:ahLst/>
              <a:cxnLst/>
              <a:rect l="l" t="t" r="r" b="b"/>
              <a:pathLst>
                <a:path w="115"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583651" y="0"/>
              <a:ext cx="7348" cy="2884827"/>
            </a:xfrm>
            <a:custGeom>
              <a:avLst/>
              <a:gdLst/>
              <a:ahLst/>
              <a:cxnLst/>
              <a:rect l="l" t="t" r="r" b="b"/>
              <a:pathLst>
                <a:path w="112"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4"/>
            <p:cNvSpPr/>
            <p:nvPr/>
          </p:nvSpPr>
          <p:spPr>
            <a:xfrm>
              <a:off x="902179" y="0"/>
              <a:ext cx="7414" cy="2884827"/>
            </a:xfrm>
            <a:custGeom>
              <a:avLst/>
              <a:gdLst/>
              <a:ahLst/>
              <a:cxnLst/>
              <a:rect l="l" t="t" r="r" b="b"/>
              <a:pathLst>
                <a:path w="113" h="43971" extrusionOk="0">
                  <a:moveTo>
                    <a:pt x="1" y="1"/>
                  </a:moveTo>
                  <a:lnTo>
                    <a:pt x="1"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4"/>
            <p:cNvSpPr/>
            <p:nvPr/>
          </p:nvSpPr>
          <p:spPr>
            <a:xfrm>
              <a:off x="1220641" y="0"/>
              <a:ext cx="7479" cy="2884827"/>
            </a:xfrm>
            <a:custGeom>
              <a:avLst/>
              <a:gdLst/>
              <a:ahLst/>
              <a:cxnLst/>
              <a:rect l="l" t="t" r="r" b="b"/>
              <a:pathLst>
                <a:path w="114" h="43971" extrusionOk="0">
                  <a:moveTo>
                    <a:pt x="0" y="1"/>
                  </a:moveTo>
                  <a:lnTo>
                    <a:pt x="0"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1539169" y="0"/>
              <a:ext cx="7545" cy="2884827"/>
            </a:xfrm>
            <a:custGeom>
              <a:avLst/>
              <a:gdLst/>
              <a:ahLst/>
              <a:cxnLst/>
              <a:rect l="l" t="t" r="r" b="b"/>
              <a:pathLst>
                <a:path w="115"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1857762" y="0"/>
              <a:ext cx="7414" cy="2884827"/>
            </a:xfrm>
            <a:custGeom>
              <a:avLst/>
              <a:gdLst/>
              <a:ahLst/>
              <a:cxnLst/>
              <a:rect l="l" t="t" r="r" b="b"/>
              <a:pathLst>
                <a:path w="113"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4"/>
            <p:cNvSpPr/>
            <p:nvPr/>
          </p:nvSpPr>
          <p:spPr>
            <a:xfrm>
              <a:off x="2176224" y="0"/>
              <a:ext cx="7479" cy="2884827"/>
            </a:xfrm>
            <a:custGeom>
              <a:avLst/>
              <a:gdLst/>
              <a:ahLst/>
              <a:cxnLst/>
              <a:rect l="l" t="t" r="r" b="b"/>
              <a:pathLst>
                <a:path w="114" h="43971" extrusionOk="0">
                  <a:moveTo>
                    <a:pt x="0" y="1"/>
                  </a:moveTo>
                  <a:lnTo>
                    <a:pt x="0"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4"/>
            <p:cNvSpPr/>
            <p:nvPr/>
          </p:nvSpPr>
          <p:spPr>
            <a:xfrm>
              <a:off x="2494752" y="0"/>
              <a:ext cx="7545" cy="2884827"/>
            </a:xfrm>
            <a:custGeom>
              <a:avLst/>
              <a:gdLst/>
              <a:ahLst/>
              <a:cxnLst/>
              <a:rect l="l" t="t" r="r" b="b"/>
              <a:pathLst>
                <a:path w="115"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2813346" y="0"/>
              <a:ext cx="7348" cy="2884827"/>
            </a:xfrm>
            <a:custGeom>
              <a:avLst/>
              <a:gdLst/>
              <a:ahLst/>
              <a:cxnLst/>
              <a:rect l="l" t="t" r="r" b="b"/>
              <a:pathLst>
                <a:path w="112"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3131874" y="0"/>
              <a:ext cx="7414" cy="2884827"/>
            </a:xfrm>
            <a:custGeom>
              <a:avLst/>
              <a:gdLst/>
              <a:ahLst/>
              <a:cxnLst/>
              <a:rect l="l" t="t" r="r" b="b"/>
              <a:pathLst>
                <a:path w="113" h="43971" extrusionOk="0">
                  <a:moveTo>
                    <a:pt x="1" y="1"/>
                  </a:moveTo>
                  <a:lnTo>
                    <a:pt x="1"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4"/>
            <p:cNvSpPr/>
            <p:nvPr/>
          </p:nvSpPr>
          <p:spPr>
            <a:xfrm>
              <a:off x="3450336" y="0"/>
              <a:ext cx="7479" cy="2884827"/>
            </a:xfrm>
            <a:custGeom>
              <a:avLst/>
              <a:gdLst/>
              <a:ahLst/>
              <a:cxnLst/>
              <a:rect l="l" t="t" r="r" b="b"/>
              <a:pathLst>
                <a:path w="114"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4"/>
            <p:cNvSpPr/>
            <p:nvPr/>
          </p:nvSpPr>
          <p:spPr>
            <a:xfrm>
              <a:off x="3768929" y="0"/>
              <a:ext cx="7348" cy="2884827"/>
            </a:xfrm>
            <a:custGeom>
              <a:avLst/>
              <a:gdLst/>
              <a:ahLst/>
              <a:cxnLst/>
              <a:rect l="l" t="t" r="r" b="b"/>
              <a:pathLst>
                <a:path w="112"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4"/>
            <p:cNvSpPr/>
            <p:nvPr/>
          </p:nvSpPr>
          <p:spPr>
            <a:xfrm>
              <a:off x="4087457" y="0"/>
              <a:ext cx="7414" cy="2884827"/>
            </a:xfrm>
            <a:custGeom>
              <a:avLst/>
              <a:gdLst/>
              <a:ahLst/>
              <a:cxnLst/>
              <a:rect l="l" t="t" r="r" b="b"/>
              <a:pathLst>
                <a:path w="113" h="43971" extrusionOk="0">
                  <a:moveTo>
                    <a:pt x="1" y="1"/>
                  </a:moveTo>
                  <a:lnTo>
                    <a:pt x="1"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4405920" y="0"/>
              <a:ext cx="7479" cy="2884827"/>
            </a:xfrm>
            <a:custGeom>
              <a:avLst/>
              <a:gdLst/>
              <a:ahLst/>
              <a:cxnLst/>
              <a:rect l="l" t="t" r="r" b="b"/>
              <a:pathLst>
                <a:path w="114" h="43971" extrusionOk="0">
                  <a:moveTo>
                    <a:pt x="0" y="1"/>
                  </a:moveTo>
                  <a:lnTo>
                    <a:pt x="0"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4724447" y="0"/>
              <a:ext cx="7545" cy="2884827"/>
            </a:xfrm>
            <a:custGeom>
              <a:avLst/>
              <a:gdLst/>
              <a:ahLst/>
              <a:cxnLst/>
              <a:rect l="l" t="t" r="r" b="b"/>
              <a:pathLst>
                <a:path w="115"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5043041" y="0"/>
              <a:ext cx="7414" cy="2884827"/>
            </a:xfrm>
            <a:custGeom>
              <a:avLst/>
              <a:gdLst/>
              <a:ahLst/>
              <a:cxnLst/>
              <a:rect l="l" t="t" r="r" b="b"/>
              <a:pathLst>
                <a:path w="113"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4"/>
            <p:cNvSpPr/>
            <p:nvPr/>
          </p:nvSpPr>
          <p:spPr>
            <a:xfrm>
              <a:off x="5361634" y="0"/>
              <a:ext cx="7348" cy="2884827"/>
            </a:xfrm>
            <a:custGeom>
              <a:avLst/>
              <a:gdLst/>
              <a:ahLst/>
              <a:cxnLst/>
              <a:rect l="l" t="t" r="r" b="b"/>
              <a:pathLst>
                <a:path w="112"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4"/>
            <p:cNvSpPr/>
            <p:nvPr/>
          </p:nvSpPr>
          <p:spPr>
            <a:xfrm>
              <a:off x="5680031" y="0"/>
              <a:ext cx="7545" cy="2884827"/>
            </a:xfrm>
            <a:custGeom>
              <a:avLst/>
              <a:gdLst/>
              <a:ahLst/>
              <a:cxnLst/>
              <a:rect l="l" t="t" r="r" b="b"/>
              <a:pathLst>
                <a:path w="115"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4"/>
            <p:cNvSpPr/>
            <p:nvPr/>
          </p:nvSpPr>
          <p:spPr>
            <a:xfrm>
              <a:off x="5998624" y="0"/>
              <a:ext cx="7348" cy="2884827"/>
            </a:xfrm>
            <a:custGeom>
              <a:avLst/>
              <a:gdLst/>
              <a:ahLst/>
              <a:cxnLst/>
              <a:rect l="l" t="t" r="r" b="b"/>
              <a:pathLst>
                <a:path w="112"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4"/>
            <p:cNvSpPr/>
            <p:nvPr/>
          </p:nvSpPr>
          <p:spPr>
            <a:xfrm>
              <a:off x="6317152" y="0"/>
              <a:ext cx="7414" cy="2884827"/>
            </a:xfrm>
            <a:custGeom>
              <a:avLst/>
              <a:gdLst/>
              <a:ahLst/>
              <a:cxnLst/>
              <a:rect l="l" t="t" r="r" b="b"/>
              <a:pathLst>
                <a:path w="113" h="43971" extrusionOk="0">
                  <a:moveTo>
                    <a:pt x="1" y="1"/>
                  </a:moveTo>
                  <a:lnTo>
                    <a:pt x="1"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4"/>
            <p:cNvSpPr/>
            <p:nvPr/>
          </p:nvSpPr>
          <p:spPr>
            <a:xfrm>
              <a:off x="6635615" y="0"/>
              <a:ext cx="7479" cy="2884827"/>
            </a:xfrm>
            <a:custGeom>
              <a:avLst/>
              <a:gdLst/>
              <a:ahLst/>
              <a:cxnLst/>
              <a:rect l="l" t="t" r="r" b="b"/>
              <a:pathLst>
                <a:path w="114"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4"/>
            <p:cNvSpPr/>
            <p:nvPr/>
          </p:nvSpPr>
          <p:spPr>
            <a:xfrm>
              <a:off x="6954208" y="0"/>
              <a:ext cx="7479" cy="2884827"/>
            </a:xfrm>
            <a:custGeom>
              <a:avLst/>
              <a:gdLst/>
              <a:ahLst/>
              <a:cxnLst/>
              <a:rect l="l" t="t" r="r" b="b"/>
              <a:pathLst>
                <a:path w="114" h="43971" extrusionOk="0">
                  <a:moveTo>
                    <a:pt x="0" y="1"/>
                  </a:moveTo>
                  <a:lnTo>
                    <a:pt x="0"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4"/>
            <p:cNvSpPr/>
            <p:nvPr/>
          </p:nvSpPr>
          <p:spPr>
            <a:xfrm>
              <a:off x="7272736" y="0"/>
              <a:ext cx="7414" cy="2884827"/>
            </a:xfrm>
            <a:custGeom>
              <a:avLst/>
              <a:gdLst/>
              <a:ahLst/>
              <a:cxnLst/>
              <a:rect l="l" t="t" r="r" b="b"/>
              <a:pathLst>
                <a:path w="113" h="43971" extrusionOk="0">
                  <a:moveTo>
                    <a:pt x="1" y="1"/>
                  </a:moveTo>
                  <a:lnTo>
                    <a:pt x="1"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4"/>
            <p:cNvSpPr/>
            <p:nvPr/>
          </p:nvSpPr>
          <p:spPr>
            <a:xfrm>
              <a:off x="0" y="70857"/>
              <a:ext cx="7440875" cy="7479"/>
            </a:xfrm>
            <a:custGeom>
              <a:avLst/>
              <a:gdLst/>
              <a:ahLst/>
              <a:cxnLst/>
              <a:rect l="l" t="t" r="r" b="b"/>
              <a:pathLst>
                <a:path w="113415" h="114" extrusionOk="0">
                  <a:moveTo>
                    <a:pt x="0" y="0"/>
                  </a:moveTo>
                  <a:lnTo>
                    <a:pt x="0" y="114"/>
                  </a:lnTo>
                  <a:lnTo>
                    <a:pt x="113414" y="114"/>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4"/>
            <p:cNvSpPr/>
            <p:nvPr/>
          </p:nvSpPr>
          <p:spPr>
            <a:xfrm>
              <a:off x="0" y="374885"/>
              <a:ext cx="7440875" cy="7348"/>
            </a:xfrm>
            <a:custGeom>
              <a:avLst/>
              <a:gdLst/>
              <a:ahLst/>
              <a:cxnLst/>
              <a:rect l="l" t="t" r="r" b="b"/>
              <a:pathLst>
                <a:path w="113415" h="112" extrusionOk="0">
                  <a:moveTo>
                    <a:pt x="0" y="0"/>
                  </a:moveTo>
                  <a:lnTo>
                    <a:pt x="0" y="112"/>
                  </a:lnTo>
                  <a:lnTo>
                    <a:pt x="113414" y="112"/>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4"/>
            <p:cNvSpPr/>
            <p:nvPr/>
          </p:nvSpPr>
          <p:spPr>
            <a:xfrm>
              <a:off x="0" y="678783"/>
              <a:ext cx="7440875" cy="7479"/>
            </a:xfrm>
            <a:custGeom>
              <a:avLst/>
              <a:gdLst/>
              <a:ahLst/>
              <a:cxnLst/>
              <a:rect l="l" t="t" r="r" b="b"/>
              <a:pathLst>
                <a:path w="113415" h="114" extrusionOk="0">
                  <a:moveTo>
                    <a:pt x="0" y="0"/>
                  </a:moveTo>
                  <a:lnTo>
                    <a:pt x="0" y="114"/>
                  </a:lnTo>
                  <a:lnTo>
                    <a:pt x="113414" y="114"/>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4"/>
            <p:cNvSpPr/>
            <p:nvPr/>
          </p:nvSpPr>
          <p:spPr>
            <a:xfrm>
              <a:off x="0" y="982811"/>
              <a:ext cx="7440875" cy="7414"/>
            </a:xfrm>
            <a:custGeom>
              <a:avLst/>
              <a:gdLst/>
              <a:ahLst/>
              <a:cxnLst/>
              <a:rect l="l" t="t" r="r" b="b"/>
              <a:pathLst>
                <a:path w="113415" h="113" extrusionOk="0">
                  <a:moveTo>
                    <a:pt x="0" y="0"/>
                  </a:moveTo>
                  <a:lnTo>
                    <a:pt x="0" y="112"/>
                  </a:lnTo>
                  <a:lnTo>
                    <a:pt x="113414" y="112"/>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4"/>
            <p:cNvSpPr/>
            <p:nvPr/>
          </p:nvSpPr>
          <p:spPr>
            <a:xfrm>
              <a:off x="0" y="1286708"/>
              <a:ext cx="7440875" cy="7545"/>
            </a:xfrm>
            <a:custGeom>
              <a:avLst/>
              <a:gdLst/>
              <a:ahLst/>
              <a:cxnLst/>
              <a:rect l="l" t="t" r="r" b="b"/>
              <a:pathLst>
                <a:path w="113415" h="115" extrusionOk="0">
                  <a:moveTo>
                    <a:pt x="0" y="1"/>
                  </a:moveTo>
                  <a:lnTo>
                    <a:pt x="0" y="114"/>
                  </a:lnTo>
                  <a:lnTo>
                    <a:pt x="113414" y="114"/>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4"/>
            <p:cNvSpPr/>
            <p:nvPr/>
          </p:nvSpPr>
          <p:spPr>
            <a:xfrm>
              <a:off x="0" y="1590737"/>
              <a:ext cx="7440875" cy="7414"/>
            </a:xfrm>
            <a:custGeom>
              <a:avLst/>
              <a:gdLst/>
              <a:ahLst/>
              <a:cxnLst/>
              <a:rect l="l" t="t" r="r" b="b"/>
              <a:pathLst>
                <a:path w="113415" h="113" extrusionOk="0">
                  <a:moveTo>
                    <a:pt x="0" y="1"/>
                  </a:moveTo>
                  <a:lnTo>
                    <a:pt x="0" y="112"/>
                  </a:lnTo>
                  <a:lnTo>
                    <a:pt x="113414" y="112"/>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4"/>
            <p:cNvSpPr/>
            <p:nvPr/>
          </p:nvSpPr>
          <p:spPr>
            <a:xfrm>
              <a:off x="0" y="1894700"/>
              <a:ext cx="7440875" cy="7348"/>
            </a:xfrm>
            <a:custGeom>
              <a:avLst/>
              <a:gdLst/>
              <a:ahLst/>
              <a:cxnLst/>
              <a:rect l="l" t="t" r="r" b="b"/>
              <a:pathLst>
                <a:path w="113415" h="112" extrusionOk="0">
                  <a:moveTo>
                    <a:pt x="0" y="0"/>
                  </a:moveTo>
                  <a:lnTo>
                    <a:pt x="0" y="112"/>
                  </a:lnTo>
                  <a:lnTo>
                    <a:pt x="113414" y="112"/>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4"/>
            <p:cNvSpPr/>
            <p:nvPr/>
          </p:nvSpPr>
          <p:spPr>
            <a:xfrm>
              <a:off x="0" y="2198597"/>
              <a:ext cx="7440875" cy="7479"/>
            </a:xfrm>
            <a:custGeom>
              <a:avLst/>
              <a:gdLst/>
              <a:ahLst/>
              <a:cxnLst/>
              <a:rect l="l" t="t" r="r" b="b"/>
              <a:pathLst>
                <a:path w="113415" h="114" extrusionOk="0">
                  <a:moveTo>
                    <a:pt x="0" y="0"/>
                  </a:moveTo>
                  <a:lnTo>
                    <a:pt x="0" y="114"/>
                  </a:lnTo>
                  <a:lnTo>
                    <a:pt x="113414" y="114"/>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4"/>
            <p:cNvSpPr/>
            <p:nvPr/>
          </p:nvSpPr>
          <p:spPr>
            <a:xfrm>
              <a:off x="0" y="2502625"/>
              <a:ext cx="7440875" cy="7348"/>
            </a:xfrm>
            <a:custGeom>
              <a:avLst/>
              <a:gdLst/>
              <a:ahLst/>
              <a:cxnLst/>
              <a:rect l="l" t="t" r="r" b="b"/>
              <a:pathLst>
                <a:path w="113415" h="112" extrusionOk="0">
                  <a:moveTo>
                    <a:pt x="0" y="0"/>
                  </a:moveTo>
                  <a:lnTo>
                    <a:pt x="0" y="112"/>
                  </a:lnTo>
                  <a:lnTo>
                    <a:pt x="113414" y="112"/>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4"/>
            <p:cNvSpPr/>
            <p:nvPr/>
          </p:nvSpPr>
          <p:spPr>
            <a:xfrm>
              <a:off x="0" y="2806523"/>
              <a:ext cx="7440875" cy="7479"/>
            </a:xfrm>
            <a:custGeom>
              <a:avLst/>
              <a:gdLst/>
              <a:ahLst/>
              <a:cxnLst/>
              <a:rect l="l" t="t" r="r" b="b"/>
              <a:pathLst>
                <a:path w="113415" h="114" extrusionOk="0">
                  <a:moveTo>
                    <a:pt x="0" y="1"/>
                  </a:moveTo>
                  <a:lnTo>
                    <a:pt x="0" y="114"/>
                  </a:lnTo>
                  <a:lnTo>
                    <a:pt x="113414" y="114"/>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4"/>
            <p:cNvSpPr/>
            <p:nvPr/>
          </p:nvSpPr>
          <p:spPr>
            <a:xfrm>
              <a:off x="265057" y="2431703"/>
              <a:ext cx="7545" cy="1720754"/>
            </a:xfrm>
            <a:custGeom>
              <a:avLst/>
              <a:gdLst/>
              <a:ahLst/>
              <a:cxnLst/>
              <a:rect l="l" t="t" r="r" b="b"/>
              <a:pathLst>
                <a:path w="115"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4"/>
            <p:cNvSpPr/>
            <p:nvPr/>
          </p:nvSpPr>
          <p:spPr>
            <a:xfrm>
              <a:off x="583651" y="2431703"/>
              <a:ext cx="7348" cy="1720754"/>
            </a:xfrm>
            <a:custGeom>
              <a:avLst/>
              <a:gdLst/>
              <a:ahLst/>
              <a:cxnLst/>
              <a:rect l="l" t="t" r="r" b="b"/>
              <a:pathLst>
                <a:path w="112"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4"/>
            <p:cNvSpPr/>
            <p:nvPr/>
          </p:nvSpPr>
          <p:spPr>
            <a:xfrm>
              <a:off x="902179" y="2431703"/>
              <a:ext cx="7414" cy="1720754"/>
            </a:xfrm>
            <a:custGeom>
              <a:avLst/>
              <a:gdLst/>
              <a:ahLst/>
              <a:cxnLst/>
              <a:rect l="l" t="t" r="r" b="b"/>
              <a:pathLst>
                <a:path w="113" h="26228" extrusionOk="0">
                  <a:moveTo>
                    <a:pt x="1" y="0"/>
                  </a:moveTo>
                  <a:lnTo>
                    <a:pt x="1"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4"/>
            <p:cNvSpPr/>
            <p:nvPr/>
          </p:nvSpPr>
          <p:spPr>
            <a:xfrm>
              <a:off x="1220641" y="2431703"/>
              <a:ext cx="7479" cy="1720754"/>
            </a:xfrm>
            <a:custGeom>
              <a:avLst/>
              <a:gdLst/>
              <a:ahLst/>
              <a:cxnLst/>
              <a:rect l="l" t="t" r="r" b="b"/>
              <a:pathLst>
                <a:path w="114" h="26228" extrusionOk="0">
                  <a:moveTo>
                    <a:pt x="0" y="0"/>
                  </a:moveTo>
                  <a:lnTo>
                    <a:pt x="0"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4"/>
            <p:cNvSpPr/>
            <p:nvPr/>
          </p:nvSpPr>
          <p:spPr>
            <a:xfrm>
              <a:off x="1539169" y="2431703"/>
              <a:ext cx="7545" cy="1720754"/>
            </a:xfrm>
            <a:custGeom>
              <a:avLst/>
              <a:gdLst/>
              <a:ahLst/>
              <a:cxnLst/>
              <a:rect l="l" t="t" r="r" b="b"/>
              <a:pathLst>
                <a:path w="115"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
            <p:cNvSpPr/>
            <p:nvPr/>
          </p:nvSpPr>
          <p:spPr>
            <a:xfrm>
              <a:off x="1857762" y="2431703"/>
              <a:ext cx="7414" cy="1720754"/>
            </a:xfrm>
            <a:custGeom>
              <a:avLst/>
              <a:gdLst/>
              <a:ahLst/>
              <a:cxnLst/>
              <a:rect l="l" t="t" r="r" b="b"/>
              <a:pathLst>
                <a:path w="113"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4"/>
            <p:cNvSpPr/>
            <p:nvPr/>
          </p:nvSpPr>
          <p:spPr>
            <a:xfrm>
              <a:off x="2176224" y="2431703"/>
              <a:ext cx="7479" cy="1720754"/>
            </a:xfrm>
            <a:custGeom>
              <a:avLst/>
              <a:gdLst/>
              <a:ahLst/>
              <a:cxnLst/>
              <a:rect l="l" t="t" r="r" b="b"/>
              <a:pathLst>
                <a:path w="114" h="26228" extrusionOk="0">
                  <a:moveTo>
                    <a:pt x="0" y="0"/>
                  </a:moveTo>
                  <a:lnTo>
                    <a:pt x="0"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4"/>
            <p:cNvSpPr/>
            <p:nvPr/>
          </p:nvSpPr>
          <p:spPr>
            <a:xfrm>
              <a:off x="2494752" y="2431703"/>
              <a:ext cx="7545" cy="1720754"/>
            </a:xfrm>
            <a:custGeom>
              <a:avLst/>
              <a:gdLst/>
              <a:ahLst/>
              <a:cxnLst/>
              <a:rect l="l" t="t" r="r" b="b"/>
              <a:pathLst>
                <a:path w="115"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4"/>
            <p:cNvSpPr/>
            <p:nvPr/>
          </p:nvSpPr>
          <p:spPr>
            <a:xfrm>
              <a:off x="2813346" y="2431703"/>
              <a:ext cx="7348" cy="1720754"/>
            </a:xfrm>
            <a:custGeom>
              <a:avLst/>
              <a:gdLst/>
              <a:ahLst/>
              <a:cxnLst/>
              <a:rect l="l" t="t" r="r" b="b"/>
              <a:pathLst>
                <a:path w="112"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4"/>
            <p:cNvSpPr/>
            <p:nvPr/>
          </p:nvSpPr>
          <p:spPr>
            <a:xfrm>
              <a:off x="3131874" y="2431703"/>
              <a:ext cx="7414" cy="1720754"/>
            </a:xfrm>
            <a:custGeom>
              <a:avLst/>
              <a:gdLst/>
              <a:ahLst/>
              <a:cxnLst/>
              <a:rect l="l" t="t" r="r" b="b"/>
              <a:pathLst>
                <a:path w="113" h="26228" extrusionOk="0">
                  <a:moveTo>
                    <a:pt x="1" y="0"/>
                  </a:moveTo>
                  <a:lnTo>
                    <a:pt x="1"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4"/>
            <p:cNvSpPr/>
            <p:nvPr/>
          </p:nvSpPr>
          <p:spPr>
            <a:xfrm>
              <a:off x="3450336" y="2431703"/>
              <a:ext cx="7479" cy="1720754"/>
            </a:xfrm>
            <a:custGeom>
              <a:avLst/>
              <a:gdLst/>
              <a:ahLst/>
              <a:cxnLst/>
              <a:rect l="l" t="t" r="r" b="b"/>
              <a:pathLst>
                <a:path w="114"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4"/>
            <p:cNvSpPr/>
            <p:nvPr/>
          </p:nvSpPr>
          <p:spPr>
            <a:xfrm>
              <a:off x="3768929" y="2431703"/>
              <a:ext cx="7348" cy="1720754"/>
            </a:xfrm>
            <a:custGeom>
              <a:avLst/>
              <a:gdLst/>
              <a:ahLst/>
              <a:cxnLst/>
              <a:rect l="l" t="t" r="r" b="b"/>
              <a:pathLst>
                <a:path w="112"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4"/>
            <p:cNvSpPr/>
            <p:nvPr/>
          </p:nvSpPr>
          <p:spPr>
            <a:xfrm>
              <a:off x="4087457" y="2431703"/>
              <a:ext cx="7414" cy="1720754"/>
            </a:xfrm>
            <a:custGeom>
              <a:avLst/>
              <a:gdLst/>
              <a:ahLst/>
              <a:cxnLst/>
              <a:rect l="l" t="t" r="r" b="b"/>
              <a:pathLst>
                <a:path w="113" h="26228" extrusionOk="0">
                  <a:moveTo>
                    <a:pt x="1" y="0"/>
                  </a:moveTo>
                  <a:lnTo>
                    <a:pt x="1"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4"/>
            <p:cNvSpPr/>
            <p:nvPr/>
          </p:nvSpPr>
          <p:spPr>
            <a:xfrm>
              <a:off x="4405920" y="2431703"/>
              <a:ext cx="7479" cy="1720754"/>
            </a:xfrm>
            <a:custGeom>
              <a:avLst/>
              <a:gdLst/>
              <a:ahLst/>
              <a:cxnLst/>
              <a:rect l="l" t="t" r="r" b="b"/>
              <a:pathLst>
                <a:path w="114" h="26228" extrusionOk="0">
                  <a:moveTo>
                    <a:pt x="0" y="0"/>
                  </a:moveTo>
                  <a:lnTo>
                    <a:pt x="0"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4"/>
            <p:cNvSpPr/>
            <p:nvPr/>
          </p:nvSpPr>
          <p:spPr>
            <a:xfrm>
              <a:off x="4724447" y="2431703"/>
              <a:ext cx="7545" cy="1720754"/>
            </a:xfrm>
            <a:custGeom>
              <a:avLst/>
              <a:gdLst/>
              <a:ahLst/>
              <a:cxnLst/>
              <a:rect l="l" t="t" r="r" b="b"/>
              <a:pathLst>
                <a:path w="115"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4"/>
            <p:cNvSpPr/>
            <p:nvPr/>
          </p:nvSpPr>
          <p:spPr>
            <a:xfrm>
              <a:off x="5043041" y="2431703"/>
              <a:ext cx="7414" cy="1720754"/>
            </a:xfrm>
            <a:custGeom>
              <a:avLst/>
              <a:gdLst/>
              <a:ahLst/>
              <a:cxnLst/>
              <a:rect l="l" t="t" r="r" b="b"/>
              <a:pathLst>
                <a:path w="113"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4"/>
            <p:cNvSpPr/>
            <p:nvPr/>
          </p:nvSpPr>
          <p:spPr>
            <a:xfrm>
              <a:off x="5361634" y="2431703"/>
              <a:ext cx="7348" cy="1720754"/>
            </a:xfrm>
            <a:custGeom>
              <a:avLst/>
              <a:gdLst/>
              <a:ahLst/>
              <a:cxnLst/>
              <a:rect l="l" t="t" r="r" b="b"/>
              <a:pathLst>
                <a:path w="112"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4"/>
            <p:cNvSpPr/>
            <p:nvPr/>
          </p:nvSpPr>
          <p:spPr>
            <a:xfrm>
              <a:off x="5680031" y="2431703"/>
              <a:ext cx="7545" cy="1720754"/>
            </a:xfrm>
            <a:custGeom>
              <a:avLst/>
              <a:gdLst/>
              <a:ahLst/>
              <a:cxnLst/>
              <a:rect l="l" t="t" r="r" b="b"/>
              <a:pathLst>
                <a:path w="115"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4"/>
            <p:cNvSpPr/>
            <p:nvPr/>
          </p:nvSpPr>
          <p:spPr>
            <a:xfrm>
              <a:off x="5998624" y="2431703"/>
              <a:ext cx="7348" cy="1720754"/>
            </a:xfrm>
            <a:custGeom>
              <a:avLst/>
              <a:gdLst/>
              <a:ahLst/>
              <a:cxnLst/>
              <a:rect l="l" t="t" r="r" b="b"/>
              <a:pathLst>
                <a:path w="112"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4"/>
            <p:cNvSpPr/>
            <p:nvPr/>
          </p:nvSpPr>
          <p:spPr>
            <a:xfrm>
              <a:off x="6317152" y="2431703"/>
              <a:ext cx="7414" cy="1720754"/>
            </a:xfrm>
            <a:custGeom>
              <a:avLst/>
              <a:gdLst/>
              <a:ahLst/>
              <a:cxnLst/>
              <a:rect l="l" t="t" r="r" b="b"/>
              <a:pathLst>
                <a:path w="113" h="26228" extrusionOk="0">
                  <a:moveTo>
                    <a:pt x="1" y="0"/>
                  </a:moveTo>
                  <a:lnTo>
                    <a:pt x="1"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4"/>
            <p:cNvSpPr/>
            <p:nvPr/>
          </p:nvSpPr>
          <p:spPr>
            <a:xfrm>
              <a:off x="6635615" y="2431703"/>
              <a:ext cx="7479" cy="1720754"/>
            </a:xfrm>
            <a:custGeom>
              <a:avLst/>
              <a:gdLst/>
              <a:ahLst/>
              <a:cxnLst/>
              <a:rect l="l" t="t" r="r" b="b"/>
              <a:pathLst>
                <a:path w="114"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4"/>
            <p:cNvSpPr/>
            <p:nvPr/>
          </p:nvSpPr>
          <p:spPr>
            <a:xfrm>
              <a:off x="6954208" y="2431703"/>
              <a:ext cx="7479" cy="1720754"/>
            </a:xfrm>
            <a:custGeom>
              <a:avLst/>
              <a:gdLst/>
              <a:ahLst/>
              <a:cxnLst/>
              <a:rect l="l" t="t" r="r" b="b"/>
              <a:pathLst>
                <a:path w="114" h="26228" extrusionOk="0">
                  <a:moveTo>
                    <a:pt x="0" y="0"/>
                  </a:moveTo>
                  <a:lnTo>
                    <a:pt x="0"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4"/>
            <p:cNvSpPr/>
            <p:nvPr/>
          </p:nvSpPr>
          <p:spPr>
            <a:xfrm>
              <a:off x="7272736" y="2431703"/>
              <a:ext cx="7414" cy="1720754"/>
            </a:xfrm>
            <a:custGeom>
              <a:avLst/>
              <a:gdLst/>
              <a:ahLst/>
              <a:cxnLst/>
              <a:rect l="l" t="t" r="r" b="b"/>
              <a:pathLst>
                <a:path w="113" h="26228" extrusionOk="0">
                  <a:moveTo>
                    <a:pt x="1" y="0"/>
                  </a:moveTo>
                  <a:lnTo>
                    <a:pt x="1"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4"/>
            <p:cNvSpPr/>
            <p:nvPr/>
          </p:nvSpPr>
          <p:spPr>
            <a:xfrm>
              <a:off x="0" y="2502494"/>
              <a:ext cx="7440875" cy="7479"/>
            </a:xfrm>
            <a:custGeom>
              <a:avLst/>
              <a:gdLst/>
              <a:ahLst/>
              <a:cxnLst/>
              <a:rect l="l" t="t" r="r" b="b"/>
              <a:pathLst>
                <a:path w="113415" h="114" extrusionOk="0">
                  <a:moveTo>
                    <a:pt x="0" y="1"/>
                  </a:moveTo>
                  <a:lnTo>
                    <a:pt x="0" y="114"/>
                  </a:lnTo>
                  <a:lnTo>
                    <a:pt x="113414" y="114"/>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4"/>
            <p:cNvSpPr/>
            <p:nvPr/>
          </p:nvSpPr>
          <p:spPr>
            <a:xfrm>
              <a:off x="0" y="2806523"/>
              <a:ext cx="7440875" cy="7414"/>
            </a:xfrm>
            <a:custGeom>
              <a:avLst/>
              <a:gdLst/>
              <a:ahLst/>
              <a:cxnLst/>
              <a:rect l="l" t="t" r="r" b="b"/>
              <a:pathLst>
                <a:path w="113415" h="113" extrusionOk="0">
                  <a:moveTo>
                    <a:pt x="0" y="1"/>
                  </a:moveTo>
                  <a:lnTo>
                    <a:pt x="0" y="112"/>
                  </a:lnTo>
                  <a:lnTo>
                    <a:pt x="113414" y="112"/>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4"/>
            <p:cNvSpPr/>
            <p:nvPr/>
          </p:nvSpPr>
          <p:spPr>
            <a:xfrm>
              <a:off x="0" y="3110420"/>
              <a:ext cx="7440875" cy="7545"/>
            </a:xfrm>
            <a:custGeom>
              <a:avLst/>
              <a:gdLst/>
              <a:ahLst/>
              <a:cxnLst/>
              <a:rect l="l" t="t" r="r" b="b"/>
              <a:pathLst>
                <a:path w="113415" h="115" extrusionOk="0">
                  <a:moveTo>
                    <a:pt x="0" y="1"/>
                  </a:moveTo>
                  <a:lnTo>
                    <a:pt x="0" y="114"/>
                  </a:lnTo>
                  <a:lnTo>
                    <a:pt x="113414" y="114"/>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4"/>
            <p:cNvSpPr/>
            <p:nvPr/>
          </p:nvSpPr>
          <p:spPr>
            <a:xfrm>
              <a:off x="0" y="3414448"/>
              <a:ext cx="7440875" cy="7414"/>
            </a:xfrm>
            <a:custGeom>
              <a:avLst/>
              <a:gdLst/>
              <a:ahLst/>
              <a:cxnLst/>
              <a:rect l="l" t="t" r="r" b="b"/>
              <a:pathLst>
                <a:path w="113415" h="113" extrusionOk="0">
                  <a:moveTo>
                    <a:pt x="0" y="1"/>
                  </a:moveTo>
                  <a:lnTo>
                    <a:pt x="0" y="112"/>
                  </a:lnTo>
                  <a:lnTo>
                    <a:pt x="113414" y="112"/>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4"/>
            <p:cNvSpPr/>
            <p:nvPr/>
          </p:nvSpPr>
          <p:spPr>
            <a:xfrm>
              <a:off x="0" y="3718411"/>
              <a:ext cx="7440875" cy="7479"/>
            </a:xfrm>
            <a:custGeom>
              <a:avLst/>
              <a:gdLst/>
              <a:ahLst/>
              <a:cxnLst/>
              <a:rect l="l" t="t" r="r" b="b"/>
              <a:pathLst>
                <a:path w="113415" h="114" extrusionOk="0">
                  <a:moveTo>
                    <a:pt x="0" y="0"/>
                  </a:moveTo>
                  <a:lnTo>
                    <a:pt x="0" y="113"/>
                  </a:lnTo>
                  <a:lnTo>
                    <a:pt x="113414" y="113"/>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4"/>
            <p:cNvSpPr/>
            <p:nvPr/>
          </p:nvSpPr>
          <p:spPr>
            <a:xfrm>
              <a:off x="0" y="4022440"/>
              <a:ext cx="7440875" cy="7348"/>
            </a:xfrm>
            <a:custGeom>
              <a:avLst/>
              <a:gdLst/>
              <a:ahLst/>
              <a:cxnLst/>
              <a:rect l="l" t="t" r="r" b="b"/>
              <a:pathLst>
                <a:path w="113415" h="112" extrusionOk="0">
                  <a:moveTo>
                    <a:pt x="0" y="0"/>
                  </a:moveTo>
                  <a:lnTo>
                    <a:pt x="0" y="112"/>
                  </a:lnTo>
                  <a:lnTo>
                    <a:pt x="113414" y="112"/>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 name="Google Shape;221;p4"/>
          <p:cNvGrpSpPr/>
          <p:nvPr/>
        </p:nvGrpSpPr>
        <p:grpSpPr>
          <a:xfrm>
            <a:off x="192408" y="135664"/>
            <a:ext cx="8759169" cy="4872494"/>
            <a:chOff x="916986" y="2500875"/>
            <a:chExt cx="2280618" cy="1217119"/>
          </a:xfrm>
        </p:grpSpPr>
        <p:sp>
          <p:nvSpPr>
            <p:cNvPr id="222" name="Google Shape;222;p4"/>
            <p:cNvSpPr/>
            <p:nvPr/>
          </p:nvSpPr>
          <p:spPr>
            <a:xfrm>
              <a:off x="930568" y="2514572"/>
              <a:ext cx="105996" cy="1189768"/>
            </a:xfrm>
            <a:custGeom>
              <a:avLst/>
              <a:gdLst/>
              <a:ahLst/>
              <a:cxnLst/>
              <a:rect l="l" t="t" r="r" b="b"/>
              <a:pathLst>
                <a:path w="1834" h="20586" extrusionOk="0">
                  <a:moveTo>
                    <a:pt x="1147" y="1"/>
                  </a:moveTo>
                  <a:cubicBezTo>
                    <a:pt x="515" y="1"/>
                    <a:pt x="1" y="509"/>
                    <a:pt x="1" y="1139"/>
                  </a:cubicBezTo>
                  <a:lnTo>
                    <a:pt x="1" y="1854"/>
                  </a:lnTo>
                  <a:cubicBezTo>
                    <a:pt x="440" y="1854"/>
                    <a:pt x="796" y="2209"/>
                    <a:pt x="796" y="2645"/>
                  </a:cubicBezTo>
                  <a:cubicBezTo>
                    <a:pt x="796" y="3081"/>
                    <a:pt x="440" y="3433"/>
                    <a:pt x="1" y="3433"/>
                  </a:cubicBezTo>
                  <a:lnTo>
                    <a:pt x="1" y="4390"/>
                  </a:lnTo>
                  <a:cubicBezTo>
                    <a:pt x="440" y="4390"/>
                    <a:pt x="796" y="4745"/>
                    <a:pt x="796" y="5181"/>
                  </a:cubicBezTo>
                  <a:cubicBezTo>
                    <a:pt x="796" y="5615"/>
                    <a:pt x="440" y="5969"/>
                    <a:pt x="1" y="5969"/>
                  </a:cubicBezTo>
                  <a:lnTo>
                    <a:pt x="1" y="6924"/>
                  </a:lnTo>
                  <a:cubicBezTo>
                    <a:pt x="440" y="6924"/>
                    <a:pt x="796" y="7281"/>
                    <a:pt x="796" y="7717"/>
                  </a:cubicBezTo>
                  <a:cubicBezTo>
                    <a:pt x="796" y="8151"/>
                    <a:pt x="440" y="8505"/>
                    <a:pt x="1" y="8505"/>
                  </a:cubicBezTo>
                  <a:lnTo>
                    <a:pt x="1" y="9460"/>
                  </a:lnTo>
                  <a:cubicBezTo>
                    <a:pt x="440" y="9460"/>
                    <a:pt x="796" y="9815"/>
                    <a:pt x="796" y="10251"/>
                  </a:cubicBezTo>
                  <a:cubicBezTo>
                    <a:pt x="796" y="10687"/>
                    <a:pt x="440" y="11041"/>
                    <a:pt x="1" y="11041"/>
                  </a:cubicBezTo>
                  <a:lnTo>
                    <a:pt x="1" y="11996"/>
                  </a:lnTo>
                  <a:cubicBezTo>
                    <a:pt x="440" y="11996"/>
                    <a:pt x="796" y="12351"/>
                    <a:pt x="796" y="12787"/>
                  </a:cubicBezTo>
                  <a:cubicBezTo>
                    <a:pt x="796" y="13222"/>
                    <a:pt x="440" y="13575"/>
                    <a:pt x="1" y="13575"/>
                  </a:cubicBezTo>
                  <a:lnTo>
                    <a:pt x="1" y="14532"/>
                  </a:lnTo>
                  <a:cubicBezTo>
                    <a:pt x="440" y="14532"/>
                    <a:pt x="796" y="14886"/>
                    <a:pt x="796" y="15322"/>
                  </a:cubicBezTo>
                  <a:cubicBezTo>
                    <a:pt x="796" y="15758"/>
                    <a:pt x="440" y="16111"/>
                    <a:pt x="1" y="16111"/>
                  </a:cubicBezTo>
                  <a:lnTo>
                    <a:pt x="1" y="17068"/>
                  </a:lnTo>
                  <a:cubicBezTo>
                    <a:pt x="440" y="17068"/>
                    <a:pt x="796" y="17422"/>
                    <a:pt x="796" y="17856"/>
                  </a:cubicBezTo>
                  <a:cubicBezTo>
                    <a:pt x="796" y="18292"/>
                    <a:pt x="440" y="18647"/>
                    <a:pt x="1" y="18647"/>
                  </a:cubicBezTo>
                  <a:lnTo>
                    <a:pt x="1" y="19448"/>
                  </a:lnTo>
                  <a:cubicBezTo>
                    <a:pt x="1" y="20077"/>
                    <a:pt x="515" y="20586"/>
                    <a:pt x="1147" y="20586"/>
                  </a:cubicBezTo>
                  <a:lnTo>
                    <a:pt x="1833" y="20586"/>
                  </a:lnTo>
                  <a:lnTo>
                    <a:pt x="18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4"/>
            <p:cNvSpPr/>
            <p:nvPr/>
          </p:nvSpPr>
          <p:spPr>
            <a:xfrm>
              <a:off x="1036508" y="2514572"/>
              <a:ext cx="2147431" cy="1189768"/>
            </a:xfrm>
            <a:custGeom>
              <a:avLst/>
              <a:gdLst/>
              <a:ahLst/>
              <a:cxnLst/>
              <a:rect l="l" t="t" r="r" b="b"/>
              <a:pathLst>
                <a:path w="37156" h="20586" extrusionOk="0">
                  <a:moveTo>
                    <a:pt x="0" y="1"/>
                  </a:moveTo>
                  <a:lnTo>
                    <a:pt x="0" y="20586"/>
                  </a:lnTo>
                  <a:lnTo>
                    <a:pt x="36303" y="20586"/>
                  </a:lnTo>
                  <a:cubicBezTo>
                    <a:pt x="36773" y="20586"/>
                    <a:pt x="37156" y="20205"/>
                    <a:pt x="37156" y="19733"/>
                  </a:cubicBezTo>
                  <a:lnTo>
                    <a:pt x="37156" y="851"/>
                  </a:lnTo>
                  <a:cubicBezTo>
                    <a:pt x="37156" y="382"/>
                    <a:pt x="36773" y="1"/>
                    <a:pt x="363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4"/>
            <p:cNvSpPr/>
            <p:nvPr/>
          </p:nvSpPr>
          <p:spPr>
            <a:xfrm>
              <a:off x="916986" y="2500875"/>
              <a:ext cx="93570" cy="139459"/>
            </a:xfrm>
            <a:custGeom>
              <a:avLst/>
              <a:gdLst/>
              <a:ahLst/>
              <a:cxnLst/>
              <a:rect l="l" t="t" r="r" b="b"/>
              <a:pathLst>
                <a:path w="1619" h="2413" extrusionOk="0">
                  <a:moveTo>
                    <a:pt x="1382" y="0"/>
                  </a:moveTo>
                  <a:cubicBezTo>
                    <a:pt x="620" y="0"/>
                    <a:pt x="0" y="617"/>
                    <a:pt x="0" y="1376"/>
                  </a:cubicBezTo>
                  <a:lnTo>
                    <a:pt x="0" y="2177"/>
                  </a:lnTo>
                  <a:cubicBezTo>
                    <a:pt x="0" y="2308"/>
                    <a:pt x="106" y="2412"/>
                    <a:pt x="236" y="2412"/>
                  </a:cubicBezTo>
                  <a:cubicBezTo>
                    <a:pt x="367" y="2412"/>
                    <a:pt x="473" y="2308"/>
                    <a:pt x="473" y="2177"/>
                  </a:cubicBezTo>
                  <a:lnTo>
                    <a:pt x="473" y="1376"/>
                  </a:lnTo>
                  <a:cubicBezTo>
                    <a:pt x="473" y="878"/>
                    <a:pt x="881" y="474"/>
                    <a:pt x="1382" y="474"/>
                  </a:cubicBezTo>
                  <a:cubicBezTo>
                    <a:pt x="1512" y="474"/>
                    <a:pt x="1618" y="367"/>
                    <a:pt x="1618" y="238"/>
                  </a:cubicBezTo>
                  <a:cubicBezTo>
                    <a:pt x="1618" y="107"/>
                    <a:pt x="1512" y="0"/>
                    <a:pt x="1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4"/>
            <p:cNvSpPr/>
            <p:nvPr/>
          </p:nvSpPr>
          <p:spPr>
            <a:xfrm>
              <a:off x="916986" y="3578650"/>
              <a:ext cx="133160" cy="139344"/>
            </a:xfrm>
            <a:custGeom>
              <a:avLst/>
              <a:gdLst/>
              <a:ahLst/>
              <a:cxnLst/>
              <a:rect l="l" t="t" r="r" b="b"/>
              <a:pathLst>
                <a:path w="2304" h="2411" extrusionOk="0">
                  <a:moveTo>
                    <a:pt x="236" y="0"/>
                  </a:moveTo>
                  <a:cubicBezTo>
                    <a:pt x="106" y="0"/>
                    <a:pt x="0" y="106"/>
                    <a:pt x="0" y="236"/>
                  </a:cubicBezTo>
                  <a:lnTo>
                    <a:pt x="0" y="1037"/>
                  </a:lnTo>
                  <a:cubicBezTo>
                    <a:pt x="0" y="1795"/>
                    <a:pt x="620" y="2410"/>
                    <a:pt x="1382" y="2410"/>
                  </a:cubicBezTo>
                  <a:lnTo>
                    <a:pt x="2068" y="2410"/>
                  </a:lnTo>
                  <a:cubicBezTo>
                    <a:pt x="2199" y="2410"/>
                    <a:pt x="2304" y="2306"/>
                    <a:pt x="2304" y="2175"/>
                  </a:cubicBezTo>
                  <a:cubicBezTo>
                    <a:pt x="2304" y="2043"/>
                    <a:pt x="2199" y="1939"/>
                    <a:pt x="2068" y="1939"/>
                  </a:cubicBezTo>
                  <a:lnTo>
                    <a:pt x="1382" y="1939"/>
                  </a:lnTo>
                  <a:cubicBezTo>
                    <a:pt x="881" y="1939"/>
                    <a:pt x="473" y="1535"/>
                    <a:pt x="473" y="1037"/>
                  </a:cubicBezTo>
                  <a:lnTo>
                    <a:pt x="473" y="236"/>
                  </a:lnTo>
                  <a:cubicBezTo>
                    <a:pt x="473" y="106"/>
                    <a:pt x="367" y="0"/>
                    <a:pt x="2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4"/>
            <p:cNvSpPr/>
            <p:nvPr/>
          </p:nvSpPr>
          <p:spPr>
            <a:xfrm>
              <a:off x="2917819" y="3493113"/>
              <a:ext cx="279786" cy="224880"/>
            </a:xfrm>
            <a:custGeom>
              <a:avLst/>
              <a:gdLst/>
              <a:ahLst/>
              <a:cxnLst/>
              <a:rect l="l" t="t" r="r" b="b"/>
              <a:pathLst>
                <a:path w="4841" h="3891" extrusionOk="0">
                  <a:moveTo>
                    <a:pt x="4605" y="0"/>
                  </a:moveTo>
                  <a:cubicBezTo>
                    <a:pt x="4473" y="0"/>
                    <a:pt x="4367" y="107"/>
                    <a:pt x="4367" y="236"/>
                  </a:cubicBezTo>
                  <a:lnTo>
                    <a:pt x="4367" y="2802"/>
                  </a:lnTo>
                  <a:cubicBezTo>
                    <a:pt x="4367" y="3142"/>
                    <a:pt x="4092" y="3419"/>
                    <a:pt x="3752" y="3419"/>
                  </a:cubicBezTo>
                  <a:lnTo>
                    <a:pt x="238" y="3419"/>
                  </a:lnTo>
                  <a:cubicBezTo>
                    <a:pt x="107" y="3419"/>
                    <a:pt x="1" y="3523"/>
                    <a:pt x="1" y="3655"/>
                  </a:cubicBezTo>
                  <a:cubicBezTo>
                    <a:pt x="1" y="3786"/>
                    <a:pt x="107" y="3890"/>
                    <a:pt x="238" y="3890"/>
                  </a:cubicBezTo>
                  <a:lnTo>
                    <a:pt x="3752" y="3890"/>
                  </a:lnTo>
                  <a:cubicBezTo>
                    <a:pt x="4353" y="3890"/>
                    <a:pt x="4840" y="3403"/>
                    <a:pt x="4840" y="2802"/>
                  </a:cubicBezTo>
                  <a:lnTo>
                    <a:pt x="4840" y="236"/>
                  </a:lnTo>
                  <a:cubicBezTo>
                    <a:pt x="4840" y="107"/>
                    <a:pt x="4734" y="0"/>
                    <a:pt x="46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7" name="Google Shape;227;p4"/>
          <p:cNvSpPr txBox="1">
            <a:spLocks noGrp="1"/>
          </p:cNvSpPr>
          <p:nvPr>
            <p:ph type="title"/>
          </p:nvPr>
        </p:nvSpPr>
        <p:spPr>
          <a:xfrm>
            <a:off x="720000" y="445025"/>
            <a:ext cx="7002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8" name="Google Shape;228;p4"/>
          <p:cNvSpPr txBox="1">
            <a:spLocks noGrp="1"/>
          </p:cNvSpPr>
          <p:nvPr>
            <p:ph type="body" idx="1"/>
          </p:nvPr>
        </p:nvSpPr>
        <p:spPr>
          <a:xfrm>
            <a:off x="720000" y="1215750"/>
            <a:ext cx="7002600" cy="3825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Nunito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6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9">
    <p:bg>
      <p:bgPr>
        <a:solidFill>
          <a:schemeClr val="dk2"/>
        </a:solidFill>
        <a:effectLst/>
      </p:bgPr>
    </p:bg>
    <p:spTree>
      <p:nvGrpSpPr>
        <p:cNvPr id="1" name="Shape 1945"/>
        <p:cNvGrpSpPr/>
        <p:nvPr/>
      </p:nvGrpSpPr>
      <p:grpSpPr>
        <a:xfrm>
          <a:off x="0" y="0"/>
          <a:ext cx="0" cy="0"/>
          <a:chOff x="0" y="0"/>
          <a:chExt cx="0" cy="0"/>
        </a:xfrm>
      </p:grpSpPr>
      <p:grpSp>
        <p:nvGrpSpPr>
          <p:cNvPr id="1946" name="Google Shape;1946;p30"/>
          <p:cNvGrpSpPr/>
          <p:nvPr/>
        </p:nvGrpSpPr>
        <p:grpSpPr>
          <a:xfrm>
            <a:off x="0" y="0"/>
            <a:ext cx="9144091" cy="5143648"/>
            <a:chOff x="0" y="0"/>
            <a:chExt cx="7440875" cy="4152456"/>
          </a:xfrm>
        </p:grpSpPr>
        <p:sp>
          <p:nvSpPr>
            <p:cNvPr id="1947" name="Google Shape;1947;p30"/>
            <p:cNvSpPr/>
            <p:nvPr/>
          </p:nvSpPr>
          <p:spPr>
            <a:xfrm>
              <a:off x="265057" y="0"/>
              <a:ext cx="7545" cy="2884827"/>
            </a:xfrm>
            <a:custGeom>
              <a:avLst/>
              <a:gdLst/>
              <a:ahLst/>
              <a:cxnLst/>
              <a:rect l="l" t="t" r="r" b="b"/>
              <a:pathLst>
                <a:path w="115"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0"/>
            <p:cNvSpPr/>
            <p:nvPr/>
          </p:nvSpPr>
          <p:spPr>
            <a:xfrm>
              <a:off x="583651" y="0"/>
              <a:ext cx="7348" cy="2884827"/>
            </a:xfrm>
            <a:custGeom>
              <a:avLst/>
              <a:gdLst/>
              <a:ahLst/>
              <a:cxnLst/>
              <a:rect l="l" t="t" r="r" b="b"/>
              <a:pathLst>
                <a:path w="112"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0"/>
            <p:cNvSpPr/>
            <p:nvPr/>
          </p:nvSpPr>
          <p:spPr>
            <a:xfrm>
              <a:off x="902179" y="0"/>
              <a:ext cx="7414" cy="2884827"/>
            </a:xfrm>
            <a:custGeom>
              <a:avLst/>
              <a:gdLst/>
              <a:ahLst/>
              <a:cxnLst/>
              <a:rect l="l" t="t" r="r" b="b"/>
              <a:pathLst>
                <a:path w="113" h="43971" extrusionOk="0">
                  <a:moveTo>
                    <a:pt x="1" y="1"/>
                  </a:moveTo>
                  <a:lnTo>
                    <a:pt x="1"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0"/>
            <p:cNvSpPr/>
            <p:nvPr/>
          </p:nvSpPr>
          <p:spPr>
            <a:xfrm>
              <a:off x="1220641" y="0"/>
              <a:ext cx="7479" cy="2884827"/>
            </a:xfrm>
            <a:custGeom>
              <a:avLst/>
              <a:gdLst/>
              <a:ahLst/>
              <a:cxnLst/>
              <a:rect l="l" t="t" r="r" b="b"/>
              <a:pathLst>
                <a:path w="114" h="43971" extrusionOk="0">
                  <a:moveTo>
                    <a:pt x="0" y="1"/>
                  </a:moveTo>
                  <a:lnTo>
                    <a:pt x="0"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0"/>
            <p:cNvSpPr/>
            <p:nvPr/>
          </p:nvSpPr>
          <p:spPr>
            <a:xfrm>
              <a:off x="1539169" y="0"/>
              <a:ext cx="7545" cy="2884827"/>
            </a:xfrm>
            <a:custGeom>
              <a:avLst/>
              <a:gdLst/>
              <a:ahLst/>
              <a:cxnLst/>
              <a:rect l="l" t="t" r="r" b="b"/>
              <a:pathLst>
                <a:path w="115"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0"/>
            <p:cNvSpPr/>
            <p:nvPr/>
          </p:nvSpPr>
          <p:spPr>
            <a:xfrm>
              <a:off x="1857762" y="0"/>
              <a:ext cx="7414" cy="2884827"/>
            </a:xfrm>
            <a:custGeom>
              <a:avLst/>
              <a:gdLst/>
              <a:ahLst/>
              <a:cxnLst/>
              <a:rect l="l" t="t" r="r" b="b"/>
              <a:pathLst>
                <a:path w="113"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0"/>
            <p:cNvSpPr/>
            <p:nvPr/>
          </p:nvSpPr>
          <p:spPr>
            <a:xfrm>
              <a:off x="2176224" y="0"/>
              <a:ext cx="7479" cy="2884827"/>
            </a:xfrm>
            <a:custGeom>
              <a:avLst/>
              <a:gdLst/>
              <a:ahLst/>
              <a:cxnLst/>
              <a:rect l="l" t="t" r="r" b="b"/>
              <a:pathLst>
                <a:path w="114" h="43971" extrusionOk="0">
                  <a:moveTo>
                    <a:pt x="0" y="1"/>
                  </a:moveTo>
                  <a:lnTo>
                    <a:pt x="0"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0"/>
            <p:cNvSpPr/>
            <p:nvPr/>
          </p:nvSpPr>
          <p:spPr>
            <a:xfrm>
              <a:off x="2494752" y="0"/>
              <a:ext cx="7545" cy="2884827"/>
            </a:xfrm>
            <a:custGeom>
              <a:avLst/>
              <a:gdLst/>
              <a:ahLst/>
              <a:cxnLst/>
              <a:rect l="l" t="t" r="r" b="b"/>
              <a:pathLst>
                <a:path w="115"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0"/>
            <p:cNvSpPr/>
            <p:nvPr/>
          </p:nvSpPr>
          <p:spPr>
            <a:xfrm>
              <a:off x="2813346" y="0"/>
              <a:ext cx="7348" cy="2884827"/>
            </a:xfrm>
            <a:custGeom>
              <a:avLst/>
              <a:gdLst/>
              <a:ahLst/>
              <a:cxnLst/>
              <a:rect l="l" t="t" r="r" b="b"/>
              <a:pathLst>
                <a:path w="112"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0"/>
            <p:cNvSpPr/>
            <p:nvPr/>
          </p:nvSpPr>
          <p:spPr>
            <a:xfrm>
              <a:off x="3131874" y="0"/>
              <a:ext cx="7414" cy="2884827"/>
            </a:xfrm>
            <a:custGeom>
              <a:avLst/>
              <a:gdLst/>
              <a:ahLst/>
              <a:cxnLst/>
              <a:rect l="l" t="t" r="r" b="b"/>
              <a:pathLst>
                <a:path w="113" h="43971" extrusionOk="0">
                  <a:moveTo>
                    <a:pt x="1" y="1"/>
                  </a:moveTo>
                  <a:lnTo>
                    <a:pt x="1"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0"/>
            <p:cNvSpPr/>
            <p:nvPr/>
          </p:nvSpPr>
          <p:spPr>
            <a:xfrm>
              <a:off x="3450336" y="0"/>
              <a:ext cx="7479" cy="2884827"/>
            </a:xfrm>
            <a:custGeom>
              <a:avLst/>
              <a:gdLst/>
              <a:ahLst/>
              <a:cxnLst/>
              <a:rect l="l" t="t" r="r" b="b"/>
              <a:pathLst>
                <a:path w="114"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0"/>
            <p:cNvSpPr/>
            <p:nvPr/>
          </p:nvSpPr>
          <p:spPr>
            <a:xfrm>
              <a:off x="3768929" y="0"/>
              <a:ext cx="7348" cy="2884827"/>
            </a:xfrm>
            <a:custGeom>
              <a:avLst/>
              <a:gdLst/>
              <a:ahLst/>
              <a:cxnLst/>
              <a:rect l="l" t="t" r="r" b="b"/>
              <a:pathLst>
                <a:path w="112"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0"/>
            <p:cNvSpPr/>
            <p:nvPr/>
          </p:nvSpPr>
          <p:spPr>
            <a:xfrm>
              <a:off x="4087457" y="0"/>
              <a:ext cx="7414" cy="2884827"/>
            </a:xfrm>
            <a:custGeom>
              <a:avLst/>
              <a:gdLst/>
              <a:ahLst/>
              <a:cxnLst/>
              <a:rect l="l" t="t" r="r" b="b"/>
              <a:pathLst>
                <a:path w="113" h="43971" extrusionOk="0">
                  <a:moveTo>
                    <a:pt x="1" y="1"/>
                  </a:moveTo>
                  <a:lnTo>
                    <a:pt x="1"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0"/>
            <p:cNvSpPr/>
            <p:nvPr/>
          </p:nvSpPr>
          <p:spPr>
            <a:xfrm>
              <a:off x="4405920" y="0"/>
              <a:ext cx="7479" cy="2884827"/>
            </a:xfrm>
            <a:custGeom>
              <a:avLst/>
              <a:gdLst/>
              <a:ahLst/>
              <a:cxnLst/>
              <a:rect l="l" t="t" r="r" b="b"/>
              <a:pathLst>
                <a:path w="114" h="43971" extrusionOk="0">
                  <a:moveTo>
                    <a:pt x="0" y="1"/>
                  </a:moveTo>
                  <a:lnTo>
                    <a:pt x="0"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0"/>
            <p:cNvSpPr/>
            <p:nvPr/>
          </p:nvSpPr>
          <p:spPr>
            <a:xfrm>
              <a:off x="4724447" y="0"/>
              <a:ext cx="7545" cy="2884827"/>
            </a:xfrm>
            <a:custGeom>
              <a:avLst/>
              <a:gdLst/>
              <a:ahLst/>
              <a:cxnLst/>
              <a:rect l="l" t="t" r="r" b="b"/>
              <a:pathLst>
                <a:path w="115"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0"/>
            <p:cNvSpPr/>
            <p:nvPr/>
          </p:nvSpPr>
          <p:spPr>
            <a:xfrm>
              <a:off x="5043041" y="0"/>
              <a:ext cx="7414" cy="2884827"/>
            </a:xfrm>
            <a:custGeom>
              <a:avLst/>
              <a:gdLst/>
              <a:ahLst/>
              <a:cxnLst/>
              <a:rect l="l" t="t" r="r" b="b"/>
              <a:pathLst>
                <a:path w="113"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0"/>
            <p:cNvSpPr/>
            <p:nvPr/>
          </p:nvSpPr>
          <p:spPr>
            <a:xfrm>
              <a:off x="5361634" y="0"/>
              <a:ext cx="7348" cy="2884827"/>
            </a:xfrm>
            <a:custGeom>
              <a:avLst/>
              <a:gdLst/>
              <a:ahLst/>
              <a:cxnLst/>
              <a:rect l="l" t="t" r="r" b="b"/>
              <a:pathLst>
                <a:path w="112"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0"/>
            <p:cNvSpPr/>
            <p:nvPr/>
          </p:nvSpPr>
          <p:spPr>
            <a:xfrm>
              <a:off x="5680031" y="0"/>
              <a:ext cx="7545" cy="2884827"/>
            </a:xfrm>
            <a:custGeom>
              <a:avLst/>
              <a:gdLst/>
              <a:ahLst/>
              <a:cxnLst/>
              <a:rect l="l" t="t" r="r" b="b"/>
              <a:pathLst>
                <a:path w="115"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0"/>
            <p:cNvSpPr/>
            <p:nvPr/>
          </p:nvSpPr>
          <p:spPr>
            <a:xfrm>
              <a:off x="5998624" y="0"/>
              <a:ext cx="7348" cy="2884827"/>
            </a:xfrm>
            <a:custGeom>
              <a:avLst/>
              <a:gdLst/>
              <a:ahLst/>
              <a:cxnLst/>
              <a:rect l="l" t="t" r="r" b="b"/>
              <a:pathLst>
                <a:path w="112"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0"/>
            <p:cNvSpPr/>
            <p:nvPr/>
          </p:nvSpPr>
          <p:spPr>
            <a:xfrm>
              <a:off x="6317152" y="0"/>
              <a:ext cx="7414" cy="2884827"/>
            </a:xfrm>
            <a:custGeom>
              <a:avLst/>
              <a:gdLst/>
              <a:ahLst/>
              <a:cxnLst/>
              <a:rect l="l" t="t" r="r" b="b"/>
              <a:pathLst>
                <a:path w="113" h="43971" extrusionOk="0">
                  <a:moveTo>
                    <a:pt x="1" y="1"/>
                  </a:moveTo>
                  <a:lnTo>
                    <a:pt x="1"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0"/>
            <p:cNvSpPr/>
            <p:nvPr/>
          </p:nvSpPr>
          <p:spPr>
            <a:xfrm>
              <a:off x="6635615" y="0"/>
              <a:ext cx="7479" cy="2884827"/>
            </a:xfrm>
            <a:custGeom>
              <a:avLst/>
              <a:gdLst/>
              <a:ahLst/>
              <a:cxnLst/>
              <a:rect l="l" t="t" r="r" b="b"/>
              <a:pathLst>
                <a:path w="114"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0"/>
            <p:cNvSpPr/>
            <p:nvPr/>
          </p:nvSpPr>
          <p:spPr>
            <a:xfrm>
              <a:off x="6954208" y="0"/>
              <a:ext cx="7479" cy="2884827"/>
            </a:xfrm>
            <a:custGeom>
              <a:avLst/>
              <a:gdLst/>
              <a:ahLst/>
              <a:cxnLst/>
              <a:rect l="l" t="t" r="r" b="b"/>
              <a:pathLst>
                <a:path w="114" h="43971" extrusionOk="0">
                  <a:moveTo>
                    <a:pt x="0" y="1"/>
                  </a:moveTo>
                  <a:lnTo>
                    <a:pt x="0"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0"/>
            <p:cNvSpPr/>
            <p:nvPr/>
          </p:nvSpPr>
          <p:spPr>
            <a:xfrm>
              <a:off x="7272736" y="0"/>
              <a:ext cx="7414" cy="2884827"/>
            </a:xfrm>
            <a:custGeom>
              <a:avLst/>
              <a:gdLst/>
              <a:ahLst/>
              <a:cxnLst/>
              <a:rect l="l" t="t" r="r" b="b"/>
              <a:pathLst>
                <a:path w="113" h="43971" extrusionOk="0">
                  <a:moveTo>
                    <a:pt x="1" y="1"/>
                  </a:moveTo>
                  <a:lnTo>
                    <a:pt x="1"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0"/>
            <p:cNvSpPr/>
            <p:nvPr/>
          </p:nvSpPr>
          <p:spPr>
            <a:xfrm>
              <a:off x="0" y="70857"/>
              <a:ext cx="7440875" cy="7479"/>
            </a:xfrm>
            <a:custGeom>
              <a:avLst/>
              <a:gdLst/>
              <a:ahLst/>
              <a:cxnLst/>
              <a:rect l="l" t="t" r="r" b="b"/>
              <a:pathLst>
                <a:path w="113415" h="114" extrusionOk="0">
                  <a:moveTo>
                    <a:pt x="0" y="0"/>
                  </a:moveTo>
                  <a:lnTo>
                    <a:pt x="0" y="114"/>
                  </a:lnTo>
                  <a:lnTo>
                    <a:pt x="113414" y="114"/>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0"/>
            <p:cNvSpPr/>
            <p:nvPr/>
          </p:nvSpPr>
          <p:spPr>
            <a:xfrm>
              <a:off x="0" y="374885"/>
              <a:ext cx="7440875" cy="7348"/>
            </a:xfrm>
            <a:custGeom>
              <a:avLst/>
              <a:gdLst/>
              <a:ahLst/>
              <a:cxnLst/>
              <a:rect l="l" t="t" r="r" b="b"/>
              <a:pathLst>
                <a:path w="113415" h="112" extrusionOk="0">
                  <a:moveTo>
                    <a:pt x="0" y="0"/>
                  </a:moveTo>
                  <a:lnTo>
                    <a:pt x="0" y="112"/>
                  </a:lnTo>
                  <a:lnTo>
                    <a:pt x="113414" y="112"/>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0"/>
            <p:cNvSpPr/>
            <p:nvPr/>
          </p:nvSpPr>
          <p:spPr>
            <a:xfrm>
              <a:off x="0" y="678783"/>
              <a:ext cx="7440875" cy="7479"/>
            </a:xfrm>
            <a:custGeom>
              <a:avLst/>
              <a:gdLst/>
              <a:ahLst/>
              <a:cxnLst/>
              <a:rect l="l" t="t" r="r" b="b"/>
              <a:pathLst>
                <a:path w="113415" h="114" extrusionOk="0">
                  <a:moveTo>
                    <a:pt x="0" y="0"/>
                  </a:moveTo>
                  <a:lnTo>
                    <a:pt x="0" y="114"/>
                  </a:lnTo>
                  <a:lnTo>
                    <a:pt x="113414" y="114"/>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0"/>
            <p:cNvSpPr/>
            <p:nvPr/>
          </p:nvSpPr>
          <p:spPr>
            <a:xfrm>
              <a:off x="0" y="982811"/>
              <a:ext cx="7440875" cy="7414"/>
            </a:xfrm>
            <a:custGeom>
              <a:avLst/>
              <a:gdLst/>
              <a:ahLst/>
              <a:cxnLst/>
              <a:rect l="l" t="t" r="r" b="b"/>
              <a:pathLst>
                <a:path w="113415" h="113" extrusionOk="0">
                  <a:moveTo>
                    <a:pt x="0" y="0"/>
                  </a:moveTo>
                  <a:lnTo>
                    <a:pt x="0" y="112"/>
                  </a:lnTo>
                  <a:lnTo>
                    <a:pt x="113414" y="112"/>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0"/>
            <p:cNvSpPr/>
            <p:nvPr/>
          </p:nvSpPr>
          <p:spPr>
            <a:xfrm>
              <a:off x="0" y="1286708"/>
              <a:ext cx="7440875" cy="7545"/>
            </a:xfrm>
            <a:custGeom>
              <a:avLst/>
              <a:gdLst/>
              <a:ahLst/>
              <a:cxnLst/>
              <a:rect l="l" t="t" r="r" b="b"/>
              <a:pathLst>
                <a:path w="113415" h="115" extrusionOk="0">
                  <a:moveTo>
                    <a:pt x="0" y="1"/>
                  </a:moveTo>
                  <a:lnTo>
                    <a:pt x="0" y="114"/>
                  </a:lnTo>
                  <a:lnTo>
                    <a:pt x="113414" y="114"/>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0"/>
            <p:cNvSpPr/>
            <p:nvPr/>
          </p:nvSpPr>
          <p:spPr>
            <a:xfrm>
              <a:off x="0" y="1590737"/>
              <a:ext cx="7440875" cy="7414"/>
            </a:xfrm>
            <a:custGeom>
              <a:avLst/>
              <a:gdLst/>
              <a:ahLst/>
              <a:cxnLst/>
              <a:rect l="l" t="t" r="r" b="b"/>
              <a:pathLst>
                <a:path w="113415" h="113" extrusionOk="0">
                  <a:moveTo>
                    <a:pt x="0" y="1"/>
                  </a:moveTo>
                  <a:lnTo>
                    <a:pt x="0" y="112"/>
                  </a:lnTo>
                  <a:lnTo>
                    <a:pt x="113414" y="112"/>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0"/>
            <p:cNvSpPr/>
            <p:nvPr/>
          </p:nvSpPr>
          <p:spPr>
            <a:xfrm>
              <a:off x="0" y="1894700"/>
              <a:ext cx="7440875" cy="7348"/>
            </a:xfrm>
            <a:custGeom>
              <a:avLst/>
              <a:gdLst/>
              <a:ahLst/>
              <a:cxnLst/>
              <a:rect l="l" t="t" r="r" b="b"/>
              <a:pathLst>
                <a:path w="113415" h="112" extrusionOk="0">
                  <a:moveTo>
                    <a:pt x="0" y="0"/>
                  </a:moveTo>
                  <a:lnTo>
                    <a:pt x="0" y="112"/>
                  </a:lnTo>
                  <a:lnTo>
                    <a:pt x="113414" y="112"/>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0"/>
            <p:cNvSpPr/>
            <p:nvPr/>
          </p:nvSpPr>
          <p:spPr>
            <a:xfrm>
              <a:off x="0" y="2198597"/>
              <a:ext cx="7440875" cy="7479"/>
            </a:xfrm>
            <a:custGeom>
              <a:avLst/>
              <a:gdLst/>
              <a:ahLst/>
              <a:cxnLst/>
              <a:rect l="l" t="t" r="r" b="b"/>
              <a:pathLst>
                <a:path w="113415" h="114" extrusionOk="0">
                  <a:moveTo>
                    <a:pt x="0" y="0"/>
                  </a:moveTo>
                  <a:lnTo>
                    <a:pt x="0" y="114"/>
                  </a:lnTo>
                  <a:lnTo>
                    <a:pt x="113414" y="114"/>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0"/>
            <p:cNvSpPr/>
            <p:nvPr/>
          </p:nvSpPr>
          <p:spPr>
            <a:xfrm>
              <a:off x="0" y="2502625"/>
              <a:ext cx="7440875" cy="7348"/>
            </a:xfrm>
            <a:custGeom>
              <a:avLst/>
              <a:gdLst/>
              <a:ahLst/>
              <a:cxnLst/>
              <a:rect l="l" t="t" r="r" b="b"/>
              <a:pathLst>
                <a:path w="113415" h="112" extrusionOk="0">
                  <a:moveTo>
                    <a:pt x="0" y="0"/>
                  </a:moveTo>
                  <a:lnTo>
                    <a:pt x="0" y="112"/>
                  </a:lnTo>
                  <a:lnTo>
                    <a:pt x="113414" y="112"/>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0"/>
            <p:cNvSpPr/>
            <p:nvPr/>
          </p:nvSpPr>
          <p:spPr>
            <a:xfrm>
              <a:off x="0" y="2806523"/>
              <a:ext cx="7440875" cy="7479"/>
            </a:xfrm>
            <a:custGeom>
              <a:avLst/>
              <a:gdLst/>
              <a:ahLst/>
              <a:cxnLst/>
              <a:rect l="l" t="t" r="r" b="b"/>
              <a:pathLst>
                <a:path w="113415" h="114" extrusionOk="0">
                  <a:moveTo>
                    <a:pt x="0" y="1"/>
                  </a:moveTo>
                  <a:lnTo>
                    <a:pt x="0" y="114"/>
                  </a:lnTo>
                  <a:lnTo>
                    <a:pt x="113414" y="114"/>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0"/>
            <p:cNvSpPr/>
            <p:nvPr/>
          </p:nvSpPr>
          <p:spPr>
            <a:xfrm>
              <a:off x="265057" y="2431703"/>
              <a:ext cx="7545" cy="1720754"/>
            </a:xfrm>
            <a:custGeom>
              <a:avLst/>
              <a:gdLst/>
              <a:ahLst/>
              <a:cxnLst/>
              <a:rect l="l" t="t" r="r" b="b"/>
              <a:pathLst>
                <a:path w="115"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0"/>
            <p:cNvSpPr/>
            <p:nvPr/>
          </p:nvSpPr>
          <p:spPr>
            <a:xfrm>
              <a:off x="583651" y="2431703"/>
              <a:ext cx="7348" cy="1720754"/>
            </a:xfrm>
            <a:custGeom>
              <a:avLst/>
              <a:gdLst/>
              <a:ahLst/>
              <a:cxnLst/>
              <a:rect l="l" t="t" r="r" b="b"/>
              <a:pathLst>
                <a:path w="112"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0"/>
            <p:cNvSpPr/>
            <p:nvPr/>
          </p:nvSpPr>
          <p:spPr>
            <a:xfrm>
              <a:off x="902179" y="2431703"/>
              <a:ext cx="7414" cy="1720754"/>
            </a:xfrm>
            <a:custGeom>
              <a:avLst/>
              <a:gdLst/>
              <a:ahLst/>
              <a:cxnLst/>
              <a:rect l="l" t="t" r="r" b="b"/>
              <a:pathLst>
                <a:path w="113" h="26228" extrusionOk="0">
                  <a:moveTo>
                    <a:pt x="1" y="0"/>
                  </a:moveTo>
                  <a:lnTo>
                    <a:pt x="1"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0"/>
            <p:cNvSpPr/>
            <p:nvPr/>
          </p:nvSpPr>
          <p:spPr>
            <a:xfrm>
              <a:off x="1220641" y="2431703"/>
              <a:ext cx="7479" cy="1720754"/>
            </a:xfrm>
            <a:custGeom>
              <a:avLst/>
              <a:gdLst/>
              <a:ahLst/>
              <a:cxnLst/>
              <a:rect l="l" t="t" r="r" b="b"/>
              <a:pathLst>
                <a:path w="114" h="26228" extrusionOk="0">
                  <a:moveTo>
                    <a:pt x="0" y="0"/>
                  </a:moveTo>
                  <a:lnTo>
                    <a:pt x="0"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0"/>
            <p:cNvSpPr/>
            <p:nvPr/>
          </p:nvSpPr>
          <p:spPr>
            <a:xfrm>
              <a:off x="1539169" y="2431703"/>
              <a:ext cx="7545" cy="1720754"/>
            </a:xfrm>
            <a:custGeom>
              <a:avLst/>
              <a:gdLst/>
              <a:ahLst/>
              <a:cxnLst/>
              <a:rect l="l" t="t" r="r" b="b"/>
              <a:pathLst>
                <a:path w="115"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0"/>
            <p:cNvSpPr/>
            <p:nvPr/>
          </p:nvSpPr>
          <p:spPr>
            <a:xfrm>
              <a:off x="1857762" y="2431703"/>
              <a:ext cx="7414" cy="1720754"/>
            </a:xfrm>
            <a:custGeom>
              <a:avLst/>
              <a:gdLst/>
              <a:ahLst/>
              <a:cxnLst/>
              <a:rect l="l" t="t" r="r" b="b"/>
              <a:pathLst>
                <a:path w="113"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0"/>
            <p:cNvSpPr/>
            <p:nvPr/>
          </p:nvSpPr>
          <p:spPr>
            <a:xfrm>
              <a:off x="2176224" y="2431703"/>
              <a:ext cx="7479" cy="1720754"/>
            </a:xfrm>
            <a:custGeom>
              <a:avLst/>
              <a:gdLst/>
              <a:ahLst/>
              <a:cxnLst/>
              <a:rect l="l" t="t" r="r" b="b"/>
              <a:pathLst>
                <a:path w="114" h="26228" extrusionOk="0">
                  <a:moveTo>
                    <a:pt x="0" y="0"/>
                  </a:moveTo>
                  <a:lnTo>
                    <a:pt x="0"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0"/>
            <p:cNvSpPr/>
            <p:nvPr/>
          </p:nvSpPr>
          <p:spPr>
            <a:xfrm>
              <a:off x="2494752" y="2431703"/>
              <a:ext cx="7545" cy="1720754"/>
            </a:xfrm>
            <a:custGeom>
              <a:avLst/>
              <a:gdLst/>
              <a:ahLst/>
              <a:cxnLst/>
              <a:rect l="l" t="t" r="r" b="b"/>
              <a:pathLst>
                <a:path w="115"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0"/>
            <p:cNvSpPr/>
            <p:nvPr/>
          </p:nvSpPr>
          <p:spPr>
            <a:xfrm>
              <a:off x="2813346" y="2431703"/>
              <a:ext cx="7348" cy="1720754"/>
            </a:xfrm>
            <a:custGeom>
              <a:avLst/>
              <a:gdLst/>
              <a:ahLst/>
              <a:cxnLst/>
              <a:rect l="l" t="t" r="r" b="b"/>
              <a:pathLst>
                <a:path w="112"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0"/>
            <p:cNvSpPr/>
            <p:nvPr/>
          </p:nvSpPr>
          <p:spPr>
            <a:xfrm>
              <a:off x="3131874" y="2431703"/>
              <a:ext cx="7414" cy="1720754"/>
            </a:xfrm>
            <a:custGeom>
              <a:avLst/>
              <a:gdLst/>
              <a:ahLst/>
              <a:cxnLst/>
              <a:rect l="l" t="t" r="r" b="b"/>
              <a:pathLst>
                <a:path w="113" h="26228" extrusionOk="0">
                  <a:moveTo>
                    <a:pt x="1" y="0"/>
                  </a:moveTo>
                  <a:lnTo>
                    <a:pt x="1"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0"/>
            <p:cNvSpPr/>
            <p:nvPr/>
          </p:nvSpPr>
          <p:spPr>
            <a:xfrm>
              <a:off x="3450336" y="2431703"/>
              <a:ext cx="7479" cy="1720754"/>
            </a:xfrm>
            <a:custGeom>
              <a:avLst/>
              <a:gdLst/>
              <a:ahLst/>
              <a:cxnLst/>
              <a:rect l="l" t="t" r="r" b="b"/>
              <a:pathLst>
                <a:path w="114"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0"/>
            <p:cNvSpPr/>
            <p:nvPr/>
          </p:nvSpPr>
          <p:spPr>
            <a:xfrm>
              <a:off x="3768929" y="2431703"/>
              <a:ext cx="7348" cy="1720754"/>
            </a:xfrm>
            <a:custGeom>
              <a:avLst/>
              <a:gdLst/>
              <a:ahLst/>
              <a:cxnLst/>
              <a:rect l="l" t="t" r="r" b="b"/>
              <a:pathLst>
                <a:path w="112"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0"/>
            <p:cNvSpPr/>
            <p:nvPr/>
          </p:nvSpPr>
          <p:spPr>
            <a:xfrm>
              <a:off x="4087457" y="2431703"/>
              <a:ext cx="7414" cy="1720754"/>
            </a:xfrm>
            <a:custGeom>
              <a:avLst/>
              <a:gdLst/>
              <a:ahLst/>
              <a:cxnLst/>
              <a:rect l="l" t="t" r="r" b="b"/>
              <a:pathLst>
                <a:path w="113" h="26228" extrusionOk="0">
                  <a:moveTo>
                    <a:pt x="1" y="0"/>
                  </a:moveTo>
                  <a:lnTo>
                    <a:pt x="1"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0"/>
            <p:cNvSpPr/>
            <p:nvPr/>
          </p:nvSpPr>
          <p:spPr>
            <a:xfrm>
              <a:off x="4405920" y="2431703"/>
              <a:ext cx="7479" cy="1720754"/>
            </a:xfrm>
            <a:custGeom>
              <a:avLst/>
              <a:gdLst/>
              <a:ahLst/>
              <a:cxnLst/>
              <a:rect l="l" t="t" r="r" b="b"/>
              <a:pathLst>
                <a:path w="114" h="26228" extrusionOk="0">
                  <a:moveTo>
                    <a:pt x="0" y="0"/>
                  </a:moveTo>
                  <a:lnTo>
                    <a:pt x="0"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0"/>
            <p:cNvSpPr/>
            <p:nvPr/>
          </p:nvSpPr>
          <p:spPr>
            <a:xfrm>
              <a:off x="4724447" y="2431703"/>
              <a:ext cx="7545" cy="1720754"/>
            </a:xfrm>
            <a:custGeom>
              <a:avLst/>
              <a:gdLst/>
              <a:ahLst/>
              <a:cxnLst/>
              <a:rect l="l" t="t" r="r" b="b"/>
              <a:pathLst>
                <a:path w="115"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0"/>
            <p:cNvSpPr/>
            <p:nvPr/>
          </p:nvSpPr>
          <p:spPr>
            <a:xfrm>
              <a:off x="5043041" y="2431703"/>
              <a:ext cx="7414" cy="1720754"/>
            </a:xfrm>
            <a:custGeom>
              <a:avLst/>
              <a:gdLst/>
              <a:ahLst/>
              <a:cxnLst/>
              <a:rect l="l" t="t" r="r" b="b"/>
              <a:pathLst>
                <a:path w="113"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0"/>
            <p:cNvSpPr/>
            <p:nvPr/>
          </p:nvSpPr>
          <p:spPr>
            <a:xfrm>
              <a:off x="5361634" y="2431703"/>
              <a:ext cx="7348" cy="1720754"/>
            </a:xfrm>
            <a:custGeom>
              <a:avLst/>
              <a:gdLst/>
              <a:ahLst/>
              <a:cxnLst/>
              <a:rect l="l" t="t" r="r" b="b"/>
              <a:pathLst>
                <a:path w="112"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0"/>
            <p:cNvSpPr/>
            <p:nvPr/>
          </p:nvSpPr>
          <p:spPr>
            <a:xfrm>
              <a:off x="5680031" y="2431703"/>
              <a:ext cx="7545" cy="1720754"/>
            </a:xfrm>
            <a:custGeom>
              <a:avLst/>
              <a:gdLst/>
              <a:ahLst/>
              <a:cxnLst/>
              <a:rect l="l" t="t" r="r" b="b"/>
              <a:pathLst>
                <a:path w="115"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0"/>
            <p:cNvSpPr/>
            <p:nvPr/>
          </p:nvSpPr>
          <p:spPr>
            <a:xfrm>
              <a:off x="5998624" y="2431703"/>
              <a:ext cx="7348" cy="1720754"/>
            </a:xfrm>
            <a:custGeom>
              <a:avLst/>
              <a:gdLst/>
              <a:ahLst/>
              <a:cxnLst/>
              <a:rect l="l" t="t" r="r" b="b"/>
              <a:pathLst>
                <a:path w="112"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0"/>
            <p:cNvSpPr/>
            <p:nvPr/>
          </p:nvSpPr>
          <p:spPr>
            <a:xfrm>
              <a:off x="6317152" y="2431703"/>
              <a:ext cx="7414" cy="1720754"/>
            </a:xfrm>
            <a:custGeom>
              <a:avLst/>
              <a:gdLst/>
              <a:ahLst/>
              <a:cxnLst/>
              <a:rect l="l" t="t" r="r" b="b"/>
              <a:pathLst>
                <a:path w="113" h="26228" extrusionOk="0">
                  <a:moveTo>
                    <a:pt x="1" y="0"/>
                  </a:moveTo>
                  <a:lnTo>
                    <a:pt x="1"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0"/>
            <p:cNvSpPr/>
            <p:nvPr/>
          </p:nvSpPr>
          <p:spPr>
            <a:xfrm>
              <a:off x="6635615" y="2431703"/>
              <a:ext cx="7479" cy="1720754"/>
            </a:xfrm>
            <a:custGeom>
              <a:avLst/>
              <a:gdLst/>
              <a:ahLst/>
              <a:cxnLst/>
              <a:rect l="l" t="t" r="r" b="b"/>
              <a:pathLst>
                <a:path w="114"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0"/>
            <p:cNvSpPr/>
            <p:nvPr/>
          </p:nvSpPr>
          <p:spPr>
            <a:xfrm>
              <a:off x="6954208" y="2431703"/>
              <a:ext cx="7479" cy="1720754"/>
            </a:xfrm>
            <a:custGeom>
              <a:avLst/>
              <a:gdLst/>
              <a:ahLst/>
              <a:cxnLst/>
              <a:rect l="l" t="t" r="r" b="b"/>
              <a:pathLst>
                <a:path w="114" h="26228" extrusionOk="0">
                  <a:moveTo>
                    <a:pt x="0" y="0"/>
                  </a:moveTo>
                  <a:lnTo>
                    <a:pt x="0"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0"/>
            <p:cNvSpPr/>
            <p:nvPr/>
          </p:nvSpPr>
          <p:spPr>
            <a:xfrm>
              <a:off x="7272736" y="2431703"/>
              <a:ext cx="7414" cy="1720754"/>
            </a:xfrm>
            <a:custGeom>
              <a:avLst/>
              <a:gdLst/>
              <a:ahLst/>
              <a:cxnLst/>
              <a:rect l="l" t="t" r="r" b="b"/>
              <a:pathLst>
                <a:path w="113" h="26228" extrusionOk="0">
                  <a:moveTo>
                    <a:pt x="1" y="0"/>
                  </a:moveTo>
                  <a:lnTo>
                    <a:pt x="1"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0"/>
            <p:cNvSpPr/>
            <p:nvPr/>
          </p:nvSpPr>
          <p:spPr>
            <a:xfrm>
              <a:off x="0" y="2502494"/>
              <a:ext cx="7440875" cy="7479"/>
            </a:xfrm>
            <a:custGeom>
              <a:avLst/>
              <a:gdLst/>
              <a:ahLst/>
              <a:cxnLst/>
              <a:rect l="l" t="t" r="r" b="b"/>
              <a:pathLst>
                <a:path w="113415" h="114" extrusionOk="0">
                  <a:moveTo>
                    <a:pt x="0" y="1"/>
                  </a:moveTo>
                  <a:lnTo>
                    <a:pt x="0" y="114"/>
                  </a:lnTo>
                  <a:lnTo>
                    <a:pt x="113414" y="114"/>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0"/>
            <p:cNvSpPr/>
            <p:nvPr/>
          </p:nvSpPr>
          <p:spPr>
            <a:xfrm>
              <a:off x="0" y="2806523"/>
              <a:ext cx="7440875" cy="7414"/>
            </a:xfrm>
            <a:custGeom>
              <a:avLst/>
              <a:gdLst/>
              <a:ahLst/>
              <a:cxnLst/>
              <a:rect l="l" t="t" r="r" b="b"/>
              <a:pathLst>
                <a:path w="113415" h="113" extrusionOk="0">
                  <a:moveTo>
                    <a:pt x="0" y="1"/>
                  </a:moveTo>
                  <a:lnTo>
                    <a:pt x="0" y="112"/>
                  </a:lnTo>
                  <a:lnTo>
                    <a:pt x="113414" y="112"/>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0"/>
            <p:cNvSpPr/>
            <p:nvPr/>
          </p:nvSpPr>
          <p:spPr>
            <a:xfrm>
              <a:off x="0" y="3110420"/>
              <a:ext cx="7440875" cy="7545"/>
            </a:xfrm>
            <a:custGeom>
              <a:avLst/>
              <a:gdLst/>
              <a:ahLst/>
              <a:cxnLst/>
              <a:rect l="l" t="t" r="r" b="b"/>
              <a:pathLst>
                <a:path w="113415" h="115" extrusionOk="0">
                  <a:moveTo>
                    <a:pt x="0" y="1"/>
                  </a:moveTo>
                  <a:lnTo>
                    <a:pt x="0" y="114"/>
                  </a:lnTo>
                  <a:lnTo>
                    <a:pt x="113414" y="114"/>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0"/>
            <p:cNvSpPr/>
            <p:nvPr/>
          </p:nvSpPr>
          <p:spPr>
            <a:xfrm>
              <a:off x="0" y="3414448"/>
              <a:ext cx="7440875" cy="7414"/>
            </a:xfrm>
            <a:custGeom>
              <a:avLst/>
              <a:gdLst/>
              <a:ahLst/>
              <a:cxnLst/>
              <a:rect l="l" t="t" r="r" b="b"/>
              <a:pathLst>
                <a:path w="113415" h="113" extrusionOk="0">
                  <a:moveTo>
                    <a:pt x="0" y="1"/>
                  </a:moveTo>
                  <a:lnTo>
                    <a:pt x="0" y="112"/>
                  </a:lnTo>
                  <a:lnTo>
                    <a:pt x="113414" y="112"/>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0"/>
            <p:cNvSpPr/>
            <p:nvPr/>
          </p:nvSpPr>
          <p:spPr>
            <a:xfrm>
              <a:off x="0" y="3718411"/>
              <a:ext cx="7440875" cy="7479"/>
            </a:xfrm>
            <a:custGeom>
              <a:avLst/>
              <a:gdLst/>
              <a:ahLst/>
              <a:cxnLst/>
              <a:rect l="l" t="t" r="r" b="b"/>
              <a:pathLst>
                <a:path w="113415" h="114" extrusionOk="0">
                  <a:moveTo>
                    <a:pt x="0" y="0"/>
                  </a:moveTo>
                  <a:lnTo>
                    <a:pt x="0" y="113"/>
                  </a:lnTo>
                  <a:lnTo>
                    <a:pt x="113414" y="113"/>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0"/>
            <p:cNvSpPr/>
            <p:nvPr/>
          </p:nvSpPr>
          <p:spPr>
            <a:xfrm>
              <a:off x="0" y="4022440"/>
              <a:ext cx="7440875" cy="7348"/>
            </a:xfrm>
            <a:custGeom>
              <a:avLst/>
              <a:gdLst/>
              <a:ahLst/>
              <a:cxnLst/>
              <a:rect l="l" t="t" r="r" b="b"/>
              <a:pathLst>
                <a:path w="113415" h="112" extrusionOk="0">
                  <a:moveTo>
                    <a:pt x="0" y="0"/>
                  </a:moveTo>
                  <a:lnTo>
                    <a:pt x="0" y="112"/>
                  </a:lnTo>
                  <a:lnTo>
                    <a:pt x="113414" y="112"/>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9" name="Google Shape;2009;p30"/>
          <p:cNvGrpSpPr/>
          <p:nvPr/>
        </p:nvGrpSpPr>
        <p:grpSpPr>
          <a:xfrm>
            <a:off x="502465" y="399924"/>
            <a:ext cx="8139069" cy="4343656"/>
            <a:chOff x="916986" y="2500875"/>
            <a:chExt cx="2280618" cy="1217119"/>
          </a:xfrm>
        </p:grpSpPr>
        <p:sp>
          <p:nvSpPr>
            <p:cNvPr id="2010" name="Google Shape;2010;p30"/>
            <p:cNvSpPr/>
            <p:nvPr/>
          </p:nvSpPr>
          <p:spPr>
            <a:xfrm>
              <a:off x="930568" y="2514572"/>
              <a:ext cx="105996" cy="1189768"/>
            </a:xfrm>
            <a:custGeom>
              <a:avLst/>
              <a:gdLst/>
              <a:ahLst/>
              <a:cxnLst/>
              <a:rect l="l" t="t" r="r" b="b"/>
              <a:pathLst>
                <a:path w="1834" h="20586" extrusionOk="0">
                  <a:moveTo>
                    <a:pt x="1147" y="1"/>
                  </a:moveTo>
                  <a:cubicBezTo>
                    <a:pt x="515" y="1"/>
                    <a:pt x="1" y="509"/>
                    <a:pt x="1" y="1139"/>
                  </a:cubicBezTo>
                  <a:lnTo>
                    <a:pt x="1" y="1854"/>
                  </a:lnTo>
                  <a:cubicBezTo>
                    <a:pt x="440" y="1854"/>
                    <a:pt x="796" y="2209"/>
                    <a:pt x="796" y="2645"/>
                  </a:cubicBezTo>
                  <a:cubicBezTo>
                    <a:pt x="796" y="3081"/>
                    <a:pt x="440" y="3433"/>
                    <a:pt x="1" y="3433"/>
                  </a:cubicBezTo>
                  <a:lnTo>
                    <a:pt x="1" y="4390"/>
                  </a:lnTo>
                  <a:cubicBezTo>
                    <a:pt x="440" y="4390"/>
                    <a:pt x="796" y="4745"/>
                    <a:pt x="796" y="5181"/>
                  </a:cubicBezTo>
                  <a:cubicBezTo>
                    <a:pt x="796" y="5615"/>
                    <a:pt x="440" y="5969"/>
                    <a:pt x="1" y="5969"/>
                  </a:cubicBezTo>
                  <a:lnTo>
                    <a:pt x="1" y="6924"/>
                  </a:lnTo>
                  <a:cubicBezTo>
                    <a:pt x="440" y="6924"/>
                    <a:pt x="796" y="7281"/>
                    <a:pt x="796" y="7717"/>
                  </a:cubicBezTo>
                  <a:cubicBezTo>
                    <a:pt x="796" y="8151"/>
                    <a:pt x="440" y="8505"/>
                    <a:pt x="1" y="8505"/>
                  </a:cubicBezTo>
                  <a:lnTo>
                    <a:pt x="1" y="9460"/>
                  </a:lnTo>
                  <a:cubicBezTo>
                    <a:pt x="440" y="9460"/>
                    <a:pt x="796" y="9815"/>
                    <a:pt x="796" y="10251"/>
                  </a:cubicBezTo>
                  <a:cubicBezTo>
                    <a:pt x="796" y="10687"/>
                    <a:pt x="440" y="11041"/>
                    <a:pt x="1" y="11041"/>
                  </a:cubicBezTo>
                  <a:lnTo>
                    <a:pt x="1" y="11996"/>
                  </a:lnTo>
                  <a:cubicBezTo>
                    <a:pt x="440" y="11996"/>
                    <a:pt x="796" y="12351"/>
                    <a:pt x="796" y="12787"/>
                  </a:cubicBezTo>
                  <a:cubicBezTo>
                    <a:pt x="796" y="13222"/>
                    <a:pt x="440" y="13575"/>
                    <a:pt x="1" y="13575"/>
                  </a:cubicBezTo>
                  <a:lnTo>
                    <a:pt x="1" y="14532"/>
                  </a:lnTo>
                  <a:cubicBezTo>
                    <a:pt x="440" y="14532"/>
                    <a:pt x="796" y="14886"/>
                    <a:pt x="796" y="15322"/>
                  </a:cubicBezTo>
                  <a:cubicBezTo>
                    <a:pt x="796" y="15758"/>
                    <a:pt x="440" y="16111"/>
                    <a:pt x="1" y="16111"/>
                  </a:cubicBezTo>
                  <a:lnTo>
                    <a:pt x="1" y="17068"/>
                  </a:lnTo>
                  <a:cubicBezTo>
                    <a:pt x="440" y="17068"/>
                    <a:pt x="796" y="17422"/>
                    <a:pt x="796" y="17856"/>
                  </a:cubicBezTo>
                  <a:cubicBezTo>
                    <a:pt x="796" y="18292"/>
                    <a:pt x="440" y="18647"/>
                    <a:pt x="1" y="18647"/>
                  </a:cubicBezTo>
                  <a:lnTo>
                    <a:pt x="1" y="19448"/>
                  </a:lnTo>
                  <a:cubicBezTo>
                    <a:pt x="1" y="20077"/>
                    <a:pt x="515" y="20586"/>
                    <a:pt x="1147" y="20586"/>
                  </a:cubicBezTo>
                  <a:lnTo>
                    <a:pt x="1833" y="20586"/>
                  </a:lnTo>
                  <a:lnTo>
                    <a:pt x="18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0"/>
            <p:cNvSpPr/>
            <p:nvPr/>
          </p:nvSpPr>
          <p:spPr>
            <a:xfrm>
              <a:off x="1036508" y="2514572"/>
              <a:ext cx="2147431" cy="1189768"/>
            </a:xfrm>
            <a:custGeom>
              <a:avLst/>
              <a:gdLst/>
              <a:ahLst/>
              <a:cxnLst/>
              <a:rect l="l" t="t" r="r" b="b"/>
              <a:pathLst>
                <a:path w="37156" h="20586" extrusionOk="0">
                  <a:moveTo>
                    <a:pt x="0" y="1"/>
                  </a:moveTo>
                  <a:lnTo>
                    <a:pt x="0" y="20586"/>
                  </a:lnTo>
                  <a:lnTo>
                    <a:pt x="36303" y="20586"/>
                  </a:lnTo>
                  <a:cubicBezTo>
                    <a:pt x="36773" y="20586"/>
                    <a:pt x="37156" y="20205"/>
                    <a:pt x="37156" y="19733"/>
                  </a:cubicBezTo>
                  <a:lnTo>
                    <a:pt x="37156" y="851"/>
                  </a:lnTo>
                  <a:cubicBezTo>
                    <a:pt x="37156" y="382"/>
                    <a:pt x="36773" y="1"/>
                    <a:pt x="363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0"/>
            <p:cNvSpPr/>
            <p:nvPr/>
          </p:nvSpPr>
          <p:spPr>
            <a:xfrm>
              <a:off x="916986" y="2500875"/>
              <a:ext cx="93570" cy="139459"/>
            </a:xfrm>
            <a:custGeom>
              <a:avLst/>
              <a:gdLst/>
              <a:ahLst/>
              <a:cxnLst/>
              <a:rect l="l" t="t" r="r" b="b"/>
              <a:pathLst>
                <a:path w="1619" h="2413" extrusionOk="0">
                  <a:moveTo>
                    <a:pt x="1382" y="0"/>
                  </a:moveTo>
                  <a:cubicBezTo>
                    <a:pt x="620" y="0"/>
                    <a:pt x="0" y="617"/>
                    <a:pt x="0" y="1376"/>
                  </a:cubicBezTo>
                  <a:lnTo>
                    <a:pt x="0" y="2177"/>
                  </a:lnTo>
                  <a:cubicBezTo>
                    <a:pt x="0" y="2308"/>
                    <a:pt x="106" y="2412"/>
                    <a:pt x="236" y="2412"/>
                  </a:cubicBezTo>
                  <a:cubicBezTo>
                    <a:pt x="367" y="2412"/>
                    <a:pt x="473" y="2308"/>
                    <a:pt x="473" y="2177"/>
                  </a:cubicBezTo>
                  <a:lnTo>
                    <a:pt x="473" y="1376"/>
                  </a:lnTo>
                  <a:cubicBezTo>
                    <a:pt x="473" y="878"/>
                    <a:pt x="881" y="474"/>
                    <a:pt x="1382" y="474"/>
                  </a:cubicBezTo>
                  <a:cubicBezTo>
                    <a:pt x="1512" y="474"/>
                    <a:pt x="1618" y="367"/>
                    <a:pt x="1618" y="238"/>
                  </a:cubicBezTo>
                  <a:cubicBezTo>
                    <a:pt x="1618" y="107"/>
                    <a:pt x="1512" y="0"/>
                    <a:pt x="1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0"/>
            <p:cNvSpPr/>
            <p:nvPr/>
          </p:nvSpPr>
          <p:spPr>
            <a:xfrm>
              <a:off x="916986" y="3578650"/>
              <a:ext cx="133160" cy="139344"/>
            </a:xfrm>
            <a:custGeom>
              <a:avLst/>
              <a:gdLst/>
              <a:ahLst/>
              <a:cxnLst/>
              <a:rect l="l" t="t" r="r" b="b"/>
              <a:pathLst>
                <a:path w="2304" h="2411" extrusionOk="0">
                  <a:moveTo>
                    <a:pt x="236" y="0"/>
                  </a:moveTo>
                  <a:cubicBezTo>
                    <a:pt x="106" y="0"/>
                    <a:pt x="0" y="106"/>
                    <a:pt x="0" y="236"/>
                  </a:cubicBezTo>
                  <a:lnTo>
                    <a:pt x="0" y="1037"/>
                  </a:lnTo>
                  <a:cubicBezTo>
                    <a:pt x="0" y="1795"/>
                    <a:pt x="620" y="2410"/>
                    <a:pt x="1382" y="2410"/>
                  </a:cubicBezTo>
                  <a:lnTo>
                    <a:pt x="2068" y="2410"/>
                  </a:lnTo>
                  <a:cubicBezTo>
                    <a:pt x="2199" y="2410"/>
                    <a:pt x="2304" y="2306"/>
                    <a:pt x="2304" y="2175"/>
                  </a:cubicBezTo>
                  <a:cubicBezTo>
                    <a:pt x="2304" y="2043"/>
                    <a:pt x="2199" y="1939"/>
                    <a:pt x="2068" y="1939"/>
                  </a:cubicBezTo>
                  <a:lnTo>
                    <a:pt x="1382" y="1939"/>
                  </a:lnTo>
                  <a:cubicBezTo>
                    <a:pt x="881" y="1939"/>
                    <a:pt x="473" y="1535"/>
                    <a:pt x="473" y="1037"/>
                  </a:cubicBezTo>
                  <a:lnTo>
                    <a:pt x="473" y="236"/>
                  </a:lnTo>
                  <a:cubicBezTo>
                    <a:pt x="473" y="106"/>
                    <a:pt x="367" y="0"/>
                    <a:pt x="2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0"/>
            <p:cNvSpPr/>
            <p:nvPr/>
          </p:nvSpPr>
          <p:spPr>
            <a:xfrm>
              <a:off x="2917819" y="3493113"/>
              <a:ext cx="279786" cy="224880"/>
            </a:xfrm>
            <a:custGeom>
              <a:avLst/>
              <a:gdLst/>
              <a:ahLst/>
              <a:cxnLst/>
              <a:rect l="l" t="t" r="r" b="b"/>
              <a:pathLst>
                <a:path w="4841" h="3891" extrusionOk="0">
                  <a:moveTo>
                    <a:pt x="4605" y="0"/>
                  </a:moveTo>
                  <a:cubicBezTo>
                    <a:pt x="4473" y="0"/>
                    <a:pt x="4367" y="107"/>
                    <a:pt x="4367" y="236"/>
                  </a:cubicBezTo>
                  <a:lnTo>
                    <a:pt x="4367" y="2802"/>
                  </a:lnTo>
                  <a:cubicBezTo>
                    <a:pt x="4367" y="3142"/>
                    <a:pt x="4092" y="3419"/>
                    <a:pt x="3752" y="3419"/>
                  </a:cubicBezTo>
                  <a:lnTo>
                    <a:pt x="238" y="3419"/>
                  </a:lnTo>
                  <a:cubicBezTo>
                    <a:pt x="107" y="3419"/>
                    <a:pt x="1" y="3523"/>
                    <a:pt x="1" y="3655"/>
                  </a:cubicBezTo>
                  <a:cubicBezTo>
                    <a:pt x="1" y="3786"/>
                    <a:pt x="107" y="3890"/>
                    <a:pt x="238" y="3890"/>
                  </a:cubicBezTo>
                  <a:lnTo>
                    <a:pt x="3752" y="3890"/>
                  </a:lnTo>
                  <a:cubicBezTo>
                    <a:pt x="4353" y="3890"/>
                    <a:pt x="4840" y="3403"/>
                    <a:pt x="4840" y="2802"/>
                  </a:cubicBezTo>
                  <a:lnTo>
                    <a:pt x="4840" y="236"/>
                  </a:lnTo>
                  <a:cubicBezTo>
                    <a:pt x="4840" y="107"/>
                    <a:pt x="4734" y="0"/>
                    <a:pt x="46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dk2"/>
        </a:solidFill>
        <a:effectLst/>
      </p:bgPr>
    </p:bg>
    <p:spTree>
      <p:nvGrpSpPr>
        <p:cNvPr id="1" name="Shape 2015"/>
        <p:cNvGrpSpPr/>
        <p:nvPr/>
      </p:nvGrpSpPr>
      <p:grpSpPr>
        <a:xfrm>
          <a:off x="0" y="0"/>
          <a:ext cx="0" cy="0"/>
          <a:chOff x="0" y="0"/>
          <a:chExt cx="0" cy="0"/>
        </a:xfrm>
      </p:grpSpPr>
      <p:grpSp>
        <p:nvGrpSpPr>
          <p:cNvPr id="2016" name="Google Shape;2016;p31"/>
          <p:cNvGrpSpPr/>
          <p:nvPr/>
        </p:nvGrpSpPr>
        <p:grpSpPr>
          <a:xfrm>
            <a:off x="0" y="0"/>
            <a:ext cx="9144091" cy="5143648"/>
            <a:chOff x="0" y="0"/>
            <a:chExt cx="7440875" cy="4152456"/>
          </a:xfrm>
        </p:grpSpPr>
        <p:sp>
          <p:nvSpPr>
            <p:cNvPr id="2017" name="Google Shape;2017;p31"/>
            <p:cNvSpPr/>
            <p:nvPr/>
          </p:nvSpPr>
          <p:spPr>
            <a:xfrm>
              <a:off x="265057" y="0"/>
              <a:ext cx="7545" cy="2884827"/>
            </a:xfrm>
            <a:custGeom>
              <a:avLst/>
              <a:gdLst/>
              <a:ahLst/>
              <a:cxnLst/>
              <a:rect l="l" t="t" r="r" b="b"/>
              <a:pathLst>
                <a:path w="115"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1"/>
            <p:cNvSpPr/>
            <p:nvPr/>
          </p:nvSpPr>
          <p:spPr>
            <a:xfrm>
              <a:off x="583651" y="0"/>
              <a:ext cx="7348" cy="2884827"/>
            </a:xfrm>
            <a:custGeom>
              <a:avLst/>
              <a:gdLst/>
              <a:ahLst/>
              <a:cxnLst/>
              <a:rect l="l" t="t" r="r" b="b"/>
              <a:pathLst>
                <a:path w="112"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1"/>
            <p:cNvSpPr/>
            <p:nvPr/>
          </p:nvSpPr>
          <p:spPr>
            <a:xfrm>
              <a:off x="902179" y="0"/>
              <a:ext cx="7414" cy="2884827"/>
            </a:xfrm>
            <a:custGeom>
              <a:avLst/>
              <a:gdLst/>
              <a:ahLst/>
              <a:cxnLst/>
              <a:rect l="l" t="t" r="r" b="b"/>
              <a:pathLst>
                <a:path w="113" h="43971" extrusionOk="0">
                  <a:moveTo>
                    <a:pt x="1" y="1"/>
                  </a:moveTo>
                  <a:lnTo>
                    <a:pt x="1"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1"/>
            <p:cNvSpPr/>
            <p:nvPr/>
          </p:nvSpPr>
          <p:spPr>
            <a:xfrm>
              <a:off x="1220641" y="0"/>
              <a:ext cx="7479" cy="2884827"/>
            </a:xfrm>
            <a:custGeom>
              <a:avLst/>
              <a:gdLst/>
              <a:ahLst/>
              <a:cxnLst/>
              <a:rect l="l" t="t" r="r" b="b"/>
              <a:pathLst>
                <a:path w="114" h="43971" extrusionOk="0">
                  <a:moveTo>
                    <a:pt x="0" y="1"/>
                  </a:moveTo>
                  <a:lnTo>
                    <a:pt x="0"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1"/>
            <p:cNvSpPr/>
            <p:nvPr/>
          </p:nvSpPr>
          <p:spPr>
            <a:xfrm>
              <a:off x="1539169" y="0"/>
              <a:ext cx="7545" cy="2884827"/>
            </a:xfrm>
            <a:custGeom>
              <a:avLst/>
              <a:gdLst/>
              <a:ahLst/>
              <a:cxnLst/>
              <a:rect l="l" t="t" r="r" b="b"/>
              <a:pathLst>
                <a:path w="115"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1"/>
            <p:cNvSpPr/>
            <p:nvPr/>
          </p:nvSpPr>
          <p:spPr>
            <a:xfrm>
              <a:off x="1857762" y="0"/>
              <a:ext cx="7414" cy="2884827"/>
            </a:xfrm>
            <a:custGeom>
              <a:avLst/>
              <a:gdLst/>
              <a:ahLst/>
              <a:cxnLst/>
              <a:rect l="l" t="t" r="r" b="b"/>
              <a:pathLst>
                <a:path w="113"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1"/>
            <p:cNvSpPr/>
            <p:nvPr/>
          </p:nvSpPr>
          <p:spPr>
            <a:xfrm>
              <a:off x="2176224" y="0"/>
              <a:ext cx="7479" cy="2884827"/>
            </a:xfrm>
            <a:custGeom>
              <a:avLst/>
              <a:gdLst/>
              <a:ahLst/>
              <a:cxnLst/>
              <a:rect l="l" t="t" r="r" b="b"/>
              <a:pathLst>
                <a:path w="114" h="43971" extrusionOk="0">
                  <a:moveTo>
                    <a:pt x="0" y="1"/>
                  </a:moveTo>
                  <a:lnTo>
                    <a:pt x="0"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1"/>
            <p:cNvSpPr/>
            <p:nvPr/>
          </p:nvSpPr>
          <p:spPr>
            <a:xfrm>
              <a:off x="2494752" y="0"/>
              <a:ext cx="7545" cy="2884827"/>
            </a:xfrm>
            <a:custGeom>
              <a:avLst/>
              <a:gdLst/>
              <a:ahLst/>
              <a:cxnLst/>
              <a:rect l="l" t="t" r="r" b="b"/>
              <a:pathLst>
                <a:path w="115"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1"/>
            <p:cNvSpPr/>
            <p:nvPr/>
          </p:nvSpPr>
          <p:spPr>
            <a:xfrm>
              <a:off x="2813346" y="0"/>
              <a:ext cx="7348" cy="2884827"/>
            </a:xfrm>
            <a:custGeom>
              <a:avLst/>
              <a:gdLst/>
              <a:ahLst/>
              <a:cxnLst/>
              <a:rect l="l" t="t" r="r" b="b"/>
              <a:pathLst>
                <a:path w="112"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1"/>
            <p:cNvSpPr/>
            <p:nvPr/>
          </p:nvSpPr>
          <p:spPr>
            <a:xfrm>
              <a:off x="3131874" y="0"/>
              <a:ext cx="7414" cy="2884827"/>
            </a:xfrm>
            <a:custGeom>
              <a:avLst/>
              <a:gdLst/>
              <a:ahLst/>
              <a:cxnLst/>
              <a:rect l="l" t="t" r="r" b="b"/>
              <a:pathLst>
                <a:path w="113" h="43971" extrusionOk="0">
                  <a:moveTo>
                    <a:pt x="1" y="1"/>
                  </a:moveTo>
                  <a:lnTo>
                    <a:pt x="1"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1"/>
            <p:cNvSpPr/>
            <p:nvPr/>
          </p:nvSpPr>
          <p:spPr>
            <a:xfrm>
              <a:off x="3450336" y="0"/>
              <a:ext cx="7479" cy="2884827"/>
            </a:xfrm>
            <a:custGeom>
              <a:avLst/>
              <a:gdLst/>
              <a:ahLst/>
              <a:cxnLst/>
              <a:rect l="l" t="t" r="r" b="b"/>
              <a:pathLst>
                <a:path w="114"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1"/>
            <p:cNvSpPr/>
            <p:nvPr/>
          </p:nvSpPr>
          <p:spPr>
            <a:xfrm>
              <a:off x="3768929" y="0"/>
              <a:ext cx="7348" cy="2884827"/>
            </a:xfrm>
            <a:custGeom>
              <a:avLst/>
              <a:gdLst/>
              <a:ahLst/>
              <a:cxnLst/>
              <a:rect l="l" t="t" r="r" b="b"/>
              <a:pathLst>
                <a:path w="112"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1"/>
            <p:cNvSpPr/>
            <p:nvPr/>
          </p:nvSpPr>
          <p:spPr>
            <a:xfrm>
              <a:off x="4087457" y="0"/>
              <a:ext cx="7414" cy="2884827"/>
            </a:xfrm>
            <a:custGeom>
              <a:avLst/>
              <a:gdLst/>
              <a:ahLst/>
              <a:cxnLst/>
              <a:rect l="l" t="t" r="r" b="b"/>
              <a:pathLst>
                <a:path w="113" h="43971" extrusionOk="0">
                  <a:moveTo>
                    <a:pt x="1" y="1"/>
                  </a:moveTo>
                  <a:lnTo>
                    <a:pt x="1"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1"/>
            <p:cNvSpPr/>
            <p:nvPr/>
          </p:nvSpPr>
          <p:spPr>
            <a:xfrm>
              <a:off x="4405920" y="0"/>
              <a:ext cx="7479" cy="2884827"/>
            </a:xfrm>
            <a:custGeom>
              <a:avLst/>
              <a:gdLst/>
              <a:ahLst/>
              <a:cxnLst/>
              <a:rect l="l" t="t" r="r" b="b"/>
              <a:pathLst>
                <a:path w="114" h="43971" extrusionOk="0">
                  <a:moveTo>
                    <a:pt x="0" y="1"/>
                  </a:moveTo>
                  <a:lnTo>
                    <a:pt x="0"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1"/>
            <p:cNvSpPr/>
            <p:nvPr/>
          </p:nvSpPr>
          <p:spPr>
            <a:xfrm>
              <a:off x="4724447" y="0"/>
              <a:ext cx="7545" cy="2884827"/>
            </a:xfrm>
            <a:custGeom>
              <a:avLst/>
              <a:gdLst/>
              <a:ahLst/>
              <a:cxnLst/>
              <a:rect l="l" t="t" r="r" b="b"/>
              <a:pathLst>
                <a:path w="115"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1"/>
            <p:cNvSpPr/>
            <p:nvPr/>
          </p:nvSpPr>
          <p:spPr>
            <a:xfrm>
              <a:off x="5043041" y="0"/>
              <a:ext cx="7414" cy="2884827"/>
            </a:xfrm>
            <a:custGeom>
              <a:avLst/>
              <a:gdLst/>
              <a:ahLst/>
              <a:cxnLst/>
              <a:rect l="l" t="t" r="r" b="b"/>
              <a:pathLst>
                <a:path w="113"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1"/>
            <p:cNvSpPr/>
            <p:nvPr/>
          </p:nvSpPr>
          <p:spPr>
            <a:xfrm>
              <a:off x="5361634" y="0"/>
              <a:ext cx="7348" cy="2884827"/>
            </a:xfrm>
            <a:custGeom>
              <a:avLst/>
              <a:gdLst/>
              <a:ahLst/>
              <a:cxnLst/>
              <a:rect l="l" t="t" r="r" b="b"/>
              <a:pathLst>
                <a:path w="112"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1"/>
            <p:cNvSpPr/>
            <p:nvPr/>
          </p:nvSpPr>
          <p:spPr>
            <a:xfrm>
              <a:off x="5680031" y="0"/>
              <a:ext cx="7545" cy="2884827"/>
            </a:xfrm>
            <a:custGeom>
              <a:avLst/>
              <a:gdLst/>
              <a:ahLst/>
              <a:cxnLst/>
              <a:rect l="l" t="t" r="r" b="b"/>
              <a:pathLst>
                <a:path w="115"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1"/>
            <p:cNvSpPr/>
            <p:nvPr/>
          </p:nvSpPr>
          <p:spPr>
            <a:xfrm>
              <a:off x="5998624" y="0"/>
              <a:ext cx="7348" cy="2884827"/>
            </a:xfrm>
            <a:custGeom>
              <a:avLst/>
              <a:gdLst/>
              <a:ahLst/>
              <a:cxnLst/>
              <a:rect l="l" t="t" r="r" b="b"/>
              <a:pathLst>
                <a:path w="112"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1"/>
            <p:cNvSpPr/>
            <p:nvPr/>
          </p:nvSpPr>
          <p:spPr>
            <a:xfrm>
              <a:off x="6317152" y="0"/>
              <a:ext cx="7414" cy="2884827"/>
            </a:xfrm>
            <a:custGeom>
              <a:avLst/>
              <a:gdLst/>
              <a:ahLst/>
              <a:cxnLst/>
              <a:rect l="l" t="t" r="r" b="b"/>
              <a:pathLst>
                <a:path w="113" h="43971" extrusionOk="0">
                  <a:moveTo>
                    <a:pt x="1" y="1"/>
                  </a:moveTo>
                  <a:lnTo>
                    <a:pt x="1"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1"/>
            <p:cNvSpPr/>
            <p:nvPr/>
          </p:nvSpPr>
          <p:spPr>
            <a:xfrm>
              <a:off x="6635615" y="0"/>
              <a:ext cx="7479" cy="2884827"/>
            </a:xfrm>
            <a:custGeom>
              <a:avLst/>
              <a:gdLst/>
              <a:ahLst/>
              <a:cxnLst/>
              <a:rect l="l" t="t" r="r" b="b"/>
              <a:pathLst>
                <a:path w="114"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1"/>
            <p:cNvSpPr/>
            <p:nvPr/>
          </p:nvSpPr>
          <p:spPr>
            <a:xfrm>
              <a:off x="6954208" y="0"/>
              <a:ext cx="7479" cy="2884827"/>
            </a:xfrm>
            <a:custGeom>
              <a:avLst/>
              <a:gdLst/>
              <a:ahLst/>
              <a:cxnLst/>
              <a:rect l="l" t="t" r="r" b="b"/>
              <a:pathLst>
                <a:path w="114" h="43971" extrusionOk="0">
                  <a:moveTo>
                    <a:pt x="0" y="1"/>
                  </a:moveTo>
                  <a:lnTo>
                    <a:pt x="0"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1"/>
            <p:cNvSpPr/>
            <p:nvPr/>
          </p:nvSpPr>
          <p:spPr>
            <a:xfrm>
              <a:off x="7272736" y="0"/>
              <a:ext cx="7414" cy="2884827"/>
            </a:xfrm>
            <a:custGeom>
              <a:avLst/>
              <a:gdLst/>
              <a:ahLst/>
              <a:cxnLst/>
              <a:rect l="l" t="t" r="r" b="b"/>
              <a:pathLst>
                <a:path w="113" h="43971" extrusionOk="0">
                  <a:moveTo>
                    <a:pt x="1" y="1"/>
                  </a:moveTo>
                  <a:lnTo>
                    <a:pt x="1"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1"/>
            <p:cNvSpPr/>
            <p:nvPr/>
          </p:nvSpPr>
          <p:spPr>
            <a:xfrm>
              <a:off x="0" y="70857"/>
              <a:ext cx="7440875" cy="7479"/>
            </a:xfrm>
            <a:custGeom>
              <a:avLst/>
              <a:gdLst/>
              <a:ahLst/>
              <a:cxnLst/>
              <a:rect l="l" t="t" r="r" b="b"/>
              <a:pathLst>
                <a:path w="113415" h="114" extrusionOk="0">
                  <a:moveTo>
                    <a:pt x="0" y="0"/>
                  </a:moveTo>
                  <a:lnTo>
                    <a:pt x="0" y="114"/>
                  </a:lnTo>
                  <a:lnTo>
                    <a:pt x="113414" y="114"/>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1"/>
            <p:cNvSpPr/>
            <p:nvPr/>
          </p:nvSpPr>
          <p:spPr>
            <a:xfrm>
              <a:off x="0" y="374885"/>
              <a:ext cx="7440875" cy="7348"/>
            </a:xfrm>
            <a:custGeom>
              <a:avLst/>
              <a:gdLst/>
              <a:ahLst/>
              <a:cxnLst/>
              <a:rect l="l" t="t" r="r" b="b"/>
              <a:pathLst>
                <a:path w="113415" h="112" extrusionOk="0">
                  <a:moveTo>
                    <a:pt x="0" y="0"/>
                  </a:moveTo>
                  <a:lnTo>
                    <a:pt x="0" y="112"/>
                  </a:lnTo>
                  <a:lnTo>
                    <a:pt x="113414" y="112"/>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1"/>
            <p:cNvSpPr/>
            <p:nvPr/>
          </p:nvSpPr>
          <p:spPr>
            <a:xfrm>
              <a:off x="0" y="678783"/>
              <a:ext cx="7440875" cy="7479"/>
            </a:xfrm>
            <a:custGeom>
              <a:avLst/>
              <a:gdLst/>
              <a:ahLst/>
              <a:cxnLst/>
              <a:rect l="l" t="t" r="r" b="b"/>
              <a:pathLst>
                <a:path w="113415" h="114" extrusionOk="0">
                  <a:moveTo>
                    <a:pt x="0" y="0"/>
                  </a:moveTo>
                  <a:lnTo>
                    <a:pt x="0" y="114"/>
                  </a:lnTo>
                  <a:lnTo>
                    <a:pt x="113414" y="114"/>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1"/>
            <p:cNvSpPr/>
            <p:nvPr/>
          </p:nvSpPr>
          <p:spPr>
            <a:xfrm>
              <a:off x="0" y="982811"/>
              <a:ext cx="7440875" cy="7414"/>
            </a:xfrm>
            <a:custGeom>
              <a:avLst/>
              <a:gdLst/>
              <a:ahLst/>
              <a:cxnLst/>
              <a:rect l="l" t="t" r="r" b="b"/>
              <a:pathLst>
                <a:path w="113415" h="113" extrusionOk="0">
                  <a:moveTo>
                    <a:pt x="0" y="0"/>
                  </a:moveTo>
                  <a:lnTo>
                    <a:pt x="0" y="112"/>
                  </a:lnTo>
                  <a:lnTo>
                    <a:pt x="113414" y="112"/>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1"/>
            <p:cNvSpPr/>
            <p:nvPr/>
          </p:nvSpPr>
          <p:spPr>
            <a:xfrm>
              <a:off x="0" y="1286708"/>
              <a:ext cx="7440875" cy="7545"/>
            </a:xfrm>
            <a:custGeom>
              <a:avLst/>
              <a:gdLst/>
              <a:ahLst/>
              <a:cxnLst/>
              <a:rect l="l" t="t" r="r" b="b"/>
              <a:pathLst>
                <a:path w="113415" h="115" extrusionOk="0">
                  <a:moveTo>
                    <a:pt x="0" y="1"/>
                  </a:moveTo>
                  <a:lnTo>
                    <a:pt x="0" y="114"/>
                  </a:lnTo>
                  <a:lnTo>
                    <a:pt x="113414" y="114"/>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1"/>
            <p:cNvSpPr/>
            <p:nvPr/>
          </p:nvSpPr>
          <p:spPr>
            <a:xfrm>
              <a:off x="0" y="1590737"/>
              <a:ext cx="7440875" cy="7414"/>
            </a:xfrm>
            <a:custGeom>
              <a:avLst/>
              <a:gdLst/>
              <a:ahLst/>
              <a:cxnLst/>
              <a:rect l="l" t="t" r="r" b="b"/>
              <a:pathLst>
                <a:path w="113415" h="113" extrusionOk="0">
                  <a:moveTo>
                    <a:pt x="0" y="1"/>
                  </a:moveTo>
                  <a:lnTo>
                    <a:pt x="0" y="112"/>
                  </a:lnTo>
                  <a:lnTo>
                    <a:pt x="113414" y="112"/>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1"/>
            <p:cNvSpPr/>
            <p:nvPr/>
          </p:nvSpPr>
          <p:spPr>
            <a:xfrm>
              <a:off x="0" y="1894700"/>
              <a:ext cx="7440875" cy="7348"/>
            </a:xfrm>
            <a:custGeom>
              <a:avLst/>
              <a:gdLst/>
              <a:ahLst/>
              <a:cxnLst/>
              <a:rect l="l" t="t" r="r" b="b"/>
              <a:pathLst>
                <a:path w="113415" h="112" extrusionOk="0">
                  <a:moveTo>
                    <a:pt x="0" y="0"/>
                  </a:moveTo>
                  <a:lnTo>
                    <a:pt x="0" y="112"/>
                  </a:lnTo>
                  <a:lnTo>
                    <a:pt x="113414" y="112"/>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1"/>
            <p:cNvSpPr/>
            <p:nvPr/>
          </p:nvSpPr>
          <p:spPr>
            <a:xfrm>
              <a:off x="0" y="2198597"/>
              <a:ext cx="7440875" cy="7479"/>
            </a:xfrm>
            <a:custGeom>
              <a:avLst/>
              <a:gdLst/>
              <a:ahLst/>
              <a:cxnLst/>
              <a:rect l="l" t="t" r="r" b="b"/>
              <a:pathLst>
                <a:path w="113415" h="114" extrusionOk="0">
                  <a:moveTo>
                    <a:pt x="0" y="0"/>
                  </a:moveTo>
                  <a:lnTo>
                    <a:pt x="0" y="114"/>
                  </a:lnTo>
                  <a:lnTo>
                    <a:pt x="113414" y="114"/>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1"/>
            <p:cNvSpPr/>
            <p:nvPr/>
          </p:nvSpPr>
          <p:spPr>
            <a:xfrm>
              <a:off x="0" y="2502625"/>
              <a:ext cx="7440875" cy="7348"/>
            </a:xfrm>
            <a:custGeom>
              <a:avLst/>
              <a:gdLst/>
              <a:ahLst/>
              <a:cxnLst/>
              <a:rect l="l" t="t" r="r" b="b"/>
              <a:pathLst>
                <a:path w="113415" h="112" extrusionOk="0">
                  <a:moveTo>
                    <a:pt x="0" y="0"/>
                  </a:moveTo>
                  <a:lnTo>
                    <a:pt x="0" y="112"/>
                  </a:lnTo>
                  <a:lnTo>
                    <a:pt x="113414" y="112"/>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1"/>
            <p:cNvSpPr/>
            <p:nvPr/>
          </p:nvSpPr>
          <p:spPr>
            <a:xfrm>
              <a:off x="0" y="2806523"/>
              <a:ext cx="7440875" cy="7479"/>
            </a:xfrm>
            <a:custGeom>
              <a:avLst/>
              <a:gdLst/>
              <a:ahLst/>
              <a:cxnLst/>
              <a:rect l="l" t="t" r="r" b="b"/>
              <a:pathLst>
                <a:path w="113415" h="114" extrusionOk="0">
                  <a:moveTo>
                    <a:pt x="0" y="1"/>
                  </a:moveTo>
                  <a:lnTo>
                    <a:pt x="0" y="114"/>
                  </a:lnTo>
                  <a:lnTo>
                    <a:pt x="113414" y="114"/>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1"/>
            <p:cNvSpPr/>
            <p:nvPr/>
          </p:nvSpPr>
          <p:spPr>
            <a:xfrm>
              <a:off x="265057" y="2431703"/>
              <a:ext cx="7545" cy="1720754"/>
            </a:xfrm>
            <a:custGeom>
              <a:avLst/>
              <a:gdLst/>
              <a:ahLst/>
              <a:cxnLst/>
              <a:rect l="l" t="t" r="r" b="b"/>
              <a:pathLst>
                <a:path w="115"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1"/>
            <p:cNvSpPr/>
            <p:nvPr/>
          </p:nvSpPr>
          <p:spPr>
            <a:xfrm>
              <a:off x="583651" y="2431703"/>
              <a:ext cx="7348" cy="1720754"/>
            </a:xfrm>
            <a:custGeom>
              <a:avLst/>
              <a:gdLst/>
              <a:ahLst/>
              <a:cxnLst/>
              <a:rect l="l" t="t" r="r" b="b"/>
              <a:pathLst>
                <a:path w="112"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1"/>
            <p:cNvSpPr/>
            <p:nvPr/>
          </p:nvSpPr>
          <p:spPr>
            <a:xfrm>
              <a:off x="902179" y="2431703"/>
              <a:ext cx="7414" cy="1720754"/>
            </a:xfrm>
            <a:custGeom>
              <a:avLst/>
              <a:gdLst/>
              <a:ahLst/>
              <a:cxnLst/>
              <a:rect l="l" t="t" r="r" b="b"/>
              <a:pathLst>
                <a:path w="113" h="26228" extrusionOk="0">
                  <a:moveTo>
                    <a:pt x="1" y="0"/>
                  </a:moveTo>
                  <a:lnTo>
                    <a:pt x="1"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1"/>
            <p:cNvSpPr/>
            <p:nvPr/>
          </p:nvSpPr>
          <p:spPr>
            <a:xfrm>
              <a:off x="1220641" y="2431703"/>
              <a:ext cx="7479" cy="1720754"/>
            </a:xfrm>
            <a:custGeom>
              <a:avLst/>
              <a:gdLst/>
              <a:ahLst/>
              <a:cxnLst/>
              <a:rect l="l" t="t" r="r" b="b"/>
              <a:pathLst>
                <a:path w="114" h="26228" extrusionOk="0">
                  <a:moveTo>
                    <a:pt x="0" y="0"/>
                  </a:moveTo>
                  <a:lnTo>
                    <a:pt x="0"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1"/>
            <p:cNvSpPr/>
            <p:nvPr/>
          </p:nvSpPr>
          <p:spPr>
            <a:xfrm>
              <a:off x="1539169" y="2431703"/>
              <a:ext cx="7545" cy="1720754"/>
            </a:xfrm>
            <a:custGeom>
              <a:avLst/>
              <a:gdLst/>
              <a:ahLst/>
              <a:cxnLst/>
              <a:rect l="l" t="t" r="r" b="b"/>
              <a:pathLst>
                <a:path w="115"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1"/>
            <p:cNvSpPr/>
            <p:nvPr/>
          </p:nvSpPr>
          <p:spPr>
            <a:xfrm>
              <a:off x="1857762" y="2431703"/>
              <a:ext cx="7414" cy="1720754"/>
            </a:xfrm>
            <a:custGeom>
              <a:avLst/>
              <a:gdLst/>
              <a:ahLst/>
              <a:cxnLst/>
              <a:rect l="l" t="t" r="r" b="b"/>
              <a:pathLst>
                <a:path w="113"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1"/>
            <p:cNvSpPr/>
            <p:nvPr/>
          </p:nvSpPr>
          <p:spPr>
            <a:xfrm>
              <a:off x="2176224" y="2431703"/>
              <a:ext cx="7479" cy="1720754"/>
            </a:xfrm>
            <a:custGeom>
              <a:avLst/>
              <a:gdLst/>
              <a:ahLst/>
              <a:cxnLst/>
              <a:rect l="l" t="t" r="r" b="b"/>
              <a:pathLst>
                <a:path w="114" h="26228" extrusionOk="0">
                  <a:moveTo>
                    <a:pt x="0" y="0"/>
                  </a:moveTo>
                  <a:lnTo>
                    <a:pt x="0"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1"/>
            <p:cNvSpPr/>
            <p:nvPr/>
          </p:nvSpPr>
          <p:spPr>
            <a:xfrm>
              <a:off x="2494752" y="2431703"/>
              <a:ext cx="7545" cy="1720754"/>
            </a:xfrm>
            <a:custGeom>
              <a:avLst/>
              <a:gdLst/>
              <a:ahLst/>
              <a:cxnLst/>
              <a:rect l="l" t="t" r="r" b="b"/>
              <a:pathLst>
                <a:path w="115"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1"/>
            <p:cNvSpPr/>
            <p:nvPr/>
          </p:nvSpPr>
          <p:spPr>
            <a:xfrm>
              <a:off x="2813346" y="2431703"/>
              <a:ext cx="7348" cy="1720754"/>
            </a:xfrm>
            <a:custGeom>
              <a:avLst/>
              <a:gdLst/>
              <a:ahLst/>
              <a:cxnLst/>
              <a:rect l="l" t="t" r="r" b="b"/>
              <a:pathLst>
                <a:path w="112"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1"/>
            <p:cNvSpPr/>
            <p:nvPr/>
          </p:nvSpPr>
          <p:spPr>
            <a:xfrm>
              <a:off x="3131874" y="2431703"/>
              <a:ext cx="7414" cy="1720754"/>
            </a:xfrm>
            <a:custGeom>
              <a:avLst/>
              <a:gdLst/>
              <a:ahLst/>
              <a:cxnLst/>
              <a:rect l="l" t="t" r="r" b="b"/>
              <a:pathLst>
                <a:path w="113" h="26228" extrusionOk="0">
                  <a:moveTo>
                    <a:pt x="1" y="0"/>
                  </a:moveTo>
                  <a:lnTo>
                    <a:pt x="1"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1"/>
            <p:cNvSpPr/>
            <p:nvPr/>
          </p:nvSpPr>
          <p:spPr>
            <a:xfrm>
              <a:off x="3450336" y="2431703"/>
              <a:ext cx="7479" cy="1720754"/>
            </a:xfrm>
            <a:custGeom>
              <a:avLst/>
              <a:gdLst/>
              <a:ahLst/>
              <a:cxnLst/>
              <a:rect l="l" t="t" r="r" b="b"/>
              <a:pathLst>
                <a:path w="114"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1"/>
            <p:cNvSpPr/>
            <p:nvPr/>
          </p:nvSpPr>
          <p:spPr>
            <a:xfrm>
              <a:off x="3768929" y="2431703"/>
              <a:ext cx="7348" cy="1720754"/>
            </a:xfrm>
            <a:custGeom>
              <a:avLst/>
              <a:gdLst/>
              <a:ahLst/>
              <a:cxnLst/>
              <a:rect l="l" t="t" r="r" b="b"/>
              <a:pathLst>
                <a:path w="112"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1"/>
            <p:cNvSpPr/>
            <p:nvPr/>
          </p:nvSpPr>
          <p:spPr>
            <a:xfrm>
              <a:off x="4087457" y="2431703"/>
              <a:ext cx="7414" cy="1720754"/>
            </a:xfrm>
            <a:custGeom>
              <a:avLst/>
              <a:gdLst/>
              <a:ahLst/>
              <a:cxnLst/>
              <a:rect l="l" t="t" r="r" b="b"/>
              <a:pathLst>
                <a:path w="113" h="26228" extrusionOk="0">
                  <a:moveTo>
                    <a:pt x="1" y="0"/>
                  </a:moveTo>
                  <a:lnTo>
                    <a:pt x="1"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1"/>
            <p:cNvSpPr/>
            <p:nvPr/>
          </p:nvSpPr>
          <p:spPr>
            <a:xfrm>
              <a:off x="4405920" y="2431703"/>
              <a:ext cx="7479" cy="1720754"/>
            </a:xfrm>
            <a:custGeom>
              <a:avLst/>
              <a:gdLst/>
              <a:ahLst/>
              <a:cxnLst/>
              <a:rect l="l" t="t" r="r" b="b"/>
              <a:pathLst>
                <a:path w="114" h="26228" extrusionOk="0">
                  <a:moveTo>
                    <a:pt x="0" y="0"/>
                  </a:moveTo>
                  <a:lnTo>
                    <a:pt x="0"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1"/>
            <p:cNvSpPr/>
            <p:nvPr/>
          </p:nvSpPr>
          <p:spPr>
            <a:xfrm>
              <a:off x="4724447" y="2431703"/>
              <a:ext cx="7545" cy="1720754"/>
            </a:xfrm>
            <a:custGeom>
              <a:avLst/>
              <a:gdLst/>
              <a:ahLst/>
              <a:cxnLst/>
              <a:rect l="l" t="t" r="r" b="b"/>
              <a:pathLst>
                <a:path w="115"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1"/>
            <p:cNvSpPr/>
            <p:nvPr/>
          </p:nvSpPr>
          <p:spPr>
            <a:xfrm>
              <a:off x="5043041" y="2431703"/>
              <a:ext cx="7414" cy="1720754"/>
            </a:xfrm>
            <a:custGeom>
              <a:avLst/>
              <a:gdLst/>
              <a:ahLst/>
              <a:cxnLst/>
              <a:rect l="l" t="t" r="r" b="b"/>
              <a:pathLst>
                <a:path w="113"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1"/>
            <p:cNvSpPr/>
            <p:nvPr/>
          </p:nvSpPr>
          <p:spPr>
            <a:xfrm>
              <a:off x="5361634" y="2431703"/>
              <a:ext cx="7348" cy="1720754"/>
            </a:xfrm>
            <a:custGeom>
              <a:avLst/>
              <a:gdLst/>
              <a:ahLst/>
              <a:cxnLst/>
              <a:rect l="l" t="t" r="r" b="b"/>
              <a:pathLst>
                <a:path w="112"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1"/>
            <p:cNvSpPr/>
            <p:nvPr/>
          </p:nvSpPr>
          <p:spPr>
            <a:xfrm>
              <a:off x="5680031" y="2431703"/>
              <a:ext cx="7545" cy="1720754"/>
            </a:xfrm>
            <a:custGeom>
              <a:avLst/>
              <a:gdLst/>
              <a:ahLst/>
              <a:cxnLst/>
              <a:rect l="l" t="t" r="r" b="b"/>
              <a:pathLst>
                <a:path w="115"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1"/>
            <p:cNvSpPr/>
            <p:nvPr/>
          </p:nvSpPr>
          <p:spPr>
            <a:xfrm>
              <a:off x="5998624" y="2431703"/>
              <a:ext cx="7348" cy="1720754"/>
            </a:xfrm>
            <a:custGeom>
              <a:avLst/>
              <a:gdLst/>
              <a:ahLst/>
              <a:cxnLst/>
              <a:rect l="l" t="t" r="r" b="b"/>
              <a:pathLst>
                <a:path w="112"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1"/>
            <p:cNvSpPr/>
            <p:nvPr/>
          </p:nvSpPr>
          <p:spPr>
            <a:xfrm>
              <a:off x="6317152" y="2431703"/>
              <a:ext cx="7414" cy="1720754"/>
            </a:xfrm>
            <a:custGeom>
              <a:avLst/>
              <a:gdLst/>
              <a:ahLst/>
              <a:cxnLst/>
              <a:rect l="l" t="t" r="r" b="b"/>
              <a:pathLst>
                <a:path w="113" h="26228" extrusionOk="0">
                  <a:moveTo>
                    <a:pt x="1" y="0"/>
                  </a:moveTo>
                  <a:lnTo>
                    <a:pt x="1"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1"/>
            <p:cNvSpPr/>
            <p:nvPr/>
          </p:nvSpPr>
          <p:spPr>
            <a:xfrm>
              <a:off x="6635615" y="2431703"/>
              <a:ext cx="7479" cy="1720754"/>
            </a:xfrm>
            <a:custGeom>
              <a:avLst/>
              <a:gdLst/>
              <a:ahLst/>
              <a:cxnLst/>
              <a:rect l="l" t="t" r="r" b="b"/>
              <a:pathLst>
                <a:path w="114"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1"/>
            <p:cNvSpPr/>
            <p:nvPr/>
          </p:nvSpPr>
          <p:spPr>
            <a:xfrm>
              <a:off x="6954208" y="2431703"/>
              <a:ext cx="7479" cy="1720754"/>
            </a:xfrm>
            <a:custGeom>
              <a:avLst/>
              <a:gdLst/>
              <a:ahLst/>
              <a:cxnLst/>
              <a:rect l="l" t="t" r="r" b="b"/>
              <a:pathLst>
                <a:path w="114" h="26228" extrusionOk="0">
                  <a:moveTo>
                    <a:pt x="0" y="0"/>
                  </a:moveTo>
                  <a:lnTo>
                    <a:pt x="0"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1"/>
            <p:cNvSpPr/>
            <p:nvPr/>
          </p:nvSpPr>
          <p:spPr>
            <a:xfrm>
              <a:off x="7272736" y="2431703"/>
              <a:ext cx="7414" cy="1720754"/>
            </a:xfrm>
            <a:custGeom>
              <a:avLst/>
              <a:gdLst/>
              <a:ahLst/>
              <a:cxnLst/>
              <a:rect l="l" t="t" r="r" b="b"/>
              <a:pathLst>
                <a:path w="113" h="26228" extrusionOk="0">
                  <a:moveTo>
                    <a:pt x="1" y="0"/>
                  </a:moveTo>
                  <a:lnTo>
                    <a:pt x="1"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1"/>
            <p:cNvSpPr/>
            <p:nvPr/>
          </p:nvSpPr>
          <p:spPr>
            <a:xfrm>
              <a:off x="0" y="2502494"/>
              <a:ext cx="7440875" cy="7479"/>
            </a:xfrm>
            <a:custGeom>
              <a:avLst/>
              <a:gdLst/>
              <a:ahLst/>
              <a:cxnLst/>
              <a:rect l="l" t="t" r="r" b="b"/>
              <a:pathLst>
                <a:path w="113415" h="114" extrusionOk="0">
                  <a:moveTo>
                    <a:pt x="0" y="1"/>
                  </a:moveTo>
                  <a:lnTo>
                    <a:pt x="0" y="114"/>
                  </a:lnTo>
                  <a:lnTo>
                    <a:pt x="113414" y="114"/>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1"/>
            <p:cNvSpPr/>
            <p:nvPr/>
          </p:nvSpPr>
          <p:spPr>
            <a:xfrm>
              <a:off x="0" y="2806523"/>
              <a:ext cx="7440875" cy="7414"/>
            </a:xfrm>
            <a:custGeom>
              <a:avLst/>
              <a:gdLst/>
              <a:ahLst/>
              <a:cxnLst/>
              <a:rect l="l" t="t" r="r" b="b"/>
              <a:pathLst>
                <a:path w="113415" h="113" extrusionOk="0">
                  <a:moveTo>
                    <a:pt x="0" y="1"/>
                  </a:moveTo>
                  <a:lnTo>
                    <a:pt x="0" y="112"/>
                  </a:lnTo>
                  <a:lnTo>
                    <a:pt x="113414" y="112"/>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1"/>
            <p:cNvSpPr/>
            <p:nvPr/>
          </p:nvSpPr>
          <p:spPr>
            <a:xfrm>
              <a:off x="0" y="3110420"/>
              <a:ext cx="7440875" cy="7545"/>
            </a:xfrm>
            <a:custGeom>
              <a:avLst/>
              <a:gdLst/>
              <a:ahLst/>
              <a:cxnLst/>
              <a:rect l="l" t="t" r="r" b="b"/>
              <a:pathLst>
                <a:path w="113415" h="115" extrusionOk="0">
                  <a:moveTo>
                    <a:pt x="0" y="1"/>
                  </a:moveTo>
                  <a:lnTo>
                    <a:pt x="0" y="114"/>
                  </a:lnTo>
                  <a:lnTo>
                    <a:pt x="113414" y="114"/>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1"/>
            <p:cNvSpPr/>
            <p:nvPr/>
          </p:nvSpPr>
          <p:spPr>
            <a:xfrm>
              <a:off x="0" y="3414448"/>
              <a:ext cx="7440875" cy="7414"/>
            </a:xfrm>
            <a:custGeom>
              <a:avLst/>
              <a:gdLst/>
              <a:ahLst/>
              <a:cxnLst/>
              <a:rect l="l" t="t" r="r" b="b"/>
              <a:pathLst>
                <a:path w="113415" h="113" extrusionOk="0">
                  <a:moveTo>
                    <a:pt x="0" y="1"/>
                  </a:moveTo>
                  <a:lnTo>
                    <a:pt x="0" y="112"/>
                  </a:lnTo>
                  <a:lnTo>
                    <a:pt x="113414" y="112"/>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1"/>
            <p:cNvSpPr/>
            <p:nvPr/>
          </p:nvSpPr>
          <p:spPr>
            <a:xfrm>
              <a:off x="0" y="3718411"/>
              <a:ext cx="7440875" cy="7479"/>
            </a:xfrm>
            <a:custGeom>
              <a:avLst/>
              <a:gdLst/>
              <a:ahLst/>
              <a:cxnLst/>
              <a:rect l="l" t="t" r="r" b="b"/>
              <a:pathLst>
                <a:path w="113415" h="114" extrusionOk="0">
                  <a:moveTo>
                    <a:pt x="0" y="0"/>
                  </a:moveTo>
                  <a:lnTo>
                    <a:pt x="0" y="113"/>
                  </a:lnTo>
                  <a:lnTo>
                    <a:pt x="113414" y="113"/>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1"/>
            <p:cNvSpPr/>
            <p:nvPr/>
          </p:nvSpPr>
          <p:spPr>
            <a:xfrm>
              <a:off x="0" y="4022440"/>
              <a:ext cx="7440875" cy="7348"/>
            </a:xfrm>
            <a:custGeom>
              <a:avLst/>
              <a:gdLst/>
              <a:ahLst/>
              <a:cxnLst/>
              <a:rect l="l" t="t" r="r" b="b"/>
              <a:pathLst>
                <a:path w="113415" h="112" extrusionOk="0">
                  <a:moveTo>
                    <a:pt x="0" y="0"/>
                  </a:moveTo>
                  <a:lnTo>
                    <a:pt x="0" y="112"/>
                  </a:lnTo>
                  <a:lnTo>
                    <a:pt x="113414" y="112"/>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9" name="Google Shape;2079;p31"/>
          <p:cNvGrpSpPr/>
          <p:nvPr/>
        </p:nvGrpSpPr>
        <p:grpSpPr>
          <a:xfrm>
            <a:off x="173287" y="130863"/>
            <a:ext cx="8797256" cy="4881744"/>
            <a:chOff x="916986" y="2500875"/>
            <a:chExt cx="2280618" cy="1217119"/>
          </a:xfrm>
        </p:grpSpPr>
        <p:sp>
          <p:nvSpPr>
            <p:cNvPr id="2080" name="Google Shape;2080;p31"/>
            <p:cNvSpPr/>
            <p:nvPr/>
          </p:nvSpPr>
          <p:spPr>
            <a:xfrm>
              <a:off x="930568" y="2514572"/>
              <a:ext cx="105996" cy="1189768"/>
            </a:xfrm>
            <a:custGeom>
              <a:avLst/>
              <a:gdLst/>
              <a:ahLst/>
              <a:cxnLst/>
              <a:rect l="l" t="t" r="r" b="b"/>
              <a:pathLst>
                <a:path w="1834" h="20586" extrusionOk="0">
                  <a:moveTo>
                    <a:pt x="1147" y="1"/>
                  </a:moveTo>
                  <a:cubicBezTo>
                    <a:pt x="515" y="1"/>
                    <a:pt x="1" y="509"/>
                    <a:pt x="1" y="1139"/>
                  </a:cubicBezTo>
                  <a:lnTo>
                    <a:pt x="1" y="1854"/>
                  </a:lnTo>
                  <a:cubicBezTo>
                    <a:pt x="440" y="1854"/>
                    <a:pt x="796" y="2209"/>
                    <a:pt x="796" y="2645"/>
                  </a:cubicBezTo>
                  <a:cubicBezTo>
                    <a:pt x="796" y="3081"/>
                    <a:pt x="440" y="3433"/>
                    <a:pt x="1" y="3433"/>
                  </a:cubicBezTo>
                  <a:lnTo>
                    <a:pt x="1" y="4390"/>
                  </a:lnTo>
                  <a:cubicBezTo>
                    <a:pt x="440" y="4390"/>
                    <a:pt x="796" y="4745"/>
                    <a:pt x="796" y="5181"/>
                  </a:cubicBezTo>
                  <a:cubicBezTo>
                    <a:pt x="796" y="5615"/>
                    <a:pt x="440" y="5969"/>
                    <a:pt x="1" y="5969"/>
                  </a:cubicBezTo>
                  <a:lnTo>
                    <a:pt x="1" y="6924"/>
                  </a:lnTo>
                  <a:cubicBezTo>
                    <a:pt x="440" y="6924"/>
                    <a:pt x="796" y="7281"/>
                    <a:pt x="796" y="7717"/>
                  </a:cubicBezTo>
                  <a:cubicBezTo>
                    <a:pt x="796" y="8151"/>
                    <a:pt x="440" y="8505"/>
                    <a:pt x="1" y="8505"/>
                  </a:cubicBezTo>
                  <a:lnTo>
                    <a:pt x="1" y="9460"/>
                  </a:lnTo>
                  <a:cubicBezTo>
                    <a:pt x="440" y="9460"/>
                    <a:pt x="796" y="9815"/>
                    <a:pt x="796" y="10251"/>
                  </a:cubicBezTo>
                  <a:cubicBezTo>
                    <a:pt x="796" y="10687"/>
                    <a:pt x="440" y="11041"/>
                    <a:pt x="1" y="11041"/>
                  </a:cubicBezTo>
                  <a:lnTo>
                    <a:pt x="1" y="11996"/>
                  </a:lnTo>
                  <a:cubicBezTo>
                    <a:pt x="440" y="11996"/>
                    <a:pt x="796" y="12351"/>
                    <a:pt x="796" y="12787"/>
                  </a:cubicBezTo>
                  <a:cubicBezTo>
                    <a:pt x="796" y="13222"/>
                    <a:pt x="440" y="13575"/>
                    <a:pt x="1" y="13575"/>
                  </a:cubicBezTo>
                  <a:lnTo>
                    <a:pt x="1" y="14532"/>
                  </a:lnTo>
                  <a:cubicBezTo>
                    <a:pt x="440" y="14532"/>
                    <a:pt x="796" y="14886"/>
                    <a:pt x="796" y="15322"/>
                  </a:cubicBezTo>
                  <a:cubicBezTo>
                    <a:pt x="796" y="15758"/>
                    <a:pt x="440" y="16111"/>
                    <a:pt x="1" y="16111"/>
                  </a:cubicBezTo>
                  <a:lnTo>
                    <a:pt x="1" y="17068"/>
                  </a:lnTo>
                  <a:cubicBezTo>
                    <a:pt x="440" y="17068"/>
                    <a:pt x="796" y="17422"/>
                    <a:pt x="796" y="17856"/>
                  </a:cubicBezTo>
                  <a:cubicBezTo>
                    <a:pt x="796" y="18292"/>
                    <a:pt x="440" y="18647"/>
                    <a:pt x="1" y="18647"/>
                  </a:cubicBezTo>
                  <a:lnTo>
                    <a:pt x="1" y="19448"/>
                  </a:lnTo>
                  <a:cubicBezTo>
                    <a:pt x="1" y="20077"/>
                    <a:pt x="515" y="20586"/>
                    <a:pt x="1147" y="20586"/>
                  </a:cubicBezTo>
                  <a:lnTo>
                    <a:pt x="1833" y="20586"/>
                  </a:lnTo>
                  <a:lnTo>
                    <a:pt x="18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1"/>
            <p:cNvSpPr/>
            <p:nvPr/>
          </p:nvSpPr>
          <p:spPr>
            <a:xfrm>
              <a:off x="1036508" y="2514572"/>
              <a:ext cx="2147431" cy="1189768"/>
            </a:xfrm>
            <a:custGeom>
              <a:avLst/>
              <a:gdLst/>
              <a:ahLst/>
              <a:cxnLst/>
              <a:rect l="l" t="t" r="r" b="b"/>
              <a:pathLst>
                <a:path w="37156" h="20586" extrusionOk="0">
                  <a:moveTo>
                    <a:pt x="0" y="1"/>
                  </a:moveTo>
                  <a:lnTo>
                    <a:pt x="0" y="20586"/>
                  </a:lnTo>
                  <a:lnTo>
                    <a:pt x="36303" y="20586"/>
                  </a:lnTo>
                  <a:cubicBezTo>
                    <a:pt x="36773" y="20586"/>
                    <a:pt x="37156" y="20205"/>
                    <a:pt x="37156" y="19733"/>
                  </a:cubicBezTo>
                  <a:lnTo>
                    <a:pt x="37156" y="851"/>
                  </a:lnTo>
                  <a:cubicBezTo>
                    <a:pt x="37156" y="382"/>
                    <a:pt x="36773" y="1"/>
                    <a:pt x="363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1"/>
            <p:cNvSpPr/>
            <p:nvPr/>
          </p:nvSpPr>
          <p:spPr>
            <a:xfrm>
              <a:off x="916986" y="2500875"/>
              <a:ext cx="93570" cy="139459"/>
            </a:xfrm>
            <a:custGeom>
              <a:avLst/>
              <a:gdLst/>
              <a:ahLst/>
              <a:cxnLst/>
              <a:rect l="l" t="t" r="r" b="b"/>
              <a:pathLst>
                <a:path w="1619" h="2413" extrusionOk="0">
                  <a:moveTo>
                    <a:pt x="1382" y="0"/>
                  </a:moveTo>
                  <a:cubicBezTo>
                    <a:pt x="620" y="0"/>
                    <a:pt x="0" y="617"/>
                    <a:pt x="0" y="1376"/>
                  </a:cubicBezTo>
                  <a:lnTo>
                    <a:pt x="0" y="2177"/>
                  </a:lnTo>
                  <a:cubicBezTo>
                    <a:pt x="0" y="2308"/>
                    <a:pt x="106" y="2412"/>
                    <a:pt x="236" y="2412"/>
                  </a:cubicBezTo>
                  <a:cubicBezTo>
                    <a:pt x="367" y="2412"/>
                    <a:pt x="473" y="2308"/>
                    <a:pt x="473" y="2177"/>
                  </a:cubicBezTo>
                  <a:lnTo>
                    <a:pt x="473" y="1376"/>
                  </a:lnTo>
                  <a:cubicBezTo>
                    <a:pt x="473" y="878"/>
                    <a:pt x="881" y="474"/>
                    <a:pt x="1382" y="474"/>
                  </a:cubicBezTo>
                  <a:cubicBezTo>
                    <a:pt x="1512" y="474"/>
                    <a:pt x="1618" y="367"/>
                    <a:pt x="1618" y="238"/>
                  </a:cubicBezTo>
                  <a:cubicBezTo>
                    <a:pt x="1618" y="107"/>
                    <a:pt x="1512" y="0"/>
                    <a:pt x="1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1"/>
            <p:cNvSpPr/>
            <p:nvPr/>
          </p:nvSpPr>
          <p:spPr>
            <a:xfrm>
              <a:off x="916986" y="3578650"/>
              <a:ext cx="133160" cy="139344"/>
            </a:xfrm>
            <a:custGeom>
              <a:avLst/>
              <a:gdLst/>
              <a:ahLst/>
              <a:cxnLst/>
              <a:rect l="l" t="t" r="r" b="b"/>
              <a:pathLst>
                <a:path w="2304" h="2411" extrusionOk="0">
                  <a:moveTo>
                    <a:pt x="236" y="0"/>
                  </a:moveTo>
                  <a:cubicBezTo>
                    <a:pt x="106" y="0"/>
                    <a:pt x="0" y="106"/>
                    <a:pt x="0" y="236"/>
                  </a:cubicBezTo>
                  <a:lnTo>
                    <a:pt x="0" y="1037"/>
                  </a:lnTo>
                  <a:cubicBezTo>
                    <a:pt x="0" y="1795"/>
                    <a:pt x="620" y="2410"/>
                    <a:pt x="1382" y="2410"/>
                  </a:cubicBezTo>
                  <a:lnTo>
                    <a:pt x="2068" y="2410"/>
                  </a:lnTo>
                  <a:cubicBezTo>
                    <a:pt x="2199" y="2410"/>
                    <a:pt x="2304" y="2306"/>
                    <a:pt x="2304" y="2175"/>
                  </a:cubicBezTo>
                  <a:cubicBezTo>
                    <a:pt x="2304" y="2043"/>
                    <a:pt x="2199" y="1939"/>
                    <a:pt x="2068" y="1939"/>
                  </a:cubicBezTo>
                  <a:lnTo>
                    <a:pt x="1382" y="1939"/>
                  </a:lnTo>
                  <a:cubicBezTo>
                    <a:pt x="881" y="1939"/>
                    <a:pt x="473" y="1535"/>
                    <a:pt x="473" y="1037"/>
                  </a:cubicBezTo>
                  <a:lnTo>
                    <a:pt x="473" y="236"/>
                  </a:lnTo>
                  <a:cubicBezTo>
                    <a:pt x="473" y="106"/>
                    <a:pt x="367" y="0"/>
                    <a:pt x="2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1"/>
            <p:cNvSpPr/>
            <p:nvPr/>
          </p:nvSpPr>
          <p:spPr>
            <a:xfrm>
              <a:off x="2917819" y="3493113"/>
              <a:ext cx="279786" cy="224880"/>
            </a:xfrm>
            <a:custGeom>
              <a:avLst/>
              <a:gdLst/>
              <a:ahLst/>
              <a:cxnLst/>
              <a:rect l="l" t="t" r="r" b="b"/>
              <a:pathLst>
                <a:path w="4841" h="3891" extrusionOk="0">
                  <a:moveTo>
                    <a:pt x="4605" y="0"/>
                  </a:moveTo>
                  <a:cubicBezTo>
                    <a:pt x="4473" y="0"/>
                    <a:pt x="4367" y="107"/>
                    <a:pt x="4367" y="236"/>
                  </a:cubicBezTo>
                  <a:lnTo>
                    <a:pt x="4367" y="2802"/>
                  </a:lnTo>
                  <a:cubicBezTo>
                    <a:pt x="4367" y="3142"/>
                    <a:pt x="4092" y="3419"/>
                    <a:pt x="3752" y="3419"/>
                  </a:cubicBezTo>
                  <a:lnTo>
                    <a:pt x="238" y="3419"/>
                  </a:lnTo>
                  <a:cubicBezTo>
                    <a:pt x="107" y="3419"/>
                    <a:pt x="1" y="3523"/>
                    <a:pt x="1" y="3655"/>
                  </a:cubicBezTo>
                  <a:cubicBezTo>
                    <a:pt x="1" y="3786"/>
                    <a:pt x="107" y="3890"/>
                    <a:pt x="238" y="3890"/>
                  </a:cubicBezTo>
                  <a:lnTo>
                    <a:pt x="3752" y="3890"/>
                  </a:lnTo>
                  <a:cubicBezTo>
                    <a:pt x="4353" y="3890"/>
                    <a:pt x="4840" y="3403"/>
                    <a:pt x="4840" y="2802"/>
                  </a:cubicBezTo>
                  <a:lnTo>
                    <a:pt x="4840" y="236"/>
                  </a:lnTo>
                  <a:cubicBezTo>
                    <a:pt x="4840" y="107"/>
                    <a:pt x="4734" y="0"/>
                    <a:pt x="46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Varela Round"/>
              <a:buNone/>
              <a:defRPr sz="3500" b="1">
                <a:solidFill>
                  <a:schemeClr val="dk1"/>
                </a:solidFill>
                <a:latin typeface="Varela Round"/>
                <a:ea typeface="Varela Round"/>
                <a:cs typeface="Varela Round"/>
                <a:sym typeface="Varela Round"/>
              </a:defRPr>
            </a:lvl1pPr>
            <a:lvl2pPr lvl="1"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2pPr>
            <a:lvl3pPr lvl="2"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3pPr>
            <a:lvl4pPr lvl="3"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4pPr>
            <a:lvl5pPr lvl="4"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5pPr>
            <a:lvl6pPr lvl="5"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6pPr>
            <a:lvl7pPr lvl="6"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7pPr>
            <a:lvl8pPr lvl="7"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8pPr>
            <a:lvl9pPr lvl="8"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Varela Round"/>
              <a:buChar char="●"/>
              <a:defRPr>
                <a:solidFill>
                  <a:schemeClr val="dk1"/>
                </a:solidFill>
                <a:latin typeface="Varela Round"/>
                <a:ea typeface="Varela Round"/>
                <a:cs typeface="Varela Round"/>
                <a:sym typeface="Varela Round"/>
              </a:defRPr>
            </a:lvl1pPr>
            <a:lvl2pPr marL="914400" lvl="1" indent="-317500">
              <a:lnSpc>
                <a:spcPct val="115000"/>
              </a:lnSpc>
              <a:spcBef>
                <a:spcPts val="0"/>
              </a:spcBef>
              <a:spcAft>
                <a:spcPts val="0"/>
              </a:spcAft>
              <a:buClr>
                <a:schemeClr val="dk1"/>
              </a:buClr>
              <a:buSzPts val="1400"/>
              <a:buFont typeface="Varela Round"/>
              <a:buChar char="○"/>
              <a:defRPr>
                <a:solidFill>
                  <a:schemeClr val="dk1"/>
                </a:solidFill>
                <a:latin typeface="Varela Round"/>
                <a:ea typeface="Varela Round"/>
                <a:cs typeface="Varela Round"/>
                <a:sym typeface="Varela Round"/>
              </a:defRPr>
            </a:lvl2pPr>
            <a:lvl3pPr marL="1371600" lvl="2" indent="-317500">
              <a:lnSpc>
                <a:spcPct val="115000"/>
              </a:lnSpc>
              <a:spcBef>
                <a:spcPts val="0"/>
              </a:spcBef>
              <a:spcAft>
                <a:spcPts val="0"/>
              </a:spcAft>
              <a:buClr>
                <a:schemeClr val="dk1"/>
              </a:buClr>
              <a:buSzPts val="1400"/>
              <a:buFont typeface="Varela Round"/>
              <a:buChar char="■"/>
              <a:defRPr>
                <a:solidFill>
                  <a:schemeClr val="dk1"/>
                </a:solidFill>
                <a:latin typeface="Varela Round"/>
                <a:ea typeface="Varela Round"/>
                <a:cs typeface="Varela Round"/>
                <a:sym typeface="Varela Round"/>
              </a:defRPr>
            </a:lvl3pPr>
            <a:lvl4pPr marL="1828800" lvl="3" indent="-317500">
              <a:lnSpc>
                <a:spcPct val="115000"/>
              </a:lnSpc>
              <a:spcBef>
                <a:spcPts val="0"/>
              </a:spcBef>
              <a:spcAft>
                <a:spcPts val="0"/>
              </a:spcAft>
              <a:buClr>
                <a:schemeClr val="dk1"/>
              </a:buClr>
              <a:buSzPts val="1400"/>
              <a:buFont typeface="Varela Round"/>
              <a:buChar char="●"/>
              <a:defRPr>
                <a:solidFill>
                  <a:schemeClr val="dk1"/>
                </a:solidFill>
                <a:latin typeface="Varela Round"/>
                <a:ea typeface="Varela Round"/>
                <a:cs typeface="Varela Round"/>
                <a:sym typeface="Varela Round"/>
              </a:defRPr>
            </a:lvl4pPr>
            <a:lvl5pPr marL="2286000" lvl="4" indent="-317500">
              <a:lnSpc>
                <a:spcPct val="115000"/>
              </a:lnSpc>
              <a:spcBef>
                <a:spcPts val="0"/>
              </a:spcBef>
              <a:spcAft>
                <a:spcPts val="0"/>
              </a:spcAft>
              <a:buClr>
                <a:schemeClr val="dk1"/>
              </a:buClr>
              <a:buSzPts val="1400"/>
              <a:buFont typeface="Varela Round"/>
              <a:buChar char="○"/>
              <a:defRPr>
                <a:solidFill>
                  <a:schemeClr val="dk1"/>
                </a:solidFill>
                <a:latin typeface="Varela Round"/>
                <a:ea typeface="Varela Round"/>
                <a:cs typeface="Varela Round"/>
                <a:sym typeface="Varela Round"/>
              </a:defRPr>
            </a:lvl5pPr>
            <a:lvl6pPr marL="2743200" lvl="5" indent="-317500">
              <a:lnSpc>
                <a:spcPct val="115000"/>
              </a:lnSpc>
              <a:spcBef>
                <a:spcPts val="0"/>
              </a:spcBef>
              <a:spcAft>
                <a:spcPts val="0"/>
              </a:spcAft>
              <a:buClr>
                <a:schemeClr val="dk1"/>
              </a:buClr>
              <a:buSzPts val="1400"/>
              <a:buFont typeface="Varela Round"/>
              <a:buChar char="■"/>
              <a:defRPr>
                <a:solidFill>
                  <a:schemeClr val="dk1"/>
                </a:solidFill>
                <a:latin typeface="Varela Round"/>
                <a:ea typeface="Varela Round"/>
                <a:cs typeface="Varela Round"/>
                <a:sym typeface="Varela Round"/>
              </a:defRPr>
            </a:lvl6pPr>
            <a:lvl7pPr marL="3200400" lvl="6" indent="-317500">
              <a:lnSpc>
                <a:spcPct val="115000"/>
              </a:lnSpc>
              <a:spcBef>
                <a:spcPts val="0"/>
              </a:spcBef>
              <a:spcAft>
                <a:spcPts val="0"/>
              </a:spcAft>
              <a:buClr>
                <a:schemeClr val="dk1"/>
              </a:buClr>
              <a:buSzPts val="1400"/>
              <a:buFont typeface="Varela Round"/>
              <a:buChar char="●"/>
              <a:defRPr>
                <a:solidFill>
                  <a:schemeClr val="dk1"/>
                </a:solidFill>
                <a:latin typeface="Varela Round"/>
                <a:ea typeface="Varela Round"/>
                <a:cs typeface="Varela Round"/>
                <a:sym typeface="Varela Round"/>
              </a:defRPr>
            </a:lvl7pPr>
            <a:lvl8pPr marL="3657600" lvl="7" indent="-317500">
              <a:lnSpc>
                <a:spcPct val="115000"/>
              </a:lnSpc>
              <a:spcBef>
                <a:spcPts val="0"/>
              </a:spcBef>
              <a:spcAft>
                <a:spcPts val="0"/>
              </a:spcAft>
              <a:buClr>
                <a:schemeClr val="dk1"/>
              </a:buClr>
              <a:buSzPts val="1400"/>
              <a:buFont typeface="Varela Round"/>
              <a:buChar char="○"/>
              <a:defRPr>
                <a:solidFill>
                  <a:schemeClr val="dk1"/>
                </a:solidFill>
                <a:latin typeface="Varela Round"/>
                <a:ea typeface="Varela Round"/>
                <a:cs typeface="Varela Round"/>
                <a:sym typeface="Varela Round"/>
              </a:defRPr>
            </a:lvl8pPr>
            <a:lvl9pPr marL="4114800" lvl="8" indent="-317500">
              <a:lnSpc>
                <a:spcPct val="115000"/>
              </a:lnSpc>
              <a:spcBef>
                <a:spcPts val="0"/>
              </a:spcBef>
              <a:spcAft>
                <a:spcPts val="0"/>
              </a:spcAft>
              <a:buClr>
                <a:schemeClr val="dk1"/>
              </a:buClr>
              <a:buSzPts val="1400"/>
              <a:buFont typeface="Varela Round"/>
              <a:buChar char="■"/>
              <a:defRPr>
                <a:solidFill>
                  <a:schemeClr val="dk1"/>
                </a:solidFill>
                <a:latin typeface="Varela Round"/>
                <a:ea typeface="Varela Round"/>
                <a:cs typeface="Varela Round"/>
                <a:sym typeface="Varela Rou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76" r:id="rId4"/>
    <p:sldLayoutId id="2147483677"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4"/>
        <p:cNvGrpSpPr/>
        <p:nvPr/>
      </p:nvGrpSpPr>
      <p:grpSpPr>
        <a:xfrm>
          <a:off x="0" y="0"/>
          <a:ext cx="0" cy="0"/>
          <a:chOff x="0" y="0"/>
          <a:chExt cx="0" cy="0"/>
        </a:xfrm>
      </p:grpSpPr>
      <p:sp>
        <p:nvSpPr>
          <p:cNvPr id="2095" name="Google Shape;2095;p35"/>
          <p:cNvSpPr txBox="1">
            <a:spLocks noGrp="1"/>
          </p:cNvSpPr>
          <p:nvPr>
            <p:ph type="ctrTitle"/>
          </p:nvPr>
        </p:nvSpPr>
        <p:spPr>
          <a:xfrm>
            <a:off x="1783600" y="1281714"/>
            <a:ext cx="6475553" cy="1639658"/>
          </a:xfrm>
          <a:prstGeom prst="rect">
            <a:avLst/>
          </a:prstGeom>
        </p:spPr>
        <p:txBody>
          <a:bodyPr spcFirstLastPara="1" wrap="square" lIns="91425" tIns="91425" rIns="91425" bIns="91425" anchor="b" anchorCtr="0">
            <a:noAutofit/>
          </a:bodyPr>
          <a:lstStyle/>
          <a:p>
            <a:pPr algn="l"/>
            <a:r>
              <a:rPr lang="en" sz="4000" dirty="0" err="1">
                <a:solidFill>
                  <a:schemeClr val="accent1"/>
                </a:solidFill>
              </a:rPr>
              <a:t>Xây</a:t>
            </a:r>
            <a:r>
              <a:rPr lang="en" sz="4000" dirty="0">
                <a:solidFill>
                  <a:schemeClr val="accent1"/>
                </a:solidFill>
              </a:rPr>
              <a:t> d</a:t>
            </a:r>
            <a:r>
              <a:rPr lang="en-US" sz="4000" dirty="0">
                <a:solidFill>
                  <a:schemeClr val="accent1"/>
                </a:solidFill>
              </a:rPr>
              <a:t>ự</a:t>
            </a:r>
            <a:r>
              <a:rPr lang="en" sz="4000" dirty="0">
                <a:solidFill>
                  <a:schemeClr val="accent1"/>
                </a:solidFill>
              </a:rPr>
              <a:t>ng website </a:t>
            </a:r>
            <a:r>
              <a:rPr lang="en" sz="4000" dirty="0" err="1">
                <a:solidFill>
                  <a:schemeClr val="accent1"/>
                </a:solidFill>
              </a:rPr>
              <a:t>kinh</a:t>
            </a:r>
            <a:r>
              <a:rPr lang="en" sz="4000" dirty="0">
                <a:solidFill>
                  <a:schemeClr val="accent1"/>
                </a:solidFill>
              </a:rPr>
              <a:t> </a:t>
            </a:r>
            <a:r>
              <a:rPr lang="en" sz="4000" dirty="0" err="1">
                <a:solidFill>
                  <a:schemeClr val="accent1"/>
                </a:solidFill>
              </a:rPr>
              <a:t>doanh</a:t>
            </a:r>
            <a:r>
              <a:rPr lang="en" sz="4000" dirty="0">
                <a:solidFill>
                  <a:schemeClr val="accent1"/>
                </a:solidFill>
              </a:rPr>
              <a:t> </a:t>
            </a:r>
            <a:r>
              <a:rPr lang="en" sz="4000" dirty="0" err="1">
                <a:solidFill>
                  <a:schemeClr val="accent1"/>
                </a:solidFill>
              </a:rPr>
              <a:t>đồ</a:t>
            </a:r>
            <a:r>
              <a:rPr lang="en" sz="4000" dirty="0">
                <a:solidFill>
                  <a:schemeClr val="accent1"/>
                </a:solidFill>
              </a:rPr>
              <a:t> </a:t>
            </a:r>
            <a:r>
              <a:rPr lang="en" sz="4000" dirty="0" err="1">
                <a:solidFill>
                  <a:schemeClr val="accent1"/>
                </a:solidFill>
              </a:rPr>
              <a:t>ăn</a:t>
            </a:r>
            <a:r>
              <a:rPr lang="en" sz="4000" dirty="0">
                <a:solidFill>
                  <a:schemeClr val="accent1"/>
                </a:solidFill>
              </a:rPr>
              <a:t> </a:t>
            </a:r>
            <a:r>
              <a:rPr lang="en" sz="4000" dirty="0" err="1">
                <a:solidFill>
                  <a:schemeClr val="accent1"/>
                </a:solidFill>
              </a:rPr>
              <a:t>nhanh</a:t>
            </a:r>
            <a:endParaRPr sz="4000" dirty="0">
              <a:highlight>
                <a:schemeClr val="dk2"/>
              </a:highlight>
              <a:latin typeface="Varela Round"/>
              <a:ea typeface="Varela Round"/>
              <a:cs typeface="Varela Round"/>
              <a:sym typeface="Varela Round"/>
            </a:endParaRPr>
          </a:p>
        </p:txBody>
      </p:sp>
      <p:grpSp>
        <p:nvGrpSpPr>
          <p:cNvPr id="2097" name="Google Shape;2097;p35"/>
          <p:cNvGrpSpPr/>
          <p:nvPr/>
        </p:nvGrpSpPr>
        <p:grpSpPr>
          <a:xfrm flipH="1">
            <a:off x="7593621" y="1973547"/>
            <a:ext cx="1468014" cy="1968452"/>
            <a:chOff x="1400935" y="1333409"/>
            <a:chExt cx="760984" cy="1020399"/>
          </a:xfrm>
        </p:grpSpPr>
        <p:sp>
          <p:nvSpPr>
            <p:cNvPr id="2098" name="Google Shape;2098;p35"/>
            <p:cNvSpPr/>
            <p:nvPr/>
          </p:nvSpPr>
          <p:spPr>
            <a:xfrm>
              <a:off x="1400935" y="1333409"/>
              <a:ext cx="760984" cy="1005685"/>
            </a:xfrm>
            <a:custGeom>
              <a:avLst/>
              <a:gdLst/>
              <a:ahLst/>
              <a:cxnLst/>
              <a:rect l="l" t="t" r="r" b="b"/>
              <a:pathLst>
                <a:path w="14268" h="18856" extrusionOk="0">
                  <a:moveTo>
                    <a:pt x="14054" y="0"/>
                  </a:moveTo>
                  <a:cubicBezTo>
                    <a:pt x="14038" y="0"/>
                    <a:pt x="14023" y="2"/>
                    <a:pt x="14009" y="5"/>
                  </a:cubicBezTo>
                  <a:cubicBezTo>
                    <a:pt x="13998" y="7"/>
                    <a:pt x="13986" y="9"/>
                    <a:pt x="13975" y="14"/>
                  </a:cubicBezTo>
                  <a:cubicBezTo>
                    <a:pt x="13421" y="273"/>
                    <a:pt x="12939" y="429"/>
                    <a:pt x="12386" y="686"/>
                  </a:cubicBezTo>
                  <a:cubicBezTo>
                    <a:pt x="12370" y="693"/>
                    <a:pt x="12354" y="700"/>
                    <a:pt x="12338" y="709"/>
                  </a:cubicBezTo>
                  <a:cubicBezTo>
                    <a:pt x="12224" y="757"/>
                    <a:pt x="12111" y="805"/>
                    <a:pt x="12001" y="860"/>
                  </a:cubicBezTo>
                  <a:cubicBezTo>
                    <a:pt x="11909" y="906"/>
                    <a:pt x="11819" y="962"/>
                    <a:pt x="11744" y="1035"/>
                  </a:cubicBezTo>
                  <a:cubicBezTo>
                    <a:pt x="11723" y="1056"/>
                    <a:pt x="11703" y="1079"/>
                    <a:pt x="11684" y="1104"/>
                  </a:cubicBezTo>
                  <a:cubicBezTo>
                    <a:pt x="11684" y="1104"/>
                    <a:pt x="11684" y="1102"/>
                    <a:pt x="11684" y="1102"/>
                  </a:cubicBezTo>
                  <a:lnTo>
                    <a:pt x="10759" y="2371"/>
                  </a:lnTo>
                  <a:cubicBezTo>
                    <a:pt x="8436" y="5485"/>
                    <a:pt x="4036" y="11421"/>
                    <a:pt x="2841" y="13062"/>
                  </a:cubicBezTo>
                  <a:cubicBezTo>
                    <a:pt x="2629" y="13355"/>
                    <a:pt x="2311" y="13784"/>
                    <a:pt x="1994" y="14214"/>
                  </a:cubicBezTo>
                  <a:cubicBezTo>
                    <a:pt x="1891" y="14351"/>
                    <a:pt x="1790" y="14489"/>
                    <a:pt x="1691" y="14622"/>
                  </a:cubicBezTo>
                  <a:cubicBezTo>
                    <a:pt x="1613" y="14730"/>
                    <a:pt x="1535" y="14834"/>
                    <a:pt x="1461" y="14934"/>
                  </a:cubicBezTo>
                  <a:cubicBezTo>
                    <a:pt x="1401" y="15017"/>
                    <a:pt x="1342" y="15097"/>
                    <a:pt x="1287" y="15171"/>
                  </a:cubicBezTo>
                  <a:cubicBezTo>
                    <a:pt x="1255" y="15214"/>
                    <a:pt x="1225" y="15254"/>
                    <a:pt x="1197" y="15293"/>
                  </a:cubicBezTo>
                  <a:lnTo>
                    <a:pt x="977" y="15596"/>
                  </a:lnTo>
                  <a:cubicBezTo>
                    <a:pt x="958" y="15623"/>
                    <a:pt x="938" y="15648"/>
                    <a:pt x="919" y="15674"/>
                  </a:cubicBezTo>
                  <a:cubicBezTo>
                    <a:pt x="291" y="16536"/>
                    <a:pt x="1" y="17076"/>
                    <a:pt x="63" y="17512"/>
                  </a:cubicBezTo>
                  <a:cubicBezTo>
                    <a:pt x="107" y="17808"/>
                    <a:pt x="311" y="18056"/>
                    <a:pt x="683" y="18327"/>
                  </a:cubicBezTo>
                  <a:cubicBezTo>
                    <a:pt x="725" y="18357"/>
                    <a:pt x="766" y="18387"/>
                    <a:pt x="809" y="18414"/>
                  </a:cubicBezTo>
                  <a:cubicBezTo>
                    <a:pt x="846" y="18444"/>
                    <a:pt x="887" y="18474"/>
                    <a:pt x="929" y="18506"/>
                  </a:cubicBezTo>
                  <a:cubicBezTo>
                    <a:pt x="1115" y="18641"/>
                    <a:pt x="1282" y="18738"/>
                    <a:pt x="1441" y="18795"/>
                  </a:cubicBezTo>
                  <a:cubicBezTo>
                    <a:pt x="1552" y="18835"/>
                    <a:pt x="1659" y="18856"/>
                    <a:pt x="1764" y="18856"/>
                  </a:cubicBezTo>
                  <a:cubicBezTo>
                    <a:pt x="1808" y="18856"/>
                    <a:pt x="1852" y="18852"/>
                    <a:pt x="1895" y="18845"/>
                  </a:cubicBezTo>
                  <a:cubicBezTo>
                    <a:pt x="2326" y="18772"/>
                    <a:pt x="2746" y="18336"/>
                    <a:pt x="3364" y="17489"/>
                  </a:cubicBezTo>
                  <a:cubicBezTo>
                    <a:pt x="3387" y="17455"/>
                    <a:pt x="3412" y="17422"/>
                    <a:pt x="3437" y="17386"/>
                  </a:cubicBezTo>
                  <a:cubicBezTo>
                    <a:pt x="3469" y="17342"/>
                    <a:pt x="3508" y="17290"/>
                    <a:pt x="3550" y="17232"/>
                  </a:cubicBezTo>
                  <a:cubicBezTo>
                    <a:pt x="3582" y="17189"/>
                    <a:pt x="3614" y="17143"/>
                    <a:pt x="3651" y="17094"/>
                  </a:cubicBezTo>
                  <a:cubicBezTo>
                    <a:pt x="3731" y="16982"/>
                    <a:pt x="3821" y="16858"/>
                    <a:pt x="3919" y="16722"/>
                  </a:cubicBezTo>
                  <a:cubicBezTo>
                    <a:pt x="3990" y="16624"/>
                    <a:pt x="4062" y="16520"/>
                    <a:pt x="4138" y="16413"/>
                  </a:cubicBezTo>
                  <a:cubicBezTo>
                    <a:pt x="4234" y="16282"/>
                    <a:pt x="4332" y="16146"/>
                    <a:pt x="4429" y="16009"/>
                  </a:cubicBezTo>
                  <a:cubicBezTo>
                    <a:pt x="4744" y="15570"/>
                    <a:pt x="5060" y="15129"/>
                    <a:pt x="5274" y="14834"/>
                  </a:cubicBezTo>
                  <a:cubicBezTo>
                    <a:pt x="6469" y="13192"/>
                    <a:pt x="10764" y="7181"/>
                    <a:pt x="13011" y="4010"/>
                  </a:cubicBezTo>
                  <a:lnTo>
                    <a:pt x="13935" y="2742"/>
                  </a:lnTo>
                  <a:lnTo>
                    <a:pt x="13933" y="2742"/>
                  </a:lnTo>
                  <a:cubicBezTo>
                    <a:pt x="14011" y="2630"/>
                    <a:pt x="14048" y="2497"/>
                    <a:pt x="14069" y="2364"/>
                  </a:cubicBezTo>
                  <a:cubicBezTo>
                    <a:pt x="14089" y="2242"/>
                    <a:pt x="14098" y="2120"/>
                    <a:pt x="14110" y="1997"/>
                  </a:cubicBezTo>
                  <a:cubicBezTo>
                    <a:pt x="14112" y="1980"/>
                    <a:pt x="14114" y="1964"/>
                    <a:pt x="14115" y="1946"/>
                  </a:cubicBezTo>
                  <a:cubicBezTo>
                    <a:pt x="14191" y="1338"/>
                    <a:pt x="14191" y="833"/>
                    <a:pt x="14266" y="227"/>
                  </a:cubicBezTo>
                  <a:cubicBezTo>
                    <a:pt x="14268" y="216"/>
                    <a:pt x="14266" y="206"/>
                    <a:pt x="14266" y="197"/>
                  </a:cubicBezTo>
                  <a:cubicBezTo>
                    <a:pt x="14262" y="142"/>
                    <a:pt x="14236" y="87"/>
                    <a:pt x="14177" y="43"/>
                  </a:cubicBezTo>
                  <a:cubicBezTo>
                    <a:pt x="14136" y="13"/>
                    <a:pt x="14094" y="0"/>
                    <a:pt x="14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70BA"/>
                </a:solidFill>
              </a:endParaRPr>
            </a:p>
          </p:txBody>
        </p:sp>
        <p:sp>
          <p:nvSpPr>
            <p:cNvPr id="2099" name="Google Shape;2099;p35"/>
            <p:cNvSpPr/>
            <p:nvPr/>
          </p:nvSpPr>
          <p:spPr>
            <a:xfrm>
              <a:off x="1429576" y="1335169"/>
              <a:ext cx="728876" cy="987391"/>
            </a:xfrm>
            <a:custGeom>
              <a:avLst/>
              <a:gdLst/>
              <a:ahLst/>
              <a:cxnLst/>
              <a:rect l="l" t="t" r="r" b="b"/>
              <a:pathLst>
                <a:path w="13666" h="18513" extrusionOk="0">
                  <a:moveTo>
                    <a:pt x="13612" y="1"/>
                  </a:moveTo>
                  <a:cubicBezTo>
                    <a:pt x="13592" y="1"/>
                    <a:pt x="13569" y="11"/>
                    <a:pt x="13545" y="27"/>
                  </a:cubicBezTo>
                  <a:cubicBezTo>
                    <a:pt x="13538" y="31"/>
                    <a:pt x="13530" y="35"/>
                    <a:pt x="13522" y="43"/>
                  </a:cubicBezTo>
                  <a:cubicBezTo>
                    <a:pt x="13107" y="401"/>
                    <a:pt x="12763" y="658"/>
                    <a:pt x="12348" y="1016"/>
                  </a:cubicBezTo>
                  <a:cubicBezTo>
                    <a:pt x="12336" y="1027"/>
                    <a:pt x="12324" y="1038"/>
                    <a:pt x="12311" y="1048"/>
                  </a:cubicBezTo>
                  <a:cubicBezTo>
                    <a:pt x="12228" y="1117"/>
                    <a:pt x="12145" y="1186"/>
                    <a:pt x="12061" y="1261"/>
                  </a:cubicBezTo>
                  <a:cubicBezTo>
                    <a:pt x="11969" y="1342"/>
                    <a:pt x="11877" y="1434"/>
                    <a:pt x="11796" y="1544"/>
                  </a:cubicBezTo>
                  <a:cubicBezTo>
                    <a:pt x="11796" y="1544"/>
                    <a:pt x="11796" y="1544"/>
                    <a:pt x="11796" y="1543"/>
                  </a:cubicBezTo>
                  <a:lnTo>
                    <a:pt x="10872" y="2811"/>
                  </a:lnTo>
                  <a:cubicBezTo>
                    <a:pt x="8570" y="5943"/>
                    <a:pt x="4202" y="11899"/>
                    <a:pt x="3006" y="13541"/>
                  </a:cubicBezTo>
                  <a:cubicBezTo>
                    <a:pt x="2671" y="14002"/>
                    <a:pt x="2081" y="14807"/>
                    <a:pt x="1634" y="15416"/>
                  </a:cubicBezTo>
                  <a:cubicBezTo>
                    <a:pt x="1572" y="15500"/>
                    <a:pt x="1514" y="15579"/>
                    <a:pt x="1459" y="15656"/>
                  </a:cubicBezTo>
                  <a:cubicBezTo>
                    <a:pt x="1424" y="15705"/>
                    <a:pt x="1388" y="15753"/>
                    <a:pt x="1356" y="15797"/>
                  </a:cubicBezTo>
                  <a:cubicBezTo>
                    <a:pt x="1323" y="15843"/>
                    <a:pt x="1292" y="15884"/>
                    <a:pt x="1264" y="15925"/>
                  </a:cubicBezTo>
                  <a:cubicBezTo>
                    <a:pt x="1220" y="15983"/>
                    <a:pt x="1183" y="16037"/>
                    <a:pt x="1151" y="16081"/>
                  </a:cubicBezTo>
                  <a:cubicBezTo>
                    <a:pt x="484" y="16990"/>
                    <a:pt x="139" y="17522"/>
                    <a:pt x="55" y="17864"/>
                  </a:cubicBezTo>
                  <a:cubicBezTo>
                    <a:pt x="1" y="18089"/>
                    <a:pt x="59" y="18232"/>
                    <a:pt x="217" y="18346"/>
                  </a:cubicBezTo>
                  <a:cubicBezTo>
                    <a:pt x="234" y="18360"/>
                    <a:pt x="252" y="18370"/>
                    <a:pt x="270" y="18381"/>
                  </a:cubicBezTo>
                  <a:cubicBezTo>
                    <a:pt x="286" y="18395"/>
                    <a:pt x="304" y="18408"/>
                    <a:pt x="321" y="18422"/>
                  </a:cubicBezTo>
                  <a:cubicBezTo>
                    <a:pt x="402" y="18481"/>
                    <a:pt x="483" y="18512"/>
                    <a:pt x="569" y="18512"/>
                  </a:cubicBezTo>
                  <a:cubicBezTo>
                    <a:pt x="649" y="18512"/>
                    <a:pt x="734" y="18485"/>
                    <a:pt x="830" y="18427"/>
                  </a:cubicBezTo>
                  <a:cubicBezTo>
                    <a:pt x="1129" y="18243"/>
                    <a:pt x="1528" y="17750"/>
                    <a:pt x="2189" y="16838"/>
                  </a:cubicBezTo>
                  <a:cubicBezTo>
                    <a:pt x="2221" y="16793"/>
                    <a:pt x="2260" y="16740"/>
                    <a:pt x="2302" y="16682"/>
                  </a:cubicBezTo>
                  <a:cubicBezTo>
                    <a:pt x="2403" y="16543"/>
                    <a:pt x="2531" y="16368"/>
                    <a:pt x="2671" y="16173"/>
                  </a:cubicBezTo>
                  <a:cubicBezTo>
                    <a:pt x="3116" y="15560"/>
                    <a:pt x="3699" y="14750"/>
                    <a:pt x="4036" y="14289"/>
                  </a:cubicBezTo>
                  <a:cubicBezTo>
                    <a:pt x="5230" y="12647"/>
                    <a:pt x="9554" y="6659"/>
                    <a:pt x="11824" y="3504"/>
                  </a:cubicBezTo>
                  <a:lnTo>
                    <a:pt x="12747" y="2235"/>
                  </a:lnTo>
                  <a:cubicBezTo>
                    <a:pt x="12827" y="2126"/>
                    <a:pt x="12885" y="2009"/>
                    <a:pt x="12935" y="1895"/>
                  </a:cubicBezTo>
                  <a:cubicBezTo>
                    <a:pt x="12979" y="1794"/>
                    <a:pt x="13020" y="1693"/>
                    <a:pt x="13061" y="1592"/>
                  </a:cubicBezTo>
                  <a:cubicBezTo>
                    <a:pt x="13066" y="1578"/>
                    <a:pt x="13073" y="1564"/>
                    <a:pt x="13079" y="1550"/>
                  </a:cubicBezTo>
                  <a:cubicBezTo>
                    <a:pt x="13293" y="1043"/>
                    <a:pt x="13431" y="639"/>
                    <a:pt x="13646" y="132"/>
                  </a:cubicBezTo>
                  <a:cubicBezTo>
                    <a:pt x="13649" y="123"/>
                    <a:pt x="13651" y="116"/>
                    <a:pt x="13653" y="109"/>
                  </a:cubicBezTo>
                  <a:cubicBezTo>
                    <a:pt x="13665" y="66"/>
                    <a:pt x="13665" y="29"/>
                    <a:pt x="13640" y="10"/>
                  </a:cubicBezTo>
                  <a:cubicBezTo>
                    <a:pt x="13632" y="4"/>
                    <a:pt x="13622" y="1"/>
                    <a:pt x="136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5"/>
            <p:cNvSpPr/>
            <p:nvPr/>
          </p:nvSpPr>
          <p:spPr>
            <a:xfrm>
              <a:off x="1400935" y="2169375"/>
              <a:ext cx="179472" cy="169712"/>
            </a:xfrm>
            <a:custGeom>
              <a:avLst/>
              <a:gdLst/>
              <a:ahLst/>
              <a:cxnLst/>
              <a:rect l="l" t="t" r="r" b="b"/>
              <a:pathLst>
                <a:path w="3365" h="3182" extrusionOk="0">
                  <a:moveTo>
                    <a:pt x="919" y="0"/>
                  </a:moveTo>
                  <a:cubicBezTo>
                    <a:pt x="291" y="862"/>
                    <a:pt x="1" y="1402"/>
                    <a:pt x="63" y="1838"/>
                  </a:cubicBezTo>
                  <a:cubicBezTo>
                    <a:pt x="107" y="2134"/>
                    <a:pt x="311" y="2382"/>
                    <a:pt x="683" y="2653"/>
                  </a:cubicBezTo>
                  <a:cubicBezTo>
                    <a:pt x="725" y="2683"/>
                    <a:pt x="766" y="2713"/>
                    <a:pt x="809" y="2740"/>
                  </a:cubicBezTo>
                  <a:cubicBezTo>
                    <a:pt x="846" y="2770"/>
                    <a:pt x="887" y="2800"/>
                    <a:pt x="929" y="2832"/>
                  </a:cubicBezTo>
                  <a:cubicBezTo>
                    <a:pt x="1115" y="2967"/>
                    <a:pt x="1282" y="3064"/>
                    <a:pt x="1441" y="3121"/>
                  </a:cubicBezTo>
                  <a:cubicBezTo>
                    <a:pt x="1552" y="3161"/>
                    <a:pt x="1659" y="3182"/>
                    <a:pt x="1764" y="3182"/>
                  </a:cubicBezTo>
                  <a:cubicBezTo>
                    <a:pt x="1808" y="3182"/>
                    <a:pt x="1852" y="3178"/>
                    <a:pt x="1895" y="3171"/>
                  </a:cubicBezTo>
                  <a:cubicBezTo>
                    <a:pt x="2326" y="3098"/>
                    <a:pt x="2746" y="2662"/>
                    <a:pt x="3364" y="1815"/>
                  </a:cubicBezTo>
                  <a:cubicBezTo>
                    <a:pt x="2487" y="1299"/>
                    <a:pt x="1688" y="672"/>
                    <a:pt x="9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5"/>
            <p:cNvSpPr/>
            <p:nvPr/>
          </p:nvSpPr>
          <p:spPr>
            <a:xfrm>
              <a:off x="1449896" y="2091507"/>
              <a:ext cx="187313" cy="174672"/>
            </a:xfrm>
            <a:custGeom>
              <a:avLst/>
              <a:gdLst/>
              <a:ahLst/>
              <a:cxnLst/>
              <a:rect l="l" t="t" r="r" b="b"/>
              <a:pathLst>
                <a:path w="3512" h="3275" extrusionOk="0">
                  <a:moveTo>
                    <a:pt x="1076" y="0"/>
                  </a:moveTo>
                  <a:cubicBezTo>
                    <a:pt x="973" y="137"/>
                    <a:pt x="872" y="275"/>
                    <a:pt x="773" y="408"/>
                  </a:cubicBezTo>
                  <a:cubicBezTo>
                    <a:pt x="693" y="516"/>
                    <a:pt x="617" y="620"/>
                    <a:pt x="543" y="720"/>
                  </a:cubicBezTo>
                  <a:cubicBezTo>
                    <a:pt x="483" y="803"/>
                    <a:pt x="424" y="883"/>
                    <a:pt x="369" y="957"/>
                  </a:cubicBezTo>
                  <a:cubicBezTo>
                    <a:pt x="337" y="1000"/>
                    <a:pt x="307" y="1040"/>
                    <a:pt x="279" y="1079"/>
                  </a:cubicBezTo>
                  <a:lnTo>
                    <a:pt x="59" y="1382"/>
                  </a:lnTo>
                  <a:cubicBezTo>
                    <a:pt x="40" y="1409"/>
                    <a:pt x="20" y="1434"/>
                    <a:pt x="1" y="1460"/>
                  </a:cubicBezTo>
                  <a:cubicBezTo>
                    <a:pt x="770" y="2132"/>
                    <a:pt x="1569" y="2759"/>
                    <a:pt x="2446" y="3275"/>
                  </a:cubicBezTo>
                  <a:cubicBezTo>
                    <a:pt x="2469" y="3241"/>
                    <a:pt x="2494" y="3208"/>
                    <a:pt x="2519" y="3172"/>
                  </a:cubicBezTo>
                  <a:cubicBezTo>
                    <a:pt x="2551" y="3128"/>
                    <a:pt x="2590" y="3076"/>
                    <a:pt x="2632" y="3018"/>
                  </a:cubicBezTo>
                  <a:cubicBezTo>
                    <a:pt x="2664" y="2975"/>
                    <a:pt x="2696" y="2929"/>
                    <a:pt x="2733" y="2880"/>
                  </a:cubicBezTo>
                  <a:cubicBezTo>
                    <a:pt x="2813" y="2770"/>
                    <a:pt x="2903" y="2644"/>
                    <a:pt x="3001" y="2508"/>
                  </a:cubicBezTo>
                  <a:cubicBezTo>
                    <a:pt x="3070" y="2410"/>
                    <a:pt x="3144" y="2306"/>
                    <a:pt x="3220" y="2199"/>
                  </a:cubicBezTo>
                  <a:cubicBezTo>
                    <a:pt x="3316" y="2068"/>
                    <a:pt x="3414" y="1932"/>
                    <a:pt x="3511" y="1795"/>
                  </a:cubicBezTo>
                  <a:cubicBezTo>
                    <a:pt x="2629" y="1308"/>
                    <a:pt x="1835" y="674"/>
                    <a:pt x="1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5"/>
            <p:cNvSpPr/>
            <p:nvPr/>
          </p:nvSpPr>
          <p:spPr>
            <a:xfrm>
              <a:off x="1464723" y="2113214"/>
              <a:ext cx="156965" cy="131897"/>
            </a:xfrm>
            <a:custGeom>
              <a:avLst/>
              <a:gdLst/>
              <a:ahLst/>
              <a:cxnLst/>
              <a:rect l="l" t="t" r="r" b="b"/>
              <a:pathLst>
                <a:path w="2943" h="2473" extrusionOk="0">
                  <a:moveTo>
                    <a:pt x="495" y="1"/>
                  </a:moveTo>
                  <a:cubicBezTo>
                    <a:pt x="415" y="109"/>
                    <a:pt x="339" y="213"/>
                    <a:pt x="265" y="313"/>
                  </a:cubicBezTo>
                  <a:cubicBezTo>
                    <a:pt x="205" y="396"/>
                    <a:pt x="146" y="476"/>
                    <a:pt x="91" y="550"/>
                  </a:cubicBezTo>
                  <a:cubicBezTo>
                    <a:pt x="59" y="593"/>
                    <a:pt x="29" y="633"/>
                    <a:pt x="1" y="672"/>
                  </a:cubicBezTo>
                  <a:cubicBezTo>
                    <a:pt x="798" y="1303"/>
                    <a:pt x="1610" y="1915"/>
                    <a:pt x="2455" y="2473"/>
                  </a:cubicBezTo>
                  <a:cubicBezTo>
                    <a:pt x="2535" y="2361"/>
                    <a:pt x="2625" y="2237"/>
                    <a:pt x="2723" y="2101"/>
                  </a:cubicBezTo>
                  <a:cubicBezTo>
                    <a:pt x="2792" y="2003"/>
                    <a:pt x="2866" y="1899"/>
                    <a:pt x="2942" y="1792"/>
                  </a:cubicBezTo>
                  <a:cubicBezTo>
                    <a:pt x="2099" y="1248"/>
                    <a:pt x="1286" y="633"/>
                    <a:pt x="4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5"/>
            <p:cNvSpPr/>
            <p:nvPr/>
          </p:nvSpPr>
          <p:spPr>
            <a:xfrm>
              <a:off x="2027403" y="1333409"/>
              <a:ext cx="134511" cy="146991"/>
            </a:xfrm>
            <a:custGeom>
              <a:avLst/>
              <a:gdLst/>
              <a:ahLst/>
              <a:cxnLst/>
              <a:rect l="l" t="t" r="r" b="b"/>
              <a:pathLst>
                <a:path w="2522" h="2756" extrusionOk="0">
                  <a:moveTo>
                    <a:pt x="2308" y="0"/>
                  </a:moveTo>
                  <a:cubicBezTo>
                    <a:pt x="2292" y="0"/>
                    <a:pt x="2277" y="2"/>
                    <a:pt x="2263" y="5"/>
                  </a:cubicBezTo>
                  <a:cubicBezTo>
                    <a:pt x="2252" y="7"/>
                    <a:pt x="2240" y="9"/>
                    <a:pt x="2229" y="14"/>
                  </a:cubicBezTo>
                  <a:cubicBezTo>
                    <a:pt x="2064" y="91"/>
                    <a:pt x="1910" y="154"/>
                    <a:pt x="1761" y="211"/>
                  </a:cubicBezTo>
                  <a:cubicBezTo>
                    <a:pt x="1402" y="348"/>
                    <a:pt x="1030" y="505"/>
                    <a:pt x="640" y="686"/>
                  </a:cubicBezTo>
                  <a:cubicBezTo>
                    <a:pt x="624" y="693"/>
                    <a:pt x="608" y="700"/>
                    <a:pt x="592" y="707"/>
                  </a:cubicBezTo>
                  <a:cubicBezTo>
                    <a:pt x="478" y="757"/>
                    <a:pt x="365" y="805"/>
                    <a:pt x="255" y="860"/>
                  </a:cubicBezTo>
                  <a:cubicBezTo>
                    <a:pt x="163" y="906"/>
                    <a:pt x="73" y="962"/>
                    <a:pt x="0" y="1035"/>
                  </a:cubicBezTo>
                  <a:cubicBezTo>
                    <a:pt x="99" y="1212"/>
                    <a:pt x="200" y="1391"/>
                    <a:pt x="299" y="1568"/>
                  </a:cubicBezTo>
                  <a:cubicBezTo>
                    <a:pt x="346" y="1652"/>
                    <a:pt x="385" y="1749"/>
                    <a:pt x="489" y="1772"/>
                  </a:cubicBezTo>
                  <a:cubicBezTo>
                    <a:pt x="510" y="1777"/>
                    <a:pt x="532" y="1779"/>
                    <a:pt x="554" y="1779"/>
                  </a:cubicBezTo>
                  <a:cubicBezTo>
                    <a:pt x="630" y="1779"/>
                    <a:pt x="712" y="1755"/>
                    <a:pt x="785" y="1746"/>
                  </a:cubicBezTo>
                  <a:cubicBezTo>
                    <a:pt x="888" y="1730"/>
                    <a:pt x="991" y="1719"/>
                    <a:pt x="1095" y="1710"/>
                  </a:cubicBezTo>
                  <a:cubicBezTo>
                    <a:pt x="1118" y="1708"/>
                    <a:pt x="1148" y="1704"/>
                    <a:pt x="1177" y="1704"/>
                  </a:cubicBezTo>
                  <a:cubicBezTo>
                    <a:pt x="1204" y="1704"/>
                    <a:pt x="1229" y="1707"/>
                    <a:pt x="1248" y="1721"/>
                  </a:cubicBezTo>
                  <a:cubicBezTo>
                    <a:pt x="1285" y="1747"/>
                    <a:pt x="1295" y="1822"/>
                    <a:pt x="1306" y="1863"/>
                  </a:cubicBezTo>
                  <a:cubicBezTo>
                    <a:pt x="1359" y="2061"/>
                    <a:pt x="1389" y="2268"/>
                    <a:pt x="1391" y="2476"/>
                  </a:cubicBezTo>
                  <a:cubicBezTo>
                    <a:pt x="1393" y="2513"/>
                    <a:pt x="1409" y="2563"/>
                    <a:pt x="1451" y="2573"/>
                  </a:cubicBezTo>
                  <a:cubicBezTo>
                    <a:pt x="1694" y="2634"/>
                    <a:pt x="1937" y="2696"/>
                    <a:pt x="2180" y="2756"/>
                  </a:cubicBezTo>
                  <a:lnTo>
                    <a:pt x="2189" y="2742"/>
                  </a:lnTo>
                  <a:lnTo>
                    <a:pt x="2187" y="2742"/>
                  </a:lnTo>
                  <a:cubicBezTo>
                    <a:pt x="2265" y="2630"/>
                    <a:pt x="2302" y="2497"/>
                    <a:pt x="2323" y="2364"/>
                  </a:cubicBezTo>
                  <a:cubicBezTo>
                    <a:pt x="2343" y="2242"/>
                    <a:pt x="2352" y="2120"/>
                    <a:pt x="2364" y="1997"/>
                  </a:cubicBezTo>
                  <a:cubicBezTo>
                    <a:pt x="2366" y="1980"/>
                    <a:pt x="2368" y="1964"/>
                    <a:pt x="2369" y="1946"/>
                  </a:cubicBezTo>
                  <a:cubicBezTo>
                    <a:pt x="2422" y="1521"/>
                    <a:pt x="2458" y="1122"/>
                    <a:pt x="2477" y="743"/>
                  </a:cubicBezTo>
                  <a:cubicBezTo>
                    <a:pt x="2484" y="578"/>
                    <a:pt x="2497" y="410"/>
                    <a:pt x="2520" y="227"/>
                  </a:cubicBezTo>
                  <a:cubicBezTo>
                    <a:pt x="2522" y="216"/>
                    <a:pt x="2520" y="206"/>
                    <a:pt x="2520" y="197"/>
                  </a:cubicBezTo>
                  <a:cubicBezTo>
                    <a:pt x="2516" y="142"/>
                    <a:pt x="2490" y="87"/>
                    <a:pt x="2431" y="43"/>
                  </a:cubicBezTo>
                  <a:cubicBezTo>
                    <a:pt x="2390" y="13"/>
                    <a:pt x="2348" y="0"/>
                    <a:pt x="23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5"/>
            <p:cNvSpPr/>
            <p:nvPr/>
          </p:nvSpPr>
          <p:spPr>
            <a:xfrm>
              <a:off x="2120845" y="1333409"/>
              <a:ext cx="41068" cy="41228"/>
            </a:xfrm>
            <a:custGeom>
              <a:avLst/>
              <a:gdLst/>
              <a:ahLst/>
              <a:cxnLst/>
              <a:rect l="l" t="t" r="r" b="b"/>
              <a:pathLst>
                <a:path w="770" h="773" extrusionOk="0">
                  <a:moveTo>
                    <a:pt x="555" y="0"/>
                  </a:moveTo>
                  <a:cubicBezTo>
                    <a:pt x="540" y="0"/>
                    <a:pt x="525" y="2"/>
                    <a:pt x="511" y="5"/>
                  </a:cubicBezTo>
                  <a:cubicBezTo>
                    <a:pt x="500" y="7"/>
                    <a:pt x="488" y="9"/>
                    <a:pt x="477" y="14"/>
                  </a:cubicBezTo>
                  <a:cubicBezTo>
                    <a:pt x="312" y="91"/>
                    <a:pt x="158" y="154"/>
                    <a:pt x="9" y="211"/>
                  </a:cubicBezTo>
                  <a:cubicBezTo>
                    <a:pt x="1" y="372"/>
                    <a:pt x="64" y="537"/>
                    <a:pt x="235" y="661"/>
                  </a:cubicBezTo>
                  <a:cubicBezTo>
                    <a:pt x="342" y="739"/>
                    <a:pt x="451" y="773"/>
                    <a:pt x="555" y="773"/>
                  </a:cubicBezTo>
                  <a:cubicBezTo>
                    <a:pt x="613" y="773"/>
                    <a:pt x="670" y="762"/>
                    <a:pt x="724" y="743"/>
                  </a:cubicBezTo>
                  <a:cubicBezTo>
                    <a:pt x="732" y="578"/>
                    <a:pt x="745" y="410"/>
                    <a:pt x="768" y="227"/>
                  </a:cubicBezTo>
                  <a:cubicBezTo>
                    <a:pt x="770" y="216"/>
                    <a:pt x="768" y="206"/>
                    <a:pt x="768" y="197"/>
                  </a:cubicBezTo>
                  <a:cubicBezTo>
                    <a:pt x="764" y="142"/>
                    <a:pt x="738" y="87"/>
                    <a:pt x="679" y="43"/>
                  </a:cubicBezTo>
                  <a:cubicBezTo>
                    <a:pt x="638" y="13"/>
                    <a:pt x="595" y="0"/>
                    <a:pt x="5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70BA"/>
                </a:solidFill>
              </a:endParaRPr>
            </a:p>
          </p:txBody>
        </p:sp>
        <p:sp>
          <p:nvSpPr>
            <p:cNvPr id="2105" name="Google Shape;2105;p35"/>
            <p:cNvSpPr/>
            <p:nvPr/>
          </p:nvSpPr>
          <p:spPr>
            <a:xfrm>
              <a:off x="1468937" y="2146068"/>
              <a:ext cx="204700" cy="207740"/>
            </a:xfrm>
            <a:custGeom>
              <a:avLst/>
              <a:gdLst/>
              <a:ahLst/>
              <a:cxnLst/>
              <a:rect l="l" t="t" r="r" b="b"/>
              <a:pathLst>
                <a:path w="3838" h="3895" extrusionOk="0">
                  <a:moveTo>
                    <a:pt x="3616" y="0"/>
                  </a:moveTo>
                  <a:cubicBezTo>
                    <a:pt x="3574" y="0"/>
                    <a:pt x="3532" y="19"/>
                    <a:pt x="3500" y="63"/>
                  </a:cubicBezTo>
                  <a:cubicBezTo>
                    <a:pt x="3090" y="632"/>
                    <a:pt x="2679" y="1199"/>
                    <a:pt x="2268" y="1766"/>
                  </a:cubicBezTo>
                  <a:cubicBezTo>
                    <a:pt x="2062" y="2046"/>
                    <a:pt x="1859" y="2328"/>
                    <a:pt x="1653" y="2610"/>
                  </a:cubicBezTo>
                  <a:cubicBezTo>
                    <a:pt x="1552" y="2748"/>
                    <a:pt x="1449" y="2890"/>
                    <a:pt x="1347" y="3028"/>
                  </a:cubicBezTo>
                  <a:cubicBezTo>
                    <a:pt x="1258" y="3149"/>
                    <a:pt x="1166" y="3271"/>
                    <a:pt x="1052" y="3372"/>
                  </a:cubicBezTo>
                  <a:cubicBezTo>
                    <a:pt x="924" y="3488"/>
                    <a:pt x="744" y="3584"/>
                    <a:pt x="569" y="3584"/>
                  </a:cubicBezTo>
                  <a:cubicBezTo>
                    <a:pt x="482" y="3584"/>
                    <a:pt x="395" y="3560"/>
                    <a:pt x="317" y="3501"/>
                  </a:cubicBezTo>
                  <a:cubicBezTo>
                    <a:pt x="287" y="3480"/>
                    <a:pt x="257" y="3470"/>
                    <a:pt x="228" y="3470"/>
                  </a:cubicBezTo>
                  <a:cubicBezTo>
                    <a:pt x="100" y="3470"/>
                    <a:pt x="1" y="3656"/>
                    <a:pt x="133" y="3755"/>
                  </a:cubicBezTo>
                  <a:cubicBezTo>
                    <a:pt x="262" y="3851"/>
                    <a:pt x="417" y="3894"/>
                    <a:pt x="574" y="3894"/>
                  </a:cubicBezTo>
                  <a:cubicBezTo>
                    <a:pt x="712" y="3894"/>
                    <a:pt x="852" y="3860"/>
                    <a:pt x="976" y="3799"/>
                  </a:cubicBezTo>
                  <a:cubicBezTo>
                    <a:pt x="1284" y="3650"/>
                    <a:pt x="1488" y="3363"/>
                    <a:pt x="1685" y="3094"/>
                  </a:cubicBezTo>
                  <a:cubicBezTo>
                    <a:pt x="2126" y="2491"/>
                    <a:pt x="2566" y="1887"/>
                    <a:pt x="3003" y="1281"/>
                  </a:cubicBezTo>
                  <a:cubicBezTo>
                    <a:pt x="3253" y="937"/>
                    <a:pt x="3503" y="592"/>
                    <a:pt x="3751" y="248"/>
                  </a:cubicBezTo>
                  <a:cubicBezTo>
                    <a:pt x="3837" y="129"/>
                    <a:pt x="3728" y="0"/>
                    <a:pt x="3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35"/>
            <p:cNvSpPr/>
            <p:nvPr/>
          </p:nvSpPr>
          <p:spPr>
            <a:xfrm>
              <a:off x="1519498" y="1962651"/>
              <a:ext cx="88856" cy="100856"/>
            </a:xfrm>
            <a:custGeom>
              <a:avLst/>
              <a:gdLst/>
              <a:ahLst/>
              <a:cxnLst/>
              <a:rect l="l" t="t" r="r" b="b"/>
              <a:pathLst>
                <a:path w="1666" h="1891" extrusionOk="0">
                  <a:moveTo>
                    <a:pt x="1439" y="1"/>
                  </a:moveTo>
                  <a:cubicBezTo>
                    <a:pt x="1397" y="1"/>
                    <a:pt x="1354" y="18"/>
                    <a:pt x="1320" y="59"/>
                  </a:cubicBezTo>
                  <a:cubicBezTo>
                    <a:pt x="896" y="577"/>
                    <a:pt x="485" y="1107"/>
                    <a:pt x="87" y="1644"/>
                  </a:cubicBezTo>
                  <a:cubicBezTo>
                    <a:pt x="0" y="1761"/>
                    <a:pt x="110" y="1890"/>
                    <a:pt x="222" y="1890"/>
                  </a:cubicBezTo>
                  <a:cubicBezTo>
                    <a:pt x="264" y="1890"/>
                    <a:pt x="307" y="1872"/>
                    <a:pt x="340" y="1828"/>
                  </a:cubicBezTo>
                  <a:cubicBezTo>
                    <a:pt x="737" y="1289"/>
                    <a:pt x="1148" y="761"/>
                    <a:pt x="1572" y="244"/>
                  </a:cubicBezTo>
                  <a:cubicBezTo>
                    <a:pt x="1665" y="129"/>
                    <a:pt x="1555" y="1"/>
                    <a:pt x="1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35"/>
            <p:cNvSpPr/>
            <p:nvPr/>
          </p:nvSpPr>
          <p:spPr>
            <a:xfrm>
              <a:off x="2022763" y="1464452"/>
              <a:ext cx="136698" cy="178939"/>
            </a:xfrm>
            <a:custGeom>
              <a:avLst/>
              <a:gdLst/>
              <a:ahLst/>
              <a:cxnLst/>
              <a:rect l="l" t="t" r="r" b="b"/>
              <a:pathLst>
                <a:path w="2563" h="3355" extrusionOk="0">
                  <a:moveTo>
                    <a:pt x="2337" y="0"/>
                  </a:moveTo>
                  <a:cubicBezTo>
                    <a:pt x="2294" y="0"/>
                    <a:pt x="2251" y="18"/>
                    <a:pt x="2217" y="60"/>
                  </a:cubicBezTo>
                  <a:cubicBezTo>
                    <a:pt x="1428" y="1020"/>
                    <a:pt x="853" y="2129"/>
                    <a:pt x="91" y="3111"/>
                  </a:cubicBezTo>
                  <a:cubicBezTo>
                    <a:pt x="0" y="3226"/>
                    <a:pt x="110" y="3355"/>
                    <a:pt x="224" y="3355"/>
                  </a:cubicBezTo>
                  <a:cubicBezTo>
                    <a:pt x="266" y="3355"/>
                    <a:pt x="309" y="3337"/>
                    <a:pt x="342" y="3294"/>
                  </a:cubicBezTo>
                  <a:cubicBezTo>
                    <a:pt x="1104" y="2314"/>
                    <a:pt x="1682" y="1203"/>
                    <a:pt x="2470" y="242"/>
                  </a:cubicBezTo>
                  <a:cubicBezTo>
                    <a:pt x="2563" y="129"/>
                    <a:pt x="2453" y="0"/>
                    <a:pt x="23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35"/>
            <p:cNvSpPr/>
            <p:nvPr/>
          </p:nvSpPr>
          <p:spPr>
            <a:xfrm>
              <a:off x="1791024" y="1775766"/>
              <a:ext cx="90616" cy="109977"/>
            </a:xfrm>
            <a:custGeom>
              <a:avLst/>
              <a:gdLst/>
              <a:ahLst/>
              <a:cxnLst/>
              <a:rect l="l" t="t" r="r" b="b"/>
              <a:pathLst>
                <a:path w="1699" h="2062" extrusionOk="0">
                  <a:moveTo>
                    <a:pt x="1478" y="0"/>
                  </a:moveTo>
                  <a:cubicBezTo>
                    <a:pt x="1436" y="0"/>
                    <a:pt x="1394" y="19"/>
                    <a:pt x="1361" y="63"/>
                  </a:cubicBezTo>
                  <a:lnTo>
                    <a:pt x="87" y="1814"/>
                  </a:lnTo>
                  <a:cubicBezTo>
                    <a:pt x="1" y="1933"/>
                    <a:pt x="110" y="2061"/>
                    <a:pt x="221" y="2061"/>
                  </a:cubicBezTo>
                  <a:cubicBezTo>
                    <a:pt x="263" y="2061"/>
                    <a:pt x="306" y="2043"/>
                    <a:pt x="338" y="1998"/>
                  </a:cubicBezTo>
                  <a:lnTo>
                    <a:pt x="1613" y="248"/>
                  </a:lnTo>
                  <a:cubicBezTo>
                    <a:pt x="1699" y="129"/>
                    <a:pt x="1590" y="0"/>
                    <a:pt x="1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5"/>
            <p:cNvSpPr/>
            <p:nvPr/>
          </p:nvSpPr>
          <p:spPr>
            <a:xfrm>
              <a:off x="1748196" y="1907023"/>
              <a:ext cx="36641" cy="41281"/>
            </a:xfrm>
            <a:custGeom>
              <a:avLst/>
              <a:gdLst/>
              <a:ahLst/>
              <a:cxnLst/>
              <a:rect l="l" t="t" r="r" b="b"/>
              <a:pathLst>
                <a:path w="687" h="774" extrusionOk="0">
                  <a:moveTo>
                    <a:pt x="510" y="1"/>
                  </a:moveTo>
                  <a:cubicBezTo>
                    <a:pt x="463" y="1"/>
                    <a:pt x="417" y="22"/>
                    <a:pt x="387" y="64"/>
                  </a:cubicBezTo>
                  <a:lnTo>
                    <a:pt x="48" y="528"/>
                  </a:lnTo>
                  <a:cubicBezTo>
                    <a:pt x="0" y="594"/>
                    <a:pt x="13" y="698"/>
                    <a:pt x="84" y="744"/>
                  </a:cubicBezTo>
                  <a:cubicBezTo>
                    <a:pt x="112" y="764"/>
                    <a:pt x="145" y="774"/>
                    <a:pt x="178" y="774"/>
                  </a:cubicBezTo>
                  <a:cubicBezTo>
                    <a:pt x="225" y="774"/>
                    <a:pt x="271" y="753"/>
                    <a:pt x="302" y="711"/>
                  </a:cubicBezTo>
                  <a:lnTo>
                    <a:pt x="638" y="248"/>
                  </a:lnTo>
                  <a:cubicBezTo>
                    <a:pt x="686" y="181"/>
                    <a:pt x="674" y="76"/>
                    <a:pt x="605" y="30"/>
                  </a:cubicBezTo>
                  <a:cubicBezTo>
                    <a:pt x="576" y="11"/>
                    <a:pt x="543" y="1"/>
                    <a:pt x="5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35"/>
            <p:cNvSpPr/>
            <p:nvPr/>
          </p:nvSpPr>
          <p:spPr>
            <a:xfrm>
              <a:off x="1440616" y="2162655"/>
              <a:ext cx="38988" cy="36961"/>
            </a:xfrm>
            <a:custGeom>
              <a:avLst/>
              <a:gdLst/>
              <a:ahLst/>
              <a:cxnLst/>
              <a:rect l="l" t="t" r="r" b="b"/>
              <a:pathLst>
                <a:path w="731" h="693" extrusionOk="0">
                  <a:moveTo>
                    <a:pt x="172" y="1"/>
                  </a:moveTo>
                  <a:cubicBezTo>
                    <a:pt x="138" y="1"/>
                    <a:pt x="105" y="11"/>
                    <a:pt x="79" y="34"/>
                  </a:cubicBezTo>
                  <a:cubicBezTo>
                    <a:pt x="15" y="91"/>
                    <a:pt x="1" y="185"/>
                    <a:pt x="54" y="254"/>
                  </a:cubicBezTo>
                  <a:cubicBezTo>
                    <a:pt x="173" y="406"/>
                    <a:pt x="313" y="545"/>
                    <a:pt x="465" y="663"/>
                  </a:cubicBezTo>
                  <a:cubicBezTo>
                    <a:pt x="491" y="683"/>
                    <a:pt x="523" y="692"/>
                    <a:pt x="556" y="692"/>
                  </a:cubicBezTo>
                  <a:cubicBezTo>
                    <a:pt x="606" y="692"/>
                    <a:pt x="656" y="670"/>
                    <a:pt x="683" y="628"/>
                  </a:cubicBezTo>
                  <a:cubicBezTo>
                    <a:pt x="731" y="557"/>
                    <a:pt x="719" y="463"/>
                    <a:pt x="649" y="410"/>
                  </a:cubicBezTo>
                  <a:cubicBezTo>
                    <a:pt x="596" y="369"/>
                    <a:pt x="545" y="327"/>
                    <a:pt x="495" y="281"/>
                  </a:cubicBezTo>
                  <a:cubicBezTo>
                    <a:pt x="424" y="211"/>
                    <a:pt x="359" y="139"/>
                    <a:pt x="299" y="59"/>
                  </a:cubicBezTo>
                  <a:cubicBezTo>
                    <a:pt x="269" y="22"/>
                    <a:pt x="220" y="1"/>
                    <a:pt x="1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35"/>
            <p:cNvSpPr/>
            <p:nvPr/>
          </p:nvSpPr>
          <p:spPr>
            <a:xfrm>
              <a:off x="1989535" y="1357463"/>
              <a:ext cx="92376" cy="73496"/>
            </a:xfrm>
            <a:custGeom>
              <a:avLst/>
              <a:gdLst/>
              <a:ahLst/>
              <a:cxnLst/>
              <a:rect l="l" t="t" r="r" b="b"/>
              <a:pathLst>
                <a:path w="1732" h="1378" extrusionOk="0">
                  <a:moveTo>
                    <a:pt x="1508" y="1"/>
                  </a:moveTo>
                  <a:cubicBezTo>
                    <a:pt x="1488" y="1"/>
                    <a:pt x="1466" y="5"/>
                    <a:pt x="1444" y="15"/>
                  </a:cubicBezTo>
                  <a:lnTo>
                    <a:pt x="1036" y="192"/>
                  </a:lnTo>
                  <a:cubicBezTo>
                    <a:pt x="900" y="253"/>
                    <a:pt x="761" y="311"/>
                    <a:pt x="650" y="412"/>
                  </a:cubicBezTo>
                  <a:cubicBezTo>
                    <a:pt x="426" y="614"/>
                    <a:pt x="244" y="878"/>
                    <a:pt x="79" y="1128"/>
                  </a:cubicBezTo>
                  <a:cubicBezTo>
                    <a:pt x="0" y="1248"/>
                    <a:pt x="108" y="1377"/>
                    <a:pt x="216" y="1377"/>
                  </a:cubicBezTo>
                  <a:cubicBezTo>
                    <a:pt x="258" y="1377"/>
                    <a:pt x="300" y="1358"/>
                    <a:pt x="331" y="1311"/>
                  </a:cubicBezTo>
                  <a:cubicBezTo>
                    <a:pt x="411" y="1192"/>
                    <a:pt x="494" y="1075"/>
                    <a:pt x="581" y="963"/>
                  </a:cubicBezTo>
                  <a:cubicBezTo>
                    <a:pt x="662" y="857"/>
                    <a:pt x="745" y="745"/>
                    <a:pt x="843" y="657"/>
                  </a:cubicBezTo>
                  <a:cubicBezTo>
                    <a:pt x="944" y="566"/>
                    <a:pt x="1068" y="520"/>
                    <a:pt x="1188" y="467"/>
                  </a:cubicBezTo>
                  <a:lnTo>
                    <a:pt x="1569" y="301"/>
                  </a:lnTo>
                  <a:cubicBezTo>
                    <a:pt x="1731" y="229"/>
                    <a:pt x="1654" y="1"/>
                    <a:pt x="15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12" name="Google Shape;2112;p35"/>
          <p:cNvSpPr/>
          <p:nvPr/>
        </p:nvSpPr>
        <p:spPr>
          <a:xfrm>
            <a:off x="6830422" y="855823"/>
            <a:ext cx="1236835" cy="489612"/>
          </a:xfrm>
          <a:custGeom>
            <a:avLst/>
            <a:gdLst/>
            <a:ahLst/>
            <a:cxnLst/>
            <a:rect l="l" t="t" r="r" b="b"/>
            <a:pathLst>
              <a:path w="36083" h="14031" extrusionOk="0">
                <a:moveTo>
                  <a:pt x="18007" y="0"/>
                </a:moveTo>
                <a:cubicBezTo>
                  <a:pt x="15994" y="0"/>
                  <a:pt x="14021" y="912"/>
                  <a:pt x="12749" y="2604"/>
                </a:cubicBezTo>
                <a:cubicBezTo>
                  <a:pt x="12302" y="3196"/>
                  <a:pt x="11957" y="3864"/>
                  <a:pt x="11732" y="4571"/>
                </a:cubicBezTo>
                <a:cubicBezTo>
                  <a:pt x="11672" y="4757"/>
                  <a:pt x="11622" y="4945"/>
                  <a:pt x="11581" y="5134"/>
                </a:cubicBezTo>
                <a:cubicBezTo>
                  <a:pt x="11547" y="5292"/>
                  <a:pt x="11570" y="5420"/>
                  <a:pt x="11435" y="5420"/>
                </a:cubicBezTo>
                <a:cubicBezTo>
                  <a:pt x="11415" y="5420"/>
                  <a:pt x="11391" y="5417"/>
                  <a:pt x="11363" y="5411"/>
                </a:cubicBezTo>
                <a:cubicBezTo>
                  <a:pt x="11163" y="5370"/>
                  <a:pt x="10965" y="5248"/>
                  <a:pt x="10766" y="5189"/>
                </a:cubicBezTo>
                <a:cubicBezTo>
                  <a:pt x="10552" y="5127"/>
                  <a:pt x="10335" y="5083"/>
                  <a:pt x="10116" y="5053"/>
                </a:cubicBezTo>
                <a:cubicBezTo>
                  <a:pt x="9899" y="5022"/>
                  <a:pt x="9681" y="5007"/>
                  <a:pt x="9464" y="5007"/>
                </a:cubicBezTo>
                <a:cubicBezTo>
                  <a:pt x="8125" y="5007"/>
                  <a:pt x="6822" y="5578"/>
                  <a:pt x="5937" y="6609"/>
                </a:cubicBezTo>
                <a:cubicBezTo>
                  <a:pt x="5452" y="7174"/>
                  <a:pt x="5202" y="7782"/>
                  <a:pt x="4945" y="8468"/>
                </a:cubicBezTo>
                <a:cubicBezTo>
                  <a:pt x="4808" y="8829"/>
                  <a:pt x="4418" y="8774"/>
                  <a:pt x="4092" y="8842"/>
                </a:cubicBezTo>
                <a:cubicBezTo>
                  <a:pt x="3738" y="8914"/>
                  <a:pt x="3396" y="9036"/>
                  <a:pt x="3068" y="9191"/>
                </a:cubicBezTo>
                <a:cubicBezTo>
                  <a:pt x="1829" y="9775"/>
                  <a:pt x="851" y="10920"/>
                  <a:pt x="456" y="12232"/>
                </a:cubicBezTo>
                <a:cubicBezTo>
                  <a:pt x="312" y="12705"/>
                  <a:pt x="1" y="13789"/>
                  <a:pt x="681" y="13988"/>
                </a:cubicBezTo>
                <a:cubicBezTo>
                  <a:pt x="727" y="14014"/>
                  <a:pt x="782" y="14030"/>
                  <a:pt x="848" y="14030"/>
                </a:cubicBezTo>
                <a:lnTo>
                  <a:pt x="35235" y="14030"/>
                </a:lnTo>
                <a:cubicBezTo>
                  <a:pt x="35301" y="14030"/>
                  <a:pt x="35357" y="14014"/>
                  <a:pt x="35402" y="13988"/>
                </a:cubicBezTo>
                <a:cubicBezTo>
                  <a:pt x="36082" y="13789"/>
                  <a:pt x="35770" y="12705"/>
                  <a:pt x="35627" y="12232"/>
                </a:cubicBezTo>
                <a:cubicBezTo>
                  <a:pt x="35232" y="10920"/>
                  <a:pt x="34255" y="9775"/>
                  <a:pt x="33015" y="9191"/>
                </a:cubicBezTo>
                <a:cubicBezTo>
                  <a:pt x="32687" y="9036"/>
                  <a:pt x="32345" y="8914"/>
                  <a:pt x="31990" y="8842"/>
                </a:cubicBezTo>
                <a:cubicBezTo>
                  <a:pt x="31664" y="8774"/>
                  <a:pt x="31274" y="8829"/>
                  <a:pt x="31138" y="8468"/>
                </a:cubicBezTo>
                <a:cubicBezTo>
                  <a:pt x="30881" y="7782"/>
                  <a:pt x="30631" y="7174"/>
                  <a:pt x="30146" y="6609"/>
                </a:cubicBezTo>
                <a:cubicBezTo>
                  <a:pt x="29263" y="5578"/>
                  <a:pt x="27958" y="5007"/>
                  <a:pt x="26619" y="5007"/>
                </a:cubicBezTo>
                <a:cubicBezTo>
                  <a:pt x="26402" y="5007"/>
                  <a:pt x="26184" y="5022"/>
                  <a:pt x="25967" y="5053"/>
                </a:cubicBezTo>
                <a:cubicBezTo>
                  <a:pt x="25747" y="5083"/>
                  <a:pt x="25531" y="5127"/>
                  <a:pt x="25317" y="5189"/>
                </a:cubicBezTo>
                <a:cubicBezTo>
                  <a:pt x="25118" y="5248"/>
                  <a:pt x="24920" y="5370"/>
                  <a:pt x="24720" y="5411"/>
                </a:cubicBezTo>
                <a:cubicBezTo>
                  <a:pt x="24692" y="5417"/>
                  <a:pt x="24668" y="5420"/>
                  <a:pt x="24648" y="5420"/>
                </a:cubicBezTo>
                <a:cubicBezTo>
                  <a:pt x="24513" y="5420"/>
                  <a:pt x="24535" y="5292"/>
                  <a:pt x="24502" y="5134"/>
                </a:cubicBezTo>
                <a:cubicBezTo>
                  <a:pt x="24461" y="4945"/>
                  <a:pt x="24411" y="4757"/>
                  <a:pt x="24353" y="4571"/>
                </a:cubicBezTo>
                <a:cubicBezTo>
                  <a:pt x="24126" y="3864"/>
                  <a:pt x="23780" y="3196"/>
                  <a:pt x="23334" y="2604"/>
                </a:cubicBezTo>
                <a:cubicBezTo>
                  <a:pt x="22062" y="912"/>
                  <a:pt x="20089" y="0"/>
                  <a:pt x="18077" y="0"/>
                </a:cubicBezTo>
                <a:cubicBezTo>
                  <a:pt x="18066" y="0"/>
                  <a:pt x="18054" y="1"/>
                  <a:pt x="18042" y="1"/>
                </a:cubicBezTo>
                <a:cubicBezTo>
                  <a:pt x="18031" y="1"/>
                  <a:pt x="18019" y="0"/>
                  <a:pt x="180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35"/>
          <p:cNvSpPr/>
          <p:nvPr/>
        </p:nvSpPr>
        <p:spPr>
          <a:xfrm>
            <a:off x="1527241" y="4177061"/>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35"/>
          <p:cNvSpPr/>
          <p:nvPr/>
        </p:nvSpPr>
        <p:spPr>
          <a:xfrm>
            <a:off x="7988191" y="714061"/>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70BA"/>
              </a:solidFill>
            </a:endParaRPr>
          </a:p>
        </p:txBody>
      </p:sp>
      <p:sp>
        <p:nvSpPr>
          <p:cNvPr id="2115" name="Google Shape;2115;p35"/>
          <p:cNvSpPr/>
          <p:nvPr/>
        </p:nvSpPr>
        <p:spPr>
          <a:xfrm>
            <a:off x="7727591" y="4039486"/>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16" name="Google Shape;2116;p35"/>
          <p:cNvGrpSpPr/>
          <p:nvPr/>
        </p:nvGrpSpPr>
        <p:grpSpPr>
          <a:xfrm rot="1315589">
            <a:off x="976505" y="459619"/>
            <a:ext cx="902596" cy="1584801"/>
            <a:chOff x="2332850" y="1508965"/>
            <a:chExt cx="495799" cy="870474"/>
          </a:xfrm>
        </p:grpSpPr>
        <p:sp>
          <p:nvSpPr>
            <p:cNvPr id="2117" name="Google Shape;2117;p35"/>
            <p:cNvSpPr/>
            <p:nvPr/>
          </p:nvSpPr>
          <p:spPr>
            <a:xfrm>
              <a:off x="2347410" y="1709183"/>
              <a:ext cx="467748" cy="569138"/>
            </a:xfrm>
            <a:custGeom>
              <a:avLst/>
              <a:gdLst/>
              <a:ahLst/>
              <a:cxnLst/>
              <a:rect l="l" t="t" r="r" b="b"/>
              <a:pathLst>
                <a:path w="8770" h="10671" extrusionOk="0">
                  <a:moveTo>
                    <a:pt x="4336" y="1"/>
                  </a:moveTo>
                  <a:cubicBezTo>
                    <a:pt x="4096" y="1"/>
                    <a:pt x="3869" y="8"/>
                    <a:pt x="3774" y="23"/>
                  </a:cubicBezTo>
                  <a:cubicBezTo>
                    <a:pt x="3116" y="126"/>
                    <a:pt x="2471" y="296"/>
                    <a:pt x="1881" y="622"/>
                  </a:cubicBezTo>
                  <a:cubicBezTo>
                    <a:pt x="1050" y="1081"/>
                    <a:pt x="456" y="1815"/>
                    <a:pt x="217" y="2738"/>
                  </a:cubicBezTo>
                  <a:cubicBezTo>
                    <a:pt x="95" y="3209"/>
                    <a:pt x="43" y="3707"/>
                    <a:pt x="20" y="4193"/>
                  </a:cubicBezTo>
                  <a:cubicBezTo>
                    <a:pt x="1" y="4646"/>
                    <a:pt x="18" y="5111"/>
                    <a:pt x="119" y="5555"/>
                  </a:cubicBezTo>
                  <a:cubicBezTo>
                    <a:pt x="226" y="6023"/>
                    <a:pt x="438" y="6457"/>
                    <a:pt x="759" y="6815"/>
                  </a:cubicBezTo>
                  <a:cubicBezTo>
                    <a:pt x="1053" y="7143"/>
                    <a:pt x="1424" y="7390"/>
                    <a:pt x="1768" y="7662"/>
                  </a:cubicBezTo>
                  <a:cubicBezTo>
                    <a:pt x="2542" y="8276"/>
                    <a:pt x="3029" y="9149"/>
                    <a:pt x="3040" y="10149"/>
                  </a:cubicBezTo>
                  <a:cubicBezTo>
                    <a:pt x="3040" y="10202"/>
                    <a:pt x="3052" y="10250"/>
                    <a:pt x="3070" y="10290"/>
                  </a:cubicBezTo>
                  <a:cubicBezTo>
                    <a:pt x="3070" y="10294"/>
                    <a:pt x="3068" y="10298"/>
                    <a:pt x="3068" y="10301"/>
                  </a:cubicBezTo>
                  <a:cubicBezTo>
                    <a:pt x="3072" y="10391"/>
                    <a:pt x="3102" y="10487"/>
                    <a:pt x="3171" y="10551"/>
                  </a:cubicBezTo>
                  <a:cubicBezTo>
                    <a:pt x="3234" y="10611"/>
                    <a:pt x="3321" y="10657"/>
                    <a:pt x="3409" y="10657"/>
                  </a:cubicBezTo>
                  <a:cubicBezTo>
                    <a:pt x="3413" y="10657"/>
                    <a:pt x="3416" y="10657"/>
                    <a:pt x="3419" y="10657"/>
                  </a:cubicBezTo>
                  <a:cubicBezTo>
                    <a:pt x="3726" y="10638"/>
                    <a:pt x="4030" y="10618"/>
                    <a:pt x="4335" y="10601"/>
                  </a:cubicBezTo>
                  <a:cubicBezTo>
                    <a:pt x="4339" y="10601"/>
                    <a:pt x="4342" y="10601"/>
                    <a:pt x="4346" y="10599"/>
                  </a:cubicBezTo>
                  <a:cubicBezTo>
                    <a:pt x="4348" y="10601"/>
                    <a:pt x="4353" y="10601"/>
                    <a:pt x="4355" y="10601"/>
                  </a:cubicBezTo>
                  <a:cubicBezTo>
                    <a:pt x="4661" y="10622"/>
                    <a:pt x="4964" y="10647"/>
                    <a:pt x="5269" y="10670"/>
                  </a:cubicBezTo>
                  <a:cubicBezTo>
                    <a:pt x="5274" y="10670"/>
                    <a:pt x="5279" y="10670"/>
                    <a:pt x="5284" y="10670"/>
                  </a:cubicBezTo>
                  <a:cubicBezTo>
                    <a:pt x="5372" y="10670"/>
                    <a:pt x="5457" y="10624"/>
                    <a:pt x="5521" y="10567"/>
                  </a:cubicBezTo>
                  <a:cubicBezTo>
                    <a:pt x="5590" y="10505"/>
                    <a:pt x="5622" y="10407"/>
                    <a:pt x="5625" y="10317"/>
                  </a:cubicBezTo>
                  <a:cubicBezTo>
                    <a:pt x="5627" y="10315"/>
                    <a:pt x="5625" y="10310"/>
                    <a:pt x="5625" y="10308"/>
                  </a:cubicBezTo>
                  <a:cubicBezTo>
                    <a:pt x="5645" y="10267"/>
                    <a:pt x="5655" y="10220"/>
                    <a:pt x="5655" y="10166"/>
                  </a:cubicBezTo>
                  <a:cubicBezTo>
                    <a:pt x="5682" y="9167"/>
                    <a:pt x="6180" y="8300"/>
                    <a:pt x="6962" y="7696"/>
                  </a:cubicBezTo>
                  <a:cubicBezTo>
                    <a:pt x="7309" y="7428"/>
                    <a:pt x="7683" y="7187"/>
                    <a:pt x="7980" y="6863"/>
                  </a:cubicBezTo>
                  <a:cubicBezTo>
                    <a:pt x="8308" y="6511"/>
                    <a:pt x="8526" y="6078"/>
                    <a:pt x="8640" y="5612"/>
                  </a:cubicBezTo>
                  <a:cubicBezTo>
                    <a:pt x="8746" y="5169"/>
                    <a:pt x="8769" y="4705"/>
                    <a:pt x="8755" y="4251"/>
                  </a:cubicBezTo>
                  <a:cubicBezTo>
                    <a:pt x="8739" y="3766"/>
                    <a:pt x="8696" y="3268"/>
                    <a:pt x="8579" y="2794"/>
                  </a:cubicBezTo>
                  <a:cubicBezTo>
                    <a:pt x="8353" y="1866"/>
                    <a:pt x="7768" y="1127"/>
                    <a:pt x="6942" y="656"/>
                  </a:cubicBezTo>
                  <a:cubicBezTo>
                    <a:pt x="6357" y="322"/>
                    <a:pt x="5714" y="143"/>
                    <a:pt x="5057" y="32"/>
                  </a:cubicBezTo>
                  <a:cubicBezTo>
                    <a:pt x="4941" y="11"/>
                    <a:pt x="4629" y="1"/>
                    <a:pt x="43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35"/>
            <p:cNvSpPr/>
            <p:nvPr/>
          </p:nvSpPr>
          <p:spPr>
            <a:xfrm>
              <a:off x="2516587" y="2272290"/>
              <a:ext cx="132964" cy="96323"/>
            </a:xfrm>
            <a:custGeom>
              <a:avLst/>
              <a:gdLst/>
              <a:ahLst/>
              <a:cxnLst/>
              <a:rect l="l" t="t" r="r" b="b"/>
              <a:pathLst>
                <a:path w="2493" h="1806" extrusionOk="0">
                  <a:moveTo>
                    <a:pt x="454" y="0"/>
                  </a:moveTo>
                  <a:cubicBezTo>
                    <a:pt x="244" y="0"/>
                    <a:pt x="1" y="191"/>
                    <a:pt x="26" y="422"/>
                  </a:cubicBezTo>
                  <a:cubicBezTo>
                    <a:pt x="31" y="459"/>
                    <a:pt x="36" y="496"/>
                    <a:pt x="42" y="535"/>
                  </a:cubicBezTo>
                  <a:cubicBezTo>
                    <a:pt x="19" y="604"/>
                    <a:pt x="15" y="684"/>
                    <a:pt x="42" y="774"/>
                  </a:cubicBezTo>
                  <a:cubicBezTo>
                    <a:pt x="82" y="918"/>
                    <a:pt x="144" y="1051"/>
                    <a:pt x="222" y="1173"/>
                  </a:cubicBezTo>
                  <a:cubicBezTo>
                    <a:pt x="380" y="1512"/>
                    <a:pt x="641" y="1777"/>
                    <a:pt x="1059" y="1802"/>
                  </a:cubicBezTo>
                  <a:cubicBezTo>
                    <a:pt x="1080" y="1803"/>
                    <a:pt x="1101" y="1804"/>
                    <a:pt x="1122" y="1804"/>
                  </a:cubicBezTo>
                  <a:cubicBezTo>
                    <a:pt x="1160" y="1804"/>
                    <a:pt x="1198" y="1802"/>
                    <a:pt x="1236" y="1799"/>
                  </a:cubicBezTo>
                  <a:cubicBezTo>
                    <a:pt x="1278" y="1803"/>
                    <a:pt x="1320" y="1805"/>
                    <a:pt x="1363" y="1805"/>
                  </a:cubicBezTo>
                  <a:cubicBezTo>
                    <a:pt x="1380" y="1805"/>
                    <a:pt x="1396" y="1805"/>
                    <a:pt x="1413" y="1804"/>
                  </a:cubicBezTo>
                  <a:cubicBezTo>
                    <a:pt x="1831" y="1786"/>
                    <a:pt x="2095" y="1522"/>
                    <a:pt x="2257" y="1186"/>
                  </a:cubicBezTo>
                  <a:cubicBezTo>
                    <a:pt x="2338" y="1065"/>
                    <a:pt x="2402" y="932"/>
                    <a:pt x="2445" y="790"/>
                  </a:cubicBezTo>
                  <a:cubicBezTo>
                    <a:pt x="2471" y="702"/>
                    <a:pt x="2469" y="620"/>
                    <a:pt x="2448" y="551"/>
                  </a:cubicBezTo>
                  <a:cubicBezTo>
                    <a:pt x="2453" y="514"/>
                    <a:pt x="2459" y="475"/>
                    <a:pt x="2464" y="438"/>
                  </a:cubicBezTo>
                  <a:cubicBezTo>
                    <a:pt x="2492" y="207"/>
                    <a:pt x="2253" y="14"/>
                    <a:pt x="2042" y="11"/>
                  </a:cubicBezTo>
                  <a:cubicBezTo>
                    <a:pt x="2039" y="11"/>
                    <a:pt x="2036" y="11"/>
                    <a:pt x="2033" y="11"/>
                  </a:cubicBezTo>
                  <a:cubicBezTo>
                    <a:pt x="1961" y="11"/>
                    <a:pt x="1900" y="30"/>
                    <a:pt x="1846" y="58"/>
                  </a:cubicBezTo>
                  <a:cubicBezTo>
                    <a:pt x="1804" y="44"/>
                    <a:pt x="1761" y="37"/>
                    <a:pt x="1717" y="37"/>
                  </a:cubicBezTo>
                  <a:cubicBezTo>
                    <a:pt x="1623" y="37"/>
                    <a:pt x="1525" y="73"/>
                    <a:pt x="1438" y="160"/>
                  </a:cubicBezTo>
                  <a:cubicBezTo>
                    <a:pt x="1383" y="216"/>
                    <a:pt x="1316" y="262"/>
                    <a:pt x="1247" y="296"/>
                  </a:cubicBezTo>
                  <a:cubicBezTo>
                    <a:pt x="1176" y="262"/>
                    <a:pt x="1110" y="214"/>
                    <a:pt x="1055" y="158"/>
                  </a:cubicBezTo>
                  <a:cubicBezTo>
                    <a:pt x="967" y="67"/>
                    <a:pt x="868" y="30"/>
                    <a:pt x="772" y="30"/>
                  </a:cubicBezTo>
                  <a:cubicBezTo>
                    <a:pt x="730" y="30"/>
                    <a:pt x="689" y="37"/>
                    <a:pt x="649" y="50"/>
                  </a:cubicBezTo>
                  <a:cubicBezTo>
                    <a:pt x="594" y="20"/>
                    <a:pt x="529" y="0"/>
                    <a:pt x="454" y="0"/>
                  </a:cubicBezTo>
                  <a:close/>
                </a:path>
              </a:pathLst>
            </a:custGeom>
            <a:solidFill>
              <a:srgbClr val="FFFFFF"/>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35"/>
            <p:cNvSpPr/>
            <p:nvPr/>
          </p:nvSpPr>
          <p:spPr>
            <a:xfrm>
              <a:off x="2540908" y="1888227"/>
              <a:ext cx="89816" cy="406413"/>
            </a:xfrm>
            <a:custGeom>
              <a:avLst/>
              <a:gdLst/>
              <a:ahLst/>
              <a:cxnLst/>
              <a:rect l="l" t="t" r="r" b="b"/>
              <a:pathLst>
                <a:path w="1684" h="7620" extrusionOk="0">
                  <a:moveTo>
                    <a:pt x="1044" y="288"/>
                  </a:moveTo>
                  <a:cubicBezTo>
                    <a:pt x="1141" y="288"/>
                    <a:pt x="1232" y="333"/>
                    <a:pt x="1290" y="439"/>
                  </a:cubicBezTo>
                  <a:cubicBezTo>
                    <a:pt x="1413" y="664"/>
                    <a:pt x="1296" y="926"/>
                    <a:pt x="1186" y="1128"/>
                  </a:cubicBezTo>
                  <a:cubicBezTo>
                    <a:pt x="1053" y="1369"/>
                    <a:pt x="902" y="1598"/>
                    <a:pt x="753" y="1828"/>
                  </a:cubicBezTo>
                  <a:cubicBezTo>
                    <a:pt x="737" y="1810"/>
                    <a:pt x="723" y="1794"/>
                    <a:pt x="707" y="1777"/>
                  </a:cubicBezTo>
                  <a:cubicBezTo>
                    <a:pt x="535" y="1576"/>
                    <a:pt x="482" y="1381"/>
                    <a:pt x="512" y="1117"/>
                  </a:cubicBezTo>
                  <a:cubicBezTo>
                    <a:pt x="539" y="873"/>
                    <a:pt x="587" y="563"/>
                    <a:pt x="783" y="393"/>
                  </a:cubicBezTo>
                  <a:cubicBezTo>
                    <a:pt x="859" y="327"/>
                    <a:pt x="954" y="288"/>
                    <a:pt x="1044" y="288"/>
                  </a:cubicBezTo>
                  <a:close/>
                  <a:moveTo>
                    <a:pt x="1046" y="0"/>
                  </a:moveTo>
                  <a:cubicBezTo>
                    <a:pt x="593" y="0"/>
                    <a:pt x="347" y="446"/>
                    <a:pt x="270" y="841"/>
                  </a:cubicBezTo>
                  <a:cubicBezTo>
                    <a:pt x="224" y="1084"/>
                    <a:pt x="185" y="1350"/>
                    <a:pt x="266" y="1589"/>
                  </a:cubicBezTo>
                  <a:cubicBezTo>
                    <a:pt x="330" y="1780"/>
                    <a:pt x="463" y="1929"/>
                    <a:pt x="597" y="2074"/>
                  </a:cubicBezTo>
                  <a:cubicBezTo>
                    <a:pt x="542" y="2163"/>
                    <a:pt x="489" y="2252"/>
                    <a:pt x="440" y="2344"/>
                  </a:cubicBezTo>
                  <a:cubicBezTo>
                    <a:pt x="209" y="2767"/>
                    <a:pt x="75" y="3210"/>
                    <a:pt x="41" y="3694"/>
                  </a:cubicBezTo>
                  <a:cubicBezTo>
                    <a:pt x="0" y="4302"/>
                    <a:pt x="41" y="4922"/>
                    <a:pt x="52" y="5532"/>
                  </a:cubicBezTo>
                  <a:cubicBezTo>
                    <a:pt x="60" y="6115"/>
                    <a:pt x="37" y="6714"/>
                    <a:pt x="188" y="7281"/>
                  </a:cubicBezTo>
                  <a:cubicBezTo>
                    <a:pt x="207" y="7351"/>
                    <a:pt x="262" y="7382"/>
                    <a:pt x="319" y="7382"/>
                  </a:cubicBezTo>
                  <a:cubicBezTo>
                    <a:pt x="403" y="7382"/>
                    <a:pt x="490" y="7313"/>
                    <a:pt x="463" y="7208"/>
                  </a:cubicBezTo>
                  <a:cubicBezTo>
                    <a:pt x="310" y="6643"/>
                    <a:pt x="342" y="6042"/>
                    <a:pt x="333" y="5464"/>
                  </a:cubicBezTo>
                  <a:cubicBezTo>
                    <a:pt x="323" y="4887"/>
                    <a:pt x="287" y="4304"/>
                    <a:pt x="323" y="3728"/>
                  </a:cubicBezTo>
                  <a:cubicBezTo>
                    <a:pt x="355" y="3203"/>
                    <a:pt x="530" y="2748"/>
                    <a:pt x="791" y="2303"/>
                  </a:cubicBezTo>
                  <a:cubicBezTo>
                    <a:pt x="1044" y="2654"/>
                    <a:pt x="1145" y="3076"/>
                    <a:pt x="1182" y="3513"/>
                  </a:cubicBezTo>
                  <a:cubicBezTo>
                    <a:pt x="1294" y="4816"/>
                    <a:pt x="1166" y="6163"/>
                    <a:pt x="911" y="7440"/>
                  </a:cubicBezTo>
                  <a:cubicBezTo>
                    <a:pt x="890" y="7548"/>
                    <a:pt x="980" y="7620"/>
                    <a:pt x="1063" y="7620"/>
                  </a:cubicBezTo>
                  <a:cubicBezTo>
                    <a:pt x="1117" y="7620"/>
                    <a:pt x="1168" y="7589"/>
                    <a:pt x="1182" y="7518"/>
                  </a:cubicBezTo>
                  <a:cubicBezTo>
                    <a:pt x="1395" y="6457"/>
                    <a:pt x="1503" y="5378"/>
                    <a:pt x="1496" y="4295"/>
                  </a:cubicBezTo>
                  <a:cubicBezTo>
                    <a:pt x="1492" y="3825"/>
                    <a:pt x="1483" y="3341"/>
                    <a:pt x="1368" y="2882"/>
                  </a:cubicBezTo>
                  <a:cubicBezTo>
                    <a:pt x="1319" y="2691"/>
                    <a:pt x="1248" y="2501"/>
                    <a:pt x="1152" y="2328"/>
                  </a:cubicBezTo>
                  <a:cubicBezTo>
                    <a:pt x="1094" y="2225"/>
                    <a:pt x="1024" y="2135"/>
                    <a:pt x="948" y="2048"/>
                  </a:cubicBezTo>
                  <a:cubicBezTo>
                    <a:pt x="1195" y="1679"/>
                    <a:pt x="1494" y="1298"/>
                    <a:pt x="1595" y="875"/>
                  </a:cubicBezTo>
                  <a:cubicBezTo>
                    <a:pt x="1684" y="506"/>
                    <a:pt x="1519" y="26"/>
                    <a:pt x="1083" y="1"/>
                  </a:cubicBezTo>
                  <a:cubicBezTo>
                    <a:pt x="1071" y="0"/>
                    <a:pt x="1058"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35"/>
            <p:cNvSpPr/>
            <p:nvPr/>
          </p:nvSpPr>
          <p:spPr>
            <a:xfrm>
              <a:off x="2485120" y="2193675"/>
              <a:ext cx="205233" cy="132004"/>
            </a:xfrm>
            <a:custGeom>
              <a:avLst/>
              <a:gdLst/>
              <a:ahLst/>
              <a:cxnLst/>
              <a:rect l="l" t="t" r="r" b="b"/>
              <a:pathLst>
                <a:path w="3848" h="2475" extrusionOk="0">
                  <a:moveTo>
                    <a:pt x="2832" y="0"/>
                  </a:moveTo>
                  <a:cubicBezTo>
                    <a:pt x="2601" y="0"/>
                    <a:pt x="2367" y="24"/>
                    <a:pt x="2189" y="24"/>
                  </a:cubicBezTo>
                  <a:cubicBezTo>
                    <a:pt x="1946" y="24"/>
                    <a:pt x="1702" y="22"/>
                    <a:pt x="1459" y="22"/>
                  </a:cubicBezTo>
                  <a:cubicBezTo>
                    <a:pt x="1144" y="22"/>
                    <a:pt x="830" y="25"/>
                    <a:pt x="516" y="37"/>
                  </a:cubicBezTo>
                  <a:cubicBezTo>
                    <a:pt x="190" y="51"/>
                    <a:pt x="38" y="327"/>
                    <a:pt x="59" y="577"/>
                  </a:cubicBezTo>
                  <a:cubicBezTo>
                    <a:pt x="59" y="588"/>
                    <a:pt x="59" y="597"/>
                    <a:pt x="61" y="606"/>
                  </a:cubicBezTo>
                  <a:cubicBezTo>
                    <a:pt x="57" y="643"/>
                    <a:pt x="54" y="678"/>
                    <a:pt x="49" y="716"/>
                  </a:cubicBezTo>
                  <a:cubicBezTo>
                    <a:pt x="20" y="999"/>
                    <a:pt x="1" y="1281"/>
                    <a:pt x="38" y="1525"/>
                  </a:cubicBezTo>
                  <a:cubicBezTo>
                    <a:pt x="40" y="1587"/>
                    <a:pt x="43" y="1646"/>
                    <a:pt x="52" y="1704"/>
                  </a:cubicBezTo>
                  <a:cubicBezTo>
                    <a:pt x="57" y="1754"/>
                    <a:pt x="64" y="1802"/>
                    <a:pt x="75" y="1850"/>
                  </a:cubicBezTo>
                  <a:cubicBezTo>
                    <a:pt x="82" y="1883"/>
                    <a:pt x="91" y="1915"/>
                    <a:pt x="100" y="1947"/>
                  </a:cubicBezTo>
                  <a:cubicBezTo>
                    <a:pt x="155" y="2126"/>
                    <a:pt x="318" y="2282"/>
                    <a:pt x="511" y="2296"/>
                  </a:cubicBezTo>
                  <a:cubicBezTo>
                    <a:pt x="546" y="2309"/>
                    <a:pt x="585" y="2323"/>
                    <a:pt x="628" y="2330"/>
                  </a:cubicBezTo>
                  <a:cubicBezTo>
                    <a:pt x="1155" y="2414"/>
                    <a:pt x="1683" y="2474"/>
                    <a:pt x="2216" y="2474"/>
                  </a:cubicBezTo>
                  <a:cubicBezTo>
                    <a:pt x="2246" y="2474"/>
                    <a:pt x="2275" y="2474"/>
                    <a:pt x="2304" y="2473"/>
                  </a:cubicBezTo>
                  <a:cubicBezTo>
                    <a:pt x="2335" y="2473"/>
                    <a:pt x="2366" y="2473"/>
                    <a:pt x="2397" y="2473"/>
                  </a:cubicBezTo>
                  <a:cubicBezTo>
                    <a:pt x="2446" y="2473"/>
                    <a:pt x="2496" y="2473"/>
                    <a:pt x="2546" y="2473"/>
                  </a:cubicBezTo>
                  <a:cubicBezTo>
                    <a:pt x="2872" y="2473"/>
                    <a:pt x="3230" y="2461"/>
                    <a:pt x="3479" y="2271"/>
                  </a:cubicBezTo>
                  <a:cubicBezTo>
                    <a:pt x="3582" y="2192"/>
                    <a:pt x="3664" y="2069"/>
                    <a:pt x="3722" y="1919"/>
                  </a:cubicBezTo>
                  <a:cubicBezTo>
                    <a:pt x="3742" y="1869"/>
                    <a:pt x="3759" y="1818"/>
                    <a:pt x="3773" y="1765"/>
                  </a:cubicBezTo>
                  <a:cubicBezTo>
                    <a:pt x="3816" y="1612"/>
                    <a:pt x="3835" y="1442"/>
                    <a:pt x="3835" y="1272"/>
                  </a:cubicBezTo>
                  <a:cubicBezTo>
                    <a:pt x="3848" y="1107"/>
                    <a:pt x="3841" y="939"/>
                    <a:pt x="3814" y="779"/>
                  </a:cubicBezTo>
                  <a:cubicBezTo>
                    <a:pt x="3807" y="737"/>
                    <a:pt x="3800" y="694"/>
                    <a:pt x="3789" y="654"/>
                  </a:cubicBezTo>
                  <a:cubicBezTo>
                    <a:pt x="3729" y="423"/>
                    <a:pt x="3621" y="228"/>
                    <a:pt x="3460" y="127"/>
                  </a:cubicBezTo>
                  <a:cubicBezTo>
                    <a:pt x="3298" y="25"/>
                    <a:pt x="3067" y="0"/>
                    <a:pt x="28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35"/>
            <p:cNvSpPr/>
            <p:nvPr/>
          </p:nvSpPr>
          <p:spPr>
            <a:xfrm>
              <a:off x="2485120" y="2231222"/>
              <a:ext cx="205233" cy="56588"/>
            </a:xfrm>
            <a:custGeom>
              <a:avLst/>
              <a:gdLst/>
              <a:ahLst/>
              <a:cxnLst/>
              <a:rect l="l" t="t" r="r" b="b"/>
              <a:pathLst>
                <a:path w="3848" h="1061" extrusionOk="0">
                  <a:moveTo>
                    <a:pt x="1008" y="0"/>
                  </a:moveTo>
                  <a:cubicBezTo>
                    <a:pt x="688" y="0"/>
                    <a:pt x="368" y="4"/>
                    <a:pt x="49" y="12"/>
                  </a:cubicBezTo>
                  <a:cubicBezTo>
                    <a:pt x="20" y="295"/>
                    <a:pt x="1" y="577"/>
                    <a:pt x="38" y="821"/>
                  </a:cubicBezTo>
                  <a:cubicBezTo>
                    <a:pt x="40" y="883"/>
                    <a:pt x="43" y="942"/>
                    <a:pt x="52" y="1000"/>
                  </a:cubicBezTo>
                  <a:cubicBezTo>
                    <a:pt x="414" y="988"/>
                    <a:pt x="777" y="983"/>
                    <a:pt x="1141" y="983"/>
                  </a:cubicBezTo>
                  <a:cubicBezTo>
                    <a:pt x="2017" y="983"/>
                    <a:pt x="2898" y="1014"/>
                    <a:pt x="3773" y="1061"/>
                  </a:cubicBezTo>
                  <a:cubicBezTo>
                    <a:pt x="3816" y="908"/>
                    <a:pt x="3835" y="738"/>
                    <a:pt x="3835" y="568"/>
                  </a:cubicBezTo>
                  <a:cubicBezTo>
                    <a:pt x="3848" y="403"/>
                    <a:pt x="3841" y="235"/>
                    <a:pt x="3814" y="75"/>
                  </a:cubicBezTo>
                  <a:cubicBezTo>
                    <a:pt x="2878" y="30"/>
                    <a:pt x="1942" y="0"/>
                    <a:pt x="10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35"/>
            <p:cNvSpPr/>
            <p:nvPr/>
          </p:nvSpPr>
          <p:spPr>
            <a:xfrm>
              <a:off x="2697711" y="1935802"/>
              <a:ext cx="130937" cy="210247"/>
            </a:xfrm>
            <a:custGeom>
              <a:avLst/>
              <a:gdLst/>
              <a:ahLst/>
              <a:cxnLst/>
              <a:rect l="l" t="t" r="r" b="b"/>
              <a:pathLst>
                <a:path w="2455" h="3942" extrusionOk="0">
                  <a:moveTo>
                    <a:pt x="2139" y="0"/>
                  </a:moveTo>
                  <a:cubicBezTo>
                    <a:pt x="2119" y="0"/>
                    <a:pt x="2099" y="2"/>
                    <a:pt x="2081" y="7"/>
                  </a:cubicBezTo>
                  <a:cubicBezTo>
                    <a:pt x="1946" y="43"/>
                    <a:pt x="1886" y="176"/>
                    <a:pt x="1910" y="305"/>
                  </a:cubicBezTo>
                  <a:cubicBezTo>
                    <a:pt x="1974" y="663"/>
                    <a:pt x="1884" y="1025"/>
                    <a:pt x="1765" y="1363"/>
                  </a:cubicBezTo>
                  <a:cubicBezTo>
                    <a:pt x="1655" y="1680"/>
                    <a:pt x="1537" y="2035"/>
                    <a:pt x="1333" y="2306"/>
                  </a:cubicBezTo>
                  <a:cubicBezTo>
                    <a:pt x="977" y="2783"/>
                    <a:pt x="413" y="3050"/>
                    <a:pt x="110" y="3576"/>
                  </a:cubicBezTo>
                  <a:cubicBezTo>
                    <a:pt x="0" y="3765"/>
                    <a:pt x="169" y="3942"/>
                    <a:pt x="334" y="3942"/>
                  </a:cubicBezTo>
                  <a:cubicBezTo>
                    <a:pt x="407" y="3942"/>
                    <a:pt x="479" y="3907"/>
                    <a:pt x="526" y="3825"/>
                  </a:cubicBezTo>
                  <a:cubicBezTo>
                    <a:pt x="844" y="3277"/>
                    <a:pt x="1473" y="3004"/>
                    <a:pt x="1811" y="2467"/>
                  </a:cubicBezTo>
                  <a:cubicBezTo>
                    <a:pt x="1910" y="2309"/>
                    <a:pt x="1980" y="2134"/>
                    <a:pt x="2050" y="1962"/>
                  </a:cubicBezTo>
                  <a:cubicBezTo>
                    <a:pt x="2127" y="1780"/>
                    <a:pt x="2201" y="1597"/>
                    <a:pt x="2263" y="1409"/>
                  </a:cubicBezTo>
                  <a:cubicBezTo>
                    <a:pt x="2394" y="1009"/>
                    <a:pt x="2454" y="596"/>
                    <a:pt x="2378" y="179"/>
                  </a:cubicBezTo>
                  <a:cubicBezTo>
                    <a:pt x="2359" y="70"/>
                    <a:pt x="2246" y="0"/>
                    <a:pt x="21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35"/>
            <p:cNvSpPr/>
            <p:nvPr/>
          </p:nvSpPr>
          <p:spPr>
            <a:xfrm>
              <a:off x="2727099" y="1748437"/>
              <a:ext cx="93710" cy="106563"/>
            </a:xfrm>
            <a:custGeom>
              <a:avLst/>
              <a:gdLst/>
              <a:ahLst/>
              <a:cxnLst/>
              <a:rect l="l" t="t" r="r" b="b"/>
              <a:pathLst>
                <a:path w="1757" h="1998" extrusionOk="0">
                  <a:moveTo>
                    <a:pt x="277" y="0"/>
                  </a:moveTo>
                  <a:cubicBezTo>
                    <a:pt x="192" y="0"/>
                    <a:pt x="104" y="44"/>
                    <a:pt x="64" y="120"/>
                  </a:cubicBezTo>
                  <a:cubicBezTo>
                    <a:pt x="0" y="239"/>
                    <a:pt x="36" y="377"/>
                    <a:pt x="149" y="451"/>
                  </a:cubicBezTo>
                  <a:cubicBezTo>
                    <a:pt x="213" y="494"/>
                    <a:pt x="277" y="538"/>
                    <a:pt x="339" y="586"/>
                  </a:cubicBezTo>
                  <a:cubicBezTo>
                    <a:pt x="344" y="591"/>
                    <a:pt x="353" y="598"/>
                    <a:pt x="358" y="602"/>
                  </a:cubicBezTo>
                  <a:cubicBezTo>
                    <a:pt x="372" y="614"/>
                    <a:pt x="388" y="627"/>
                    <a:pt x="403" y="639"/>
                  </a:cubicBezTo>
                  <a:cubicBezTo>
                    <a:pt x="433" y="666"/>
                    <a:pt x="463" y="690"/>
                    <a:pt x="493" y="719"/>
                  </a:cubicBezTo>
                  <a:cubicBezTo>
                    <a:pt x="608" y="825"/>
                    <a:pt x="716" y="940"/>
                    <a:pt x="815" y="1063"/>
                  </a:cubicBezTo>
                  <a:cubicBezTo>
                    <a:pt x="822" y="1071"/>
                    <a:pt x="830" y="1082"/>
                    <a:pt x="837" y="1091"/>
                  </a:cubicBezTo>
                  <a:cubicBezTo>
                    <a:pt x="836" y="1091"/>
                    <a:pt x="836" y="1090"/>
                    <a:pt x="836" y="1090"/>
                  </a:cubicBezTo>
                  <a:lnTo>
                    <a:pt x="836" y="1090"/>
                  </a:lnTo>
                  <a:cubicBezTo>
                    <a:pt x="837" y="1090"/>
                    <a:pt x="863" y="1126"/>
                    <a:pt x="863" y="1126"/>
                  </a:cubicBezTo>
                  <a:cubicBezTo>
                    <a:pt x="886" y="1158"/>
                    <a:pt x="909" y="1190"/>
                    <a:pt x="932" y="1224"/>
                  </a:cubicBezTo>
                  <a:cubicBezTo>
                    <a:pt x="973" y="1286"/>
                    <a:pt x="1012" y="1350"/>
                    <a:pt x="1049" y="1413"/>
                  </a:cubicBezTo>
                  <a:cubicBezTo>
                    <a:pt x="1088" y="1483"/>
                    <a:pt x="1126" y="1552"/>
                    <a:pt x="1159" y="1624"/>
                  </a:cubicBezTo>
                  <a:cubicBezTo>
                    <a:pt x="1177" y="1660"/>
                    <a:pt x="1193" y="1695"/>
                    <a:pt x="1207" y="1732"/>
                  </a:cubicBezTo>
                  <a:cubicBezTo>
                    <a:pt x="1209" y="1736"/>
                    <a:pt x="1211" y="1738"/>
                    <a:pt x="1211" y="1738"/>
                  </a:cubicBezTo>
                  <a:cubicBezTo>
                    <a:pt x="1212" y="1741"/>
                    <a:pt x="1212" y="1745"/>
                    <a:pt x="1216" y="1750"/>
                  </a:cubicBezTo>
                  <a:cubicBezTo>
                    <a:pt x="1223" y="1771"/>
                    <a:pt x="1232" y="1794"/>
                    <a:pt x="1241" y="1816"/>
                  </a:cubicBezTo>
                  <a:cubicBezTo>
                    <a:pt x="1278" y="1915"/>
                    <a:pt x="1368" y="1998"/>
                    <a:pt x="1474" y="1998"/>
                  </a:cubicBezTo>
                  <a:cubicBezTo>
                    <a:pt x="1495" y="1998"/>
                    <a:pt x="1516" y="1995"/>
                    <a:pt x="1538" y="1988"/>
                  </a:cubicBezTo>
                  <a:cubicBezTo>
                    <a:pt x="1654" y="1952"/>
                    <a:pt x="1756" y="1817"/>
                    <a:pt x="1710" y="1690"/>
                  </a:cubicBezTo>
                  <a:cubicBezTo>
                    <a:pt x="1459" y="1011"/>
                    <a:pt x="1003" y="432"/>
                    <a:pt x="397" y="35"/>
                  </a:cubicBezTo>
                  <a:cubicBezTo>
                    <a:pt x="362" y="11"/>
                    <a:pt x="320" y="0"/>
                    <a:pt x="2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35"/>
            <p:cNvSpPr/>
            <p:nvPr/>
          </p:nvSpPr>
          <p:spPr>
            <a:xfrm>
              <a:off x="2332850" y="1917775"/>
              <a:ext cx="90936" cy="185819"/>
            </a:xfrm>
            <a:custGeom>
              <a:avLst/>
              <a:gdLst/>
              <a:ahLst/>
              <a:cxnLst/>
              <a:rect l="l" t="t" r="r" b="b"/>
              <a:pathLst>
                <a:path w="1705" h="3484" extrusionOk="0">
                  <a:moveTo>
                    <a:pt x="238" y="1"/>
                  </a:moveTo>
                  <a:cubicBezTo>
                    <a:pt x="118" y="1"/>
                    <a:pt x="1" y="78"/>
                    <a:pt x="6" y="234"/>
                  </a:cubicBezTo>
                  <a:cubicBezTo>
                    <a:pt x="49" y="1400"/>
                    <a:pt x="167" y="2741"/>
                    <a:pt x="1238" y="3443"/>
                  </a:cubicBezTo>
                  <a:cubicBezTo>
                    <a:pt x="1281" y="3471"/>
                    <a:pt x="1324" y="3484"/>
                    <a:pt x="1364" y="3484"/>
                  </a:cubicBezTo>
                  <a:cubicBezTo>
                    <a:pt x="1568" y="3484"/>
                    <a:pt x="1705" y="3168"/>
                    <a:pt x="1486" y="3025"/>
                  </a:cubicBezTo>
                  <a:cubicBezTo>
                    <a:pt x="580" y="2431"/>
                    <a:pt x="527" y="1208"/>
                    <a:pt x="492" y="237"/>
                  </a:cubicBezTo>
                  <a:cubicBezTo>
                    <a:pt x="486" y="80"/>
                    <a:pt x="361" y="1"/>
                    <a:pt x="2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5"/>
            <p:cNvSpPr/>
            <p:nvPr/>
          </p:nvSpPr>
          <p:spPr>
            <a:xfrm>
              <a:off x="2523201" y="2334265"/>
              <a:ext cx="66615" cy="45175"/>
            </a:xfrm>
            <a:custGeom>
              <a:avLst/>
              <a:gdLst/>
              <a:ahLst/>
              <a:cxnLst/>
              <a:rect l="l" t="t" r="r" b="b"/>
              <a:pathLst>
                <a:path w="1249" h="847" extrusionOk="0">
                  <a:moveTo>
                    <a:pt x="435" y="91"/>
                  </a:moveTo>
                  <a:cubicBezTo>
                    <a:pt x="435" y="91"/>
                    <a:pt x="436" y="92"/>
                    <a:pt x="436" y="93"/>
                  </a:cubicBezTo>
                  <a:lnTo>
                    <a:pt x="436" y="93"/>
                  </a:lnTo>
                  <a:cubicBezTo>
                    <a:pt x="436" y="92"/>
                    <a:pt x="435" y="91"/>
                    <a:pt x="435" y="91"/>
                  </a:cubicBezTo>
                  <a:close/>
                  <a:moveTo>
                    <a:pt x="436" y="93"/>
                  </a:moveTo>
                  <a:cubicBezTo>
                    <a:pt x="441" y="98"/>
                    <a:pt x="445" y="103"/>
                    <a:pt x="449" y="108"/>
                  </a:cubicBezTo>
                  <a:lnTo>
                    <a:pt x="449" y="108"/>
                  </a:lnTo>
                  <a:cubicBezTo>
                    <a:pt x="445" y="103"/>
                    <a:pt x="441" y="98"/>
                    <a:pt x="436" y="93"/>
                  </a:cubicBezTo>
                  <a:close/>
                  <a:moveTo>
                    <a:pt x="248" y="1"/>
                  </a:moveTo>
                  <a:cubicBezTo>
                    <a:pt x="206" y="1"/>
                    <a:pt x="162" y="11"/>
                    <a:pt x="128" y="32"/>
                  </a:cubicBezTo>
                  <a:cubicBezTo>
                    <a:pt x="75" y="66"/>
                    <a:pt x="29" y="116"/>
                    <a:pt x="15" y="176"/>
                  </a:cubicBezTo>
                  <a:cubicBezTo>
                    <a:pt x="1" y="236"/>
                    <a:pt x="1" y="312"/>
                    <a:pt x="38" y="364"/>
                  </a:cubicBezTo>
                  <a:cubicBezTo>
                    <a:pt x="150" y="514"/>
                    <a:pt x="286" y="644"/>
                    <a:pt x="456" y="725"/>
                  </a:cubicBezTo>
                  <a:cubicBezTo>
                    <a:pt x="613" y="800"/>
                    <a:pt x="782" y="847"/>
                    <a:pt x="954" y="847"/>
                  </a:cubicBezTo>
                  <a:cubicBezTo>
                    <a:pt x="969" y="847"/>
                    <a:pt x="984" y="847"/>
                    <a:pt x="999" y="846"/>
                  </a:cubicBezTo>
                  <a:cubicBezTo>
                    <a:pt x="1126" y="842"/>
                    <a:pt x="1248" y="741"/>
                    <a:pt x="1243" y="605"/>
                  </a:cubicBezTo>
                  <a:cubicBezTo>
                    <a:pt x="1240" y="482"/>
                    <a:pt x="1143" y="360"/>
                    <a:pt x="1011" y="360"/>
                  </a:cubicBezTo>
                  <a:cubicBezTo>
                    <a:pt x="1008" y="360"/>
                    <a:pt x="1005" y="360"/>
                    <a:pt x="1002" y="360"/>
                  </a:cubicBezTo>
                  <a:cubicBezTo>
                    <a:pt x="991" y="361"/>
                    <a:pt x="980" y="361"/>
                    <a:pt x="969" y="361"/>
                  </a:cubicBezTo>
                  <a:cubicBezTo>
                    <a:pt x="940" y="361"/>
                    <a:pt x="910" y="359"/>
                    <a:pt x="882" y="357"/>
                  </a:cubicBezTo>
                  <a:cubicBezTo>
                    <a:pt x="823" y="346"/>
                    <a:pt x="766" y="330"/>
                    <a:pt x="713" y="309"/>
                  </a:cubicBezTo>
                  <a:cubicBezTo>
                    <a:pt x="658" y="284"/>
                    <a:pt x="607" y="254"/>
                    <a:pt x="559" y="218"/>
                  </a:cubicBezTo>
                  <a:cubicBezTo>
                    <a:pt x="520" y="184"/>
                    <a:pt x="483" y="148"/>
                    <a:pt x="449" y="108"/>
                  </a:cubicBezTo>
                  <a:lnTo>
                    <a:pt x="449" y="108"/>
                  </a:lnTo>
                  <a:cubicBezTo>
                    <a:pt x="451" y="110"/>
                    <a:pt x="453" y="113"/>
                    <a:pt x="454" y="116"/>
                  </a:cubicBezTo>
                  <a:cubicBezTo>
                    <a:pt x="417" y="66"/>
                    <a:pt x="378" y="27"/>
                    <a:pt x="314" y="9"/>
                  </a:cubicBezTo>
                  <a:cubicBezTo>
                    <a:pt x="294" y="4"/>
                    <a:pt x="272" y="1"/>
                    <a:pt x="2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35"/>
            <p:cNvSpPr/>
            <p:nvPr/>
          </p:nvSpPr>
          <p:spPr>
            <a:xfrm>
              <a:off x="2570029" y="1508965"/>
              <a:ext cx="32428" cy="147738"/>
            </a:xfrm>
            <a:custGeom>
              <a:avLst/>
              <a:gdLst/>
              <a:ahLst/>
              <a:cxnLst/>
              <a:rect l="l" t="t" r="r" b="b"/>
              <a:pathLst>
                <a:path w="608" h="2770" extrusionOk="0">
                  <a:moveTo>
                    <a:pt x="245" y="1"/>
                  </a:moveTo>
                  <a:cubicBezTo>
                    <a:pt x="228" y="1"/>
                    <a:pt x="212" y="2"/>
                    <a:pt x="197" y="6"/>
                  </a:cubicBezTo>
                  <a:cubicBezTo>
                    <a:pt x="57" y="36"/>
                    <a:pt x="0" y="165"/>
                    <a:pt x="14" y="295"/>
                  </a:cubicBezTo>
                  <a:cubicBezTo>
                    <a:pt x="90" y="1035"/>
                    <a:pt x="122" y="1780"/>
                    <a:pt x="112" y="2522"/>
                  </a:cubicBezTo>
                  <a:cubicBezTo>
                    <a:pt x="109" y="2685"/>
                    <a:pt x="238" y="2769"/>
                    <a:pt x="364" y="2769"/>
                  </a:cubicBezTo>
                  <a:cubicBezTo>
                    <a:pt x="480" y="2769"/>
                    <a:pt x="594" y="2696"/>
                    <a:pt x="595" y="2545"/>
                  </a:cubicBezTo>
                  <a:cubicBezTo>
                    <a:pt x="608" y="1759"/>
                    <a:pt x="569" y="972"/>
                    <a:pt x="487" y="188"/>
                  </a:cubicBezTo>
                  <a:cubicBezTo>
                    <a:pt x="477" y="75"/>
                    <a:pt x="353" y="1"/>
                    <a:pt x="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35"/>
            <p:cNvSpPr/>
            <p:nvPr/>
          </p:nvSpPr>
          <p:spPr>
            <a:xfrm>
              <a:off x="2363091" y="1613501"/>
              <a:ext cx="80483" cy="74776"/>
            </a:xfrm>
            <a:custGeom>
              <a:avLst/>
              <a:gdLst/>
              <a:ahLst/>
              <a:cxnLst/>
              <a:rect l="l" t="t" r="r" b="b"/>
              <a:pathLst>
                <a:path w="1509" h="1402" extrusionOk="0">
                  <a:moveTo>
                    <a:pt x="292" y="0"/>
                  </a:moveTo>
                  <a:cubicBezTo>
                    <a:pt x="267" y="0"/>
                    <a:pt x="243" y="3"/>
                    <a:pt x="219" y="8"/>
                  </a:cubicBezTo>
                  <a:cubicBezTo>
                    <a:pt x="95" y="36"/>
                    <a:pt x="1" y="172"/>
                    <a:pt x="35" y="298"/>
                  </a:cubicBezTo>
                  <a:cubicBezTo>
                    <a:pt x="63" y="399"/>
                    <a:pt x="143" y="472"/>
                    <a:pt x="240" y="484"/>
                  </a:cubicBezTo>
                  <a:cubicBezTo>
                    <a:pt x="245" y="490"/>
                    <a:pt x="249" y="495"/>
                    <a:pt x="254" y="498"/>
                  </a:cubicBezTo>
                  <a:lnTo>
                    <a:pt x="371" y="621"/>
                  </a:lnTo>
                  <a:cubicBezTo>
                    <a:pt x="447" y="699"/>
                    <a:pt x="524" y="777"/>
                    <a:pt x="600" y="855"/>
                  </a:cubicBezTo>
                  <a:cubicBezTo>
                    <a:pt x="752" y="1011"/>
                    <a:pt x="903" y="1168"/>
                    <a:pt x="1055" y="1324"/>
                  </a:cubicBezTo>
                  <a:cubicBezTo>
                    <a:pt x="1104" y="1374"/>
                    <a:pt x="1174" y="1402"/>
                    <a:pt x="1243" y="1402"/>
                  </a:cubicBezTo>
                  <a:cubicBezTo>
                    <a:pt x="1299" y="1402"/>
                    <a:pt x="1356" y="1383"/>
                    <a:pt x="1399" y="1340"/>
                  </a:cubicBezTo>
                  <a:cubicBezTo>
                    <a:pt x="1489" y="1250"/>
                    <a:pt x="1509" y="1094"/>
                    <a:pt x="1415" y="996"/>
                  </a:cubicBezTo>
                  <a:cubicBezTo>
                    <a:pt x="1245" y="821"/>
                    <a:pt x="1075" y="646"/>
                    <a:pt x="905" y="470"/>
                  </a:cubicBezTo>
                  <a:cubicBezTo>
                    <a:pt x="821" y="385"/>
                    <a:pt x="738" y="300"/>
                    <a:pt x="655" y="215"/>
                  </a:cubicBezTo>
                  <a:cubicBezTo>
                    <a:pt x="605" y="164"/>
                    <a:pt x="556" y="109"/>
                    <a:pt x="497" y="66"/>
                  </a:cubicBezTo>
                  <a:cubicBezTo>
                    <a:pt x="437" y="22"/>
                    <a:pt x="365" y="0"/>
                    <a:pt x="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35"/>
            <p:cNvSpPr/>
            <p:nvPr/>
          </p:nvSpPr>
          <p:spPr>
            <a:xfrm>
              <a:off x="2758939" y="1619954"/>
              <a:ext cx="62829" cy="68642"/>
            </a:xfrm>
            <a:custGeom>
              <a:avLst/>
              <a:gdLst/>
              <a:ahLst/>
              <a:cxnLst/>
              <a:rect l="l" t="t" r="r" b="b"/>
              <a:pathLst>
                <a:path w="1178" h="1287" extrusionOk="0">
                  <a:moveTo>
                    <a:pt x="892" y="1"/>
                  </a:moveTo>
                  <a:cubicBezTo>
                    <a:pt x="836" y="1"/>
                    <a:pt x="780" y="20"/>
                    <a:pt x="738" y="64"/>
                  </a:cubicBezTo>
                  <a:cubicBezTo>
                    <a:pt x="484" y="321"/>
                    <a:pt x="257" y="606"/>
                    <a:pt x="68" y="914"/>
                  </a:cubicBezTo>
                  <a:cubicBezTo>
                    <a:pt x="0" y="1023"/>
                    <a:pt x="23" y="1182"/>
                    <a:pt x="139" y="1249"/>
                  </a:cubicBezTo>
                  <a:cubicBezTo>
                    <a:pt x="180" y="1274"/>
                    <a:pt x="227" y="1286"/>
                    <a:pt x="274" y="1286"/>
                  </a:cubicBezTo>
                  <a:cubicBezTo>
                    <a:pt x="353" y="1286"/>
                    <a:pt x="430" y="1251"/>
                    <a:pt x="475" y="1178"/>
                  </a:cubicBezTo>
                  <a:cubicBezTo>
                    <a:pt x="564" y="1035"/>
                    <a:pt x="660" y="898"/>
                    <a:pt x="762" y="766"/>
                  </a:cubicBezTo>
                  <a:cubicBezTo>
                    <a:pt x="787" y="734"/>
                    <a:pt x="812" y="702"/>
                    <a:pt x="839" y="672"/>
                  </a:cubicBezTo>
                  <a:cubicBezTo>
                    <a:pt x="844" y="663"/>
                    <a:pt x="851" y="656"/>
                    <a:pt x="858" y="649"/>
                  </a:cubicBezTo>
                  <a:cubicBezTo>
                    <a:pt x="860" y="645"/>
                    <a:pt x="867" y="638"/>
                    <a:pt x="871" y="633"/>
                  </a:cubicBezTo>
                  <a:cubicBezTo>
                    <a:pt x="878" y="626"/>
                    <a:pt x="883" y="617"/>
                    <a:pt x="890" y="610"/>
                  </a:cubicBezTo>
                  <a:cubicBezTo>
                    <a:pt x="947" y="546"/>
                    <a:pt x="1005" y="484"/>
                    <a:pt x="1064" y="422"/>
                  </a:cubicBezTo>
                  <a:cubicBezTo>
                    <a:pt x="1152" y="331"/>
                    <a:pt x="1177" y="175"/>
                    <a:pt x="1080" y="80"/>
                  </a:cubicBezTo>
                  <a:cubicBezTo>
                    <a:pt x="1032" y="30"/>
                    <a:pt x="961" y="1"/>
                    <a:pt x="8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9" name="Google Shape;2129;p35"/>
          <p:cNvGrpSpPr/>
          <p:nvPr/>
        </p:nvGrpSpPr>
        <p:grpSpPr>
          <a:xfrm>
            <a:off x="490857" y="3000656"/>
            <a:ext cx="1059580" cy="1088238"/>
            <a:chOff x="1742490" y="367839"/>
            <a:chExt cx="629242" cy="646260"/>
          </a:xfrm>
        </p:grpSpPr>
        <p:sp>
          <p:nvSpPr>
            <p:cNvPr id="2130" name="Google Shape;2130;p35"/>
            <p:cNvSpPr/>
            <p:nvPr/>
          </p:nvSpPr>
          <p:spPr>
            <a:xfrm>
              <a:off x="1754810" y="367839"/>
              <a:ext cx="604819" cy="646260"/>
            </a:xfrm>
            <a:custGeom>
              <a:avLst/>
              <a:gdLst/>
              <a:ahLst/>
              <a:cxnLst/>
              <a:rect l="l" t="t" r="r" b="b"/>
              <a:pathLst>
                <a:path w="11340" h="12117" extrusionOk="0">
                  <a:moveTo>
                    <a:pt x="5053" y="0"/>
                  </a:moveTo>
                  <a:cubicBezTo>
                    <a:pt x="4764" y="0"/>
                    <a:pt x="4519" y="174"/>
                    <a:pt x="4294" y="337"/>
                  </a:cubicBezTo>
                  <a:cubicBezTo>
                    <a:pt x="4186" y="415"/>
                    <a:pt x="4080" y="493"/>
                    <a:pt x="3972" y="571"/>
                  </a:cubicBezTo>
                  <a:cubicBezTo>
                    <a:pt x="3638" y="814"/>
                    <a:pt x="3305" y="1058"/>
                    <a:pt x="2970" y="1301"/>
                  </a:cubicBezTo>
                  <a:cubicBezTo>
                    <a:pt x="2483" y="1656"/>
                    <a:pt x="1996" y="2014"/>
                    <a:pt x="1510" y="2372"/>
                  </a:cubicBezTo>
                  <a:cubicBezTo>
                    <a:pt x="1441" y="2423"/>
                    <a:pt x="1370" y="2474"/>
                    <a:pt x="1301" y="2526"/>
                  </a:cubicBezTo>
                  <a:cubicBezTo>
                    <a:pt x="1085" y="2685"/>
                    <a:pt x="869" y="2843"/>
                    <a:pt x="652" y="3002"/>
                  </a:cubicBezTo>
                  <a:cubicBezTo>
                    <a:pt x="415" y="3180"/>
                    <a:pt x="169" y="3369"/>
                    <a:pt x="85" y="3665"/>
                  </a:cubicBezTo>
                  <a:cubicBezTo>
                    <a:pt x="0" y="3974"/>
                    <a:pt x="140" y="4312"/>
                    <a:pt x="273" y="4585"/>
                  </a:cubicBezTo>
                  <a:cubicBezTo>
                    <a:pt x="420" y="4891"/>
                    <a:pt x="610" y="5175"/>
                    <a:pt x="810" y="5450"/>
                  </a:cubicBezTo>
                  <a:cubicBezTo>
                    <a:pt x="1010" y="5721"/>
                    <a:pt x="1219" y="5985"/>
                    <a:pt x="1409" y="6265"/>
                  </a:cubicBezTo>
                  <a:cubicBezTo>
                    <a:pt x="1562" y="6492"/>
                    <a:pt x="1702" y="6750"/>
                    <a:pt x="1939" y="6901"/>
                  </a:cubicBezTo>
                  <a:cubicBezTo>
                    <a:pt x="2070" y="6984"/>
                    <a:pt x="2202" y="7016"/>
                    <a:pt x="2337" y="7016"/>
                  </a:cubicBezTo>
                  <a:cubicBezTo>
                    <a:pt x="2481" y="7016"/>
                    <a:pt x="2627" y="6980"/>
                    <a:pt x="2777" y="6931"/>
                  </a:cubicBezTo>
                  <a:cubicBezTo>
                    <a:pt x="2874" y="6901"/>
                    <a:pt x="2963" y="6880"/>
                    <a:pt x="3047" y="6880"/>
                  </a:cubicBezTo>
                  <a:cubicBezTo>
                    <a:pt x="3155" y="6880"/>
                    <a:pt x="3256" y="6914"/>
                    <a:pt x="3357" y="7002"/>
                  </a:cubicBezTo>
                  <a:cubicBezTo>
                    <a:pt x="3513" y="7140"/>
                    <a:pt x="3603" y="7367"/>
                    <a:pt x="3598" y="7578"/>
                  </a:cubicBezTo>
                  <a:cubicBezTo>
                    <a:pt x="3594" y="7810"/>
                    <a:pt x="3507" y="8037"/>
                    <a:pt x="3452" y="8260"/>
                  </a:cubicBezTo>
                  <a:cubicBezTo>
                    <a:pt x="3387" y="8521"/>
                    <a:pt x="3371" y="8787"/>
                    <a:pt x="3465" y="9043"/>
                  </a:cubicBezTo>
                  <a:cubicBezTo>
                    <a:pt x="3578" y="9361"/>
                    <a:pt x="3800" y="9650"/>
                    <a:pt x="3988" y="9924"/>
                  </a:cubicBezTo>
                  <a:cubicBezTo>
                    <a:pt x="4379" y="10500"/>
                    <a:pt x="4799" y="11073"/>
                    <a:pt x="5276" y="11581"/>
                  </a:cubicBezTo>
                  <a:cubicBezTo>
                    <a:pt x="5492" y="11811"/>
                    <a:pt x="5731" y="12012"/>
                    <a:pt x="6045" y="12088"/>
                  </a:cubicBezTo>
                  <a:cubicBezTo>
                    <a:pt x="6125" y="12107"/>
                    <a:pt x="6207" y="12116"/>
                    <a:pt x="6289" y="12116"/>
                  </a:cubicBezTo>
                  <a:cubicBezTo>
                    <a:pt x="6484" y="12116"/>
                    <a:pt x="6680" y="12067"/>
                    <a:pt x="6858" y="11996"/>
                  </a:cubicBezTo>
                  <a:cubicBezTo>
                    <a:pt x="7145" y="11881"/>
                    <a:pt x="7408" y="11710"/>
                    <a:pt x="7668" y="11547"/>
                  </a:cubicBezTo>
                  <a:cubicBezTo>
                    <a:pt x="7973" y="11354"/>
                    <a:pt x="8271" y="11154"/>
                    <a:pt x="8563" y="10943"/>
                  </a:cubicBezTo>
                  <a:cubicBezTo>
                    <a:pt x="8717" y="10833"/>
                    <a:pt x="8868" y="10718"/>
                    <a:pt x="9018" y="10603"/>
                  </a:cubicBezTo>
                  <a:cubicBezTo>
                    <a:pt x="9470" y="10287"/>
                    <a:pt x="9910" y="9951"/>
                    <a:pt x="10332" y="9593"/>
                  </a:cubicBezTo>
                  <a:cubicBezTo>
                    <a:pt x="10755" y="9235"/>
                    <a:pt x="11289" y="8810"/>
                    <a:pt x="11322" y="8207"/>
                  </a:cubicBezTo>
                  <a:cubicBezTo>
                    <a:pt x="11340" y="7886"/>
                    <a:pt x="11219" y="7596"/>
                    <a:pt x="11062" y="7321"/>
                  </a:cubicBezTo>
                  <a:cubicBezTo>
                    <a:pt x="10895" y="7027"/>
                    <a:pt x="10704" y="6743"/>
                    <a:pt x="10511" y="6465"/>
                  </a:cubicBezTo>
                  <a:cubicBezTo>
                    <a:pt x="10305" y="6167"/>
                    <a:pt x="10091" y="5877"/>
                    <a:pt x="9867" y="5593"/>
                  </a:cubicBezTo>
                  <a:cubicBezTo>
                    <a:pt x="9660" y="5333"/>
                    <a:pt x="9453" y="5033"/>
                    <a:pt x="9183" y="4833"/>
                  </a:cubicBezTo>
                  <a:cubicBezTo>
                    <a:pt x="8965" y="4670"/>
                    <a:pt x="8707" y="4611"/>
                    <a:pt x="8439" y="4596"/>
                  </a:cubicBezTo>
                  <a:cubicBezTo>
                    <a:pt x="8210" y="4581"/>
                    <a:pt x="7968" y="4596"/>
                    <a:pt x="7748" y="4526"/>
                  </a:cubicBezTo>
                  <a:cubicBezTo>
                    <a:pt x="7544" y="4461"/>
                    <a:pt x="7360" y="4305"/>
                    <a:pt x="7278" y="4114"/>
                  </a:cubicBezTo>
                  <a:cubicBezTo>
                    <a:pt x="7186" y="3896"/>
                    <a:pt x="7268" y="3727"/>
                    <a:pt x="7399" y="3539"/>
                  </a:cubicBezTo>
                  <a:cubicBezTo>
                    <a:pt x="7576" y="3291"/>
                    <a:pt x="7698" y="3040"/>
                    <a:pt x="7610" y="2730"/>
                  </a:cubicBezTo>
                  <a:cubicBezTo>
                    <a:pt x="7532" y="2453"/>
                    <a:pt x="7317" y="2237"/>
                    <a:pt x="7145" y="2017"/>
                  </a:cubicBezTo>
                  <a:cubicBezTo>
                    <a:pt x="6731" y="1489"/>
                    <a:pt x="6390" y="904"/>
                    <a:pt x="5894" y="444"/>
                  </a:cubicBezTo>
                  <a:cubicBezTo>
                    <a:pt x="5667" y="233"/>
                    <a:pt x="5387" y="4"/>
                    <a:pt x="5061" y="0"/>
                  </a:cubicBezTo>
                  <a:cubicBezTo>
                    <a:pt x="5058" y="0"/>
                    <a:pt x="5056" y="0"/>
                    <a:pt x="50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35"/>
            <p:cNvSpPr/>
            <p:nvPr/>
          </p:nvSpPr>
          <p:spPr>
            <a:xfrm>
              <a:off x="1824198" y="398293"/>
              <a:ext cx="361718" cy="477988"/>
            </a:xfrm>
            <a:custGeom>
              <a:avLst/>
              <a:gdLst/>
              <a:ahLst/>
              <a:cxnLst/>
              <a:rect l="l" t="t" r="r" b="b"/>
              <a:pathLst>
                <a:path w="6782" h="8962" extrusionOk="0">
                  <a:moveTo>
                    <a:pt x="2671" y="0"/>
                  </a:moveTo>
                  <a:cubicBezTo>
                    <a:pt x="2337" y="243"/>
                    <a:pt x="2004" y="487"/>
                    <a:pt x="1669" y="730"/>
                  </a:cubicBezTo>
                  <a:cubicBezTo>
                    <a:pt x="1382" y="939"/>
                    <a:pt x="1093" y="1150"/>
                    <a:pt x="808" y="1361"/>
                  </a:cubicBezTo>
                  <a:cubicBezTo>
                    <a:pt x="608" y="1506"/>
                    <a:pt x="408" y="1653"/>
                    <a:pt x="209" y="1801"/>
                  </a:cubicBezTo>
                  <a:cubicBezTo>
                    <a:pt x="140" y="1852"/>
                    <a:pt x="69" y="1903"/>
                    <a:pt x="0" y="1955"/>
                  </a:cubicBezTo>
                  <a:cubicBezTo>
                    <a:pt x="718" y="2975"/>
                    <a:pt x="1416" y="4012"/>
                    <a:pt x="2123" y="5040"/>
                  </a:cubicBezTo>
                  <a:cubicBezTo>
                    <a:pt x="2951" y="6241"/>
                    <a:pt x="3787" y="7443"/>
                    <a:pt x="4705" y="8577"/>
                  </a:cubicBezTo>
                  <a:cubicBezTo>
                    <a:pt x="4857" y="8764"/>
                    <a:pt x="5055" y="8962"/>
                    <a:pt x="5307" y="8962"/>
                  </a:cubicBezTo>
                  <a:cubicBezTo>
                    <a:pt x="5335" y="8962"/>
                    <a:pt x="5362" y="8959"/>
                    <a:pt x="5391" y="8954"/>
                  </a:cubicBezTo>
                  <a:cubicBezTo>
                    <a:pt x="5657" y="8910"/>
                    <a:pt x="5841" y="8696"/>
                    <a:pt x="5947" y="8460"/>
                  </a:cubicBezTo>
                  <a:cubicBezTo>
                    <a:pt x="5956" y="8439"/>
                    <a:pt x="5965" y="8418"/>
                    <a:pt x="5974" y="8396"/>
                  </a:cubicBezTo>
                  <a:cubicBezTo>
                    <a:pt x="6029" y="8253"/>
                    <a:pt x="6066" y="8104"/>
                    <a:pt x="6119" y="7962"/>
                  </a:cubicBezTo>
                  <a:cubicBezTo>
                    <a:pt x="6170" y="7826"/>
                    <a:pt x="6232" y="7695"/>
                    <a:pt x="6296" y="7565"/>
                  </a:cubicBezTo>
                  <a:cubicBezTo>
                    <a:pt x="6424" y="7306"/>
                    <a:pt x="6557" y="7051"/>
                    <a:pt x="6631" y="6773"/>
                  </a:cubicBezTo>
                  <a:cubicBezTo>
                    <a:pt x="6782" y="6210"/>
                    <a:pt x="6598" y="5651"/>
                    <a:pt x="6321" y="5160"/>
                  </a:cubicBezTo>
                  <a:cubicBezTo>
                    <a:pt x="6181" y="4911"/>
                    <a:pt x="6016" y="4677"/>
                    <a:pt x="5850" y="4445"/>
                  </a:cubicBezTo>
                  <a:cubicBezTo>
                    <a:pt x="5635" y="4143"/>
                    <a:pt x="5419" y="3842"/>
                    <a:pt x="5205" y="3543"/>
                  </a:cubicBezTo>
                  <a:cubicBezTo>
                    <a:pt x="4361" y="2361"/>
                    <a:pt x="3516" y="1180"/>
                    <a:pt x="26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35"/>
            <p:cNvSpPr/>
            <p:nvPr/>
          </p:nvSpPr>
          <p:spPr>
            <a:xfrm>
              <a:off x="1824198" y="470882"/>
              <a:ext cx="317237" cy="405399"/>
            </a:xfrm>
            <a:custGeom>
              <a:avLst/>
              <a:gdLst/>
              <a:ahLst/>
              <a:cxnLst/>
              <a:rect l="l" t="t" r="r" b="b"/>
              <a:pathLst>
                <a:path w="5948" h="7601" extrusionOk="0">
                  <a:moveTo>
                    <a:pt x="808" y="0"/>
                  </a:moveTo>
                  <a:cubicBezTo>
                    <a:pt x="608" y="145"/>
                    <a:pt x="408" y="292"/>
                    <a:pt x="209" y="440"/>
                  </a:cubicBezTo>
                  <a:cubicBezTo>
                    <a:pt x="140" y="491"/>
                    <a:pt x="69" y="542"/>
                    <a:pt x="0" y="594"/>
                  </a:cubicBezTo>
                  <a:cubicBezTo>
                    <a:pt x="719" y="1614"/>
                    <a:pt x="1416" y="2651"/>
                    <a:pt x="2123" y="3679"/>
                  </a:cubicBezTo>
                  <a:cubicBezTo>
                    <a:pt x="2951" y="4880"/>
                    <a:pt x="3787" y="6082"/>
                    <a:pt x="4705" y="7216"/>
                  </a:cubicBezTo>
                  <a:cubicBezTo>
                    <a:pt x="4857" y="7403"/>
                    <a:pt x="5055" y="7601"/>
                    <a:pt x="5307" y="7601"/>
                  </a:cubicBezTo>
                  <a:cubicBezTo>
                    <a:pt x="5335" y="7601"/>
                    <a:pt x="5362" y="7598"/>
                    <a:pt x="5391" y="7593"/>
                  </a:cubicBezTo>
                  <a:cubicBezTo>
                    <a:pt x="5657" y="7549"/>
                    <a:pt x="5841" y="7335"/>
                    <a:pt x="5947" y="7099"/>
                  </a:cubicBezTo>
                  <a:cubicBezTo>
                    <a:pt x="5740" y="6831"/>
                    <a:pt x="5534" y="6564"/>
                    <a:pt x="5329" y="6295"/>
                  </a:cubicBezTo>
                  <a:cubicBezTo>
                    <a:pt x="4799" y="5598"/>
                    <a:pt x="4276" y="4896"/>
                    <a:pt x="3759" y="4191"/>
                  </a:cubicBezTo>
                  <a:cubicBezTo>
                    <a:pt x="2749" y="2812"/>
                    <a:pt x="1765" y="1416"/>
                    <a:pt x="8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5"/>
            <p:cNvSpPr/>
            <p:nvPr/>
          </p:nvSpPr>
          <p:spPr>
            <a:xfrm>
              <a:off x="2019723" y="584165"/>
              <a:ext cx="47521" cy="41975"/>
            </a:xfrm>
            <a:custGeom>
              <a:avLst/>
              <a:gdLst/>
              <a:ahLst/>
              <a:cxnLst/>
              <a:rect l="l" t="t" r="r" b="b"/>
              <a:pathLst>
                <a:path w="891" h="787" extrusionOk="0">
                  <a:moveTo>
                    <a:pt x="445" y="1"/>
                  </a:moveTo>
                  <a:cubicBezTo>
                    <a:pt x="365" y="1"/>
                    <a:pt x="283" y="25"/>
                    <a:pt x="213" y="77"/>
                  </a:cubicBezTo>
                  <a:cubicBezTo>
                    <a:pt x="39" y="205"/>
                    <a:pt x="0" y="451"/>
                    <a:pt x="128" y="625"/>
                  </a:cubicBezTo>
                  <a:cubicBezTo>
                    <a:pt x="206" y="730"/>
                    <a:pt x="325" y="786"/>
                    <a:pt x="446" y="786"/>
                  </a:cubicBezTo>
                  <a:cubicBezTo>
                    <a:pt x="526" y="786"/>
                    <a:pt x="607" y="761"/>
                    <a:pt x="677" y="710"/>
                  </a:cubicBezTo>
                  <a:cubicBezTo>
                    <a:pt x="853" y="582"/>
                    <a:pt x="890" y="336"/>
                    <a:pt x="762" y="162"/>
                  </a:cubicBezTo>
                  <a:cubicBezTo>
                    <a:pt x="686" y="57"/>
                    <a:pt x="566" y="1"/>
                    <a:pt x="4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35"/>
            <p:cNvSpPr/>
            <p:nvPr/>
          </p:nvSpPr>
          <p:spPr>
            <a:xfrm>
              <a:off x="2272422" y="664273"/>
              <a:ext cx="99310" cy="231634"/>
            </a:xfrm>
            <a:custGeom>
              <a:avLst/>
              <a:gdLst/>
              <a:ahLst/>
              <a:cxnLst/>
              <a:rect l="l" t="t" r="r" b="b"/>
              <a:pathLst>
                <a:path w="1862" h="4343" extrusionOk="0">
                  <a:moveTo>
                    <a:pt x="289" y="1"/>
                  </a:moveTo>
                  <a:cubicBezTo>
                    <a:pt x="143" y="1"/>
                    <a:pt x="0" y="168"/>
                    <a:pt x="116" y="319"/>
                  </a:cubicBezTo>
                  <a:cubicBezTo>
                    <a:pt x="355" y="634"/>
                    <a:pt x="582" y="958"/>
                    <a:pt x="793" y="1293"/>
                  </a:cubicBezTo>
                  <a:cubicBezTo>
                    <a:pt x="992" y="1607"/>
                    <a:pt x="1201" y="1935"/>
                    <a:pt x="1343" y="2279"/>
                  </a:cubicBezTo>
                  <a:cubicBezTo>
                    <a:pt x="1399" y="2419"/>
                    <a:pt x="1435" y="2560"/>
                    <a:pt x="1399" y="2711"/>
                  </a:cubicBezTo>
                  <a:cubicBezTo>
                    <a:pt x="1358" y="2872"/>
                    <a:pt x="1268" y="3034"/>
                    <a:pt x="1185" y="3177"/>
                  </a:cubicBezTo>
                  <a:cubicBezTo>
                    <a:pt x="1008" y="3480"/>
                    <a:pt x="774" y="3753"/>
                    <a:pt x="506" y="3976"/>
                  </a:cubicBezTo>
                  <a:cubicBezTo>
                    <a:pt x="421" y="4047"/>
                    <a:pt x="394" y="4168"/>
                    <a:pt x="462" y="4260"/>
                  </a:cubicBezTo>
                  <a:cubicBezTo>
                    <a:pt x="500" y="4311"/>
                    <a:pt x="567" y="4343"/>
                    <a:pt x="632" y="4343"/>
                  </a:cubicBezTo>
                  <a:cubicBezTo>
                    <a:pt x="673" y="4343"/>
                    <a:pt x="713" y="4331"/>
                    <a:pt x="745" y="4304"/>
                  </a:cubicBezTo>
                  <a:cubicBezTo>
                    <a:pt x="986" y="4100"/>
                    <a:pt x="1206" y="3870"/>
                    <a:pt x="1385" y="3610"/>
                  </a:cubicBezTo>
                  <a:cubicBezTo>
                    <a:pt x="1562" y="3356"/>
                    <a:pt x="1739" y="3062"/>
                    <a:pt x="1803" y="2755"/>
                  </a:cubicBezTo>
                  <a:cubicBezTo>
                    <a:pt x="1862" y="2467"/>
                    <a:pt x="1755" y="2183"/>
                    <a:pt x="1624" y="1931"/>
                  </a:cubicBezTo>
                  <a:cubicBezTo>
                    <a:pt x="1465" y="1627"/>
                    <a:pt x="1293" y="1327"/>
                    <a:pt x="1109" y="1036"/>
                  </a:cubicBezTo>
                  <a:cubicBezTo>
                    <a:pt x="901" y="709"/>
                    <a:pt x="678" y="390"/>
                    <a:pt x="442" y="80"/>
                  </a:cubicBezTo>
                  <a:cubicBezTo>
                    <a:pt x="400" y="24"/>
                    <a:pt x="344" y="1"/>
                    <a:pt x="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35"/>
            <p:cNvSpPr/>
            <p:nvPr/>
          </p:nvSpPr>
          <p:spPr>
            <a:xfrm>
              <a:off x="1927080" y="669607"/>
              <a:ext cx="104323" cy="130457"/>
            </a:xfrm>
            <a:custGeom>
              <a:avLst/>
              <a:gdLst/>
              <a:ahLst/>
              <a:cxnLst/>
              <a:rect l="l" t="t" r="r" b="b"/>
              <a:pathLst>
                <a:path w="1956" h="2446" extrusionOk="0">
                  <a:moveTo>
                    <a:pt x="284" y="0"/>
                  </a:moveTo>
                  <a:cubicBezTo>
                    <a:pt x="142" y="0"/>
                    <a:pt x="1" y="168"/>
                    <a:pt x="107" y="323"/>
                  </a:cubicBezTo>
                  <a:lnTo>
                    <a:pt x="1521" y="2363"/>
                  </a:lnTo>
                  <a:cubicBezTo>
                    <a:pt x="1562" y="2422"/>
                    <a:pt x="1616" y="2446"/>
                    <a:pt x="1670" y="2446"/>
                  </a:cubicBezTo>
                  <a:cubicBezTo>
                    <a:pt x="1813" y="2446"/>
                    <a:pt x="1955" y="2278"/>
                    <a:pt x="1847" y="2124"/>
                  </a:cubicBezTo>
                  <a:lnTo>
                    <a:pt x="435" y="84"/>
                  </a:lnTo>
                  <a:cubicBezTo>
                    <a:pt x="394" y="25"/>
                    <a:pt x="339" y="0"/>
                    <a:pt x="2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35"/>
            <p:cNvSpPr/>
            <p:nvPr/>
          </p:nvSpPr>
          <p:spPr>
            <a:xfrm>
              <a:off x="2109111" y="700381"/>
              <a:ext cx="80963" cy="185232"/>
            </a:xfrm>
            <a:custGeom>
              <a:avLst/>
              <a:gdLst/>
              <a:ahLst/>
              <a:cxnLst/>
              <a:rect l="l" t="t" r="r" b="b"/>
              <a:pathLst>
                <a:path w="1518" h="3473" extrusionOk="0">
                  <a:moveTo>
                    <a:pt x="1239" y="0"/>
                  </a:moveTo>
                  <a:cubicBezTo>
                    <a:pt x="1130" y="0"/>
                    <a:pt x="1021" y="76"/>
                    <a:pt x="1039" y="216"/>
                  </a:cubicBezTo>
                  <a:cubicBezTo>
                    <a:pt x="1105" y="730"/>
                    <a:pt x="1030" y="1249"/>
                    <a:pt x="883" y="1742"/>
                  </a:cubicBezTo>
                  <a:cubicBezTo>
                    <a:pt x="809" y="1995"/>
                    <a:pt x="717" y="2243"/>
                    <a:pt x="616" y="2488"/>
                  </a:cubicBezTo>
                  <a:cubicBezTo>
                    <a:pt x="520" y="2722"/>
                    <a:pt x="426" y="3016"/>
                    <a:pt x="155" y="3085"/>
                  </a:cubicBezTo>
                  <a:cubicBezTo>
                    <a:pt x="49" y="3113"/>
                    <a:pt x="1" y="3251"/>
                    <a:pt x="38" y="3347"/>
                  </a:cubicBezTo>
                  <a:cubicBezTo>
                    <a:pt x="71" y="3434"/>
                    <a:pt x="147" y="3473"/>
                    <a:pt x="229" y="3473"/>
                  </a:cubicBezTo>
                  <a:cubicBezTo>
                    <a:pt x="252" y="3473"/>
                    <a:pt x="275" y="3470"/>
                    <a:pt x="299" y="3464"/>
                  </a:cubicBezTo>
                  <a:cubicBezTo>
                    <a:pt x="639" y="3376"/>
                    <a:pt x="818" y="3055"/>
                    <a:pt x="944" y="2755"/>
                  </a:cubicBezTo>
                  <a:cubicBezTo>
                    <a:pt x="1057" y="2486"/>
                    <a:pt x="1160" y="2213"/>
                    <a:pt x="1245" y="1935"/>
                  </a:cubicBezTo>
                  <a:cubicBezTo>
                    <a:pt x="1419" y="1364"/>
                    <a:pt x="1518" y="771"/>
                    <a:pt x="1442" y="175"/>
                  </a:cubicBezTo>
                  <a:cubicBezTo>
                    <a:pt x="1426" y="56"/>
                    <a:pt x="1332" y="0"/>
                    <a:pt x="1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35"/>
            <p:cNvSpPr/>
            <p:nvPr/>
          </p:nvSpPr>
          <p:spPr>
            <a:xfrm>
              <a:off x="1742490" y="525070"/>
              <a:ext cx="97070" cy="179792"/>
            </a:xfrm>
            <a:custGeom>
              <a:avLst/>
              <a:gdLst/>
              <a:ahLst/>
              <a:cxnLst/>
              <a:rect l="l" t="t" r="r" b="b"/>
              <a:pathLst>
                <a:path w="1820" h="3371" extrusionOk="0">
                  <a:moveTo>
                    <a:pt x="643" y="1"/>
                  </a:moveTo>
                  <a:cubicBezTo>
                    <a:pt x="583" y="1"/>
                    <a:pt x="523" y="29"/>
                    <a:pt x="479" y="77"/>
                  </a:cubicBezTo>
                  <a:cubicBezTo>
                    <a:pt x="107" y="478"/>
                    <a:pt x="1" y="1100"/>
                    <a:pt x="222" y="1601"/>
                  </a:cubicBezTo>
                  <a:cubicBezTo>
                    <a:pt x="359" y="1910"/>
                    <a:pt x="575" y="2184"/>
                    <a:pt x="770" y="2459"/>
                  </a:cubicBezTo>
                  <a:cubicBezTo>
                    <a:pt x="968" y="2739"/>
                    <a:pt x="1172" y="3016"/>
                    <a:pt x="1378" y="3290"/>
                  </a:cubicBezTo>
                  <a:cubicBezTo>
                    <a:pt x="1421" y="3347"/>
                    <a:pt x="1476" y="3371"/>
                    <a:pt x="1531" y="3371"/>
                  </a:cubicBezTo>
                  <a:cubicBezTo>
                    <a:pt x="1678" y="3371"/>
                    <a:pt x="1819" y="3203"/>
                    <a:pt x="1706" y="3051"/>
                  </a:cubicBezTo>
                  <a:cubicBezTo>
                    <a:pt x="1518" y="2803"/>
                    <a:pt x="1334" y="2553"/>
                    <a:pt x="1155" y="2301"/>
                  </a:cubicBezTo>
                  <a:cubicBezTo>
                    <a:pt x="983" y="2060"/>
                    <a:pt x="793" y="1819"/>
                    <a:pt x="650" y="1559"/>
                  </a:cubicBezTo>
                  <a:cubicBezTo>
                    <a:pt x="430" y="1153"/>
                    <a:pt x="481" y="669"/>
                    <a:pt x="797" y="327"/>
                  </a:cubicBezTo>
                  <a:cubicBezTo>
                    <a:pt x="871" y="248"/>
                    <a:pt x="844" y="108"/>
                    <a:pt x="763" y="44"/>
                  </a:cubicBezTo>
                  <a:cubicBezTo>
                    <a:pt x="726" y="14"/>
                    <a:pt x="685" y="1"/>
                    <a:pt x="6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35"/>
            <p:cNvSpPr/>
            <p:nvPr/>
          </p:nvSpPr>
          <p:spPr>
            <a:xfrm>
              <a:off x="1925960" y="804010"/>
              <a:ext cx="42668" cy="90456"/>
            </a:xfrm>
            <a:custGeom>
              <a:avLst/>
              <a:gdLst/>
              <a:ahLst/>
              <a:cxnLst/>
              <a:rect l="l" t="t" r="r" b="b"/>
              <a:pathLst>
                <a:path w="800" h="1696" extrusionOk="0">
                  <a:moveTo>
                    <a:pt x="210" y="1"/>
                  </a:moveTo>
                  <a:cubicBezTo>
                    <a:pt x="203" y="1"/>
                    <a:pt x="195" y="1"/>
                    <a:pt x="188" y="2"/>
                  </a:cubicBezTo>
                  <a:cubicBezTo>
                    <a:pt x="70" y="20"/>
                    <a:pt x="11" y="111"/>
                    <a:pt x="9" y="224"/>
                  </a:cubicBezTo>
                  <a:cubicBezTo>
                    <a:pt x="1" y="717"/>
                    <a:pt x="148" y="1200"/>
                    <a:pt x="413" y="1613"/>
                  </a:cubicBezTo>
                  <a:cubicBezTo>
                    <a:pt x="448" y="1667"/>
                    <a:pt x="514" y="1696"/>
                    <a:pt x="579" y="1696"/>
                  </a:cubicBezTo>
                  <a:cubicBezTo>
                    <a:pt x="621" y="1696"/>
                    <a:pt x="663" y="1684"/>
                    <a:pt x="695" y="1658"/>
                  </a:cubicBezTo>
                  <a:cubicBezTo>
                    <a:pt x="786" y="1585"/>
                    <a:pt x="800" y="1470"/>
                    <a:pt x="740" y="1374"/>
                  </a:cubicBezTo>
                  <a:cubicBezTo>
                    <a:pt x="672" y="1270"/>
                    <a:pt x="646" y="1220"/>
                    <a:pt x="594" y="1103"/>
                  </a:cubicBezTo>
                  <a:cubicBezTo>
                    <a:pt x="552" y="1007"/>
                    <a:pt x="514" y="906"/>
                    <a:pt x="486" y="803"/>
                  </a:cubicBezTo>
                  <a:cubicBezTo>
                    <a:pt x="436" y="630"/>
                    <a:pt x="408" y="394"/>
                    <a:pt x="412" y="183"/>
                  </a:cubicBezTo>
                  <a:cubicBezTo>
                    <a:pt x="413" y="84"/>
                    <a:pt x="305" y="1"/>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35"/>
            <p:cNvSpPr/>
            <p:nvPr/>
          </p:nvSpPr>
          <p:spPr>
            <a:xfrm>
              <a:off x="2113645" y="446828"/>
              <a:ext cx="50348" cy="56695"/>
            </a:xfrm>
            <a:custGeom>
              <a:avLst/>
              <a:gdLst/>
              <a:ahLst/>
              <a:cxnLst/>
              <a:rect l="l" t="t" r="r" b="b"/>
              <a:pathLst>
                <a:path w="944" h="1063" extrusionOk="0">
                  <a:moveTo>
                    <a:pt x="228" y="1"/>
                  </a:moveTo>
                  <a:cubicBezTo>
                    <a:pt x="187" y="1"/>
                    <a:pt x="146" y="13"/>
                    <a:pt x="113" y="40"/>
                  </a:cubicBezTo>
                  <a:cubicBezTo>
                    <a:pt x="26" y="107"/>
                    <a:pt x="1" y="231"/>
                    <a:pt x="68" y="322"/>
                  </a:cubicBezTo>
                  <a:lnTo>
                    <a:pt x="550" y="981"/>
                  </a:lnTo>
                  <a:cubicBezTo>
                    <a:pt x="589" y="1033"/>
                    <a:pt x="654" y="1063"/>
                    <a:pt x="719" y="1063"/>
                  </a:cubicBezTo>
                  <a:cubicBezTo>
                    <a:pt x="760" y="1063"/>
                    <a:pt x="801" y="1050"/>
                    <a:pt x="834" y="1023"/>
                  </a:cubicBezTo>
                  <a:cubicBezTo>
                    <a:pt x="919" y="956"/>
                    <a:pt x="944" y="834"/>
                    <a:pt x="878" y="742"/>
                  </a:cubicBezTo>
                  <a:lnTo>
                    <a:pt x="394" y="82"/>
                  </a:lnTo>
                  <a:cubicBezTo>
                    <a:pt x="357" y="31"/>
                    <a:pt x="292" y="1"/>
                    <a:pt x="2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35"/>
            <p:cNvSpPr/>
            <p:nvPr/>
          </p:nvSpPr>
          <p:spPr>
            <a:xfrm>
              <a:off x="1976735" y="418934"/>
              <a:ext cx="50882" cy="57495"/>
            </a:xfrm>
            <a:custGeom>
              <a:avLst/>
              <a:gdLst/>
              <a:ahLst/>
              <a:cxnLst/>
              <a:rect l="l" t="t" r="r" b="b"/>
              <a:pathLst>
                <a:path w="954" h="1078" extrusionOk="0">
                  <a:moveTo>
                    <a:pt x="225" y="1"/>
                  </a:moveTo>
                  <a:cubicBezTo>
                    <a:pt x="184" y="1"/>
                    <a:pt x="143" y="13"/>
                    <a:pt x="110" y="40"/>
                  </a:cubicBezTo>
                  <a:cubicBezTo>
                    <a:pt x="25" y="109"/>
                    <a:pt x="0" y="232"/>
                    <a:pt x="68" y="324"/>
                  </a:cubicBezTo>
                  <a:lnTo>
                    <a:pt x="560" y="995"/>
                  </a:lnTo>
                  <a:cubicBezTo>
                    <a:pt x="598" y="1047"/>
                    <a:pt x="664" y="1078"/>
                    <a:pt x="728" y="1078"/>
                  </a:cubicBezTo>
                  <a:cubicBezTo>
                    <a:pt x="769" y="1078"/>
                    <a:pt x="809" y="1066"/>
                    <a:pt x="842" y="1040"/>
                  </a:cubicBezTo>
                  <a:cubicBezTo>
                    <a:pt x="927" y="971"/>
                    <a:pt x="954" y="848"/>
                    <a:pt x="886" y="756"/>
                  </a:cubicBezTo>
                  <a:lnTo>
                    <a:pt x="394" y="84"/>
                  </a:lnTo>
                  <a:cubicBezTo>
                    <a:pt x="355" y="31"/>
                    <a:pt x="289" y="1"/>
                    <a:pt x="2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2177;p37">
            <a:extLst>
              <a:ext uri="{FF2B5EF4-FFF2-40B4-BE49-F238E27FC236}">
                <a16:creationId xmlns:a16="http://schemas.microsoft.com/office/drawing/2014/main" id="{419EBF77-82B3-2E42-9F7D-5423FDDA1DF9}"/>
              </a:ext>
            </a:extLst>
          </p:cNvPr>
          <p:cNvSpPr txBox="1">
            <a:spLocks noGrp="1"/>
          </p:cNvSpPr>
          <p:nvPr/>
        </p:nvSpPr>
        <p:spPr>
          <a:xfrm>
            <a:off x="8032327" y="4177061"/>
            <a:ext cx="459947" cy="44347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ebas Neue"/>
              <a:buNone/>
              <a:defRPr sz="2400" b="1" i="0" u="none" strike="noStrike" cap="none">
                <a:solidFill>
                  <a:schemeClr val="dk1"/>
                </a:solidFill>
                <a:latin typeface="Varela Round"/>
                <a:ea typeface="Varela Round"/>
                <a:cs typeface="Varela Round"/>
                <a:sym typeface="Varela Round"/>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lvl="0" indent="0" algn="r" rtl="0">
              <a:spcBef>
                <a:spcPts val="0"/>
              </a:spcBef>
              <a:spcAft>
                <a:spcPts val="0"/>
              </a:spcAft>
              <a:buNone/>
            </a:pPr>
            <a:r>
              <a:rPr lang="en-US" sz="1800"/>
              <a:t>1</a:t>
            </a:r>
            <a:endParaRPr sz="2800"/>
          </a:p>
        </p:txBody>
      </p:sp>
      <p:sp>
        <p:nvSpPr>
          <p:cNvPr id="12" name="Google Shape;4844;p72">
            <a:extLst>
              <a:ext uri="{FF2B5EF4-FFF2-40B4-BE49-F238E27FC236}">
                <a16:creationId xmlns:a16="http://schemas.microsoft.com/office/drawing/2014/main" id="{5D553EEC-1F15-B8B2-1107-7FA131DC61FE}"/>
              </a:ext>
            </a:extLst>
          </p:cNvPr>
          <p:cNvSpPr txBox="1">
            <a:spLocks noGrp="1"/>
          </p:cNvSpPr>
          <p:nvPr/>
        </p:nvSpPr>
        <p:spPr>
          <a:xfrm>
            <a:off x="1603740" y="3248713"/>
            <a:ext cx="7402643"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Varela Round"/>
              <a:buNone/>
              <a:defRPr sz="35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2pPr>
            <a:lvl3pPr marR="0" lvl="2"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3pPr>
            <a:lvl4pPr marR="0" lvl="3"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4pPr>
            <a:lvl5pPr marR="0" lvl="4"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5pPr>
            <a:lvl6pPr marR="0" lvl="5"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6pPr>
            <a:lvl7pPr marR="0" lvl="6"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7pPr>
            <a:lvl8pPr marR="0" lvl="7"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8pPr>
            <a:lvl9pPr marR="0" lvl="8"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9pPr>
          </a:lstStyle>
          <a:p>
            <a:pPr lvl="0"/>
            <a:r>
              <a:rPr lang="en" sz="2400" dirty="0">
                <a:solidFill>
                  <a:srgbClr val="3C6C97"/>
                </a:solidFill>
              </a:rPr>
              <a:t>SVTH: </a:t>
            </a:r>
            <a:r>
              <a:rPr lang="en" sz="2400" dirty="0" err="1">
                <a:solidFill>
                  <a:srgbClr val="3C6C97"/>
                </a:solidFill>
              </a:rPr>
              <a:t>Bùi</a:t>
            </a:r>
            <a:r>
              <a:rPr lang="en" sz="2400" dirty="0">
                <a:solidFill>
                  <a:srgbClr val="3C6C97"/>
                </a:solidFill>
              </a:rPr>
              <a:t> </a:t>
            </a:r>
            <a:r>
              <a:rPr lang="en" sz="2400" dirty="0" err="1">
                <a:solidFill>
                  <a:srgbClr val="3C6C97"/>
                </a:solidFill>
              </a:rPr>
              <a:t>Công</a:t>
            </a:r>
            <a:r>
              <a:rPr lang="en" sz="2400" dirty="0">
                <a:solidFill>
                  <a:srgbClr val="3C6C97"/>
                </a:solidFill>
              </a:rPr>
              <a:t> </a:t>
            </a:r>
            <a:r>
              <a:rPr lang="en" sz="2400" dirty="0" err="1">
                <a:solidFill>
                  <a:srgbClr val="3C6C97"/>
                </a:solidFill>
              </a:rPr>
              <a:t>Danh</a:t>
            </a:r>
            <a:r>
              <a:rPr lang="en" sz="2400" dirty="0">
                <a:solidFill>
                  <a:srgbClr val="3C6C97"/>
                </a:solidFill>
              </a:rPr>
              <a:t> - 19110008</a:t>
            </a:r>
          </a:p>
          <a:p>
            <a:pPr marL="0" lvl="0" indent="0" rtl="0">
              <a:spcBef>
                <a:spcPts val="0"/>
              </a:spcBef>
              <a:spcAft>
                <a:spcPts val="0"/>
              </a:spcAft>
              <a:buNone/>
            </a:pPr>
            <a:r>
              <a:rPr lang="en" sz="2400" dirty="0">
                <a:solidFill>
                  <a:srgbClr val="3C6C97"/>
                </a:solidFill>
              </a:rPr>
              <a:t>GVHD: </a:t>
            </a:r>
            <a:r>
              <a:rPr lang="en" sz="2400" dirty="0" err="1">
                <a:solidFill>
                  <a:srgbClr val="3C6C97"/>
                </a:solidFill>
              </a:rPr>
              <a:t>ThS</a:t>
            </a:r>
            <a:r>
              <a:rPr lang="en" sz="2400" dirty="0">
                <a:solidFill>
                  <a:srgbClr val="3C6C97"/>
                </a:solidFill>
              </a:rPr>
              <a:t> Lê </a:t>
            </a:r>
            <a:r>
              <a:rPr lang="en" sz="2400" dirty="0" err="1">
                <a:solidFill>
                  <a:srgbClr val="3C6C97"/>
                </a:solidFill>
              </a:rPr>
              <a:t>Thị</a:t>
            </a:r>
            <a:r>
              <a:rPr lang="en" sz="2400" dirty="0">
                <a:solidFill>
                  <a:srgbClr val="3C6C97"/>
                </a:solidFill>
              </a:rPr>
              <a:t> Minh </a:t>
            </a:r>
            <a:r>
              <a:rPr lang="en" sz="2400" dirty="0" err="1">
                <a:solidFill>
                  <a:srgbClr val="3C6C97"/>
                </a:solidFill>
              </a:rPr>
              <a:t>Châu</a:t>
            </a:r>
            <a:br>
              <a:rPr lang="en" sz="2400" dirty="0">
                <a:solidFill>
                  <a:srgbClr val="3C6C97"/>
                </a:solidFill>
              </a:rPr>
            </a:br>
            <a:endParaRPr sz="2400" dirty="0">
              <a:solidFill>
                <a:srgbClr val="3C6C97"/>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44"/>
        <p:cNvGrpSpPr/>
        <p:nvPr/>
      </p:nvGrpSpPr>
      <p:grpSpPr>
        <a:xfrm>
          <a:off x="0" y="0"/>
          <a:ext cx="0" cy="0"/>
          <a:chOff x="0" y="0"/>
          <a:chExt cx="0" cy="0"/>
        </a:xfrm>
      </p:grpSpPr>
      <p:sp>
        <p:nvSpPr>
          <p:cNvPr id="2145" name="Google Shape;2145;p36"/>
          <p:cNvSpPr/>
          <p:nvPr/>
        </p:nvSpPr>
        <p:spPr>
          <a:xfrm>
            <a:off x="8027866" y="1215773"/>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6" name="Google Shape;2146;p36"/>
          <p:cNvGrpSpPr/>
          <p:nvPr/>
        </p:nvGrpSpPr>
        <p:grpSpPr>
          <a:xfrm rot="-447293">
            <a:off x="8142889" y="394025"/>
            <a:ext cx="878501" cy="1830261"/>
            <a:chOff x="503795" y="323625"/>
            <a:chExt cx="502785" cy="1047439"/>
          </a:xfrm>
        </p:grpSpPr>
        <p:sp>
          <p:nvSpPr>
            <p:cNvPr id="2147" name="Google Shape;2147;p36"/>
            <p:cNvSpPr/>
            <p:nvPr/>
          </p:nvSpPr>
          <p:spPr>
            <a:xfrm>
              <a:off x="674039" y="389120"/>
              <a:ext cx="173925" cy="283742"/>
            </a:xfrm>
            <a:custGeom>
              <a:avLst/>
              <a:gdLst/>
              <a:ahLst/>
              <a:cxnLst/>
              <a:rect l="l" t="t" r="r" b="b"/>
              <a:pathLst>
                <a:path w="3261" h="5320" extrusionOk="0">
                  <a:moveTo>
                    <a:pt x="610" y="1"/>
                  </a:moveTo>
                  <a:cubicBezTo>
                    <a:pt x="438" y="1"/>
                    <a:pt x="238" y="35"/>
                    <a:pt x="0" y="105"/>
                  </a:cubicBezTo>
                  <a:lnTo>
                    <a:pt x="220" y="665"/>
                  </a:lnTo>
                  <a:cubicBezTo>
                    <a:pt x="279" y="654"/>
                    <a:pt x="343" y="647"/>
                    <a:pt x="411" y="647"/>
                  </a:cubicBezTo>
                  <a:cubicBezTo>
                    <a:pt x="687" y="647"/>
                    <a:pt x="1017" y="768"/>
                    <a:pt x="1211" y="1262"/>
                  </a:cubicBezTo>
                  <a:lnTo>
                    <a:pt x="2513" y="4590"/>
                  </a:lnTo>
                  <a:cubicBezTo>
                    <a:pt x="2727" y="5136"/>
                    <a:pt x="2906" y="5320"/>
                    <a:pt x="3030" y="5320"/>
                  </a:cubicBezTo>
                  <a:cubicBezTo>
                    <a:pt x="3196" y="5320"/>
                    <a:pt x="3260" y="4986"/>
                    <a:pt x="3169" y="4753"/>
                  </a:cubicBezTo>
                  <a:lnTo>
                    <a:pt x="1774" y="1189"/>
                  </a:lnTo>
                  <a:cubicBezTo>
                    <a:pt x="1470" y="411"/>
                    <a:pt x="1207" y="1"/>
                    <a:pt x="6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36"/>
            <p:cNvSpPr/>
            <p:nvPr/>
          </p:nvSpPr>
          <p:spPr>
            <a:xfrm>
              <a:off x="515529" y="323625"/>
              <a:ext cx="92803" cy="61655"/>
            </a:xfrm>
            <a:custGeom>
              <a:avLst/>
              <a:gdLst/>
              <a:ahLst/>
              <a:cxnLst/>
              <a:rect l="l" t="t" r="r" b="b"/>
              <a:pathLst>
                <a:path w="1740" h="1156" extrusionOk="0">
                  <a:moveTo>
                    <a:pt x="1159" y="1"/>
                  </a:moveTo>
                  <a:cubicBezTo>
                    <a:pt x="996" y="1"/>
                    <a:pt x="799" y="65"/>
                    <a:pt x="550" y="188"/>
                  </a:cubicBezTo>
                  <a:cubicBezTo>
                    <a:pt x="1" y="459"/>
                    <a:pt x="48" y="741"/>
                    <a:pt x="206" y="1156"/>
                  </a:cubicBezTo>
                  <a:cubicBezTo>
                    <a:pt x="396" y="993"/>
                    <a:pt x="686" y="835"/>
                    <a:pt x="1112" y="663"/>
                  </a:cubicBezTo>
                  <a:cubicBezTo>
                    <a:pt x="1330" y="574"/>
                    <a:pt x="1541" y="516"/>
                    <a:pt x="1739" y="498"/>
                  </a:cubicBezTo>
                  <a:cubicBezTo>
                    <a:pt x="1586" y="158"/>
                    <a:pt x="1414" y="1"/>
                    <a:pt x="1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36"/>
            <p:cNvSpPr/>
            <p:nvPr/>
          </p:nvSpPr>
          <p:spPr>
            <a:xfrm>
              <a:off x="907004" y="1293995"/>
              <a:ext cx="99576" cy="77069"/>
            </a:xfrm>
            <a:custGeom>
              <a:avLst/>
              <a:gdLst/>
              <a:ahLst/>
              <a:cxnLst/>
              <a:rect l="l" t="t" r="r" b="b"/>
              <a:pathLst>
                <a:path w="1867" h="1445" extrusionOk="0">
                  <a:moveTo>
                    <a:pt x="1560" y="0"/>
                  </a:moveTo>
                  <a:cubicBezTo>
                    <a:pt x="1461" y="264"/>
                    <a:pt x="1218" y="465"/>
                    <a:pt x="779" y="636"/>
                  </a:cubicBezTo>
                  <a:cubicBezTo>
                    <a:pt x="582" y="713"/>
                    <a:pt x="415" y="754"/>
                    <a:pt x="269" y="754"/>
                  </a:cubicBezTo>
                  <a:cubicBezTo>
                    <a:pt x="172" y="754"/>
                    <a:pt x="83" y="736"/>
                    <a:pt x="1" y="698"/>
                  </a:cubicBezTo>
                  <a:lnTo>
                    <a:pt x="1" y="698"/>
                  </a:lnTo>
                  <a:cubicBezTo>
                    <a:pt x="24" y="764"/>
                    <a:pt x="63" y="847"/>
                    <a:pt x="128" y="948"/>
                  </a:cubicBezTo>
                  <a:cubicBezTo>
                    <a:pt x="281" y="1288"/>
                    <a:pt x="453" y="1445"/>
                    <a:pt x="708" y="1445"/>
                  </a:cubicBezTo>
                  <a:cubicBezTo>
                    <a:pt x="871" y="1445"/>
                    <a:pt x="1069" y="1380"/>
                    <a:pt x="1317" y="1258"/>
                  </a:cubicBezTo>
                  <a:cubicBezTo>
                    <a:pt x="1867" y="987"/>
                    <a:pt x="1819" y="704"/>
                    <a:pt x="1661" y="289"/>
                  </a:cubicBezTo>
                  <a:cubicBezTo>
                    <a:pt x="1647" y="224"/>
                    <a:pt x="1606" y="112"/>
                    <a:pt x="15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36"/>
            <p:cNvSpPr/>
            <p:nvPr/>
          </p:nvSpPr>
          <p:spPr>
            <a:xfrm>
              <a:off x="507422" y="350452"/>
              <a:ext cx="283689" cy="403639"/>
            </a:xfrm>
            <a:custGeom>
              <a:avLst/>
              <a:gdLst/>
              <a:ahLst/>
              <a:cxnLst/>
              <a:rect l="l" t="t" r="r" b="b"/>
              <a:pathLst>
                <a:path w="5319" h="7568" extrusionOk="0">
                  <a:moveTo>
                    <a:pt x="2026" y="1"/>
                  </a:moveTo>
                  <a:cubicBezTo>
                    <a:pt x="1433" y="1"/>
                    <a:pt x="762" y="340"/>
                    <a:pt x="358" y="653"/>
                  </a:cubicBezTo>
                  <a:cubicBezTo>
                    <a:pt x="16" y="945"/>
                    <a:pt x="0" y="1255"/>
                    <a:pt x="117" y="1700"/>
                  </a:cubicBezTo>
                  <a:cubicBezTo>
                    <a:pt x="138" y="1788"/>
                    <a:pt x="167" y="1882"/>
                    <a:pt x="200" y="1983"/>
                  </a:cubicBezTo>
                  <a:cubicBezTo>
                    <a:pt x="211" y="2017"/>
                    <a:pt x="222" y="2052"/>
                    <a:pt x="234" y="2090"/>
                  </a:cubicBezTo>
                  <a:cubicBezTo>
                    <a:pt x="353" y="2359"/>
                    <a:pt x="488" y="2715"/>
                    <a:pt x="635" y="3116"/>
                  </a:cubicBezTo>
                  <a:cubicBezTo>
                    <a:pt x="686" y="3254"/>
                    <a:pt x="736" y="3398"/>
                    <a:pt x="792" y="3543"/>
                  </a:cubicBezTo>
                  <a:cubicBezTo>
                    <a:pt x="1888" y="6341"/>
                    <a:pt x="2222" y="7434"/>
                    <a:pt x="3038" y="7551"/>
                  </a:cubicBezTo>
                  <a:cubicBezTo>
                    <a:pt x="3069" y="7562"/>
                    <a:pt x="3112" y="7568"/>
                    <a:pt x="3162" y="7568"/>
                  </a:cubicBezTo>
                  <a:cubicBezTo>
                    <a:pt x="3621" y="7568"/>
                    <a:pt x="4774" y="7143"/>
                    <a:pt x="5010" y="6812"/>
                  </a:cubicBezTo>
                  <a:cubicBezTo>
                    <a:pt x="5318" y="6437"/>
                    <a:pt x="5127" y="5944"/>
                    <a:pt x="4767" y="5028"/>
                  </a:cubicBezTo>
                  <a:lnTo>
                    <a:pt x="3121" y="823"/>
                  </a:lnTo>
                  <a:cubicBezTo>
                    <a:pt x="3091" y="727"/>
                    <a:pt x="3054" y="642"/>
                    <a:pt x="3011" y="566"/>
                  </a:cubicBezTo>
                  <a:cubicBezTo>
                    <a:pt x="2786" y="152"/>
                    <a:pt x="2423" y="1"/>
                    <a:pt x="20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36"/>
            <p:cNvSpPr/>
            <p:nvPr/>
          </p:nvSpPr>
          <p:spPr>
            <a:xfrm>
              <a:off x="518089" y="396373"/>
              <a:ext cx="188806" cy="143044"/>
            </a:xfrm>
            <a:custGeom>
              <a:avLst/>
              <a:gdLst/>
              <a:ahLst/>
              <a:cxnLst/>
              <a:rect l="l" t="t" r="r" b="b"/>
              <a:pathLst>
                <a:path w="3540" h="2682" extrusionOk="0">
                  <a:moveTo>
                    <a:pt x="2937" y="1"/>
                  </a:moveTo>
                  <a:cubicBezTo>
                    <a:pt x="1923" y="288"/>
                    <a:pt x="927" y="628"/>
                    <a:pt x="0" y="1122"/>
                  </a:cubicBezTo>
                  <a:cubicBezTo>
                    <a:pt x="11" y="1156"/>
                    <a:pt x="22" y="1191"/>
                    <a:pt x="34" y="1229"/>
                  </a:cubicBezTo>
                  <a:cubicBezTo>
                    <a:pt x="153" y="1498"/>
                    <a:pt x="288" y="1854"/>
                    <a:pt x="435" y="2255"/>
                  </a:cubicBezTo>
                  <a:cubicBezTo>
                    <a:pt x="486" y="2393"/>
                    <a:pt x="537" y="2537"/>
                    <a:pt x="592" y="2682"/>
                  </a:cubicBezTo>
                  <a:cubicBezTo>
                    <a:pt x="1507" y="2156"/>
                    <a:pt x="2519" y="1821"/>
                    <a:pt x="3539" y="1539"/>
                  </a:cubicBezTo>
                  <a:lnTo>
                    <a:pt x="29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36"/>
            <p:cNvSpPr/>
            <p:nvPr/>
          </p:nvSpPr>
          <p:spPr>
            <a:xfrm>
              <a:off x="669399" y="713768"/>
              <a:ext cx="332384" cy="620446"/>
            </a:xfrm>
            <a:custGeom>
              <a:avLst/>
              <a:gdLst/>
              <a:ahLst/>
              <a:cxnLst/>
              <a:rect l="l" t="t" r="r" b="b"/>
              <a:pathLst>
                <a:path w="6232" h="11633" extrusionOk="0">
                  <a:moveTo>
                    <a:pt x="1973" y="0"/>
                  </a:moveTo>
                  <a:cubicBezTo>
                    <a:pt x="1828" y="178"/>
                    <a:pt x="1571" y="328"/>
                    <a:pt x="1167" y="486"/>
                  </a:cubicBezTo>
                  <a:cubicBezTo>
                    <a:pt x="700" y="668"/>
                    <a:pt x="387" y="753"/>
                    <a:pt x="153" y="753"/>
                  </a:cubicBezTo>
                  <a:cubicBezTo>
                    <a:pt x="98" y="753"/>
                    <a:pt x="48" y="748"/>
                    <a:pt x="1" y="739"/>
                  </a:cubicBezTo>
                  <a:lnTo>
                    <a:pt x="1" y="739"/>
                  </a:lnTo>
                  <a:lnTo>
                    <a:pt x="1982" y="5799"/>
                  </a:lnTo>
                  <a:cubicBezTo>
                    <a:pt x="3486" y="9642"/>
                    <a:pt x="3777" y="11271"/>
                    <a:pt x="4456" y="11577"/>
                  </a:cubicBezTo>
                  <a:cubicBezTo>
                    <a:pt x="4538" y="11615"/>
                    <a:pt x="4627" y="11633"/>
                    <a:pt x="4724" y="11633"/>
                  </a:cubicBezTo>
                  <a:cubicBezTo>
                    <a:pt x="4870" y="11633"/>
                    <a:pt x="5037" y="11592"/>
                    <a:pt x="5234" y="11515"/>
                  </a:cubicBezTo>
                  <a:cubicBezTo>
                    <a:pt x="5673" y="11344"/>
                    <a:pt x="5916" y="11143"/>
                    <a:pt x="6015" y="10879"/>
                  </a:cubicBezTo>
                  <a:cubicBezTo>
                    <a:pt x="6231" y="10307"/>
                    <a:pt x="5772" y="9431"/>
                    <a:pt x="5161" y="7870"/>
                  </a:cubicBezTo>
                  <a:cubicBezTo>
                    <a:pt x="4509" y="6204"/>
                    <a:pt x="2832" y="2098"/>
                    <a:pt x="19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36"/>
            <p:cNvSpPr/>
            <p:nvPr/>
          </p:nvSpPr>
          <p:spPr>
            <a:xfrm>
              <a:off x="579477" y="636966"/>
              <a:ext cx="184699" cy="125604"/>
            </a:xfrm>
            <a:custGeom>
              <a:avLst/>
              <a:gdLst/>
              <a:ahLst/>
              <a:cxnLst/>
              <a:rect l="l" t="t" r="r" b="b"/>
              <a:pathLst>
                <a:path w="3463" h="2355" extrusionOk="0">
                  <a:moveTo>
                    <a:pt x="183" y="0"/>
                  </a:moveTo>
                  <a:cubicBezTo>
                    <a:pt x="94" y="0"/>
                    <a:pt x="0" y="82"/>
                    <a:pt x="42" y="191"/>
                  </a:cubicBezTo>
                  <a:cubicBezTo>
                    <a:pt x="157" y="496"/>
                    <a:pt x="287" y="797"/>
                    <a:pt x="430" y="1089"/>
                  </a:cubicBezTo>
                  <a:cubicBezTo>
                    <a:pt x="568" y="1369"/>
                    <a:pt x="721" y="1648"/>
                    <a:pt x="926" y="1883"/>
                  </a:cubicBezTo>
                  <a:cubicBezTo>
                    <a:pt x="1116" y="2103"/>
                    <a:pt x="1343" y="2275"/>
                    <a:pt x="1633" y="2332"/>
                  </a:cubicBezTo>
                  <a:cubicBezTo>
                    <a:pt x="1712" y="2347"/>
                    <a:pt x="1792" y="2354"/>
                    <a:pt x="1871" y="2354"/>
                  </a:cubicBezTo>
                  <a:cubicBezTo>
                    <a:pt x="2047" y="2354"/>
                    <a:pt x="2224" y="2321"/>
                    <a:pt x="2392" y="2273"/>
                  </a:cubicBezTo>
                  <a:cubicBezTo>
                    <a:pt x="2727" y="2178"/>
                    <a:pt x="3046" y="2016"/>
                    <a:pt x="3336" y="1823"/>
                  </a:cubicBezTo>
                  <a:cubicBezTo>
                    <a:pt x="3462" y="1740"/>
                    <a:pt x="3368" y="1571"/>
                    <a:pt x="3246" y="1571"/>
                  </a:cubicBezTo>
                  <a:cubicBezTo>
                    <a:pt x="3220" y="1571"/>
                    <a:pt x="3193" y="1579"/>
                    <a:pt x="3166" y="1596"/>
                  </a:cubicBezTo>
                  <a:cubicBezTo>
                    <a:pt x="2929" y="1754"/>
                    <a:pt x="2672" y="1883"/>
                    <a:pt x="2401" y="1974"/>
                  </a:cubicBezTo>
                  <a:cubicBezTo>
                    <a:pt x="2234" y="2031"/>
                    <a:pt x="2056" y="2072"/>
                    <a:pt x="1878" y="2072"/>
                  </a:cubicBezTo>
                  <a:cubicBezTo>
                    <a:pt x="1835" y="2072"/>
                    <a:pt x="1792" y="2069"/>
                    <a:pt x="1749" y="2064"/>
                  </a:cubicBezTo>
                  <a:cubicBezTo>
                    <a:pt x="1508" y="2034"/>
                    <a:pt x="1320" y="1903"/>
                    <a:pt x="1162" y="1724"/>
                  </a:cubicBezTo>
                  <a:cubicBezTo>
                    <a:pt x="978" y="1513"/>
                    <a:pt x="836" y="1270"/>
                    <a:pt x="712" y="1022"/>
                  </a:cubicBezTo>
                  <a:cubicBezTo>
                    <a:pt x="561" y="717"/>
                    <a:pt x="427" y="405"/>
                    <a:pt x="306" y="88"/>
                  </a:cubicBezTo>
                  <a:cubicBezTo>
                    <a:pt x="283" y="26"/>
                    <a:pt x="234"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36"/>
            <p:cNvSpPr/>
            <p:nvPr/>
          </p:nvSpPr>
          <p:spPr>
            <a:xfrm>
              <a:off x="658625" y="371626"/>
              <a:ext cx="68695" cy="142724"/>
            </a:xfrm>
            <a:custGeom>
              <a:avLst/>
              <a:gdLst/>
              <a:ahLst/>
              <a:cxnLst/>
              <a:rect l="l" t="t" r="r" b="b"/>
              <a:pathLst>
                <a:path w="1288" h="2676" extrusionOk="0">
                  <a:moveTo>
                    <a:pt x="153" y="0"/>
                  </a:moveTo>
                  <a:cubicBezTo>
                    <a:pt x="136" y="0"/>
                    <a:pt x="119" y="3"/>
                    <a:pt x="103" y="9"/>
                  </a:cubicBezTo>
                  <a:cubicBezTo>
                    <a:pt x="27" y="38"/>
                    <a:pt x="1" y="119"/>
                    <a:pt x="22" y="192"/>
                  </a:cubicBezTo>
                  <a:cubicBezTo>
                    <a:pt x="273" y="1016"/>
                    <a:pt x="596" y="1817"/>
                    <a:pt x="988" y="2586"/>
                  </a:cubicBezTo>
                  <a:cubicBezTo>
                    <a:pt x="1014" y="2638"/>
                    <a:pt x="1063" y="2675"/>
                    <a:pt x="1121" y="2675"/>
                  </a:cubicBezTo>
                  <a:cubicBezTo>
                    <a:pt x="1137" y="2675"/>
                    <a:pt x="1154" y="2672"/>
                    <a:pt x="1172" y="2666"/>
                  </a:cubicBezTo>
                  <a:cubicBezTo>
                    <a:pt x="1237" y="2641"/>
                    <a:pt x="1287" y="2550"/>
                    <a:pt x="1252" y="2481"/>
                  </a:cubicBezTo>
                  <a:cubicBezTo>
                    <a:pt x="862" y="1714"/>
                    <a:pt x="538" y="913"/>
                    <a:pt x="288" y="89"/>
                  </a:cubicBezTo>
                  <a:cubicBezTo>
                    <a:pt x="270" y="33"/>
                    <a:pt x="210"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36"/>
            <p:cNvSpPr/>
            <p:nvPr/>
          </p:nvSpPr>
          <p:spPr>
            <a:xfrm>
              <a:off x="807055" y="568857"/>
              <a:ext cx="46775" cy="109070"/>
            </a:xfrm>
            <a:custGeom>
              <a:avLst/>
              <a:gdLst/>
              <a:ahLst/>
              <a:cxnLst/>
              <a:rect l="l" t="t" r="r" b="b"/>
              <a:pathLst>
                <a:path w="877" h="2045" extrusionOk="0">
                  <a:moveTo>
                    <a:pt x="184" y="0"/>
                  </a:moveTo>
                  <a:cubicBezTo>
                    <a:pt x="94" y="0"/>
                    <a:pt x="1" y="82"/>
                    <a:pt x="44" y="192"/>
                  </a:cubicBezTo>
                  <a:lnTo>
                    <a:pt x="400" y="1115"/>
                  </a:lnTo>
                  <a:cubicBezTo>
                    <a:pt x="453" y="1250"/>
                    <a:pt x="523" y="1388"/>
                    <a:pt x="553" y="1530"/>
                  </a:cubicBezTo>
                  <a:cubicBezTo>
                    <a:pt x="570" y="1606"/>
                    <a:pt x="570" y="1750"/>
                    <a:pt x="471" y="1760"/>
                  </a:cubicBezTo>
                  <a:cubicBezTo>
                    <a:pt x="295" y="1781"/>
                    <a:pt x="317" y="2045"/>
                    <a:pt x="482" y="2045"/>
                  </a:cubicBezTo>
                  <a:cubicBezTo>
                    <a:pt x="488" y="2045"/>
                    <a:pt x="493" y="2045"/>
                    <a:pt x="499" y="2044"/>
                  </a:cubicBezTo>
                  <a:cubicBezTo>
                    <a:pt x="673" y="2024"/>
                    <a:pt x="799" y="1884"/>
                    <a:pt x="836" y="1718"/>
                  </a:cubicBezTo>
                  <a:cubicBezTo>
                    <a:pt x="877" y="1539"/>
                    <a:pt x="799" y="1358"/>
                    <a:pt x="735" y="1195"/>
                  </a:cubicBezTo>
                  <a:cubicBezTo>
                    <a:pt x="593" y="827"/>
                    <a:pt x="450" y="456"/>
                    <a:pt x="308" y="88"/>
                  </a:cubicBezTo>
                  <a:cubicBezTo>
                    <a:pt x="284" y="26"/>
                    <a:pt x="235" y="0"/>
                    <a:pt x="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36"/>
            <p:cNvSpPr/>
            <p:nvPr/>
          </p:nvSpPr>
          <p:spPr>
            <a:xfrm>
              <a:off x="503795" y="353332"/>
              <a:ext cx="68695" cy="81923"/>
            </a:xfrm>
            <a:custGeom>
              <a:avLst/>
              <a:gdLst/>
              <a:ahLst/>
              <a:cxnLst/>
              <a:rect l="l" t="t" r="r" b="b"/>
              <a:pathLst>
                <a:path w="1288" h="1536" extrusionOk="0">
                  <a:moveTo>
                    <a:pt x="1122" y="1"/>
                  </a:moveTo>
                  <a:cubicBezTo>
                    <a:pt x="1105" y="1"/>
                    <a:pt x="1089" y="4"/>
                    <a:pt x="1073" y="12"/>
                  </a:cubicBezTo>
                  <a:cubicBezTo>
                    <a:pt x="782" y="156"/>
                    <a:pt x="520" y="347"/>
                    <a:pt x="304" y="590"/>
                  </a:cubicBezTo>
                  <a:cubicBezTo>
                    <a:pt x="104" y="815"/>
                    <a:pt x="1" y="1109"/>
                    <a:pt x="66" y="1408"/>
                  </a:cubicBezTo>
                  <a:cubicBezTo>
                    <a:pt x="81" y="1478"/>
                    <a:pt x="132" y="1535"/>
                    <a:pt x="206" y="1535"/>
                  </a:cubicBezTo>
                  <a:cubicBezTo>
                    <a:pt x="212" y="1535"/>
                    <a:pt x="217" y="1535"/>
                    <a:pt x="222" y="1534"/>
                  </a:cubicBezTo>
                  <a:cubicBezTo>
                    <a:pt x="292" y="1527"/>
                    <a:pt x="364" y="1454"/>
                    <a:pt x="348" y="1378"/>
                  </a:cubicBezTo>
                  <a:cubicBezTo>
                    <a:pt x="295" y="1135"/>
                    <a:pt x="377" y="930"/>
                    <a:pt x="541" y="749"/>
                  </a:cubicBezTo>
                  <a:cubicBezTo>
                    <a:pt x="720" y="554"/>
                    <a:pt x="940" y="393"/>
                    <a:pt x="1178" y="276"/>
                  </a:cubicBezTo>
                  <a:cubicBezTo>
                    <a:pt x="1247" y="242"/>
                    <a:pt x="1287" y="168"/>
                    <a:pt x="1257" y="93"/>
                  </a:cubicBezTo>
                  <a:cubicBezTo>
                    <a:pt x="1237" y="41"/>
                    <a:pt x="1179" y="1"/>
                    <a:pt x="1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36"/>
            <p:cNvSpPr/>
            <p:nvPr/>
          </p:nvSpPr>
          <p:spPr>
            <a:xfrm>
              <a:off x="810682" y="1144871"/>
              <a:ext cx="155472" cy="192913"/>
            </a:xfrm>
            <a:custGeom>
              <a:avLst/>
              <a:gdLst/>
              <a:ahLst/>
              <a:cxnLst/>
              <a:rect l="l" t="t" r="r" b="b"/>
              <a:pathLst>
                <a:path w="2915" h="3617" extrusionOk="0">
                  <a:moveTo>
                    <a:pt x="184" y="1"/>
                  </a:moveTo>
                  <a:cubicBezTo>
                    <a:pt x="93" y="1"/>
                    <a:pt x="0" y="82"/>
                    <a:pt x="43" y="191"/>
                  </a:cubicBezTo>
                  <a:cubicBezTo>
                    <a:pt x="300" y="827"/>
                    <a:pt x="557" y="1465"/>
                    <a:pt x="814" y="2103"/>
                  </a:cubicBezTo>
                  <a:cubicBezTo>
                    <a:pt x="938" y="2410"/>
                    <a:pt x="1050" y="2725"/>
                    <a:pt x="1190" y="3025"/>
                  </a:cubicBezTo>
                  <a:cubicBezTo>
                    <a:pt x="1319" y="3303"/>
                    <a:pt x="1514" y="3512"/>
                    <a:pt x="1817" y="3588"/>
                  </a:cubicBezTo>
                  <a:cubicBezTo>
                    <a:pt x="1895" y="3608"/>
                    <a:pt x="1973" y="3616"/>
                    <a:pt x="2051" y="3616"/>
                  </a:cubicBezTo>
                  <a:cubicBezTo>
                    <a:pt x="2314" y="3616"/>
                    <a:pt x="2573" y="3517"/>
                    <a:pt x="2804" y="3395"/>
                  </a:cubicBezTo>
                  <a:cubicBezTo>
                    <a:pt x="2872" y="3360"/>
                    <a:pt x="2914" y="3289"/>
                    <a:pt x="2884" y="3211"/>
                  </a:cubicBezTo>
                  <a:cubicBezTo>
                    <a:pt x="2865" y="3162"/>
                    <a:pt x="2806" y="3120"/>
                    <a:pt x="2749" y="3120"/>
                  </a:cubicBezTo>
                  <a:cubicBezTo>
                    <a:pt x="2732" y="3120"/>
                    <a:pt x="2715" y="3123"/>
                    <a:pt x="2700" y="3131"/>
                  </a:cubicBezTo>
                  <a:cubicBezTo>
                    <a:pt x="2502" y="3237"/>
                    <a:pt x="2284" y="3332"/>
                    <a:pt x="2056" y="3332"/>
                  </a:cubicBezTo>
                  <a:cubicBezTo>
                    <a:pt x="2012" y="3332"/>
                    <a:pt x="1968" y="3329"/>
                    <a:pt x="1924" y="3321"/>
                  </a:cubicBezTo>
                  <a:cubicBezTo>
                    <a:pt x="1668" y="3276"/>
                    <a:pt x="1528" y="3094"/>
                    <a:pt x="1429" y="2867"/>
                  </a:cubicBezTo>
                  <a:cubicBezTo>
                    <a:pt x="1305" y="2582"/>
                    <a:pt x="1195" y="2289"/>
                    <a:pt x="1078" y="2001"/>
                  </a:cubicBezTo>
                  <a:cubicBezTo>
                    <a:pt x="958" y="1699"/>
                    <a:pt x="836" y="1398"/>
                    <a:pt x="715" y="1097"/>
                  </a:cubicBezTo>
                  <a:lnTo>
                    <a:pt x="309" y="87"/>
                  </a:lnTo>
                  <a:cubicBezTo>
                    <a:pt x="284" y="26"/>
                    <a:pt x="235" y="1"/>
                    <a:pt x="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36"/>
            <p:cNvSpPr/>
            <p:nvPr/>
          </p:nvSpPr>
          <p:spPr>
            <a:xfrm>
              <a:off x="824923" y="852491"/>
              <a:ext cx="68589" cy="142138"/>
            </a:xfrm>
            <a:custGeom>
              <a:avLst/>
              <a:gdLst/>
              <a:ahLst/>
              <a:cxnLst/>
              <a:rect l="l" t="t" r="r" b="b"/>
              <a:pathLst>
                <a:path w="1286" h="2665" extrusionOk="0">
                  <a:moveTo>
                    <a:pt x="185" y="1"/>
                  </a:moveTo>
                  <a:cubicBezTo>
                    <a:pt x="95" y="1"/>
                    <a:pt x="1" y="83"/>
                    <a:pt x="44" y="192"/>
                  </a:cubicBezTo>
                  <a:lnTo>
                    <a:pt x="978" y="2577"/>
                  </a:lnTo>
                  <a:cubicBezTo>
                    <a:pt x="1001" y="2639"/>
                    <a:pt x="1051" y="2665"/>
                    <a:pt x="1102" y="2665"/>
                  </a:cubicBezTo>
                  <a:cubicBezTo>
                    <a:pt x="1192" y="2665"/>
                    <a:pt x="1285" y="2583"/>
                    <a:pt x="1242" y="2473"/>
                  </a:cubicBezTo>
                  <a:lnTo>
                    <a:pt x="308" y="88"/>
                  </a:lnTo>
                  <a:cubicBezTo>
                    <a:pt x="285" y="27"/>
                    <a:pt x="235"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36"/>
            <p:cNvSpPr/>
            <p:nvPr/>
          </p:nvSpPr>
          <p:spPr>
            <a:xfrm>
              <a:off x="891804" y="1018521"/>
              <a:ext cx="33761" cy="57495"/>
            </a:xfrm>
            <a:custGeom>
              <a:avLst/>
              <a:gdLst/>
              <a:ahLst/>
              <a:cxnLst/>
              <a:rect l="l" t="t" r="r" b="b"/>
              <a:pathLst>
                <a:path w="633" h="1078" extrusionOk="0">
                  <a:moveTo>
                    <a:pt x="159" y="0"/>
                  </a:moveTo>
                  <a:cubicBezTo>
                    <a:pt x="143" y="0"/>
                    <a:pt x="126" y="3"/>
                    <a:pt x="110" y="10"/>
                  </a:cubicBezTo>
                  <a:cubicBezTo>
                    <a:pt x="41" y="42"/>
                    <a:pt x="0" y="120"/>
                    <a:pt x="30" y="194"/>
                  </a:cubicBezTo>
                  <a:lnTo>
                    <a:pt x="341" y="987"/>
                  </a:lnTo>
                  <a:cubicBezTo>
                    <a:pt x="361" y="1040"/>
                    <a:pt x="418" y="1078"/>
                    <a:pt x="476" y="1078"/>
                  </a:cubicBezTo>
                  <a:cubicBezTo>
                    <a:pt x="492" y="1078"/>
                    <a:pt x="509" y="1075"/>
                    <a:pt x="525" y="1068"/>
                  </a:cubicBezTo>
                  <a:cubicBezTo>
                    <a:pt x="594" y="1036"/>
                    <a:pt x="633" y="958"/>
                    <a:pt x="605" y="884"/>
                  </a:cubicBezTo>
                  <a:lnTo>
                    <a:pt x="294" y="92"/>
                  </a:lnTo>
                  <a:cubicBezTo>
                    <a:pt x="274" y="38"/>
                    <a:pt x="217" y="0"/>
                    <a:pt x="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0" name="Google Shape;2160;p36"/>
          <p:cNvSpPr/>
          <p:nvPr/>
        </p:nvSpPr>
        <p:spPr>
          <a:xfrm>
            <a:off x="7771066" y="859986"/>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36"/>
          <p:cNvSpPr txBox="1">
            <a:spLocks noGrp="1"/>
          </p:cNvSpPr>
          <p:nvPr>
            <p:ph type="title"/>
          </p:nvPr>
        </p:nvSpPr>
        <p:spPr>
          <a:xfrm>
            <a:off x="720000" y="445025"/>
            <a:ext cx="7002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highlight>
                  <a:schemeClr val="dk2"/>
                </a:highlight>
              </a:rPr>
              <a:t>2.1 </a:t>
            </a:r>
            <a:r>
              <a:rPr lang="en-US" dirty="0" err="1">
                <a:highlight>
                  <a:schemeClr val="dk2"/>
                </a:highlight>
              </a:rPr>
              <a:t>Công</a:t>
            </a:r>
            <a:r>
              <a:rPr lang="en-US" dirty="0">
                <a:highlight>
                  <a:schemeClr val="dk2"/>
                </a:highlight>
              </a:rPr>
              <a:t> </a:t>
            </a:r>
            <a:r>
              <a:rPr lang="en-US" dirty="0" err="1">
                <a:highlight>
                  <a:schemeClr val="dk2"/>
                </a:highlight>
              </a:rPr>
              <a:t>nghệ</a:t>
            </a:r>
            <a:r>
              <a:rPr lang="en-US" dirty="0">
                <a:highlight>
                  <a:schemeClr val="dk2"/>
                </a:highlight>
              </a:rPr>
              <a:t> </a:t>
            </a:r>
            <a:r>
              <a:rPr lang="en-US" dirty="0" err="1">
                <a:highlight>
                  <a:schemeClr val="dk2"/>
                </a:highlight>
              </a:rPr>
              <a:t>sử</a:t>
            </a:r>
            <a:r>
              <a:rPr lang="en-US" dirty="0">
                <a:highlight>
                  <a:schemeClr val="dk2"/>
                </a:highlight>
              </a:rPr>
              <a:t> </a:t>
            </a:r>
            <a:r>
              <a:rPr lang="en-US" dirty="0" err="1">
                <a:highlight>
                  <a:schemeClr val="dk2"/>
                </a:highlight>
              </a:rPr>
              <a:t>dụng</a:t>
            </a:r>
            <a:endParaRPr dirty="0">
              <a:highlight>
                <a:schemeClr val="dk2"/>
              </a:highlight>
            </a:endParaRPr>
          </a:p>
        </p:txBody>
      </p:sp>
      <p:sp>
        <p:nvSpPr>
          <p:cNvPr id="2166" name="Google Shape;2166;p36"/>
          <p:cNvSpPr/>
          <p:nvPr/>
        </p:nvSpPr>
        <p:spPr>
          <a:xfrm>
            <a:off x="609516" y="4604011"/>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rgbClr val="FCD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177;p37">
            <a:extLst>
              <a:ext uri="{FF2B5EF4-FFF2-40B4-BE49-F238E27FC236}">
                <a16:creationId xmlns:a16="http://schemas.microsoft.com/office/drawing/2014/main" id="{410FAFCE-6FC3-AEA6-2265-C2EDA3E4978A}"/>
              </a:ext>
            </a:extLst>
          </p:cNvPr>
          <p:cNvSpPr txBox="1">
            <a:spLocks noGrp="1"/>
          </p:cNvSpPr>
          <p:nvPr/>
        </p:nvSpPr>
        <p:spPr>
          <a:xfrm>
            <a:off x="8290517" y="4382272"/>
            <a:ext cx="459947" cy="44347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ebas Neue"/>
              <a:buNone/>
              <a:defRPr sz="2400" b="1" i="0" u="none" strike="noStrike" cap="none">
                <a:solidFill>
                  <a:schemeClr val="dk1"/>
                </a:solidFill>
                <a:latin typeface="Varela Round"/>
                <a:ea typeface="Varela Round"/>
                <a:cs typeface="Varela Round"/>
                <a:sym typeface="Varela Round"/>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lvl="0" indent="0" algn="r" rtl="0">
              <a:spcBef>
                <a:spcPts val="0"/>
              </a:spcBef>
              <a:spcAft>
                <a:spcPts val="0"/>
              </a:spcAft>
              <a:buNone/>
            </a:pPr>
            <a:r>
              <a:rPr lang="en-US" sz="1800"/>
              <a:t>2</a:t>
            </a:r>
            <a:endParaRPr sz="2800"/>
          </a:p>
        </p:txBody>
      </p:sp>
      <p:sp>
        <p:nvSpPr>
          <p:cNvPr id="21" name="Google Shape;2161;p36">
            <a:extLst>
              <a:ext uri="{FF2B5EF4-FFF2-40B4-BE49-F238E27FC236}">
                <a16:creationId xmlns:a16="http://schemas.microsoft.com/office/drawing/2014/main" id="{D6A5EB8B-F1FA-2548-AA8F-D4FB463FCFC0}"/>
              </a:ext>
            </a:extLst>
          </p:cNvPr>
          <p:cNvSpPr txBox="1">
            <a:spLocks/>
          </p:cNvSpPr>
          <p:nvPr/>
        </p:nvSpPr>
        <p:spPr>
          <a:xfrm>
            <a:off x="713226" y="1310635"/>
            <a:ext cx="7002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Varela Round"/>
              <a:buNone/>
              <a:defRPr sz="35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2pPr>
            <a:lvl3pPr marR="0" lvl="2"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3pPr>
            <a:lvl4pPr marR="0" lvl="3"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4pPr>
            <a:lvl5pPr marR="0" lvl="4"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5pPr>
            <a:lvl6pPr marR="0" lvl="5"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6pPr>
            <a:lvl7pPr marR="0" lvl="6"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7pPr>
            <a:lvl8pPr marR="0" lvl="7"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8pPr>
            <a:lvl9pPr marR="0" lvl="8"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9pPr>
          </a:lstStyle>
          <a:p>
            <a:pPr algn="just"/>
            <a:endParaRPr lang="en-US" dirty="0">
              <a:solidFill>
                <a:schemeClr val="bg1">
                  <a:lumMod val="10000"/>
                </a:schemeClr>
              </a:solidFill>
            </a:endParaRPr>
          </a:p>
        </p:txBody>
      </p:sp>
      <p:pic>
        <p:nvPicPr>
          <p:cNvPr id="1030" name="Picture 6" descr="MERN Stack - Javatpoint">
            <a:extLst>
              <a:ext uri="{FF2B5EF4-FFF2-40B4-BE49-F238E27FC236}">
                <a16:creationId xmlns:a16="http://schemas.microsoft.com/office/drawing/2014/main" id="{17AB7DDD-D4FF-9D49-8C5D-E58CE8C7DF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000" y="1533417"/>
            <a:ext cx="7002600" cy="2527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2027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44"/>
        <p:cNvGrpSpPr/>
        <p:nvPr/>
      </p:nvGrpSpPr>
      <p:grpSpPr>
        <a:xfrm>
          <a:off x="0" y="0"/>
          <a:ext cx="0" cy="0"/>
          <a:chOff x="0" y="0"/>
          <a:chExt cx="0" cy="0"/>
        </a:xfrm>
      </p:grpSpPr>
      <p:sp>
        <p:nvSpPr>
          <p:cNvPr id="2145" name="Google Shape;2145;p36"/>
          <p:cNvSpPr/>
          <p:nvPr/>
        </p:nvSpPr>
        <p:spPr>
          <a:xfrm>
            <a:off x="8027866" y="1215773"/>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6" name="Google Shape;2146;p36"/>
          <p:cNvGrpSpPr/>
          <p:nvPr/>
        </p:nvGrpSpPr>
        <p:grpSpPr>
          <a:xfrm rot="-447293">
            <a:off x="8142889" y="394025"/>
            <a:ext cx="878501" cy="1830261"/>
            <a:chOff x="503795" y="323625"/>
            <a:chExt cx="502785" cy="1047439"/>
          </a:xfrm>
        </p:grpSpPr>
        <p:sp>
          <p:nvSpPr>
            <p:cNvPr id="2147" name="Google Shape;2147;p36"/>
            <p:cNvSpPr/>
            <p:nvPr/>
          </p:nvSpPr>
          <p:spPr>
            <a:xfrm>
              <a:off x="674039" y="389120"/>
              <a:ext cx="173925" cy="283742"/>
            </a:xfrm>
            <a:custGeom>
              <a:avLst/>
              <a:gdLst/>
              <a:ahLst/>
              <a:cxnLst/>
              <a:rect l="l" t="t" r="r" b="b"/>
              <a:pathLst>
                <a:path w="3261" h="5320" extrusionOk="0">
                  <a:moveTo>
                    <a:pt x="610" y="1"/>
                  </a:moveTo>
                  <a:cubicBezTo>
                    <a:pt x="438" y="1"/>
                    <a:pt x="238" y="35"/>
                    <a:pt x="0" y="105"/>
                  </a:cubicBezTo>
                  <a:lnTo>
                    <a:pt x="220" y="665"/>
                  </a:lnTo>
                  <a:cubicBezTo>
                    <a:pt x="279" y="654"/>
                    <a:pt x="343" y="647"/>
                    <a:pt x="411" y="647"/>
                  </a:cubicBezTo>
                  <a:cubicBezTo>
                    <a:pt x="687" y="647"/>
                    <a:pt x="1017" y="768"/>
                    <a:pt x="1211" y="1262"/>
                  </a:cubicBezTo>
                  <a:lnTo>
                    <a:pt x="2513" y="4590"/>
                  </a:lnTo>
                  <a:cubicBezTo>
                    <a:pt x="2727" y="5136"/>
                    <a:pt x="2906" y="5320"/>
                    <a:pt x="3030" y="5320"/>
                  </a:cubicBezTo>
                  <a:cubicBezTo>
                    <a:pt x="3196" y="5320"/>
                    <a:pt x="3260" y="4986"/>
                    <a:pt x="3169" y="4753"/>
                  </a:cubicBezTo>
                  <a:lnTo>
                    <a:pt x="1774" y="1189"/>
                  </a:lnTo>
                  <a:cubicBezTo>
                    <a:pt x="1470" y="411"/>
                    <a:pt x="1207" y="1"/>
                    <a:pt x="6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36"/>
            <p:cNvSpPr/>
            <p:nvPr/>
          </p:nvSpPr>
          <p:spPr>
            <a:xfrm>
              <a:off x="515529" y="323625"/>
              <a:ext cx="92803" cy="61655"/>
            </a:xfrm>
            <a:custGeom>
              <a:avLst/>
              <a:gdLst/>
              <a:ahLst/>
              <a:cxnLst/>
              <a:rect l="l" t="t" r="r" b="b"/>
              <a:pathLst>
                <a:path w="1740" h="1156" extrusionOk="0">
                  <a:moveTo>
                    <a:pt x="1159" y="1"/>
                  </a:moveTo>
                  <a:cubicBezTo>
                    <a:pt x="996" y="1"/>
                    <a:pt x="799" y="65"/>
                    <a:pt x="550" y="188"/>
                  </a:cubicBezTo>
                  <a:cubicBezTo>
                    <a:pt x="1" y="459"/>
                    <a:pt x="48" y="741"/>
                    <a:pt x="206" y="1156"/>
                  </a:cubicBezTo>
                  <a:cubicBezTo>
                    <a:pt x="396" y="993"/>
                    <a:pt x="686" y="835"/>
                    <a:pt x="1112" y="663"/>
                  </a:cubicBezTo>
                  <a:cubicBezTo>
                    <a:pt x="1330" y="574"/>
                    <a:pt x="1541" y="516"/>
                    <a:pt x="1739" y="498"/>
                  </a:cubicBezTo>
                  <a:cubicBezTo>
                    <a:pt x="1586" y="158"/>
                    <a:pt x="1414" y="1"/>
                    <a:pt x="1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36"/>
            <p:cNvSpPr/>
            <p:nvPr/>
          </p:nvSpPr>
          <p:spPr>
            <a:xfrm>
              <a:off x="907004" y="1293995"/>
              <a:ext cx="99576" cy="77069"/>
            </a:xfrm>
            <a:custGeom>
              <a:avLst/>
              <a:gdLst/>
              <a:ahLst/>
              <a:cxnLst/>
              <a:rect l="l" t="t" r="r" b="b"/>
              <a:pathLst>
                <a:path w="1867" h="1445" extrusionOk="0">
                  <a:moveTo>
                    <a:pt x="1560" y="0"/>
                  </a:moveTo>
                  <a:cubicBezTo>
                    <a:pt x="1461" y="264"/>
                    <a:pt x="1218" y="465"/>
                    <a:pt x="779" y="636"/>
                  </a:cubicBezTo>
                  <a:cubicBezTo>
                    <a:pt x="582" y="713"/>
                    <a:pt x="415" y="754"/>
                    <a:pt x="269" y="754"/>
                  </a:cubicBezTo>
                  <a:cubicBezTo>
                    <a:pt x="172" y="754"/>
                    <a:pt x="83" y="736"/>
                    <a:pt x="1" y="698"/>
                  </a:cubicBezTo>
                  <a:lnTo>
                    <a:pt x="1" y="698"/>
                  </a:lnTo>
                  <a:cubicBezTo>
                    <a:pt x="24" y="764"/>
                    <a:pt x="63" y="847"/>
                    <a:pt x="128" y="948"/>
                  </a:cubicBezTo>
                  <a:cubicBezTo>
                    <a:pt x="281" y="1288"/>
                    <a:pt x="453" y="1445"/>
                    <a:pt x="708" y="1445"/>
                  </a:cubicBezTo>
                  <a:cubicBezTo>
                    <a:pt x="871" y="1445"/>
                    <a:pt x="1069" y="1380"/>
                    <a:pt x="1317" y="1258"/>
                  </a:cubicBezTo>
                  <a:cubicBezTo>
                    <a:pt x="1867" y="987"/>
                    <a:pt x="1819" y="704"/>
                    <a:pt x="1661" y="289"/>
                  </a:cubicBezTo>
                  <a:cubicBezTo>
                    <a:pt x="1647" y="224"/>
                    <a:pt x="1606" y="112"/>
                    <a:pt x="15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36"/>
            <p:cNvSpPr/>
            <p:nvPr/>
          </p:nvSpPr>
          <p:spPr>
            <a:xfrm>
              <a:off x="507422" y="350452"/>
              <a:ext cx="283689" cy="403639"/>
            </a:xfrm>
            <a:custGeom>
              <a:avLst/>
              <a:gdLst/>
              <a:ahLst/>
              <a:cxnLst/>
              <a:rect l="l" t="t" r="r" b="b"/>
              <a:pathLst>
                <a:path w="5319" h="7568" extrusionOk="0">
                  <a:moveTo>
                    <a:pt x="2026" y="1"/>
                  </a:moveTo>
                  <a:cubicBezTo>
                    <a:pt x="1433" y="1"/>
                    <a:pt x="762" y="340"/>
                    <a:pt x="358" y="653"/>
                  </a:cubicBezTo>
                  <a:cubicBezTo>
                    <a:pt x="16" y="945"/>
                    <a:pt x="0" y="1255"/>
                    <a:pt x="117" y="1700"/>
                  </a:cubicBezTo>
                  <a:cubicBezTo>
                    <a:pt x="138" y="1788"/>
                    <a:pt x="167" y="1882"/>
                    <a:pt x="200" y="1983"/>
                  </a:cubicBezTo>
                  <a:cubicBezTo>
                    <a:pt x="211" y="2017"/>
                    <a:pt x="222" y="2052"/>
                    <a:pt x="234" y="2090"/>
                  </a:cubicBezTo>
                  <a:cubicBezTo>
                    <a:pt x="353" y="2359"/>
                    <a:pt x="488" y="2715"/>
                    <a:pt x="635" y="3116"/>
                  </a:cubicBezTo>
                  <a:cubicBezTo>
                    <a:pt x="686" y="3254"/>
                    <a:pt x="736" y="3398"/>
                    <a:pt x="792" y="3543"/>
                  </a:cubicBezTo>
                  <a:cubicBezTo>
                    <a:pt x="1888" y="6341"/>
                    <a:pt x="2222" y="7434"/>
                    <a:pt x="3038" y="7551"/>
                  </a:cubicBezTo>
                  <a:cubicBezTo>
                    <a:pt x="3069" y="7562"/>
                    <a:pt x="3112" y="7568"/>
                    <a:pt x="3162" y="7568"/>
                  </a:cubicBezTo>
                  <a:cubicBezTo>
                    <a:pt x="3621" y="7568"/>
                    <a:pt x="4774" y="7143"/>
                    <a:pt x="5010" y="6812"/>
                  </a:cubicBezTo>
                  <a:cubicBezTo>
                    <a:pt x="5318" y="6437"/>
                    <a:pt x="5127" y="5944"/>
                    <a:pt x="4767" y="5028"/>
                  </a:cubicBezTo>
                  <a:lnTo>
                    <a:pt x="3121" y="823"/>
                  </a:lnTo>
                  <a:cubicBezTo>
                    <a:pt x="3091" y="727"/>
                    <a:pt x="3054" y="642"/>
                    <a:pt x="3011" y="566"/>
                  </a:cubicBezTo>
                  <a:cubicBezTo>
                    <a:pt x="2786" y="152"/>
                    <a:pt x="2423" y="1"/>
                    <a:pt x="20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36"/>
            <p:cNvSpPr/>
            <p:nvPr/>
          </p:nvSpPr>
          <p:spPr>
            <a:xfrm>
              <a:off x="518089" y="396373"/>
              <a:ext cx="188806" cy="143044"/>
            </a:xfrm>
            <a:custGeom>
              <a:avLst/>
              <a:gdLst/>
              <a:ahLst/>
              <a:cxnLst/>
              <a:rect l="l" t="t" r="r" b="b"/>
              <a:pathLst>
                <a:path w="3540" h="2682" extrusionOk="0">
                  <a:moveTo>
                    <a:pt x="2937" y="1"/>
                  </a:moveTo>
                  <a:cubicBezTo>
                    <a:pt x="1923" y="288"/>
                    <a:pt x="927" y="628"/>
                    <a:pt x="0" y="1122"/>
                  </a:cubicBezTo>
                  <a:cubicBezTo>
                    <a:pt x="11" y="1156"/>
                    <a:pt x="22" y="1191"/>
                    <a:pt x="34" y="1229"/>
                  </a:cubicBezTo>
                  <a:cubicBezTo>
                    <a:pt x="153" y="1498"/>
                    <a:pt x="288" y="1854"/>
                    <a:pt x="435" y="2255"/>
                  </a:cubicBezTo>
                  <a:cubicBezTo>
                    <a:pt x="486" y="2393"/>
                    <a:pt x="537" y="2537"/>
                    <a:pt x="592" y="2682"/>
                  </a:cubicBezTo>
                  <a:cubicBezTo>
                    <a:pt x="1507" y="2156"/>
                    <a:pt x="2519" y="1821"/>
                    <a:pt x="3539" y="1539"/>
                  </a:cubicBezTo>
                  <a:lnTo>
                    <a:pt x="29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36"/>
            <p:cNvSpPr/>
            <p:nvPr/>
          </p:nvSpPr>
          <p:spPr>
            <a:xfrm>
              <a:off x="669399" y="713768"/>
              <a:ext cx="332384" cy="620446"/>
            </a:xfrm>
            <a:custGeom>
              <a:avLst/>
              <a:gdLst/>
              <a:ahLst/>
              <a:cxnLst/>
              <a:rect l="l" t="t" r="r" b="b"/>
              <a:pathLst>
                <a:path w="6232" h="11633" extrusionOk="0">
                  <a:moveTo>
                    <a:pt x="1973" y="0"/>
                  </a:moveTo>
                  <a:cubicBezTo>
                    <a:pt x="1828" y="178"/>
                    <a:pt x="1571" y="328"/>
                    <a:pt x="1167" y="486"/>
                  </a:cubicBezTo>
                  <a:cubicBezTo>
                    <a:pt x="700" y="668"/>
                    <a:pt x="387" y="753"/>
                    <a:pt x="153" y="753"/>
                  </a:cubicBezTo>
                  <a:cubicBezTo>
                    <a:pt x="98" y="753"/>
                    <a:pt x="48" y="748"/>
                    <a:pt x="1" y="739"/>
                  </a:cubicBezTo>
                  <a:lnTo>
                    <a:pt x="1" y="739"/>
                  </a:lnTo>
                  <a:lnTo>
                    <a:pt x="1982" y="5799"/>
                  </a:lnTo>
                  <a:cubicBezTo>
                    <a:pt x="3486" y="9642"/>
                    <a:pt x="3777" y="11271"/>
                    <a:pt x="4456" y="11577"/>
                  </a:cubicBezTo>
                  <a:cubicBezTo>
                    <a:pt x="4538" y="11615"/>
                    <a:pt x="4627" y="11633"/>
                    <a:pt x="4724" y="11633"/>
                  </a:cubicBezTo>
                  <a:cubicBezTo>
                    <a:pt x="4870" y="11633"/>
                    <a:pt x="5037" y="11592"/>
                    <a:pt x="5234" y="11515"/>
                  </a:cubicBezTo>
                  <a:cubicBezTo>
                    <a:pt x="5673" y="11344"/>
                    <a:pt x="5916" y="11143"/>
                    <a:pt x="6015" y="10879"/>
                  </a:cubicBezTo>
                  <a:cubicBezTo>
                    <a:pt x="6231" y="10307"/>
                    <a:pt x="5772" y="9431"/>
                    <a:pt x="5161" y="7870"/>
                  </a:cubicBezTo>
                  <a:cubicBezTo>
                    <a:pt x="4509" y="6204"/>
                    <a:pt x="2832" y="2098"/>
                    <a:pt x="19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36"/>
            <p:cNvSpPr/>
            <p:nvPr/>
          </p:nvSpPr>
          <p:spPr>
            <a:xfrm>
              <a:off x="579477" y="636966"/>
              <a:ext cx="184699" cy="125604"/>
            </a:xfrm>
            <a:custGeom>
              <a:avLst/>
              <a:gdLst/>
              <a:ahLst/>
              <a:cxnLst/>
              <a:rect l="l" t="t" r="r" b="b"/>
              <a:pathLst>
                <a:path w="3463" h="2355" extrusionOk="0">
                  <a:moveTo>
                    <a:pt x="183" y="0"/>
                  </a:moveTo>
                  <a:cubicBezTo>
                    <a:pt x="94" y="0"/>
                    <a:pt x="0" y="82"/>
                    <a:pt x="42" y="191"/>
                  </a:cubicBezTo>
                  <a:cubicBezTo>
                    <a:pt x="157" y="496"/>
                    <a:pt x="287" y="797"/>
                    <a:pt x="430" y="1089"/>
                  </a:cubicBezTo>
                  <a:cubicBezTo>
                    <a:pt x="568" y="1369"/>
                    <a:pt x="721" y="1648"/>
                    <a:pt x="926" y="1883"/>
                  </a:cubicBezTo>
                  <a:cubicBezTo>
                    <a:pt x="1116" y="2103"/>
                    <a:pt x="1343" y="2275"/>
                    <a:pt x="1633" y="2332"/>
                  </a:cubicBezTo>
                  <a:cubicBezTo>
                    <a:pt x="1712" y="2347"/>
                    <a:pt x="1792" y="2354"/>
                    <a:pt x="1871" y="2354"/>
                  </a:cubicBezTo>
                  <a:cubicBezTo>
                    <a:pt x="2047" y="2354"/>
                    <a:pt x="2224" y="2321"/>
                    <a:pt x="2392" y="2273"/>
                  </a:cubicBezTo>
                  <a:cubicBezTo>
                    <a:pt x="2727" y="2178"/>
                    <a:pt x="3046" y="2016"/>
                    <a:pt x="3336" y="1823"/>
                  </a:cubicBezTo>
                  <a:cubicBezTo>
                    <a:pt x="3462" y="1740"/>
                    <a:pt x="3368" y="1571"/>
                    <a:pt x="3246" y="1571"/>
                  </a:cubicBezTo>
                  <a:cubicBezTo>
                    <a:pt x="3220" y="1571"/>
                    <a:pt x="3193" y="1579"/>
                    <a:pt x="3166" y="1596"/>
                  </a:cubicBezTo>
                  <a:cubicBezTo>
                    <a:pt x="2929" y="1754"/>
                    <a:pt x="2672" y="1883"/>
                    <a:pt x="2401" y="1974"/>
                  </a:cubicBezTo>
                  <a:cubicBezTo>
                    <a:pt x="2234" y="2031"/>
                    <a:pt x="2056" y="2072"/>
                    <a:pt x="1878" y="2072"/>
                  </a:cubicBezTo>
                  <a:cubicBezTo>
                    <a:pt x="1835" y="2072"/>
                    <a:pt x="1792" y="2069"/>
                    <a:pt x="1749" y="2064"/>
                  </a:cubicBezTo>
                  <a:cubicBezTo>
                    <a:pt x="1508" y="2034"/>
                    <a:pt x="1320" y="1903"/>
                    <a:pt x="1162" y="1724"/>
                  </a:cubicBezTo>
                  <a:cubicBezTo>
                    <a:pt x="978" y="1513"/>
                    <a:pt x="836" y="1270"/>
                    <a:pt x="712" y="1022"/>
                  </a:cubicBezTo>
                  <a:cubicBezTo>
                    <a:pt x="561" y="717"/>
                    <a:pt x="427" y="405"/>
                    <a:pt x="306" y="88"/>
                  </a:cubicBezTo>
                  <a:cubicBezTo>
                    <a:pt x="283" y="26"/>
                    <a:pt x="234"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36"/>
            <p:cNvSpPr/>
            <p:nvPr/>
          </p:nvSpPr>
          <p:spPr>
            <a:xfrm>
              <a:off x="658625" y="371626"/>
              <a:ext cx="68695" cy="142724"/>
            </a:xfrm>
            <a:custGeom>
              <a:avLst/>
              <a:gdLst/>
              <a:ahLst/>
              <a:cxnLst/>
              <a:rect l="l" t="t" r="r" b="b"/>
              <a:pathLst>
                <a:path w="1288" h="2676" extrusionOk="0">
                  <a:moveTo>
                    <a:pt x="153" y="0"/>
                  </a:moveTo>
                  <a:cubicBezTo>
                    <a:pt x="136" y="0"/>
                    <a:pt x="119" y="3"/>
                    <a:pt x="103" y="9"/>
                  </a:cubicBezTo>
                  <a:cubicBezTo>
                    <a:pt x="27" y="38"/>
                    <a:pt x="1" y="119"/>
                    <a:pt x="22" y="192"/>
                  </a:cubicBezTo>
                  <a:cubicBezTo>
                    <a:pt x="273" y="1016"/>
                    <a:pt x="596" y="1817"/>
                    <a:pt x="988" y="2586"/>
                  </a:cubicBezTo>
                  <a:cubicBezTo>
                    <a:pt x="1014" y="2638"/>
                    <a:pt x="1063" y="2675"/>
                    <a:pt x="1121" y="2675"/>
                  </a:cubicBezTo>
                  <a:cubicBezTo>
                    <a:pt x="1137" y="2675"/>
                    <a:pt x="1154" y="2672"/>
                    <a:pt x="1172" y="2666"/>
                  </a:cubicBezTo>
                  <a:cubicBezTo>
                    <a:pt x="1237" y="2641"/>
                    <a:pt x="1287" y="2550"/>
                    <a:pt x="1252" y="2481"/>
                  </a:cubicBezTo>
                  <a:cubicBezTo>
                    <a:pt x="862" y="1714"/>
                    <a:pt x="538" y="913"/>
                    <a:pt x="288" y="89"/>
                  </a:cubicBezTo>
                  <a:cubicBezTo>
                    <a:pt x="270" y="33"/>
                    <a:pt x="210"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36"/>
            <p:cNvSpPr/>
            <p:nvPr/>
          </p:nvSpPr>
          <p:spPr>
            <a:xfrm>
              <a:off x="807055" y="568857"/>
              <a:ext cx="46775" cy="109070"/>
            </a:xfrm>
            <a:custGeom>
              <a:avLst/>
              <a:gdLst/>
              <a:ahLst/>
              <a:cxnLst/>
              <a:rect l="l" t="t" r="r" b="b"/>
              <a:pathLst>
                <a:path w="877" h="2045" extrusionOk="0">
                  <a:moveTo>
                    <a:pt x="184" y="0"/>
                  </a:moveTo>
                  <a:cubicBezTo>
                    <a:pt x="94" y="0"/>
                    <a:pt x="1" y="82"/>
                    <a:pt x="44" y="192"/>
                  </a:cubicBezTo>
                  <a:lnTo>
                    <a:pt x="400" y="1115"/>
                  </a:lnTo>
                  <a:cubicBezTo>
                    <a:pt x="453" y="1250"/>
                    <a:pt x="523" y="1388"/>
                    <a:pt x="553" y="1530"/>
                  </a:cubicBezTo>
                  <a:cubicBezTo>
                    <a:pt x="570" y="1606"/>
                    <a:pt x="570" y="1750"/>
                    <a:pt x="471" y="1760"/>
                  </a:cubicBezTo>
                  <a:cubicBezTo>
                    <a:pt x="295" y="1781"/>
                    <a:pt x="317" y="2045"/>
                    <a:pt x="482" y="2045"/>
                  </a:cubicBezTo>
                  <a:cubicBezTo>
                    <a:pt x="488" y="2045"/>
                    <a:pt x="493" y="2045"/>
                    <a:pt x="499" y="2044"/>
                  </a:cubicBezTo>
                  <a:cubicBezTo>
                    <a:pt x="673" y="2024"/>
                    <a:pt x="799" y="1884"/>
                    <a:pt x="836" y="1718"/>
                  </a:cubicBezTo>
                  <a:cubicBezTo>
                    <a:pt x="877" y="1539"/>
                    <a:pt x="799" y="1358"/>
                    <a:pt x="735" y="1195"/>
                  </a:cubicBezTo>
                  <a:cubicBezTo>
                    <a:pt x="593" y="827"/>
                    <a:pt x="450" y="456"/>
                    <a:pt x="308" y="88"/>
                  </a:cubicBezTo>
                  <a:cubicBezTo>
                    <a:pt x="284" y="26"/>
                    <a:pt x="235" y="0"/>
                    <a:pt x="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36"/>
            <p:cNvSpPr/>
            <p:nvPr/>
          </p:nvSpPr>
          <p:spPr>
            <a:xfrm>
              <a:off x="503795" y="353332"/>
              <a:ext cx="68695" cy="81923"/>
            </a:xfrm>
            <a:custGeom>
              <a:avLst/>
              <a:gdLst/>
              <a:ahLst/>
              <a:cxnLst/>
              <a:rect l="l" t="t" r="r" b="b"/>
              <a:pathLst>
                <a:path w="1288" h="1536" extrusionOk="0">
                  <a:moveTo>
                    <a:pt x="1122" y="1"/>
                  </a:moveTo>
                  <a:cubicBezTo>
                    <a:pt x="1105" y="1"/>
                    <a:pt x="1089" y="4"/>
                    <a:pt x="1073" y="12"/>
                  </a:cubicBezTo>
                  <a:cubicBezTo>
                    <a:pt x="782" y="156"/>
                    <a:pt x="520" y="347"/>
                    <a:pt x="304" y="590"/>
                  </a:cubicBezTo>
                  <a:cubicBezTo>
                    <a:pt x="104" y="815"/>
                    <a:pt x="1" y="1109"/>
                    <a:pt x="66" y="1408"/>
                  </a:cubicBezTo>
                  <a:cubicBezTo>
                    <a:pt x="81" y="1478"/>
                    <a:pt x="132" y="1535"/>
                    <a:pt x="206" y="1535"/>
                  </a:cubicBezTo>
                  <a:cubicBezTo>
                    <a:pt x="212" y="1535"/>
                    <a:pt x="217" y="1535"/>
                    <a:pt x="222" y="1534"/>
                  </a:cubicBezTo>
                  <a:cubicBezTo>
                    <a:pt x="292" y="1527"/>
                    <a:pt x="364" y="1454"/>
                    <a:pt x="348" y="1378"/>
                  </a:cubicBezTo>
                  <a:cubicBezTo>
                    <a:pt x="295" y="1135"/>
                    <a:pt x="377" y="930"/>
                    <a:pt x="541" y="749"/>
                  </a:cubicBezTo>
                  <a:cubicBezTo>
                    <a:pt x="720" y="554"/>
                    <a:pt x="940" y="393"/>
                    <a:pt x="1178" y="276"/>
                  </a:cubicBezTo>
                  <a:cubicBezTo>
                    <a:pt x="1247" y="242"/>
                    <a:pt x="1287" y="168"/>
                    <a:pt x="1257" y="93"/>
                  </a:cubicBezTo>
                  <a:cubicBezTo>
                    <a:pt x="1237" y="41"/>
                    <a:pt x="1179" y="1"/>
                    <a:pt x="1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36"/>
            <p:cNvSpPr/>
            <p:nvPr/>
          </p:nvSpPr>
          <p:spPr>
            <a:xfrm>
              <a:off x="810682" y="1144871"/>
              <a:ext cx="155472" cy="192913"/>
            </a:xfrm>
            <a:custGeom>
              <a:avLst/>
              <a:gdLst/>
              <a:ahLst/>
              <a:cxnLst/>
              <a:rect l="l" t="t" r="r" b="b"/>
              <a:pathLst>
                <a:path w="2915" h="3617" extrusionOk="0">
                  <a:moveTo>
                    <a:pt x="184" y="1"/>
                  </a:moveTo>
                  <a:cubicBezTo>
                    <a:pt x="93" y="1"/>
                    <a:pt x="0" y="82"/>
                    <a:pt x="43" y="191"/>
                  </a:cubicBezTo>
                  <a:cubicBezTo>
                    <a:pt x="300" y="827"/>
                    <a:pt x="557" y="1465"/>
                    <a:pt x="814" y="2103"/>
                  </a:cubicBezTo>
                  <a:cubicBezTo>
                    <a:pt x="938" y="2410"/>
                    <a:pt x="1050" y="2725"/>
                    <a:pt x="1190" y="3025"/>
                  </a:cubicBezTo>
                  <a:cubicBezTo>
                    <a:pt x="1319" y="3303"/>
                    <a:pt x="1514" y="3512"/>
                    <a:pt x="1817" y="3588"/>
                  </a:cubicBezTo>
                  <a:cubicBezTo>
                    <a:pt x="1895" y="3608"/>
                    <a:pt x="1973" y="3616"/>
                    <a:pt x="2051" y="3616"/>
                  </a:cubicBezTo>
                  <a:cubicBezTo>
                    <a:pt x="2314" y="3616"/>
                    <a:pt x="2573" y="3517"/>
                    <a:pt x="2804" y="3395"/>
                  </a:cubicBezTo>
                  <a:cubicBezTo>
                    <a:pt x="2872" y="3360"/>
                    <a:pt x="2914" y="3289"/>
                    <a:pt x="2884" y="3211"/>
                  </a:cubicBezTo>
                  <a:cubicBezTo>
                    <a:pt x="2865" y="3162"/>
                    <a:pt x="2806" y="3120"/>
                    <a:pt x="2749" y="3120"/>
                  </a:cubicBezTo>
                  <a:cubicBezTo>
                    <a:pt x="2732" y="3120"/>
                    <a:pt x="2715" y="3123"/>
                    <a:pt x="2700" y="3131"/>
                  </a:cubicBezTo>
                  <a:cubicBezTo>
                    <a:pt x="2502" y="3237"/>
                    <a:pt x="2284" y="3332"/>
                    <a:pt x="2056" y="3332"/>
                  </a:cubicBezTo>
                  <a:cubicBezTo>
                    <a:pt x="2012" y="3332"/>
                    <a:pt x="1968" y="3329"/>
                    <a:pt x="1924" y="3321"/>
                  </a:cubicBezTo>
                  <a:cubicBezTo>
                    <a:pt x="1668" y="3276"/>
                    <a:pt x="1528" y="3094"/>
                    <a:pt x="1429" y="2867"/>
                  </a:cubicBezTo>
                  <a:cubicBezTo>
                    <a:pt x="1305" y="2582"/>
                    <a:pt x="1195" y="2289"/>
                    <a:pt x="1078" y="2001"/>
                  </a:cubicBezTo>
                  <a:cubicBezTo>
                    <a:pt x="958" y="1699"/>
                    <a:pt x="836" y="1398"/>
                    <a:pt x="715" y="1097"/>
                  </a:cubicBezTo>
                  <a:lnTo>
                    <a:pt x="309" y="87"/>
                  </a:lnTo>
                  <a:cubicBezTo>
                    <a:pt x="284" y="26"/>
                    <a:pt x="235" y="1"/>
                    <a:pt x="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36"/>
            <p:cNvSpPr/>
            <p:nvPr/>
          </p:nvSpPr>
          <p:spPr>
            <a:xfrm>
              <a:off x="824923" y="852491"/>
              <a:ext cx="68589" cy="142138"/>
            </a:xfrm>
            <a:custGeom>
              <a:avLst/>
              <a:gdLst/>
              <a:ahLst/>
              <a:cxnLst/>
              <a:rect l="l" t="t" r="r" b="b"/>
              <a:pathLst>
                <a:path w="1286" h="2665" extrusionOk="0">
                  <a:moveTo>
                    <a:pt x="185" y="1"/>
                  </a:moveTo>
                  <a:cubicBezTo>
                    <a:pt x="95" y="1"/>
                    <a:pt x="1" y="83"/>
                    <a:pt x="44" y="192"/>
                  </a:cubicBezTo>
                  <a:lnTo>
                    <a:pt x="978" y="2577"/>
                  </a:lnTo>
                  <a:cubicBezTo>
                    <a:pt x="1001" y="2639"/>
                    <a:pt x="1051" y="2665"/>
                    <a:pt x="1102" y="2665"/>
                  </a:cubicBezTo>
                  <a:cubicBezTo>
                    <a:pt x="1192" y="2665"/>
                    <a:pt x="1285" y="2583"/>
                    <a:pt x="1242" y="2473"/>
                  </a:cubicBezTo>
                  <a:lnTo>
                    <a:pt x="308" y="88"/>
                  </a:lnTo>
                  <a:cubicBezTo>
                    <a:pt x="285" y="27"/>
                    <a:pt x="235"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36"/>
            <p:cNvSpPr/>
            <p:nvPr/>
          </p:nvSpPr>
          <p:spPr>
            <a:xfrm>
              <a:off x="891804" y="1018521"/>
              <a:ext cx="33761" cy="57495"/>
            </a:xfrm>
            <a:custGeom>
              <a:avLst/>
              <a:gdLst/>
              <a:ahLst/>
              <a:cxnLst/>
              <a:rect l="l" t="t" r="r" b="b"/>
              <a:pathLst>
                <a:path w="633" h="1078" extrusionOk="0">
                  <a:moveTo>
                    <a:pt x="159" y="0"/>
                  </a:moveTo>
                  <a:cubicBezTo>
                    <a:pt x="143" y="0"/>
                    <a:pt x="126" y="3"/>
                    <a:pt x="110" y="10"/>
                  </a:cubicBezTo>
                  <a:cubicBezTo>
                    <a:pt x="41" y="42"/>
                    <a:pt x="0" y="120"/>
                    <a:pt x="30" y="194"/>
                  </a:cubicBezTo>
                  <a:lnTo>
                    <a:pt x="341" y="987"/>
                  </a:lnTo>
                  <a:cubicBezTo>
                    <a:pt x="361" y="1040"/>
                    <a:pt x="418" y="1078"/>
                    <a:pt x="476" y="1078"/>
                  </a:cubicBezTo>
                  <a:cubicBezTo>
                    <a:pt x="492" y="1078"/>
                    <a:pt x="509" y="1075"/>
                    <a:pt x="525" y="1068"/>
                  </a:cubicBezTo>
                  <a:cubicBezTo>
                    <a:pt x="594" y="1036"/>
                    <a:pt x="633" y="958"/>
                    <a:pt x="605" y="884"/>
                  </a:cubicBezTo>
                  <a:lnTo>
                    <a:pt x="294" y="92"/>
                  </a:lnTo>
                  <a:cubicBezTo>
                    <a:pt x="274" y="38"/>
                    <a:pt x="217" y="0"/>
                    <a:pt x="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0" name="Google Shape;2160;p36"/>
          <p:cNvSpPr/>
          <p:nvPr/>
        </p:nvSpPr>
        <p:spPr>
          <a:xfrm>
            <a:off x="7771066" y="859986"/>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36"/>
          <p:cNvSpPr/>
          <p:nvPr/>
        </p:nvSpPr>
        <p:spPr>
          <a:xfrm>
            <a:off x="609516" y="4604011"/>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rgbClr val="FCD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177;p37">
            <a:extLst>
              <a:ext uri="{FF2B5EF4-FFF2-40B4-BE49-F238E27FC236}">
                <a16:creationId xmlns:a16="http://schemas.microsoft.com/office/drawing/2014/main" id="{410FAFCE-6FC3-AEA6-2265-C2EDA3E4978A}"/>
              </a:ext>
            </a:extLst>
          </p:cNvPr>
          <p:cNvSpPr txBox="1">
            <a:spLocks noGrp="1"/>
          </p:cNvSpPr>
          <p:nvPr/>
        </p:nvSpPr>
        <p:spPr>
          <a:xfrm>
            <a:off x="8290517" y="4382272"/>
            <a:ext cx="459947" cy="44347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ebas Neue"/>
              <a:buNone/>
              <a:defRPr sz="2400" b="1" i="0" u="none" strike="noStrike" cap="none">
                <a:solidFill>
                  <a:schemeClr val="dk1"/>
                </a:solidFill>
                <a:latin typeface="Varela Round"/>
                <a:ea typeface="Varela Round"/>
                <a:cs typeface="Varela Round"/>
                <a:sym typeface="Varela Round"/>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lvl="0" indent="0" algn="r" rtl="0">
              <a:spcBef>
                <a:spcPts val="0"/>
              </a:spcBef>
              <a:spcAft>
                <a:spcPts val="0"/>
              </a:spcAft>
              <a:buNone/>
            </a:pPr>
            <a:r>
              <a:rPr lang="en-US" sz="1800"/>
              <a:t>2</a:t>
            </a:r>
            <a:endParaRPr sz="2800"/>
          </a:p>
        </p:txBody>
      </p:sp>
      <p:sp>
        <p:nvSpPr>
          <p:cNvPr id="22" name="Google Shape;2161;p36">
            <a:extLst>
              <a:ext uri="{FF2B5EF4-FFF2-40B4-BE49-F238E27FC236}">
                <a16:creationId xmlns:a16="http://schemas.microsoft.com/office/drawing/2014/main" id="{1E921BBA-D5C9-5C44-87CB-020F731559E7}"/>
              </a:ext>
            </a:extLst>
          </p:cNvPr>
          <p:cNvSpPr txBox="1">
            <a:spLocks noGrp="1"/>
          </p:cNvSpPr>
          <p:nvPr>
            <p:ph type="title"/>
          </p:nvPr>
        </p:nvSpPr>
        <p:spPr>
          <a:xfrm>
            <a:off x="720000" y="445025"/>
            <a:ext cx="7002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highlight>
                  <a:schemeClr val="dk2"/>
                </a:highlight>
              </a:rPr>
              <a:t>2.1 </a:t>
            </a:r>
            <a:r>
              <a:rPr lang="en-US" dirty="0" err="1">
                <a:highlight>
                  <a:schemeClr val="dk2"/>
                </a:highlight>
              </a:rPr>
              <a:t>Công</a:t>
            </a:r>
            <a:r>
              <a:rPr lang="en-US" dirty="0">
                <a:highlight>
                  <a:schemeClr val="dk2"/>
                </a:highlight>
              </a:rPr>
              <a:t> </a:t>
            </a:r>
            <a:r>
              <a:rPr lang="en-US" dirty="0" err="1">
                <a:highlight>
                  <a:schemeClr val="dk2"/>
                </a:highlight>
              </a:rPr>
              <a:t>nghệ</a:t>
            </a:r>
            <a:r>
              <a:rPr lang="en-US" dirty="0">
                <a:highlight>
                  <a:schemeClr val="dk2"/>
                </a:highlight>
              </a:rPr>
              <a:t> </a:t>
            </a:r>
            <a:r>
              <a:rPr lang="en-US" dirty="0" err="1">
                <a:highlight>
                  <a:schemeClr val="dk2"/>
                </a:highlight>
              </a:rPr>
              <a:t>sử</a:t>
            </a:r>
            <a:r>
              <a:rPr lang="en-US" dirty="0">
                <a:highlight>
                  <a:schemeClr val="dk2"/>
                </a:highlight>
              </a:rPr>
              <a:t> </a:t>
            </a:r>
            <a:r>
              <a:rPr lang="en-US" dirty="0" err="1">
                <a:highlight>
                  <a:schemeClr val="dk2"/>
                </a:highlight>
              </a:rPr>
              <a:t>dụng</a:t>
            </a:r>
            <a:endParaRPr dirty="0">
              <a:highlight>
                <a:schemeClr val="dk2"/>
              </a:highlight>
            </a:endParaRPr>
          </a:p>
        </p:txBody>
      </p:sp>
      <p:pic>
        <p:nvPicPr>
          <p:cNvPr id="2052" name="Picture 4" descr="Redis - Wikipedia">
            <a:extLst>
              <a:ext uri="{FF2B5EF4-FFF2-40B4-BE49-F238E27FC236}">
                <a16:creationId xmlns:a16="http://schemas.microsoft.com/office/drawing/2014/main" id="{EE31BD61-AB15-6843-AD0A-031A81E9C1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280" y="1417622"/>
            <a:ext cx="6794932" cy="227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0441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44"/>
        <p:cNvGrpSpPr/>
        <p:nvPr/>
      </p:nvGrpSpPr>
      <p:grpSpPr>
        <a:xfrm>
          <a:off x="0" y="0"/>
          <a:ext cx="0" cy="0"/>
          <a:chOff x="0" y="0"/>
          <a:chExt cx="0" cy="0"/>
        </a:xfrm>
      </p:grpSpPr>
      <p:sp>
        <p:nvSpPr>
          <p:cNvPr id="2145" name="Google Shape;2145;p36"/>
          <p:cNvSpPr/>
          <p:nvPr/>
        </p:nvSpPr>
        <p:spPr>
          <a:xfrm>
            <a:off x="8027866" y="1215773"/>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6" name="Google Shape;2146;p36"/>
          <p:cNvGrpSpPr/>
          <p:nvPr/>
        </p:nvGrpSpPr>
        <p:grpSpPr>
          <a:xfrm rot="-447293">
            <a:off x="8142889" y="394025"/>
            <a:ext cx="878501" cy="1830261"/>
            <a:chOff x="503795" y="323625"/>
            <a:chExt cx="502785" cy="1047439"/>
          </a:xfrm>
        </p:grpSpPr>
        <p:sp>
          <p:nvSpPr>
            <p:cNvPr id="2147" name="Google Shape;2147;p36"/>
            <p:cNvSpPr/>
            <p:nvPr/>
          </p:nvSpPr>
          <p:spPr>
            <a:xfrm>
              <a:off x="674039" y="389120"/>
              <a:ext cx="173925" cy="283742"/>
            </a:xfrm>
            <a:custGeom>
              <a:avLst/>
              <a:gdLst/>
              <a:ahLst/>
              <a:cxnLst/>
              <a:rect l="l" t="t" r="r" b="b"/>
              <a:pathLst>
                <a:path w="3261" h="5320" extrusionOk="0">
                  <a:moveTo>
                    <a:pt x="610" y="1"/>
                  </a:moveTo>
                  <a:cubicBezTo>
                    <a:pt x="438" y="1"/>
                    <a:pt x="238" y="35"/>
                    <a:pt x="0" y="105"/>
                  </a:cubicBezTo>
                  <a:lnTo>
                    <a:pt x="220" y="665"/>
                  </a:lnTo>
                  <a:cubicBezTo>
                    <a:pt x="279" y="654"/>
                    <a:pt x="343" y="647"/>
                    <a:pt x="411" y="647"/>
                  </a:cubicBezTo>
                  <a:cubicBezTo>
                    <a:pt x="687" y="647"/>
                    <a:pt x="1017" y="768"/>
                    <a:pt x="1211" y="1262"/>
                  </a:cubicBezTo>
                  <a:lnTo>
                    <a:pt x="2513" y="4590"/>
                  </a:lnTo>
                  <a:cubicBezTo>
                    <a:pt x="2727" y="5136"/>
                    <a:pt x="2906" y="5320"/>
                    <a:pt x="3030" y="5320"/>
                  </a:cubicBezTo>
                  <a:cubicBezTo>
                    <a:pt x="3196" y="5320"/>
                    <a:pt x="3260" y="4986"/>
                    <a:pt x="3169" y="4753"/>
                  </a:cubicBezTo>
                  <a:lnTo>
                    <a:pt x="1774" y="1189"/>
                  </a:lnTo>
                  <a:cubicBezTo>
                    <a:pt x="1470" y="411"/>
                    <a:pt x="1207" y="1"/>
                    <a:pt x="6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36"/>
            <p:cNvSpPr/>
            <p:nvPr/>
          </p:nvSpPr>
          <p:spPr>
            <a:xfrm>
              <a:off x="515529" y="323625"/>
              <a:ext cx="92803" cy="61655"/>
            </a:xfrm>
            <a:custGeom>
              <a:avLst/>
              <a:gdLst/>
              <a:ahLst/>
              <a:cxnLst/>
              <a:rect l="l" t="t" r="r" b="b"/>
              <a:pathLst>
                <a:path w="1740" h="1156" extrusionOk="0">
                  <a:moveTo>
                    <a:pt x="1159" y="1"/>
                  </a:moveTo>
                  <a:cubicBezTo>
                    <a:pt x="996" y="1"/>
                    <a:pt x="799" y="65"/>
                    <a:pt x="550" y="188"/>
                  </a:cubicBezTo>
                  <a:cubicBezTo>
                    <a:pt x="1" y="459"/>
                    <a:pt x="48" y="741"/>
                    <a:pt x="206" y="1156"/>
                  </a:cubicBezTo>
                  <a:cubicBezTo>
                    <a:pt x="396" y="993"/>
                    <a:pt x="686" y="835"/>
                    <a:pt x="1112" y="663"/>
                  </a:cubicBezTo>
                  <a:cubicBezTo>
                    <a:pt x="1330" y="574"/>
                    <a:pt x="1541" y="516"/>
                    <a:pt x="1739" y="498"/>
                  </a:cubicBezTo>
                  <a:cubicBezTo>
                    <a:pt x="1586" y="158"/>
                    <a:pt x="1414" y="1"/>
                    <a:pt x="1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36"/>
            <p:cNvSpPr/>
            <p:nvPr/>
          </p:nvSpPr>
          <p:spPr>
            <a:xfrm>
              <a:off x="907004" y="1293995"/>
              <a:ext cx="99576" cy="77069"/>
            </a:xfrm>
            <a:custGeom>
              <a:avLst/>
              <a:gdLst/>
              <a:ahLst/>
              <a:cxnLst/>
              <a:rect l="l" t="t" r="r" b="b"/>
              <a:pathLst>
                <a:path w="1867" h="1445" extrusionOk="0">
                  <a:moveTo>
                    <a:pt x="1560" y="0"/>
                  </a:moveTo>
                  <a:cubicBezTo>
                    <a:pt x="1461" y="264"/>
                    <a:pt x="1218" y="465"/>
                    <a:pt x="779" y="636"/>
                  </a:cubicBezTo>
                  <a:cubicBezTo>
                    <a:pt x="582" y="713"/>
                    <a:pt x="415" y="754"/>
                    <a:pt x="269" y="754"/>
                  </a:cubicBezTo>
                  <a:cubicBezTo>
                    <a:pt x="172" y="754"/>
                    <a:pt x="83" y="736"/>
                    <a:pt x="1" y="698"/>
                  </a:cubicBezTo>
                  <a:lnTo>
                    <a:pt x="1" y="698"/>
                  </a:lnTo>
                  <a:cubicBezTo>
                    <a:pt x="24" y="764"/>
                    <a:pt x="63" y="847"/>
                    <a:pt x="128" y="948"/>
                  </a:cubicBezTo>
                  <a:cubicBezTo>
                    <a:pt x="281" y="1288"/>
                    <a:pt x="453" y="1445"/>
                    <a:pt x="708" y="1445"/>
                  </a:cubicBezTo>
                  <a:cubicBezTo>
                    <a:pt x="871" y="1445"/>
                    <a:pt x="1069" y="1380"/>
                    <a:pt x="1317" y="1258"/>
                  </a:cubicBezTo>
                  <a:cubicBezTo>
                    <a:pt x="1867" y="987"/>
                    <a:pt x="1819" y="704"/>
                    <a:pt x="1661" y="289"/>
                  </a:cubicBezTo>
                  <a:cubicBezTo>
                    <a:pt x="1647" y="224"/>
                    <a:pt x="1606" y="112"/>
                    <a:pt x="15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36"/>
            <p:cNvSpPr/>
            <p:nvPr/>
          </p:nvSpPr>
          <p:spPr>
            <a:xfrm>
              <a:off x="507422" y="350452"/>
              <a:ext cx="283689" cy="403639"/>
            </a:xfrm>
            <a:custGeom>
              <a:avLst/>
              <a:gdLst/>
              <a:ahLst/>
              <a:cxnLst/>
              <a:rect l="l" t="t" r="r" b="b"/>
              <a:pathLst>
                <a:path w="5319" h="7568" extrusionOk="0">
                  <a:moveTo>
                    <a:pt x="2026" y="1"/>
                  </a:moveTo>
                  <a:cubicBezTo>
                    <a:pt x="1433" y="1"/>
                    <a:pt x="762" y="340"/>
                    <a:pt x="358" y="653"/>
                  </a:cubicBezTo>
                  <a:cubicBezTo>
                    <a:pt x="16" y="945"/>
                    <a:pt x="0" y="1255"/>
                    <a:pt x="117" y="1700"/>
                  </a:cubicBezTo>
                  <a:cubicBezTo>
                    <a:pt x="138" y="1788"/>
                    <a:pt x="167" y="1882"/>
                    <a:pt x="200" y="1983"/>
                  </a:cubicBezTo>
                  <a:cubicBezTo>
                    <a:pt x="211" y="2017"/>
                    <a:pt x="222" y="2052"/>
                    <a:pt x="234" y="2090"/>
                  </a:cubicBezTo>
                  <a:cubicBezTo>
                    <a:pt x="353" y="2359"/>
                    <a:pt x="488" y="2715"/>
                    <a:pt x="635" y="3116"/>
                  </a:cubicBezTo>
                  <a:cubicBezTo>
                    <a:pt x="686" y="3254"/>
                    <a:pt x="736" y="3398"/>
                    <a:pt x="792" y="3543"/>
                  </a:cubicBezTo>
                  <a:cubicBezTo>
                    <a:pt x="1888" y="6341"/>
                    <a:pt x="2222" y="7434"/>
                    <a:pt x="3038" y="7551"/>
                  </a:cubicBezTo>
                  <a:cubicBezTo>
                    <a:pt x="3069" y="7562"/>
                    <a:pt x="3112" y="7568"/>
                    <a:pt x="3162" y="7568"/>
                  </a:cubicBezTo>
                  <a:cubicBezTo>
                    <a:pt x="3621" y="7568"/>
                    <a:pt x="4774" y="7143"/>
                    <a:pt x="5010" y="6812"/>
                  </a:cubicBezTo>
                  <a:cubicBezTo>
                    <a:pt x="5318" y="6437"/>
                    <a:pt x="5127" y="5944"/>
                    <a:pt x="4767" y="5028"/>
                  </a:cubicBezTo>
                  <a:lnTo>
                    <a:pt x="3121" y="823"/>
                  </a:lnTo>
                  <a:cubicBezTo>
                    <a:pt x="3091" y="727"/>
                    <a:pt x="3054" y="642"/>
                    <a:pt x="3011" y="566"/>
                  </a:cubicBezTo>
                  <a:cubicBezTo>
                    <a:pt x="2786" y="152"/>
                    <a:pt x="2423" y="1"/>
                    <a:pt x="20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36"/>
            <p:cNvSpPr/>
            <p:nvPr/>
          </p:nvSpPr>
          <p:spPr>
            <a:xfrm>
              <a:off x="518089" y="396373"/>
              <a:ext cx="188806" cy="143044"/>
            </a:xfrm>
            <a:custGeom>
              <a:avLst/>
              <a:gdLst/>
              <a:ahLst/>
              <a:cxnLst/>
              <a:rect l="l" t="t" r="r" b="b"/>
              <a:pathLst>
                <a:path w="3540" h="2682" extrusionOk="0">
                  <a:moveTo>
                    <a:pt x="2937" y="1"/>
                  </a:moveTo>
                  <a:cubicBezTo>
                    <a:pt x="1923" y="288"/>
                    <a:pt x="927" y="628"/>
                    <a:pt x="0" y="1122"/>
                  </a:cubicBezTo>
                  <a:cubicBezTo>
                    <a:pt x="11" y="1156"/>
                    <a:pt x="22" y="1191"/>
                    <a:pt x="34" y="1229"/>
                  </a:cubicBezTo>
                  <a:cubicBezTo>
                    <a:pt x="153" y="1498"/>
                    <a:pt x="288" y="1854"/>
                    <a:pt x="435" y="2255"/>
                  </a:cubicBezTo>
                  <a:cubicBezTo>
                    <a:pt x="486" y="2393"/>
                    <a:pt x="537" y="2537"/>
                    <a:pt x="592" y="2682"/>
                  </a:cubicBezTo>
                  <a:cubicBezTo>
                    <a:pt x="1507" y="2156"/>
                    <a:pt x="2519" y="1821"/>
                    <a:pt x="3539" y="1539"/>
                  </a:cubicBezTo>
                  <a:lnTo>
                    <a:pt x="29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36"/>
            <p:cNvSpPr/>
            <p:nvPr/>
          </p:nvSpPr>
          <p:spPr>
            <a:xfrm>
              <a:off x="669399" y="713768"/>
              <a:ext cx="332384" cy="620446"/>
            </a:xfrm>
            <a:custGeom>
              <a:avLst/>
              <a:gdLst/>
              <a:ahLst/>
              <a:cxnLst/>
              <a:rect l="l" t="t" r="r" b="b"/>
              <a:pathLst>
                <a:path w="6232" h="11633" extrusionOk="0">
                  <a:moveTo>
                    <a:pt x="1973" y="0"/>
                  </a:moveTo>
                  <a:cubicBezTo>
                    <a:pt x="1828" y="178"/>
                    <a:pt x="1571" y="328"/>
                    <a:pt x="1167" y="486"/>
                  </a:cubicBezTo>
                  <a:cubicBezTo>
                    <a:pt x="700" y="668"/>
                    <a:pt x="387" y="753"/>
                    <a:pt x="153" y="753"/>
                  </a:cubicBezTo>
                  <a:cubicBezTo>
                    <a:pt x="98" y="753"/>
                    <a:pt x="48" y="748"/>
                    <a:pt x="1" y="739"/>
                  </a:cubicBezTo>
                  <a:lnTo>
                    <a:pt x="1" y="739"/>
                  </a:lnTo>
                  <a:lnTo>
                    <a:pt x="1982" y="5799"/>
                  </a:lnTo>
                  <a:cubicBezTo>
                    <a:pt x="3486" y="9642"/>
                    <a:pt x="3777" y="11271"/>
                    <a:pt x="4456" y="11577"/>
                  </a:cubicBezTo>
                  <a:cubicBezTo>
                    <a:pt x="4538" y="11615"/>
                    <a:pt x="4627" y="11633"/>
                    <a:pt x="4724" y="11633"/>
                  </a:cubicBezTo>
                  <a:cubicBezTo>
                    <a:pt x="4870" y="11633"/>
                    <a:pt x="5037" y="11592"/>
                    <a:pt x="5234" y="11515"/>
                  </a:cubicBezTo>
                  <a:cubicBezTo>
                    <a:pt x="5673" y="11344"/>
                    <a:pt x="5916" y="11143"/>
                    <a:pt x="6015" y="10879"/>
                  </a:cubicBezTo>
                  <a:cubicBezTo>
                    <a:pt x="6231" y="10307"/>
                    <a:pt x="5772" y="9431"/>
                    <a:pt x="5161" y="7870"/>
                  </a:cubicBezTo>
                  <a:cubicBezTo>
                    <a:pt x="4509" y="6204"/>
                    <a:pt x="2832" y="2098"/>
                    <a:pt x="19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36"/>
            <p:cNvSpPr/>
            <p:nvPr/>
          </p:nvSpPr>
          <p:spPr>
            <a:xfrm>
              <a:off x="579477" y="636966"/>
              <a:ext cx="184699" cy="125604"/>
            </a:xfrm>
            <a:custGeom>
              <a:avLst/>
              <a:gdLst/>
              <a:ahLst/>
              <a:cxnLst/>
              <a:rect l="l" t="t" r="r" b="b"/>
              <a:pathLst>
                <a:path w="3463" h="2355" extrusionOk="0">
                  <a:moveTo>
                    <a:pt x="183" y="0"/>
                  </a:moveTo>
                  <a:cubicBezTo>
                    <a:pt x="94" y="0"/>
                    <a:pt x="0" y="82"/>
                    <a:pt x="42" y="191"/>
                  </a:cubicBezTo>
                  <a:cubicBezTo>
                    <a:pt x="157" y="496"/>
                    <a:pt x="287" y="797"/>
                    <a:pt x="430" y="1089"/>
                  </a:cubicBezTo>
                  <a:cubicBezTo>
                    <a:pt x="568" y="1369"/>
                    <a:pt x="721" y="1648"/>
                    <a:pt x="926" y="1883"/>
                  </a:cubicBezTo>
                  <a:cubicBezTo>
                    <a:pt x="1116" y="2103"/>
                    <a:pt x="1343" y="2275"/>
                    <a:pt x="1633" y="2332"/>
                  </a:cubicBezTo>
                  <a:cubicBezTo>
                    <a:pt x="1712" y="2347"/>
                    <a:pt x="1792" y="2354"/>
                    <a:pt x="1871" y="2354"/>
                  </a:cubicBezTo>
                  <a:cubicBezTo>
                    <a:pt x="2047" y="2354"/>
                    <a:pt x="2224" y="2321"/>
                    <a:pt x="2392" y="2273"/>
                  </a:cubicBezTo>
                  <a:cubicBezTo>
                    <a:pt x="2727" y="2178"/>
                    <a:pt x="3046" y="2016"/>
                    <a:pt x="3336" y="1823"/>
                  </a:cubicBezTo>
                  <a:cubicBezTo>
                    <a:pt x="3462" y="1740"/>
                    <a:pt x="3368" y="1571"/>
                    <a:pt x="3246" y="1571"/>
                  </a:cubicBezTo>
                  <a:cubicBezTo>
                    <a:pt x="3220" y="1571"/>
                    <a:pt x="3193" y="1579"/>
                    <a:pt x="3166" y="1596"/>
                  </a:cubicBezTo>
                  <a:cubicBezTo>
                    <a:pt x="2929" y="1754"/>
                    <a:pt x="2672" y="1883"/>
                    <a:pt x="2401" y="1974"/>
                  </a:cubicBezTo>
                  <a:cubicBezTo>
                    <a:pt x="2234" y="2031"/>
                    <a:pt x="2056" y="2072"/>
                    <a:pt x="1878" y="2072"/>
                  </a:cubicBezTo>
                  <a:cubicBezTo>
                    <a:pt x="1835" y="2072"/>
                    <a:pt x="1792" y="2069"/>
                    <a:pt x="1749" y="2064"/>
                  </a:cubicBezTo>
                  <a:cubicBezTo>
                    <a:pt x="1508" y="2034"/>
                    <a:pt x="1320" y="1903"/>
                    <a:pt x="1162" y="1724"/>
                  </a:cubicBezTo>
                  <a:cubicBezTo>
                    <a:pt x="978" y="1513"/>
                    <a:pt x="836" y="1270"/>
                    <a:pt x="712" y="1022"/>
                  </a:cubicBezTo>
                  <a:cubicBezTo>
                    <a:pt x="561" y="717"/>
                    <a:pt x="427" y="405"/>
                    <a:pt x="306" y="88"/>
                  </a:cubicBezTo>
                  <a:cubicBezTo>
                    <a:pt x="283" y="26"/>
                    <a:pt x="234"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36"/>
            <p:cNvSpPr/>
            <p:nvPr/>
          </p:nvSpPr>
          <p:spPr>
            <a:xfrm>
              <a:off x="658625" y="371626"/>
              <a:ext cx="68695" cy="142724"/>
            </a:xfrm>
            <a:custGeom>
              <a:avLst/>
              <a:gdLst/>
              <a:ahLst/>
              <a:cxnLst/>
              <a:rect l="l" t="t" r="r" b="b"/>
              <a:pathLst>
                <a:path w="1288" h="2676" extrusionOk="0">
                  <a:moveTo>
                    <a:pt x="153" y="0"/>
                  </a:moveTo>
                  <a:cubicBezTo>
                    <a:pt x="136" y="0"/>
                    <a:pt x="119" y="3"/>
                    <a:pt x="103" y="9"/>
                  </a:cubicBezTo>
                  <a:cubicBezTo>
                    <a:pt x="27" y="38"/>
                    <a:pt x="1" y="119"/>
                    <a:pt x="22" y="192"/>
                  </a:cubicBezTo>
                  <a:cubicBezTo>
                    <a:pt x="273" y="1016"/>
                    <a:pt x="596" y="1817"/>
                    <a:pt x="988" y="2586"/>
                  </a:cubicBezTo>
                  <a:cubicBezTo>
                    <a:pt x="1014" y="2638"/>
                    <a:pt x="1063" y="2675"/>
                    <a:pt x="1121" y="2675"/>
                  </a:cubicBezTo>
                  <a:cubicBezTo>
                    <a:pt x="1137" y="2675"/>
                    <a:pt x="1154" y="2672"/>
                    <a:pt x="1172" y="2666"/>
                  </a:cubicBezTo>
                  <a:cubicBezTo>
                    <a:pt x="1237" y="2641"/>
                    <a:pt x="1287" y="2550"/>
                    <a:pt x="1252" y="2481"/>
                  </a:cubicBezTo>
                  <a:cubicBezTo>
                    <a:pt x="862" y="1714"/>
                    <a:pt x="538" y="913"/>
                    <a:pt x="288" y="89"/>
                  </a:cubicBezTo>
                  <a:cubicBezTo>
                    <a:pt x="270" y="33"/>
                    <a:pt x="210"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36"/>
            <p:cNvSpPr/>
            <p:nvPr/>
          </p:nvSpPr>
          <p:spPr>
            <a:xfrm>
              <a:off x="807055" y="568857"/>
              <a:ext cx="46775" cy="109070"/>
            </a:xfrm>
            <a:custGeom>
              <a:avLst/>
              <a:gdLst/>
              <a:ahLst/>
              <a:cxnLst/>
              <a:rect l="l" t="t" r="r" b="b"/>
              <a:pathLst>
                <a:path w="877" h="2045" extrusionOk="0">
                  <a:moveTo>
                    <a:pt x="184" y="0"/>
                  </a:moveTo>
                  <a:cubicBezTo>
                    <a:pt x="94" y="0"/>
                    <a:pt x="1" y="82"/>
                    <a:pt x="44" y="192"/>
                  </a:cubicBezTo>
                  <a:lnTo>
                    <a:pt x="400" y="1115"/>
                  </a:lnTo>
                  <a:cubicBezTo>
                    <a:pt x="453" y="1250"/>
                    <a:pt x="523" y="1388"/>
                    <a:pt x="553" y="1530"/>
                  </a:cubicBezTo>
                  <a:cubicBezTo>
                    <a:pt x="570" y="1606"/>
                    <a:pt x="570" y="1750"/>
                    <a:pt x="471" y="1760"/>
                  </a:cubicBezTo>
                  <a:cubicBezTo>
                    <a:pt x="295" y="1781"/>
                    <a:pt x="317" y="2045"/>
                    <a:pt x="482" y="2045"/>
                  </a:cubicBezTo>
                  <a:cubicBezTo>
                    <a:pt x="488" y="2045"/>
                    <a:pt x="493" y="2045"/>
                    <a:pt x="499" y="2044"/>
                  </a:cubicBezTo>
                  <a:cubicBezTo>
                    <a:pt x="673" y="2024"/>
                    <a:pt x="799" y="1884"/>
                    <a:pt x="836" y="1718"/>
                  </a:cubicBezTo>
                  <a:cubicBezTo>
                    <a:pt x="877" y="1539"/>
                    <a:pt x="799" y="1358"/>
                    <a:pt x="735" y="1195"/>
                  </a:cubicBezTo>
                  <a:cubicBezTo>
                    <a:pt x="593" y="827"/>
                    <a:pt x="450" y="456"/>
                    <a:pt x="308" y="88"/>
                  </a:cubicBezTo>
                  <a:cubicBezTo>
                    <a:pt x="284" y="26"/>
                    <a:pt x="235" y="0"/>
                    <a:pt x="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36"/>
            <p:cNvSpPr/>
            <p:nvPr/>
          </p:nvSpPr>
          <p:spPr>
            <a:xfrm>
              <a:off x="503795" y="353332"/>
              <a:ext cx="68695" cy="81923"/>
            </a:xfrm>
            <a:custGeom>
              <a:avLst/>
              <a:gdLst/>
              <a:ahLst/>
              <a:cxnLst/>
              <a:rect l="l" t="t" r="r" b="b"/>
              <a:pathLst>
                <a:path w="1288" h="1536" extrusionOk="0">
                  <a:moveTo>
                    <a:pt x="1122" y="1"/>
                  </a:moveTo>
                  <a:cubicBezTo>
                    <a:pt x="1105" y="1"/>
                    <a:pt x="1089" y="4"/>
                    <a:pt x="1073" y="12"/>
                  </a:cubicBezTo>
                  <a:cubicBezTo>
                    <a:pt x="782" y="156"/>
                    <a:pt x="520" y="347"/>
                    <a:pt x="304" y="590"/>
                  </a:cubicBezTo>
                  <a:cubicBezTo>
                    <a:pt x="104" y="815"/>
                    <a:pt x="1" y="1109"/>
                    <a:pt x="66" y="1408"/>
                  </a:cubicBezTo>
                  <a:cubicBezTo>
                    <a:pt x="81" y="1478"/>
                    <a:pt x="132" y="1535"/>
                    <a:pt x="206" y="1535"/>
                  </a:cubicBezTo>
                  <a:cubicBezTo>
                    <a:pt x="212" y="1535"/>
                    <a:pt x="217" y="1535"/>
                    <a:pt x="222" y="1534"/>
                  </a:cubicBezTo>
                  <a:cubicBezTo>
                    <a:pt x="292" y="1527"/>
                    <a:pt x="364" y="1454"/>
                    <a:pt x="348" y="1378"/>
                  </a:cubicBezTo>
                  <a:cubicBezTo>
                    <a:pt x="295" y="1135"/>
                    <a:pt x="377" y="930"/>
                    <a:pt x="541" y="749"/>
                  </a:cubicBezTo>
                  <a:cubicBezTo>
                    <a:pt x="720" y="554"/>
                    <a:pt x="940" y="393"/>
                    <a:pt x="1178" y="276"/>
                  </a:cubicBezTo>
                  <a:cubicBezTo>
                    <a:pt x="1247" y="242"/>
                    <a:pt x="1287" y="168"/>
                    <a:pt x="1257" y="93"/>
                  </a:cubicBezTo>
                  <a:cubicBezTo>
                    <a:pt x="1237" y="41"/>
                    <a:pt x="1179" y="1"/>
                    <a:pt x="1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36"/>
            <p:cNvSpPr/>
            <p:nvPr/>
          </p:nvSpPr>
          <p:spPr>
            <a:xfrm>
              <a:off x="810682" y="1144871"/>
              <a:ext cx="155472" cy="192913"/>
            </a:xfrm>
            <a:custGeom>
              <a:avLst/>
              <a:gdLst/>
              <a:ahLst/>
              <a:cxnLst/>
              <a:rect l="l" t="t" r="r" b="b"/>
              <a:pathLst>
                <a:path w="2915" h="3617" extrusionOk="0">
                  <a:moveTo>
                    <a:pt x="184" y="1"/>
                  </a:moveTo>
                  <a:cubicBezTo>
                    <a:pt x="93" y="1"/>
                    <a:pt x="0" y="82"/>
                    <a:pt x="43" y="191"/>
                  </a:cubicBezTo>
                  <a:cubicBezTo>
                    <a:pt x="300" y="827"/>
                    <a:pt x="557" y="1465"/>
                    <a:pt x="814" y="2103"/>
                  </a:cubicBezTo>
                  <a:cubicBezTo>
                    <a:pt x="938" y="2410"/>
                    <a:pt x="1050" y="2725"/>
                    <a:pt x="1190" y="3025"/>
                  </a:cubicBezTo>
                  <a:cubicBezTo>
                    <a:pt x="1319" y="3303"/>
                    <a:pt x="1514" y="3512"/>
                    <a:pt x="1817" y="3588"/>
                  </a:cubicBezTo>
                  <a:cubicBezTo>
                    <a:pt x="1895" y="3608"/>
                    <a:pt x="1973" y="3616"/>
                    <a:pt x="2051" y="3616"/>
                  </a:cubicBezTo>
                  <a:cubicBezTo>
                    <a:pt x="2314" y="3616"/>
                    <a:pt x="2573" y="3517"/>
                    <a:pt x="2804" y="3395"/>
                  </a:cubicBezTo>
                  <a:cubicBezTo>
                    <a:pt x="2872" y="3360"/>
                    <a:pt x="2914" y="3289"/>
                    <a:pt x="2884" y="3211"/>
                  </a:cubicBezTo>
                  <a:cubicBezTo>
                    <a:pt x="2865" y="3162"/>
                    <a:pt x="2806" y="3120"/>
                    <a:pt x="2749" y="3120"/>
                  </a:cubicBezTo>
                  <a:cubicBezTo>
                    <a:pt x="2732" y="3120"/>
                    <a:pt x="2715" y="3123"/>
                    <a:pt x="2700" y="3131"/>
                  </a:cubicBezTo>
                  <a:cubicBezTo>
                    <a:pt x="2502" y="3237"/>
                    <a:pt x="2284" y="3332"/>
                    <a:pt x="2056" y="3332"/>
                  </a:cubicBezTo>
                  <a:cubicBezTo>
                    <a:pt x="2012" y="3332"/>
                    <a:pt x="1968" y="3329"/>
                    <a:pt x="1924" y="3321"/>
                  </a:cubicBezTo>
                  <a:cubicBezTo>
                    <a:pt x="1668" y="3276"/>
                    <a:pt x="1528" y="3094"/>
                    <a:pt x="1429" y="2867"/>
                  </a:cubicBezTo>
                  <a:cubicBezTo>
                    <a:pt x="1305" y="2582"/>
                    <a:pt x="1195" y="2289"/>
                    <a:pt x="1078" y="2001"/>
                  </a:cubicBezTo>
                  <a:cubicBezTo>
                    <a:pt x="958" y="1699"/>
                    <a:pt x="836" y="1398"/>
                    <a:pt x="715" y="1097"/>
                  </a:cubicBezTo>
                  <a:lnTo>
                    <a:pt x="309" y="87"/>
                  </a:lnTo>
                  <a:cubicBezTo>
                    <a:pt x="284" y="26"/>
                    <a:pt x="235" y="1"/>
                    <a:pt x="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36"/>
            <p:cNvSpPr/>
            <p:nvPr/>
          </p:nvSpPr>
          <p:spPr>
            <a:xfrm>
              <a:off x="824923" y="852491"/>
              <a:ext cx="68589" cy="142138"/>
            </a:xfrm>
            <a:custGeom>
              <a:avLst/>
              <a:gdLst/>
              <a:ahLst/>
              <a:cxnLst/>
              <a:rect l="l" t="t" r="r" b="b"/>
              <a:pathLst>
                <a:path w="1286" h="2665" extrusionOk="0">
                  <a:moveTo>
                    <a:pt x="185" y="1"/>
                  </a:moveTo>
                  <a:cubicBezTo>
                    <a:pt x="95" y="1"/>
                    <a:pt x="1" y="83"/>
                    <a:pt x="44" y="192"/>
                  </a:cubicBezTo>
                  <a:lnTo>
                    <a:pt x="978" y="2577"/>
                  </a:lnTo>
                  <a:cubicBezTo>
                    <a:pt x="1001" y="2639"/>
                    <a:pt x="1051" y="2665"/>
                    <a:pt x="1102" y="2665"/>
                  </a:cubicBezTo>
                  <a:cubicBezTo>
                    <a:pt x="1192" y="2665"/>
                    <a:pt x="1285" y="2583"/>
                    <a:pt x="1242" y="2473"/>
                  </a:cubicBezTo>
                  <a:lnTo>
                    <a:pt x="308" y="88"/>
                  </a:lnTo>
                  <a:cubicBezTo>
                    <a:pt x="285" y="27"/>
                    <a:pt x="235"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36"/>
            <p:cNvSpPr/>
            <p:nvPr/>
          </p:nvSpPr>
          <p:spPr>
            <a:xfrm>
              <a:off x="891804" y="1018521"/>
              <a:ext cx="33761" cy="57495"/>
            </a:xfrm>
            <a:custGeom>
              <a:avLst/>
              <a:gdLst/>
              <a:ahLst/>
              <a:cxnLst/>
              <a:rect l="l" t="t" r="r" b="b"/>
              <a:pathLst>
                <a:path w="633" h="1078" extrusionOk="0">
                  <a:moveTo>
                    <a:pt x="159" y="0"/>
                  </a:moveTo>
                  <a:cubicBezTo>
                    <a:pt x="143" y="0"/>
                    <a:pt x="126" y="3"/>
                    <a:pt x="110" y="10"/>
                  </a:cubicBezTo>
                  <a:cubicBezTo>
                    <a:pt x="41" y="42"/>
                    <a:pt x="0" y="120"/>
                    <a:pt x="30" y="194"/>
                  </a:cubicBezTo>
                  <a:lnTo>
                    <a:pt x="341" y="987"/>
                  </a:lnTo>
                  <a:cubicBezTo>
                    <a:pt x="361" y="1040"/>
                    <a:pt x="418" y="1078"/>
                    <a:pt x="476" y="1078"/>
                  </a:cubicBezTo>
                  <a:cubicBezTo>
                    <a:pt x="492" y="1078"/>
                    <a:pt x="509" y="1075"/>
                    <a:pt x="525" y="1068"/>
                  </a:cubicBezTo>
                  <a:cubicBezTo>
                    <a:pt x="594" y="1036"/>
                    <a:pt x="633" y="958"/>
                    <a:pt x="605" y="884"/>
                  </a:cubicBezTo>
                  <a:lnTo>
                    <a:pt x="294" y="92"/>
                  </a:lnTo>
                  <a:cubicBezTo>
                    <a:pt x="274" y="38"/>
                    <a:pt x="217" y="0"/>
                    <a:pt x="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0" name="Google Shape;2160;p36"/>
          <p:cNvSpPr/>
          <p:nvPr/>
        </p:nvSpPr>
        <p:spPr>
          <a:xfrm>
            <a:off x="7771066" y="859986"/>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36"/>
          <p:cNvSpPr/>
          <p:nvPr/>
        </p:nvSpPr>
        <p:spPr>
          <a:xfrm>
            <a:off x="609516" y="4604011"/>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rgbClr val="FCD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177;p37">
            <a:extLst>
              <a:ext uri="{FF2B5EF4-FFF2-40B4-BE49-F238E27FC236}">
                <a16:creationId xmlns:a16="http://schemas.microsoft.com/office/drawing/2014/main" id="{410FAFCE-6FC3-AEA6-2265-C2EDA3E4978A}"/>
              </a:ext>
            </a:extLst>
          </p:cNvPr>
          <p:cNvSpPr txBox="1">
            <a:spLocks noGrp="1"/>
          </p:cNvSpPr>
          <p:nvPr/>
        </p:nvSpPr>
        <p:spPr>
          <a:xfrm>
            <a:off x="8290517" y="4382272"/>
            <a:ext cx="459947" cy="44347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ebas Neue"/>
              <a:buNone/>
              <a:defRPr sz="2400" b="1" i="0" u="none" strike="noStrike" cap="none">
                <a:solidFill>
                  <a:schemeClr val="dk1"/>
                </a:solidFill>
                <a:latin typeface="Varela Round"/>
                <a:ea typeface="Varela Round"/>
                <a:cs typeface="Varela Round"/>
                <a:sym typeface="Varela Round"/>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lvl="0" indent="0" algn="r" rtl="0">
              <a:spcBef>
                <a:spcPts val="0"/>
              </a:spcBef>
              <a:spcAft>
                <a:spcPts val="0"/>
              </a:spcAft>
              <a:buNone/>
            </a:pPr>
            <a:r>
              <a:rPr lang="en-US" sz="1800"/>
              <a:t>2</a:t>
            </a:r>
            <a:endParaRPr sz="2800"/>
          </a:p>
        </p:txBody>
      </p:sp>
      <p:sp>
        <p:nvSpPr>
          <p:cNvPr id="22" name="Google Shape;2161;p36">
            <a:extLst>
              <a:ext uri="{FF2B5EF4-FFF2-40B4-BE49-F238E27FC236}">
                <a16:creationId xmlns:a16="http://schemas.microsoft.com/office/drawing/2014/main" id="{6989C349-F7E0-9547-B8DE-5C204063C077}"/>
              </a:ext>
            </a:extLst>
          </p:cNvPr>
          <p:cNvSpPr txBox="1">
            <a:spLocks noGrp="1"/>
          </p:cNvSpPr>
          <p:nvPr>
            <p:ph type="title"/>
          </p:nvPr>
        </p:nvSpPr>
        <p:spPr>
          <a:xfrm>
            <a:off x="720000" y="445025"/>
            <a:ext cx="7002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highlight>
                  <a:schemeClr val="dk2"/>
                </a:highlight>
              </a:rPr>
              <a:t>2.1 </a:t>
            </a:r>
            <a:r>
              <a:rPr lang="en-US" dirty="0" err="1">
                <a:highlight>
                  <a:schemeClr val="dk2"/>
                </a:highlight>
              </a:rPr>
              <a:t>Công</a:t>
            </a:r>
            <a:r>
              <a:rPr lang="en-US" dirty="0">
                <a:highlight>
                  <a:schemeClr val="dk2"/>
                </a:highlight>
              </a:rPr>
              <a:t> </a:t>
            </a:r>
            <a:r>
              <a:rPr lang="en-US" dirty="0" err="1">
                <a:highlight>
                  <a:schemeClr val="dk2"/>
                </a:highlight>
              </a:rPr>
              <a:t>nghệ</a:t>
            </a:r>
            <a:r>
              <a:rPr lang="en-US" dirty="0">
                <a:highlight>
                  <a:schemeClr val="dk2"/>
                </a:highlight>
              </a:rPr>
              <a:t> </a:t>
            </a:r>
            <a:r>
              <a:rPr lang="en-US" dirty="0" err="1">
                <a:highlight>
                  <a:schemeClr val="dk2"/>
                </a:highlight>
              </a:rPr>
              <a:t>sử</a:t>
            </a:r>
            <a:r>
              <a:rPr lang="en-US" dirty="0">
                <a:highlight>
                  <a:schemeClr val="dk2"/>
                </a:highlight>
              </a:rPr>
              <a:t> </a:t>
            </a:r>
            <a:r>
              <a:rPr lang="en-US" dirty="0" err="1">
                <a:highlight>
                  <a:schemeClr val="dk2"/>
                </a:highlight>
              </a:rPr>
              <a:t>dụng</a:t>
            </a:r>
            <a:endParaRPr dirty="0">
              <a:highlight>
                <a:schemeClr val="dk2"/>
              </a:highlight>
            </a:endParaRPr>
          </a:p>
        </p:txBody>
      </p:sp>
      <p:pic>
        <p:nvPicPr>
          <p:cNvPr id="3074" name="Picture 2" descr="Docker Logo and symbol, meaning, history, PNG, brand">
            <a:extLst>
              <a:ext uri="{FF2B5EF4-FFF2-40B4-BE49-F238E27FC236}">
                <a16:creationId xmlns:a16="http://schemas.microsoft.com/office/drawing/2014/main" id="{888C544C-A787-2D4C-9B1A-394BF64BE8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936" y="1309162"/>
            <a:ext cx="6905664" cy="3389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4289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44"/>
        <p:cNvGrpSpPr/>
        <p:nvPr/>
      </p:nvGrpSpPr>
      <p:grpSpPr>
        <a:xfrm>
          <a:off x="0" y="0"/>
          <a:ext cx="0" cy="0"/>
          <a:chOff x="0" y="0"/>
          <a:chExt cx="0" cy="0"/>
        </a:xfrm>
      </p:grpSpPr>
      <p:sp>
        <p:nvSpPr>
          <p:cNvPr id="2145" name="Google Shape;2145;p36"/>
          <p:cNvSpPr/>
          <p:nvPr/>
        </p:nvSpPr>
        <p:spPr>
          <a:xfrm>
            <a:off x="8027866" y="1215773"/>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6" name="Google Shape;2146;p36"/>
          <p:cNvGrpSpPr/>
          <p:nvPr/>
        </p:nvGrpSpPr>
        <p:grpSpPr>
          <a:xfrm rot="-447293">
            <a:off x="8142889" y="394025"/>
            <a:ext cx="878501" cy="1830261"/>
            <a:chOff x="503795" y="323625"/>
            <a:chExt cx="502785" cy="1047439"/>
          </a:xfrm>
        </p:grpSpPr>
        <p:sp>
          <p:nvSpPr>
            <p:cNvPr id="2147" name="Google Shape;2147;p36"/>
            <p:cNvSpPr/>
            <p:nvPr/>
          </p:nvSpPr>
          <p:spPr>
            <a:xfrm>
              <a:off x="674039" y="389120"/>
              <a:ext cx="173925" cy="283742"/>
            </a:xfrm>
            <a:custGeom>
              <a:avLst/>
              <a:gdLst/>
              <a:ahLst/>
              <a:cxnLst/>
              <a:rect l="l" t="t" r="r" b="b"/>
              <a:pathLst>
                <a:path w="3261" h="5320" extrusionOk="0">
                  <a:moveTo>
                    <a:pt x="610" y="1"/>
                  </a:moveTo>
                  <a:cubicBezTo>
                    <a:pt x="438" y="1"/>
                    <a:pt x="238" y="35"/>
                    <a:pt x="0" y="105"/>
                  </a:cubicBezTo>
                  <a:lnTo>
                    <a:pt x="220" y="665"/>
                  </a:lnTo>
                  <a:cubicBezTo>
                    <a:pt x="279" y="654"/>
                    <a:pt x="343" y="647"/>
                    <a:pt x="411" y="647"/>
                  </a:cubicBezTo>
                  <a:cubicBezTo>
                    <a:pt x="687" y="647"/>
                    <a:pt x="1017" y="768"/>
                    <a:pt x="1211" y="1262"/>
                  </a:cubicBezTo>
                  <a:lnTo>
                    <a:pt x="2513" y="4590"/>
                  </a:lnTo>
                  <a:cubicBezTo>
                    <a:pt x="2727" y="5136"/>
                    <a:pt x="2906" y="5320"/>
                    <a:pt x="3030" y="5320"/>
                  </a:cubicBezTo>
                  <a:cubicBezTo>
                    <a:pt x="3196" y="5320"/>
                    <a:pt x="3260" y="4986"/>
                    <a:pt x="3169" y="4753"/>
                  </a:cubicBezTo>
                  <a:lnTo>
                    <a:pt x="1774" y="1189"/>
                  </a:lnTo>
                  <a:cubicBezTo>
                    <a:pt x="1470" y="411"/>
                    <a:pt x="1207" y="1"/>
                    <a:pt x="6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36"/>
            <p:cNvSpPr/>
            <p:nvPr/>
          </p:nvSpPr>
          <p:spPr>
            <a:xfrm>
              <a:off x="515529" y="323625"/>
              <a:ext cx="92803" cy="61655"/>
            </a:xfrm>
            <a:custGeom>
              <a:avLst/>
              <a:gdLst/>
              <a:ahLst/>
              <a:cxnLst/>
              <a:rect l="l" t="t" r="r" b="b"/>
              <a:pathLst>
                <a:path w="1740" h="1156" extrusionOk="0">
                  <a:moveTo>
                    <a:pt x="1159" y="1"/>
                  </a:moveTo>
                  <a:cubicBezTo>
                    <a:pt x="996" y="1"/>
                    <a:pt x="799" y="65"/>
                    <a:pt x="550" y="188"/>
                  </a:cubicBezTo>
                  <a:cubicBezTo>
                    <a:pt x="1" y="459"/>
                    <a:pt x="48" y="741"/>
                    <a:pt x="206" y="1156"/>
                  </a:cubicBezTo>
                  <a:cubicBezTo>
                    <a:pt x="396" y="993"/>
                    <a:pt x="686" y="835"/>
                    <a:pt x="1112" y="663"/>
                  </a:cubicBezTo>
                  <a:cubicBezTo>
                    <a:pt x="1330" y="574"/>
                    <a:pt x="1541" y="516"/>
                    <a:pt x="1739" y="498"/>
                  </a:cubicBezTo>
                  <a:cubicBezTo>
                    <a:pt x="1586" y="158"/>
                    <a:pt x="1414" y="1"/>
                    <a:pt x="1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36"/>
            <p:cNvSpPr/>
            <p:nvPr/>
          </p:nvSpPr>
          <p:spPr>
            <a:xfrm>
              <a:off x="907004" y="1293995"/>
              <a:ext cx="99576" cy="77069"/>
            </a:xfrm>
            <a:custGeom>
              <a:avLst/>
              <a:gdLst/>
              <a:ahLst/>
              <a:cxnLst/>
              <a:rect l="l" t="t" r="r" b="b"/>
              <a:pathLst>
                <a:path w="1867" h="1445" extrusionOk="0">
                  <a:moveTo>
                    <a:pt x="1560" y="0"/>
                  </a:moveTo>
                  <a:cubicBezTo>
                    <a:pt x="1461" y="264"/>
                    <a:pt x="1218" y="465"/>
                    <a:pt x="779" y="636"/>
                  </a:cubicBezTo>
                  <a:cubicBezTo>
                    <a:pt x="582" y="713"/>
                    <a:pt x="415" y="754"/>
                    <a:pt x="269" y="754"/>
                  </a:cubicBezTo>
                  <a:cubicBezTo>
                    <a:pt x="172" y="754"/>
                    <a:pt x="83" y="736"/>
                    <a:pt x="1" y="698"/>
                  </a:cubicBezTo>
                  <a:lnTo>
                    <a:pt x="1" y="698"/>
                  </a:lnTo>
                  <a:cubicBezTo>
                    <a:pt x="24" y="764"/>
                    <a:pt x="63" y="847"/>
                    <a:pt x="128" y="948"/>
                  </a:cubicBezTo>
                  <a:cubicBezTo>
                    <a:pt x="281" y="1288"/>
                    <a:pt x="453" y="1445"/>
                    <a:pt x="708" y="1445"/>
                  </a:cubicBezTo>
                  <a:cubicBezTo>
                    <a:pt x="871" y="1445"/>
                    <a:pt x="1069" y="1380"/>
                    <a:pt x="1317" y="1258"/>
                  </a:cubicBezTo>
                  <a:cubicBezTo>
                    <a:pt x="1867" y="987"/>
                    <a:pt x="1819" y="704"/>
                    <a:pt x="1661" y="289"/>
                  </a:cubicBezTo>
                  <a:cubicBezTo>
                    <a:pt x="1647" y="224"/>
                    <a:pt x="1606" y="112"/>
                    <a:pt x="15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36"/>
            <p:cNvSpPr/>
            <p:nvPr/>
          </p:nvSpPr>
          <p:spPr>
            <a:xfrm>
              <a:off x="507422" y="350452"/>
              <a:ext cx="283689" cy="403639"/>
            </a:xfrm>
            <a:custGeom>
              <a:avLst/>
              <a:gdLst/>
              <a:ahLst/>
              <a:cxnLst/>
              <a:rect l="l" t="t" r="r" b="b"/>
              <a:pathLst>
                <a:path w="5319" h="7568" extrusionOk="0">
                  <a:moveTo>
                    <a:pt x="2026" y="1"/>
                  </a:moveTo>
                  <a:cubicBezTo>
                    <a:pt x="1433" y="1"/>
                    <a:pt x="762" y="340"/>
                    <a:pt x="358" y="653"/>
                  </a:cubicBezTo>
                  <a:cubicBezTo>
                    <a:pt x="16" y="945"/>
                    <a:pt x="0" y="1255"/>
                    <a:pt x="117" y="1700"/>
                  </a:cubicBezTo>
                  <a:cubicBezTo>
                    <a:pt x="138" y="1788"/>
                    <a:pt x="167" y="1882"/>
                    <a:pt x="200" y="1983"/>
                  </a:cubicBezTo>
                  <a:cubicBezTo>
                    <a:pt x="211" y="2017"/>
                    <a:pt x="222" y="2052"/>
                    <a:pt x="234" y="2090"/>
                  </a:cubicBezTo>
                  <a:cubicBezTo>
                    <a:pt x="353" y="2359"/>
                    <a:pt x="488" y="2715"/>
                    <a:pt x="635" y="3116"/>
                  </a:cubicBezTo>
                  <a:cubicBezTo>
                    <a:pt x="686" y="3254"/>
                    <a:pt x="736" y="3398"/>
                    <a:pt x="792" y="3543"/>
                  </a:cubicBezTo>
                  <a:cubicBezTo>
                    <a:pt x="1888" y="6341"/>
                    <a:pt x="2222" y="7434"/>
                    <a:pt x="3038" y="7551"/>
                  </a:cubicBezTo>
                  <a:cubicBezTo>
                    <a:pt x="3069" y="7562"/>
                    <a:pt x="3112" y="7568"/>
                    <a:pt x="3162" y="7568"/>
                  </a:cubicBezTo>
                  <a:cubicBezTo>
                    <a:pt x="3621" y="7568"/>
                    <a:pt x="4774" y="7143"/>
                    <a:pt x="5010" y="6812"/>
                  </a:cubicBezTo>
                  <a:cubicBezTo>
                    <a:pt x="5318" y="6437"/>
                    <a:pt x="5127" y="5944"/>
                    <a:pt x="4767" y="5028"/>
                  </a:cubicBezTo>
                  <a:lnTo>
                    <a:pt x="3121" y="823"/>
                  </a:lnTo>
                  <a:cubicBezTo>
                    <a:pt x="3091" y="727"/>
                    <a:pt x="3054" y="642"/>
                    <a:pt x="3011" y="566"/>
                  </a:cubicBezTo>
                  <a:cubicBezTo>
                    <a:pt x="2786" y="152"/>
                    <a:pt x="2423" y="1"/>
                    <a:pt x="20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36"/>
            <p:cNvSpPr/>
            <p:nvPr/>
          </p:nvSpPr>
          <p:spPr>
            <a:xfrm>
              <a:off x="518089" y="396373"/>
              <a:ext cx="188806" cy="143044"/>
            </a:xfrm>
            <a:custGeom>
              <a:avLst/>
              <a:gdLst/>
              <a:ahLst/>
              <a:cxnLst/>
              <a:rect l="l" t="t" r="r" b="b"/>
              <a:pathLst>
                <a:path w="3540" h="2682" extrusionOk="0">
                  <a:moveTo>
                    <a:pt x="2937" y="1"/>
                  </a:moveTo>
                  <a:cubicBezTo>
                    <a:pt x="1923" y="288"/>
                    <a:pt x="927" y="628"/>
                    <a:pt x="0" y="1122"/>
                  </a:cubicBezTo>
                  <a:cubicBezTo>
                    <a:pt x="11" y="1156"/>
                    <a:pt x="22" y="1191"/>
                    <a:pt x="34" y="1229"/>
                  </a:cubicBezTo>
                  <a:cubicBezTo>
                    <a:pt x="153" y="1498"/>
                    <a:pt x="288" y="1854"/>
                    <a:pt x="435" y="2255"/>
                  </a:cubicBezTo>
                  <a:cubicBezTo>
                    <a:pt x="486" y="2393"/>
                    <a:pt x="537" y="2537"/>
                    <a:pt x="592" y="2682"/>
                  </a:cubicBezTo>
                  <a:cubicBezTo>
                    <a:pt x="1507" y="2156"/>
                    <a:pt x="2519" y="1821"/>
                    <a:pt x="3539" y="1539"/>
                  </a:cubicBezTo>
                  <a:lnTo>
                    <a:pt x="29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36"/>
            <p:cNvSpPr/>
            <p:nvPr/>
          </p:nvSpPr>
          <p:spPr>
            <a:xfrm>
              <a:off x="669399" y="713768"/>
              <a:ext cx="332384" cy="620446"/>
            </a:xfrm>
            <a:custGeom>
              <a:avLst/>
              <a:gdLst/>
              <a:ahLst/>
              <a:cxnLst/>
              <a:rect l="l" t="t" r="r" b="b"/>
              <a:pathLst>
                <a:path w="6232" h="11633" extrusionOk="0">
                  <a:moveTo>
                    <a:pt x="1973" y="0"/>
                  </a:moveTo>
                  <a:cubicBezTo>
                    <a:pt x="1828" y="178"/>
                    <a:pt x="1571" y="328"/>
                    <a:pt x="1167" y="486"/>
                  </a:cubicBezTo>
                  <a:cubicBezTo>
                    <a:pt x="700" y="668"/>
                    <a:pt x="387" y="753"/>
                    <a:pt x="153" y="753"/>
                  </a:cubicBezTo>
                  <a:cubicBezTo>
                    <a:pt x="98" y="753"/>
                    <a:pt x="48" y="748"/>
                    <a:pt x="1" y="739"/>
                  </a:cubicBezTo>
                  <a:lnTo>
                    <a:pt x="1" y="739"/>
                  </a:lnTo>
                  <a:lnTo>
                    <a:pt x="1982" y="5799"/>
                  </a:lnTo>
                  <a:cubicBezTo>
                    <a:pt x="3486" y="9642"/>
                    <a:pt x="3777" y="11271"/>
                    <a:pt x="4456" y="11577"/>
                  </a:cubicBezTo>
                  <a:cubicBezTo>
                    <a:pt x="4538" y="11615"/>
                    <a:pt x="4627" y="11633"/>
                    <a:pt x="4724" y="11633"/>
                  </a:cubicBezTo>
                  <a:cubicBezTo>
                    <a:pt x="4870" y="11633"/>
                    <a:pt x="5037" y="11592"/>
                    <a:pt x="5234" y="11515"/>
                  </a:cubicBezTo>
                  <a:cubicBezTo>
                    <a:pt x="5673" y="11344"/>
                    <a:pt x="5916" y="11143"/>
                    <a:pt x="6015" y="10879"/>
                  </a:cubicBezTo>
                  <a:cubicBezTo>
                    <a:pt x="6231" y="10307"/>
                    <a:pt x="5772" y="9431"/>
                    <a:pt x="5161" y="7870"/>
                  </a:cubicBezTo>
                  <a:cubicBezTo>
                    <a:pt x="4509" y="6204"/>
                    <a:pt x="2832" y="2098"/>
                    <a:pt x="19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36"/>
            <p:cNvSpPr/>
            <p:nvPr/>
          </p:nvSpPr>
          <p:spPr>
            <a:xfrm>
              <a:off x="579477" y="636966"/>
              <a:ext cx="184699" cy="125604"/>
            </a:xfrm>
            <a:custGeom>
              <a:avLst/>
              <a:gdLst/>
              <a:ahLst/>
              <a:cxnLst/>
              <a:rect l="l" t="t" r="r" b="b"/>
              <a:pathLst>
                <a:path w="3463" h="2355" extrusionOk="0">
                  <a:moveTo>
                    <a:pt x="183" y="0"/>
                  </a:moveTo>
                  <a:cubicBezTo>
                    <a:pt x="94" y="0"/>
                    <a:pt x="0" y="82"/>
                    <a:pt x="42" y="191"/>
                  </a:cubicBezTo>
                  <a:cubicBezTo>
                    <a:pt x="157" y="496"/>
                    <a:pt x="287" y="797"/>
                    <a:pt x="430" y="1089"/>
                  </a:cubicBezTo>
                  <a:cubicBezTo>
                    <a:pt x="568" y="1369"/>
                    <a:pt x="721" y="1648"/>
                    <a:pt x="926" y="1883"/>
                  </a:cubicBezTo>
                  <a:cubicBezTo>
                    <a:pt x="1116" y="2103"/>
                    <a:pt x="1343" y="2275"/>
                    <a:pt x="1633" y="2332"/>
                  </a:cubicBezTo>
                  <a:cubicBezTo>
                    <a:pt x="1712" y="2347"/>
                    <a:pt x="1792" y="2354"/>
                    <a:pt x="1871" y="2354"/>
                  </a:cubicBezTo>
                  <a:cubicBezTo>
                    <a:pt x="2047" y="2354"/>
                    <a:pt x="2224" y="2321"/>
                    <a:pt x="2392" y="2273"/>
                  </a:cubicBezTo>
                  <a:cubicBezTo>
                    <a:pt x="2727" y="2178"/>
                    <a:pt x="3046" y="2016"/>
                    <a:pt x="3336" y="1823"/>
                  </a:cubicBezTo>
                  <a:cubicBezTo>
                    <a:pt x="3462" y="1740"/>
                    <a:pt x="3368" y="1571"/>
                    <a:pt x="3246" y="1571"/>
                  </a:cubicBezTo>
                  <a:cubicBezTo>
                    <a:pt x="3220" y="1571"/>
                    <a:pt x="3193" y="1579"/>
                    <a:pt x="3166" y="1596"/>
                  </a:cubicBezTo>
                  <a:cubicBezTo>
                    <a:pt x="2929" y="1754"/>
                    <a:pt x="2672" y="1883"/>
                    <a:pt x="2401" y="1974"/>
                  </a:cubicBezTo>
                  <a:cubicBezTo>
                    <a:pt x="2234" y="2031"/>
                    <a:pt x="2056" y="2072"/>
                    <a:pt x="1878" y="2072"/>
                  </a:cubicBezTo>
                  <a:cubicBezTo>
                    <a:pt x="1835" y="2072"/>
                    <a:pt x="1792" y="2069"/>
                    <a:pt x="1749" y="2064"/>
                  </a:cubicBezTo>
                  <a:cubicBezTo>
                    <a:pt x="1508" y="2034"/>
                    <a:pt x="1320" y="1903"/>
                    <a:pt x="1162" y="1724"/>
                  </a:cubicBezTo>
                  <a:cubicBezTo>
                    <a:pt x="978" y="1513"/>
                    <a:pt x="836" y="1270"/>
                    <a:pt x="712" y="1022"/>
                  </a:cubicBezTo>
                  <a:cubicBezTo>
                    <a:pt x="561" y="717"/>
                    <a:pt x="427" y="405"/>
                    <a:pt x="306" y="88"/>
                  </a:cubicBezTo>
                  <a:cubicBezTo>
                    <a:pt x="283" y="26"/>
                    <a:pt x="234"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36"/>
            <p:cNvSpPr/>
            <p:nvPr/>
          </p:nvSpPr>
          <p:spPr>
            <a:xfrm>
              <a:off x="658625" y="371626"/>
              <a:ext cx="68695" cy="142724"/>
            </a:xfrm>
            <a:custGeom>
              <a:avLst/>
              <a:gdLst/>
              <a:ahLst/>
              <a:cxnLst/>
              <a:rect l="l" t="t" r="r" b="b"/>
              <a:pathLst>
                <a:path w="1288" h="2676" extrusionOk="0">
                  <a:moveTo>
                    <a:pt x="153" y="0"/>
                  </a:moveTo>
                  <a:cubicBezTo>
                    <a:pt x="136" y="0"/>
                    <a:pt x="119" y="3"/>
                    <a:pt x="103" y="9"/>
                  </a:cubicBezTo>
                  <a:cubicBezTo>
                    <a:pt x="27" y="38"/>
                    <a:pt x="1" y="119"/>
                    <a:pt x="22" y="192"/>
                  </a:cubicBezTo>
                  <a:cubicBezTo>
                    <a:pt x="273" y="1016"/>
                    <a:pt x="596" y="1817"/>
                    <a:pt x="988" y="2586"/>
                  </a:cubicBezTo>
                  <a:cubicBezTo>
                    <a:pt x="1014" y="2638"/>
                    <a:pt x="1063" y="2675"/>
                    <a:pt x="1121" y="2675"/>
                  </a:cubicBezTo>
                  <a:cubicBezTo>
                    <a:pt x="1137" y="2675"/>
                    <a:pt x="1154" y="2672"/>
                    <a:pt x="1172" y="2666"/>
                  </a:cubicBezTo>
                  <a:cubicBezTo>
                    <a:pt x="1237" y="2641"/>
                    <a:pt x="1287" y="2550"/>
                    <a:pt x="1252" y="2481"/>
                  </a:cubicBezTo>
                  <a:cubicBezTo>
                    <a:pt x="862" y="1714"/>
                    <a:pt x="538" y="913"/>
                    <a:pt x="288" y="89"/>
                  </a:cubicBezTo>
                  <a:cubicBezTo>
                    <a:pt x="270" y="33"/>
                    <a:pt x="210"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36"/>
            <p:cNvSpPr/>
            <p:nvPr/>
          </p:nvSpPr>
          <p:spPr>
            <a:xfrm>
              <a:off x="807055" y="568857"/>
              <a:ext cx="46775" cy="109070"/>
            </a:xfrm>
            <a:custGeom>
              <a:avLst/>
              <a:gdLst/>
              <a:ahLst/>
              <a:cxnLst/>
              <a:rect l="l" t="t" r="r" b="b"/>
              <a:pathLst>
                <a:path w="877" h="2045" extrusionOk="0">
                  <a:moveTo>
                    <a:pt x="184" y="0"/>
                  </a:moveTo>
                  <a:cubicBezTo>
                    <a:pt x="94" y="0"/>
                    <a:pt x="1" y="82"/>
                    <a:pt x="44" y="192"/>
                  </a:cubicBezTo>
                  <a:lnTo>
                    <a:pt x="400" y="1115"/>
                  </a:lnTo>
                  <a:cubicBezTo>
                    <a:pt x="453" y="1250"/>
                    <a:pt x="523" y="1388"/>
                    <a:pt x="553" y="1530"/>
                  </a:cubicBezTo>
                  <a:cubicBezTo>
                    <a:pt x="570" y="1606"/>
                    <a:pt x="570" y="1750"/>
                    <a:pt x="471" y="1760"/>
                  </a:cubicBezTo>
                  <a:cubicBezTo>
                    <a:pt x="295" y="1781"/>
                    <a:pt x="317" y="2045"/>
                    <a:pt x="482" y="2045"/>
                  </a:cubicBezTo>
                  <a:cubicBezTo>
                    <a:pt x="488" y="2045"/>
                    <a:pt x="493" y="2045"/>
                    <a:pt x="499" y="2044"/>
                  </a:cubicBezTo>
                  <a:cubicBezTo>
                    <a:pt x="673" y="2024"/>
                    <a:pt x="799" y="1884"/>
                    <a:pt x="836" y="1718"/>
                  </a:cubicBezTo>
                  <a:cubicBezTo>
                    <a:pt x="877" y="1539"/>
                    <a:pt x="799" y="1358"/>
                    <a:pt x="735" y="1195"/>
                  </a:cubicBezTo>
                  <a:cubicBezTo>
                    <a:pt x="593" y="827"/>
                    <a:pt x="450" y="456"/>
                    <a:pt x="308" y="88"/>
                  </a:cubicBezTo>
                  <a:cubicBezTo>
                    <a:pt x="284" y="26"/>
                    <a:pt x="235" y="0"/>
                    <a:pt x="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36"/>
            <p:cNvSpPr/>
            <p:nvPr/>
          </p:nvSpPr>
          <p:spPr>
            <a:xfrm>
              <a:off x="503795" y="353332"/>
              <a:ext cx="68695" cy="81923"/>
            </a:xfrm>
            <a:custGeom>
              <a:avLst/>
              <a:gdLst/>
              <a:ahLst/>
              <a:cxnLst/>
              <a:rect l="l" t="t" r="r" b="b"/>
              <a:pathLst>
                <a:path w="1288" h="1536" extrusionOk="0">
                  <a:moveTo>
                    <a:pt x="1122" y="1"/>
                  </a:moveTo>
                  <a:cubicBezTo>
                    <a:pt x="1105" y="1"/>
                    <a:pt x="1089" y="4"/>
                    <a:pt x="1073" y="12"/>
                  </a:cubicBezTo>
                  <a:cubicBezTo>
                    <a:pt x="782" y="156"/>
                    <a:pt x="520" y="347"/>
                    <a:pt x="304" y="590"/>
                  </a:cubicBezTo>
                  <a:cubicBezTo>
                    <a:pt x="104" y="815"/>
                    <a:pt x="1" y="1109"/>
                    <a:pt x="66" y="1408"/>
                  </a:cubicBezTo>
                  <a:cubicBezTo>
                    <a:pt x="81" y="1478"/>
                    <a:pt x="132" y="1535"/>
                    <a:pt x="206" y="1535"/>
                  </a:cubicBezTo>
                  <a:cubicBezTo>
                    <a:pt x="212" y="1535"/>
                    <a:pt x="217" y="1535"/>
                    <a:pt x="222" y="1534"/>
                  </a:cubicBezTo>
                  <a:cubicBezTo>
                    <a:pt x="292" y="1527"/>
                    <a:pt x="364" y="1454"/>
                    <a:pt x="348" y="1378"/>
                  </a:cubicBezTo>
                  <a:cubicBezTo>
                    <a:pt x="295" y="1135"/>
                    <a:pt x="377" y="930"/>
                    <a:pt x="541" y="749"/>
                  </a:cubicBezTo>
                  <a:cubicBezTo>
                    <a:pt x="720" y="554"/>
                    <a:pt x="940" y="393"/>
                    <a:pt x="1178" y="276"/>
                  </a:cubicBezTo>
                  <a:cubicBezTo>
                    <a:pt x="1247" y="242"/>
                    <a:pt x="1287" y="168"/>
                    <a:pt x="1257" y="93"/>
                  </a:cubicBezTo>
                  <a:cubicBezTo>
                    <a:pt x="1237" y="41"/>
                    <a:pt x="1179" y="1"/>
                    <a:pt x="1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36"/>
            <p:cNvSpPr/>
            <p:nvPr/>
          </p:nvSpPr>
          <p:spPr>
            <a:xfrm>
              <a:off x="810682" y="1144871"/>
              <a:ext cx="155472" cy="192913"/>
            </a:xfrm>
            <a:custGeom>
              <a:avLst/>
              <a:gdLst/>
              <a:ahLst/>
              <a:cxnLst/>
              <a:rect l="l" t="t" r="r" b="b"/>
              <a:pathLst>
                <a:path w="2915" h="3617" extrusionOk="0">
                  <a:moveTo>
                    <a:pt x="184" y="1"/>
                  </a:moveTo>
                  <a:cubicBezTo>
                    <a:pt x="93" y="1"/>
                    <a:pt x="0" y="82"/>
                    <a:pt x="43" y="191"/>
                  </a:cubicBezTo>
                  <a:cubicBezTo>
                    <a:pt x="300" y="827"/>
                    <a:pt x="557" y="1465"/>
                    <a:pt x="814" y="2103"/>
                  </a:cubicBezTo>
                  <a:cubicBezTo>
                    <a:pt x="938" y="2410"/>
                    <a:pt x="1050" y="2725"/>
                    <a:pt x="1190" y="3025"/>
                  </a:cubicBezTo>
                  <a:cubicBezTo>
                    <a:pt x="1319" y="3303"/>
                    <a:pt x="1514" y="3512"/>
                    <a:pt x="1817" y="3588"/>
                  </a:cubicBezTo>
                  <a:cubicBezTo>
                    <a:pt x="1895" y="3608"/>
                    <a:pt x="1973" y="3616"/>
                    <a:pt x="2051" y="3616"/>
                  </a:cubicBezTo>
                  <a:cubicBezTo>
                    <a:pt x="2314" y="3616"/>
                    <a:pt x="2573" y="3517"/>
                    <a:pt x="2804" y="3395"/>
                  </a:cubicBezTo>
                  <a:cubicBezTo>
                    <a:pt x="2872" y="3360"/>
                    <a:pt x="2914" y="3289"/>
                    <a:pt x="2884" y="3211"/>
                  </a:cubicBezTo>
                  <a:cubicBezTo>
                    <a:pt x="2865" y="3162"/>
                    <a:pt x="2806" y="3120"/>
                    <a:pt x="2749" y="3120"/>
                  </a:cubicBezTo>
                  <a:cubicBezTo>
                    <a:pt x="2732" y="3120"/>
                    <a:pt x="2715" y="3123"/>
                    <a:pt x="2700" y="3131"/>
                  </a:cubicBezTo>
                  <a:cubicBezTo>
                    <a:pt x="2502" y="3237"/>
                    <a:pt x="2284" y="3332"/>
                    <a:pt x="2056" y="3332"/>
                  </a:cubicBezTo>
                  <a:cubicBezTo>
                    <a:pt x="2012" y="3332"/>
                    <a:pt x="1968" y="3329"/>
                    <a:pt x="1924" y="3321"/>
                  </a:cubicBezTo>
                  <a:cubicBezTo>
                    <a:pt x="1668" y="3276"/>
                    <a:pt x="1528" y="3094"/>
                    <a:pt x="1429" y="2867"/>
                  </a:cubicBezTo>
                  <a:cubicBezTo>
                    <a:pt x="1305" y="2582"/>
                    <a:pt x="1195" y="2289"/>
                    <a:pt x="1078" y="2001"/>
                  </a:cubicBezTo>
                  <a:cubicBezTo>
                    <a:pt x="958" y="1699"/>
                    <a:pt x="836" y="1398"/>
                    <a:pt x="715" y="1097"/>
                  </a:cubicBezTo>
                  <a:lnTo>
                    <a:pt x="309" y="87"/>
                  </a:lnTo>
                  <a:cubicBezTo>
                    <a:pt x="284" y="26"/>
                    <a:pt x="235" y="1"/>
                    <a:pt x="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36"/>
            <p:cNvSpPr/>
            <p:nvPr/>
          </p:nvSpPr>
          <p:spPr>
            <a:xfrm>
              <a:off x="824923" y="852491"/>
              <a:ext cx="68589" cy="142138"/>
            </a:xfrm>
            <a:custGeom>
              <a:avLst/>
              <a:gdLst/>
              <a:ahLst/>
              <a:cxnLst/>
              <a:rect l="l" t="t" r="r" b="b"/>
              <a:pathLst>
                <a:path w="1286" h="2665" extrusionOk="0">
                  <a:moveTo>
                    <a:pt x="185" y="1"/>
                  </a:moveTo>
                  <a:cubicBezTo>
                    <a:pt x="95" y="1"/>
                    <a:pt x="1" y="83"/>
                    <a:pt x="44" y="192"/>
                  </a:cubicBezTo>
                  <a:lnTo>
                    <a:pt x="978" y="2577"/>
                  </a:lnTo>
                  <a:cubicBezTo>
                    <a:pt x="1001" y="2639"/>
                    <a:pt x="1051" y="2665"/>
                    <a:pt x="1102" y="2665"/>
                  </a:cubicBezTo>
                  <a:cubicBezTo>
                    <a:pt x="1192" y="2665"/>
                    <a:pt x="1285" y="2583"/>
                    <a:pt x="1242" y="2473"/>
                  </a:cubicBezTo>
                  <a:lnTo>
                    <a:pt x="308" y="88"/>
                  </a:lnTo>
                  <a:cubicBezTo>
                    <a:pt x="285" y="27"/>
                    <a:pt x="235"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36"/>
            <p:cNvSpPr/>
            <p:nvPr/>
          </p:nvSpPr>
          <p:spPr>
            <a:xfrm>
              <a:off x="891804" y="1018521"/>
              <a:ext cx="33761" cy="57495"/>
            </a:xfrm>
            <a:custGeom>
              <a:avLst/>
              <a:gdLst/>
              <a:ahLst/>
              <a:cxnLst/>
              <a:rect l="l" t="t" r="r" b="b"/>
              <a:pathLst>
                <a:path w="633" h="1078" extrusionOk="0">
                  <a:moveTo>
                    <a:pt x="159" y="0"/>
                  </a:moveTo>
                  <a:cubicBezTo>
                    <a:pt x="143" y="0"/>
                    <a:pt x="126" y="3"/>
                    <a:pt x="110" y="10"/>
                  </a:cubicBezTo>
                  <a:cubicBezTo>
                    <a:pt x="41" y="42"/>
                    <a:pt x="0" y="120"/>
                    <a:pt x="30" y="194"/>
                  </a:cubicBezTo>
                  <a:lnTo>
                    <a:pt x="341" y="987"/>
                  </a:lnTo>
                  <a:cubicBezTo>
                    <a:pt x="361" y="1040"/>
                    <a:pt x="418" y="1078"/>
                    <a:pt x="476" y="1078"/>
                  </a:cubicBezTo>
                  <a:cubicBezTo>
                    <a:pt x="492" y="1078"/>
                    <a:pt x="509" y="1075"/>
                    <a:pt x="525" y="1068"/>
                  </a:cubicBezTo>
                  <a:cubicBezTo>
                    <a:pt x="594" y="1036"/>
                    <a:pt x="633" y="958"/>
                    <a:pt x="605" y="884"/>
                  </a:cubicBezTo>
                  <a:lnTo>
                    <a:pt x="294" y="92"/>
                  </a:lnTo>
                  <a:cubicBezTo>
                    <a:pt x="274" y="38"/>
                    <a:pt x="217" y="0"/>
                    <a:pt x="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0" name="Google Shape;2160;p36"/>
          <p:cNvSpPr/>
          <p:nvPr/>
        </p:nvSpPr>
        <p:spPr>
          <a:xfrm>
            <a:off x="7771066" y="859986"/>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36"/>
          <p:cNvSpPr/>
          <p:nvPr/>
        </p:nvSpPr>
        <p:spPr>
          <a:xfrm>
            <a:off x="609516" y="4604011"/>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rgbClr val="FCD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177;p37">
            <a:extLst>
              <a:ext uri="{FF2B5EF4-FFF2-40B4-BE49-F238E27FC236}">
                <a16:creationId xmlns:a16="http://schemas.microsoft.com/office/drawing/2014/main" id="{410FAFCE-6FC3-AEA6-2265-C2EDA3E4978A}"/>
              </a:ext>
            </a:extLst>
          </p:cNvPr>
          <p:cNvSpPr txBox="1">
            <a:spLocks noGrp="1"/>
          </p:cNvSpPr>
          <p:nvPr/>
        </p:nvSpPr>
        <p:spPr>
          <a:xfrm>
            <a:off x="8290517" y="4382272"/>
            <a:ext cx="459947" cy="44347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ebas Neue"/>
              <a:buNone/>
              <a:defRPr sz="2400" b="1" i="0" u="none" strike="noStrike" cap="none">
                <a:solidFill>
                  <a:schemeClr val="dk1"/>
                </a:solidFill>
                <a:latin typeface="Varela Round"/>
                <a:ea typeface="Varela Round"/>
                <a:cs typeface="Varela Round"/>
                <a:sym typeface="Varela Round"/>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lvl="0" indent="0" algn="r" rtl="0">
              <a:spcBef>
                <a:spcPts val="0"/>
              </a:spcBef>
              <a:spcAft>
                <a:spcPts val="0"/>
              </a:spcAft>
              <a:buNone/>
            </a:pPr>
            <a:r>
              <a:rPr lang="en-US" sz="1800"/>
              <a:t>2</a:t>
            </a:r>
            <a:endParaRPr sz="2800"/>
          </a:p>
        </p:txBody>
      </p:sp>
      <p:sp>
        <p:nvSpPr>
          <p:cNvPr id="21" name="Google Shape;2161;p36">
            <a:extLst>
              <a:ext uri="{FF2B5EF4-FFF2-40B4-BE49-F238E27FC236}">
                <a16:creationId xmlns:a16="http://schemas.microsoft.com/office/drawing/2014/main" id="{5023D41B-4511-0A41-BFEE-B5B3583A6151}"/>
              </a:ext>
            </a:extLst>
          </p:cNvPr>
          <p:cNvSpPr txBox="1">
            <a:spLocks noGrp="1"/>
          </p:cNvSpPr>
          <p:nvPr>
            <p:ph type="title"/>
          </p:nvPr>
        </p:nvSpPr>
        <p:spPr>
          <a:xfrm>
            <a:off x="720000" y="445025"/>
            <a:ext cx="7002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highlight>
                  <a:schemeClr val="dk2"/>
                </a:highlight>
              </a:rPr>
              <a:t>2.1 </a:t>
            </a:r>
            <a:r>
              <a:rPr lang="en-US" dirty="0" err="1">
                <a:highlight>
                  <a:schemeClr val="dk2"/>
                </a:highlight>
              </a:rPr>
              <a:t>Công</a:t>
            </a:r>
            <a:r>
              <a:rPr lang="en-US" dirty="0">
                <a:highlight>
                  <a:schemeClr val="dk2"/>
                </a:highlight>
              </a:rPr>
              <a:t> </a:t>
            </a:r>
            <a:r>
              <a:rPr lang="en-US" dirty="0" err="1">
                <a:highlight>
                  <a:schemeClr val="dk2"/>
                </a:highlight>
              </a:rPr>
              <a:t>nghệ</a:t>
            </a:r>
            <a:r>
              <a:rPr lang="en-US" dirty="0">
                <a:highlight>
                  <a:schemeClr val="dk2"/>
                </a:highlight>
              </a:rPr>
              <a:t> </a:t>
            </a:r>
            <a:r>
              <a:rPr lang="en-US" dirty="0" err="1">
                <a:highlight>
                  <a:schemeClr val="dk2"/>
                </a:highlight>
              </a:rPr>
              <a:t>sử</a:t>
            </a:r>
            <a:r>
              <a:rPr lang="en-US" dirty="0">
                <a:highlight>
                  <a:schemeClr val="dk2"/>
                </a:highlight>
              </a:rPr>
              <a:t> </a:t>
            </a:r>
            <a:r>
              <a:rPr lang="en-US" dirty="0" err="1">
                <a:highlight>
                  <a:schemeClr val="dk2"/>
                </a:highlight>
              </a:rPr>
              <a:t>dụng</a:t>
            </a:r>
            <a:endParaRPr dirty="0">
              <a:highlight>
                <a:schemeClr val="dk2"/>
              </a:highlight>
            </a:endParaRPr>
          </a:p>
        </p:txBody>
      </p:sp>
      <p:pic>
        <p:nvPicPr>
          <p:cNvPr id="4098" name="Picture 2">
            <a:extLst>
              <a:ext uri="{FF2B5EF4-FFF2-40B4-BE49-F238E27FC236}">
                <a16:creationId xmlns:a16="http://schemas.microsoft.com/office/drawing/2014/main" id="{70754D54-BB91-A84C-9C92-5893330F30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000" y="1309162"/>
            <a:ext cx="6833600" cy="3073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3856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44"/>
        <p:cNvGrpSpPr/>
        <p:nvPr/>
      </p:nvGrpSpPr>
      <p:grpSpPr>
        <a:xfrm>
          <a:off x="0" y="0"/>
          <a:ext cx="0" cy="0"/>
          <a:chOff x="0" y="0"/>
          <a:chExt cx="0" cy="0"/>
        </a:xfrm>
      </p:grpSpPr>
      <p:sp>
        <p:nvSpPr>
          <p:cNvPr id="2145" name="Google Shape;2145;p36"/>
          <p:cNvSpPr/>
          <p:nvPr/>
        </p:nvSpPr>
        <p:spPr>
          <a:xfrm>
            <a:off x="8027866" y="1215773"/>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6" name="Google Shape;2146;p36"/>
          <p:cNvGrpSpPr/>
          <p:nvPr/>
        </p:nvGrpSpPr>
        <p:grpSpPr>
          <a:xfrm rot="-447293">
            <a:off x="8142889" y="394025"/>
            <a:ext cx="878501" cy="1830261"/>
            <a:chOff x="503795" y="323625"/>
            <a:chExt cx="502785" cy="1047439"/>
          </a:xfrm>
        </p:grpSpPr>
        <p:sp>
          <p:nvSpPr>
            <p:cNvPr id="2147" name="Google Shape;2147;p36"/>
            <p:cNvSpPr/>
            <p:nvPr/>
          </p:nvSpPr>
          <p:spPr>
            <a:xfrm>
              <a:off x="674039" y="389120"/>
              <a:ext cx="173925" cy="283742"/>
            </a:xfrm>
            <a:custGeom>
              <a:avLst/>
              <a:gdLst/>
              <a:ahLst/>
              <a:cxnLst/>
              <a:rect l="l" t="t" r="r" b="b"/>
              <a:pathLst>
                <a:path w="3261" h="5320" extrusionOk="0">
                  <a:moveTo>
                    <a:pt x="610" y="1"/>
                  </a:moveTo>
                  <a:cubicBezTo>
                    <a:pt x="438" y="1"/>
                    <a:pt x="238" y="35"/>
                    <a:pt x="0" y="105"/>
                  </a:cubicBezTo>
                  <a:lnTo>
                    <a:pt x="220" y="665"/>
                  </a:lnTo>
                  <a:cubicBezTo>
                    <a:pt x="279" y="654"/>
                    <a:pt x="343" y="647"/>
                    <a:pt x="411" y="647"/>
                  </a:cubicBezTo>
                  <a:cubicBezTo>
                    <a:pt x="687" y="647"/>
                    <a:pt x="1017" y="768"/>
                    <a:pt x="1211" y="1262"/>
                  </a:cubicBezTo>
                  <a:lnTo>
                    <a:pt x="2513" y="4590"/>
                  </a:lnTo>
                  <a:cubicBezTo>
                    <a:pt x="2727" y="5136"/>
                    <a:pt x="2906" y="5320"/>
                    <a:pt x="3030" y="5320"/>
                  </a:cubicBezTo>
                  <a:cubicBezTo>
                    <a:pt x="3196" y="5320"/>
                    <a:pt x="3260" y="4986"/>
                    <a:pt x="3169" y="4753"/>
                  </a:cubicBezTo>
                  <a:lnTo>
                    <a:pt x="1774" y="1189"/>
                  </a:lnTo>
                  <a:cubicBezTo>
                    <a:pt x="1470" y="411"/>
                    <a:pt x="1207" y="1"/>
                    <a:pt x="6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36"/>
            <p:cNvSpPr/>
            <p:nvPr/>
          </p:nvSpPr>
          <p:spPr>
            <a:xfrm>
              <a:off x="515529" y="323625"/>
              <a:ext cx="92803" cy="61655"/>
            </a:xfrm>
            <a:custGeom>
              <a:avLst/>
              <a:gdLst/>
              <a:ahLst/>
              <a:cxnLst/>
              <a:rect l="l" t="t" r="r" b="b"/>
              <a:pathLst>
                <a:path w="1740" h="1156" extrusionOk="0">
                  <a:moveTo>
                    <a:pt x="1159" y="1"/>
                  </a:moveTo>
                  <a:cubicBezTo>
                    <a:pt x="996" y="1"/>
                    <a:pt x="799" y="65"/>
                    <a:pt x="550" y="188"/>
                  </a:cubicBezTo>
                  <a:cubicBezTo>
                    <a:pt x="1" y="459"/>
                    <a:pt x="48" y="741"/>
                    <a:pt x="206" y="1156"/>
                  </a:cubicBezTo>
                  <a:cubicBezTo>
                    <a:pt x="396" y="993"/>
                    <a:pt x="686" y="835"/>
                    <a:pt x="1112" y="663"/>
                  </a:cubicBezTo>
                  <a:cubicBezTo>
                    <a:pt x="1330" y="574"/>
                    <a:pt x="1541" y="516"/>
                    <a:pt x="1739" y="498"/>
                  </a:cubicBezTo>
                  <a:cubicBezTo>
                    <a:pt x="1586" y="158"/>
                    <a:pt x="1414" y="1"/>
                    <a:pt x="1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36"/>
            <p:cNvSpPr/>
            <p:nvPr/>
          </p:nvSpPr>
          <p:spPr>
            <a:xfrm>
              <a:off x="907004" y="1293995"/>
              <a:ext cx="99576" cy="77069"/>
            </a:xfrm>
            <a:custGeom>
              <a:avLst/>
              <a:gdLst/>
              <a:ahLst/>
              <a:cxnLst/>
              <a:rect l="l" t="t" r="r" b="b"/>
              <a:pathLst>
                <a:path w="1867" h="1445" extrusionOk="0">
                  <a:moveTo>
                    <a:pt x="1560" y="0"/>
                  </a:moveTo>
                  <a:cubicBezTo>
                    <a:pt x="1461" y="264"/>
                    <a:pt x="1218" y="465"/>
                    <a:pt x="779" y="636"/>
                  </a:cubicBezTo>
                  <a:cubicBezTo>
                    <a:pt x="582" y="713"/>
                    <a:pt x="415" y="754"/>
                    <a:pt x="269" y="754"/>
                  </a:cubicBezTo>
                  <a:cubicBezTo>
                    <a:pt x="172" y="754"/>
                    <a:pt x="83" y="736"/>
                    <a:pt x="1" y="698"/>
                  </a:cubicBezTo>
                  <a:lnTo>
                    <a:pt x="1" y="698"/>
                  </a:lnTo>
                  <a:cubicBezTo>
                    <a:pt x="24" y="764"/>
                    <a:pt x="63" y="847"/>
                    <a:pt x="128" y="948"/>
                  </a:cubicBezTo>
                  <a:cubicBezTo>
                    <a:pt x="281" y="1288"/>
                    <a:pt x="453" y="1445"/>
                    <a:pt x="708" y="1445"/>
                  </a:cubicBezTo>
                  <a:cubicBezTo>
                    <a:pt x="871" y="1445"/>
                    <a:pt x="1069" y="1380"/>
                    <a:pt x="1317" y="1258"/>
                  </a:cubicBezTo>
                  <a:cubicBezTo>
                    <a:pt x="1867" y="987"/>
                    <a:pt x="1819" y="704"/>
                    <a:pt x="1661" y="289"/>
                  </a:cubicBezTo>
                  <a:cubicBezTo>
                    <a:pt x="1647" y="224"/>
                    <a:pt x="1606" y="112"/>
                    <a:pt x="15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36"/>
            <p:cNvSpPr/>
            <p:nvPr/>
          </p:nvSpPr>
          <p:spPr>
            <a:xfrm>
              <a:off x="507422" y="350452"/>
              <a:ext cx="283689" cy="403639"/>
            </a:xfrm>
            <a:custGeom>
              <a:avLst/>
              <a:gdLst/>
              <a:ahLst/>
              <a:cxnLst/>
              <a:rect l="l" t="t" r="r" b="b"/>
              <a:pathLst>
                <a:path w="5319" h="7568" extrusionOk="0">
                  <a:moveTo>
                    <a:pt x="2026" y="1"/>
                  </a:moveTo>
                  <a:cubicBezTo>
                    <a:pt x="1433" y="1"/>
                    <a:pt x="762" y="340"/>
                    <a:pt x="358" y="653"/>
                  </a:cubicBezTo>
                  <a:cubicBezTo>
                    <a:pt x="16" y="945"/>
                    <a:pt x="0" y="1255"/>
                    <a:pt x="117" y="1700"/>
                  </a:cubicBezTo>
                  <a:cubicBezTo>
                    <a:pt x="138" y="1788"/>
                    <a:pt x="167" y="1882"/>
                    <a:pt x="200" y="1983"/>
                  </a:cubicBezTo>
                  <a:cubicBezTo>
                    <a:pt x="211" y="2017"/>
                    <a:pt x="222" y="2052"/>
                    <a:pt x="234" y="2090"/>
                  </a:cubicBezTo>
                  <a:cubicBezTo>
                    <a:pt x="353" y="2359"/>
                    <a:pt x="488" y="2715"/>
                    <a:pt x="635" y="3116"/>
                  </a:cubicBezTo>
                  <a:cubicBezTo>
                    <a:pt x="686" y="3254"/>
                    <a:pt x="736" y="3398"/>
                    <a:pt x="792" y="3543"/>
                  </a:cubicBezTo>
                  <a:cubicBezTo>
                    <a:pt x="1888" y="6341"/>
                    <a:pt x="2222" y="7434"/>
                    <a:pt x="3038" y="7551"/>
                  </a:cubicBezTo>
                  <a:cubicBezTo>
                    <a:pt x="3069" y="7562"/>
                    <a:pt x="3112" y="7568"/>
                    <a:pt x="3162" y="7568"/>
                  </a:cubicBezTo>
                  <a:cubicBezTo>
                    <a:pt x="3621" y="7568"/>
                    <a:pt x="4774" y="7143"/>
                    <a:pt x="5010" y="6812"/>
                  </a:cubicBezTo>
                  <a:cubicBezTo>
                    <a:pt x="5318" y="6437"/>
                    <a:pt x="5127" y="5944"/>
                    <a:pt x="4767" y="5028"/>
                  </a:cubicBezTo>
                  <a:lnTo>
                    <a:pt x="3121" y="823"/>
                  </a:lnTo>
                  <a:cubicBezTo>
                    <a:pt x="3091" y="727"/>
                    <a:pt x="3054" y="642"/>
                    <a:pt x="3011" y="566"/>
                  </a:cubicBezTo>
                  <a:cubicBezTo>
                    <a:pt x="2786" y="152"/>
                    <a:pt x="2423" y="1"/>
                    <a:pt x="20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36"/>
            <p:cNvSpPr/>
            <p:nvPr/>
          </p:nvSpPr>
          <p:spPr>
            <a:xfrm>
              <a:off x="518089" y="396373"/>
              <a:ext cx="188806" cy="143044"/>
            </a:xfrm>
            <a:custGeom>
              <a:avLst/>
              <a:gdLst/>
              <a:ahLst/>
              <a:cxnLst/>
              <a:rect l="l" t="t" r="r" b="b"/>
              <a:pathLst>
                <a:path w="3540" h="2682" extrusionOk="0">
                  <a:moveTo>
                    <a:pt x="2937" y="1"/>
                  </a:moveTo>
                  <a:cubicBezTo>
                    <a:pt x="1923" y="288"/>
                    <a:pt x="927" y="628"/>
                    <a:pt x="0" y="1122"/>
                  </a:cubicBezTo>
                  <a:cubicBezTo>
                    <a:pt x="11" y="1156"/>
                    <a:pt x="22" y="1191"/>
                    <a:pt x="34" y="1229"/>
                  </a:cubicBezTo>
                  <a:cubicBezTo>
                    <a:pt x="153" y="1498"/>
                    <a:pt x="288" y="1854"/>
                    <a:pt x="435" y="2255"/>
                  </a:cubicBezTo>
                  <a:cubicBezTo>
                    <a:pt x="486" y="2393"/>
                    <a:pt x="537" y="2537"/>
                    <a:pt x="592" y="2682"/>
                  </a:cubicBezTo>
                  <a:cubicBezTo>
                    <a:pt x="1507" y="2156"/>
                    <a:pt x="2519" y="1821"/>
                    <a:pt x="3539" y="1539"/>
                  </a:cubicBezTo>
                  <a:lnTo>
                    <a:pt x="29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36"/>
            <p:cNvSpPr/>
            <p:nvPr/>
          </p:nvSpPr>
          <p:spPr>
            <a:xfrm>
              <a:off x="669399" y="713768"/>
              <a:ext cx="332384" cy="620446"/>
            </a:xfrm>
            <a:custGeom>
              <a:avLst/>
              <a:gdLst/>
              <a:ahLst/>
              <a:cxnLst/>
              <a:rect l="l" t="t" r="r" b="b"/>
              <a:pathLst>
                <a:path w="6232" h="11633" extrusionOk="0">
                  <a:moveTo>
                    <a:pt x="1973" y="0"/>
                  </a:moveTo>
                  <a:cubicBezTo>
                    <a:pt x="1828" y="178"/>
                    <a:pt x="1571" y="328"/>
                    <a:pt x="1167" y="486"/>
                  </a:cubicBezTo>
                  <a:cubicBezTo>
                    <a:pt x="700" y="668"/>
                    <a:pt x="387" y="753"/>
                    <a:pt x="153" y="753"/>
                  </a:cubicBezTo>
                  <a:cubicBezTo>
                    <a:pt x="98" y="753"/>
                    <a:pt x="48" y="748"/>
                    <a:pt x="1" y="739"/>
                  </a:cubicBezTo>
                  <a:lnTo>
                    <a:pt x="1" y="739"/>
                  </a:lnTo>
                  <a:lnTo>
                    <a:pt x="1982" y="5799"/>
                  </a:lnTo>
                  <a:cubicBezTo>
                    <a:pt x="3486" y="9642"/>
                    <a:pt x="3777" y="11271"/>
                    <a:pt x="4456" y="11577"/>
                  </a:cubicBezTo>
                  <a:cubicBezTo>
                    <a:pt x="4538" y="11615"/>
                    <a:pt x="4627" y="11633"/>
                    <a:pt x="4724" y="11633"/>
                  </a:cubicBezTo>
                  <a:cubicBezTo>
                    <a:pt x="4870" y="11633"/>
                    <a:pt x="5037" y="11592"/>
                    <a:pt x="5234" y="11515"/>
                  </a:cubicBezTo>
                  <a:cubicBezTo>
                    <a:pt x="5673" y="11344"/>
                    <a:pt x="5916" y="11143"/>
                    <a:pt x="6015" y="10879"/>
                  </a:cubicBezTo>
                  <a:cubicBezTo>
                    <a:pt x="6231" y="10307"/>
                    <a:pt x="5772" y="9431"/>
                    <a:pt x="5161" y="7870"/>
                  </a:cubicBezTo>
                  <a:cubicBezTo>
                    <a:pt x="4509" y="6204"/>
                    <a:pt x="2832" y="2098"/>
                    <a:pt x="19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36"/>
            <p:cNvSpPr/>
            <p:nvPr/>
          </p:nvSpPr>
          <p:spPr>
            <a:xfrm>
              <a:off x="579477" y="636966"/>
              <a:ext cx="184699" cy="125604"/>
            </a:xfrm>
            <a:custGeom>
              <a:avLst/>
              <a:gdLst/>
              <a:ahLst/>
              <a:cxnLst/>
              <a:rect l="l" t="t" r="r" b="b"/>
              <a:pathLst>
                <a:path w="3463" h="2355" extrusionOk="0">
                  <a:moveTo>
                    <a:pt x="183" y="0"/>
                  </a:moveTo>
                  <a:cubicBezTo>
                    <a:pt x="94" y="0"/>
                    <a:pt x="0" y="82"/>
                    <a:pt x="42" y="191"/>
                  </a:cubicBezTo>
                  <a:cubicBezTo>
                    <a:pt x="157" y="496"/>
                    <a:pt x="287" y="797"/>
                    <a:pt x="430" y="1089"/>
                  </a:cubicBezTo>
                  <a:cubicBezTo>
                    <a:pt x="568" y="1369"/>
                    <a:pt x="721" y="1648"/>
                    <a:pt x="926" y="1883"/>
                  </a:cubicBezTo>
                  <a:cubicBezTo>
                    <a:pt x="1116" y="2103"/>
                    <a:pt x="1343" y="2275"/>
                    <a:pt x="1633" y="2332"/>
                  </a:cubicBezTo>
                  <a:cubicBezTo>
                    <a:pt x="1712" y="2347"/>
                    <a:pt x="1792" y="2354"/>
                    <a:pt x="1871" y="2354"/>
                  </a:cubicBezTo>
                  <a:cubicBezTo>
                    <a:pt x="2047" y="2354"/>
                    <a:pt x="2224" y="2321"/>
                    <a:pt x="2392" y="2273"/>
                  </a:cubicBezTo>
                  <a:cubicBezTo>
                    <a:pt x="2727" y="2178"/>
                    <a:pt x="3046" y="2016"/>
                    <a:pt x="3336" y="1823"/>
                  </a:cubicBezTo>
                  <a:cubicBezTo>
                    <a:pt x="3462" y="1740"/>
                    <a:pt x="3368" y="1571"/>
                    <a:pt x="3246" y="1571"/>
                  </a:cubicBezTo>
                  <a:cubicBezTo>
                    <a:pt x="3220" y="1571"/>
                    <a:pt x="3193" y="1579"/>
                    <a:pt x="3166" y="1596"/>
                  </a:cubicBezTo>
                  <a:cubicBezTo>
                    <a:pt x="2929" y="1754"/>
                    <a:pt x="2672" y="1883"/>
                    <a:pt x="2401" y="1974"/>
                  </a:cubicBezTo>
                  <a:cubicBezTo>
                    <a:pt x="2234" y="2031"/>
                    <a:pt x="2056" y="2072"/>
                    <a:pt x="1878" y="2072"/>
                  </a:cubicBezTo>
                  <a:cubicBezTo>
                    <a:pt x="1835" y="2072"/>
                    <a:pt x="1792" y="2069"/>
                    <a:pt x="1749" y="2064"/>
                  </a:cubicBezTo>
                  <a:cubicBezTo>
                    <a:pt x="1508" y="2034"/>
                    <a:pt x="1320" y="1903"/>
                    <a:pt x="1162" y="1724"/>
                  </a:cubicBezTo>
                  <a:cubicBezTo>
                    <a:pt x="978" y="1513"/>
                    <a:pt x="836" y="1270"/>
                    <a:pt x="712" y="1022"/>
                  </a:cubicBezTo>
                  <a:cubicBezTo>
                    <a:pt x="561" y="717"/>
                    <a:pt x="427" y="405"/>
                    <a:pt x="306" y="88"/>
                  </a:cubicBezTo>
                  <a:cubicBezTo>
                    <a:pt x="283" y="26"/>
                    <a:pt x="234"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36"/>
            <p:cNvSpPr/>
            <p:nvPr/>
          </p:nvSpPr>
          <p:spPr>
            <a:xfrm>
              <a:off x="658625" y="371626"/>
              <a:ext cx="68695" cy="142724"/>
            </a:xfrm>
            <a:custGeom>
              <a:avLst/>
              <a:gdLst/>
              <a:ahLst/>
              <a:cxnLst/>
              <a:rect l="l" t="t" r="r" b="b"/>
              <a:pathLst>
                <a:path w="1288" h="2676" extrusionOk="0">
                  <a:moveTo>
                    <a:pt x="153" y="0"/>
                  </a:moveTo>
                  <a:cubicBezTo>
                    <a:pt x="136" y="0"/>
                    <a:pt x="119" y="3"/>
                    <a:pt x="103" y="9"/>
                  </a:cubicBezTo>
                  <a:cubicBezTo>
                    <a:pt x="27" y="38"/>
                    <a:pt x="1" y="119"/>
                    <a:pt x="22" y="192"/>
                  </a:cubicBezTo>
                  <a:cubicBezTo>
                    <a:pt x="273" y="1016"/>
                    <a:pt x="596" y="1817"/>
                    <a:pt x="988" y="2586"/>
                  </a:cubicBezTo>
                  <a:cubicBezTo>
                    <a:pt x="1014" y="2638"/>
                    <a:pt x="1063" y="2675"/>
                    <a:pt x="1121" y="2675"/>
                  </a:cubicBezTo>
                  <a:cubicBezTo>
                    <a:pt x="1137" y="2675"/>
                    <a:pt x="1154" y="2672"/>
                    <a:pt x="1172" y="2666"/>
                  </a:cubicBezTo>
                  <a:cubicBezTo>
                    <a:pt x="1237" y="2641"/>
                    <a:pt x="1287" y="2550"/>
                    <a:pt x="1252" y="2481"/>
                  </a:cubicBezTo>
                  <a:cubicBezTo>
                    <a:pt x="862" y="1714"/>
                    <a:pt x="538" y="913"/>
                    <a:pt x="288" y="89"/>
                  </a:cubicBezTo>
                  <a:cubicBezTo>
                    <a:pt x="270" y="33"/>
                    <a:pt x="210"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36"/>
            <p:cNvSpPr/>
            <p:nvPr/>
          </p:nvSpPr>
          <p:spPr>
            <a:xfrm>
              <a:off x="807055" y="568857"/>
              <a:ext cx="46775" cy="109070"/>
            </a:xfrm>
            <a:custGeom>
              <a:avLst/>
              <a:gdLst/>
              <a:ahLst/>
              <a:cxnLst/>
              <a:rect l="l" t="t" r="r" b="b"/>
              <a:pathLst>
                <a:path w="877" h="2045" extrusionOk="0">
                  <a:moveTo>
                    <a:pt x="184" y="0"/>
                  </a:moveTo>
                  <a:cubicBezTo>
                    <a:pt x="94" y="0"/>
                    <a:pt x="1" y="82"/>
                    <a:pt x="44" y="192"/>
                  </a:cubicBezTo>
                  <a:lnTo>
                    <a:pt x="400" y="1115"/>
                  </a:lnTo>
                  <a:cubicBezTo>
                    <a:pt x="453" y="1250"/>
                    <a:pt x="523" y="1388"/>
                    <a:pt x="553" y="1530"/>
                  </a:cubicBezTo>
                  <a:cubicBezTo>
                    <a:pt x="570" y="1606"/>
                    <a:pt x="570" y="1750"/>
                    <a:pt x="471" y="1760"/>
                  </a:cubicBezTo>
                  <a:cubicBezTo>
                    <a:pt x="295" y="1781"/>
                    <a:pt x="317" y="2045"/>
                    <a:pt x="482" y="2045"/>
                  </a:cubicBezTo>
                  <a:cubicBezTo>
                    <a:pt x="488" y="2045"/>
                    <a:pt x="493" y="2045"/>
                    <a:pt x="499" y="2044"/>
                  </a:cubicBezTo>
                  <a:cubicBezTo>
                    <a:pt x="673" y="2024"/>
                    <a:pt x="799" y="1884"/>
                    <a:pt x="836" y="1718"/>
                  </a:cubicBezTo>
                  <a:cubicBezTo>
                    <a:pt x="877" y="1539"/>
                    <a:pt x="799" y="1358"/>
                    <a:pt x="735" y="1195"/>
                  </a:cubicBezTo>
                  <a:cubicBezTo>
                    <a:pt x="593" y="827"/>
                    <a:pt x="450" y="456"/>
                    <a:pt x="308" y="88"/>
                  </a:cubicBezTo>
                  <a:cubicBezTo>
                    <a:pt x="284" y="26"/>
                    <a:pt x="235" y="0"/>
                    <a:pt x="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36"/>
            <p:cNvSpPr/>
            <p:nvPr/>
          </p:nvSpPr>
          <p:spPr>
            <a:xfrm>
              <a:off x="503795" y="353332"/>
              <a:ext cx="68695" cy="81923"/>
            </a:xfrm>
            <a:custGeom>
              <a:avLst/>
              <a:gdLst/>
              <a:ahLst/>
              <a:cxnLst/>
              <a:rect l="l" t="t" r="r" b="b"/>
              <a:pathLst>
                <a:path w="1288" h="1536" extrusionOk="0">
                  <a:moveTo>
                    <a:pt x="1122" y="1"/>
                  </a:moveTo>
                  <a:cubicBezTo>
                    <a:pt x="1105" y="1"/>
                    <a:pt x="1089" y="4"/>
                    <a:pt x="1073" y="12"/>
                  </a:cubicBezTo>
                  <a:cubicBezTo>
                    <a:pt x="782" y="156"/>
                    <a:pt x="520" y="347"/>
                    <a:pt x="304" y="590"/>
                  </a:cubicBezTo>
                  <a:cubicBezTo>
                    <a:pt x="104" y="815"/>
                    <a:pt x="1" y="1109"/>
                    <a:pt x="66" y="1408"/>
                  </a:cubicBezTo>
                  <a:cubicBezTo>
                    <a:pt x="81" y="1478"/>
                    <a:pt x="132" y="1535"/>
                    <a:pt x="206" y="1535"/>
                  </a:cubicBezTo>
                  <a:cubicBezTo>
                    <a:pt x="212" y="1535"/>
                    <a:pt x="217" y="1535"/>
                    <a:pt x="222" y="1534"/>
                  </a:cubicBezTo>
                  <a:cubicBezTo>
                    <a:pt x="292" y="1527"/>
                    <a:pt x="364" y="1454"/>
                    <a:pt x="348" y="1378"/>
                  </a:cubicBezTo>
                  <a:cubicBezTo>
                    <a:pt x="295" y="1135"/>
                    <a:pt x="377" y="930"/>
                    <a:pt x="541" y="749"/>
                  </a:cubicBezTo>
                  <a:cubicBezTo>
                    <a:pt x="720" y="554"/>
                    <a:pt x="940" y="393"/>
                    <a:pt x="1178" y="276"/>
                  </a:cubicBezTo>
                  <a:cubicBezTo>
                    <a:pt x="1247" y="242"/>
                    <a:pt x="1287" y="168"/>
                    <a:pt x="1257" y="93"/>
                  </a:cubicBezTo>
                  <a:cubicBezTo>
                    <a:pt x="1237" y="41"/>
                    <a:pt x="1179" y="1"/>
                    <a:pt x="1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36"/>
            <p:cNvSpPr/>
            <p:nvPr/>
          </p:nvSpPr>
          <p:spPr>
            <a:xfrm>
              <a:off x="810682" y="1144871"/>
              <a:ext cx="155472" cy="192913"/>
            </a:xfrm>
            <a:custGeom>
              <a:avLst/>
              <a:gdLst/>
              <a:ahLst/>
              <a:cxnLst/>
              <a:rect l="l" t="t" r="r" b="b"/>
              <a:pathLst>
                <a:path w="2915" h="3617" extrusionOk="0">
                  <a:moveTo>
                    <a:pt x="184" y="1"/>
                  </a:moveTo>
                  <a:cubicBezTo>
                    <a:pt x="93" y="1"/>
                    <a:pt x="0" y="82"/>
                    <a:pt x="43" y="191"/>
                  </a:cubicBezTo>
                  <a:cubicBezTo>
                    <a:pt x="300" y="827"/>
                    <a:pt x="557" y="1465"/>
                    <a:pt x="814" y="2103"/>
                  </a:cubicBezTo>
                  <a:cubicBezTo>
                    <a:pt x="938" y="2410"/>
                    <a:pt x="1050" y="2725"/>
                    <a:pt x="1190" y="3025"/>
                  </a:cubicBezTo>
                  <a:cubicBezTo>
                    <a:pt x="1319" y="3303"/>
                    <a:pt x="1514" y="3512"/>
                    <a:pt x="1817" y="3588"/>
                  </a:cubicBezTo>
                  <a:cubicBezTo>
                    <a:pt x="1895" y="3608"/>
                    <a:pt x="1973" y="3616"/>
                    <a:pt x="2051" y="3616"/>
                  </a:cubicBezTo>
                  <a:cubicBezTo>
                    <a:pt x="2314" y="3616"/>
                    <a:pt x="2573" y="3517"/>
                    <a:pt x="2804" y="3395"/>
                  </a:cubicBezTo>
                  <a:cubicBezTo>
                    <a:pt x="2872" y="3360"/>
                    <a:pt x="2914" y="3289"/>
                    <a:pt x="2884" y="3211"/>
                  </a:cubicBezTo>
                  <a:cubicBezTo>
                    <a:pt x="2865" y="3162"/>
                    <a:pt x="2806" y="3120"/>
                    <a:pt x="2749" y="3120"/>
                  </a:cubicBezTo>
                  <a:cubicBezTo>
                    <a:pt x="2732" y="3120"/>
                    <a:pt x="2715" y="3123"/>
                    <a:pt x="2700" y="3131"/>
                  </a:cubicBezTo>
                  <a:cubicBezTo>
                    <a:pt x="2502" y="3237"/>
                    <a:pt x="2284" y="3332"/>
                    <a:pt x="2056" y="3332"/>
                  </a:cubicBezTo>
                  <a:cubicBezTo>
                    <a:pt x="2012" y="3332"/>
                    <a:pt x="1968" y="3329"/>
                    <a:pt x="1924" y="3321"/>
                  </a:cubicBezTo>
                  <a:cubicBezTo>
                    <a:pt x="1668" y="3276"/>
                    <a:pt x="1528" y="3094"/>
                    <a:pt x="1429" y="2867"/>
                  </a:cubicBezTo>
                  <a:cubicBezTo>
                    <a:pt x="1305" y="2582"/>
                    <a:pt x="1195" y="2289"/>
                    <a:pt x="1078" y="2001"/>
                  </a:cubicBezTo>
                  <a:cubicBezTo>
                    <a:pt x="958" y="1699"/>
                    <a:pt x="836" y="1398"/>
                    <a:pt x="715" y="1097"/>
                  </a:cubicBezTo>
                  <a:lnTo>
                    <a:pt x="309" y="87"/>
                  </a:lnTo>
                  <a:cubicBezTo>
                    <a:pt x="284" y="26"/>
                    <a:pt x="235" y="1"/>
                    <a:pt x="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36"/>
            <p:cNvSpPr/>
            <p:nvPr/>
          </p:nvSpPr>
          <p:spPr>
            <a:xfrm>
              <a:off x="824923" y="852491"/>
              <a:ext cx="68589" cy="142138"/>
            </a:xfrm>
            <a:custGeom>
              <a:avLst/>
              <a:gdLst/>
              <a:ahLst/>
              <a:cxnLst/>
              <a:rect l="l" t="t" r="r" b="b"/>
              <a:pathLst>
                <a:path w="1286" h="2665" extrusionOk="0">
                  <a:moveTo>
                    <a:pt x="185" y="1"/>
                  </a:moveTo>
                  <a:cubicBezTo>
                    <a:pt x="95" y="1"/>
                    <a:pt x="1" y="83"/>
                    <a:pt x="44" y="192"/>
                  </a:cubicBezTo>
                  <a:lnTo>
                    <a:pt x="978" y="2577"/>
                  </a:lnTo>
                  <a:cubicBezTo>
                    <a:pt x="1001" y="2639"/>
                    <a:pt x="1051" y="2665"/>
                    <a:pt x="1102" y="2665"/>
                  </a:cubicBezTo>
                  <a:cubicBezTo>
                    <a:pt x="1192" y="2665"/>
                    <a:pt x="1285" y="2583"/>
                    <a:pt x="1242" y="2473"/>
                  </a:cubicBezTo>
                  <a:lnTo>
                    <a:pt x="308" y="88"/>
                  </a:lnTo>
                  <a:cubicBezTo>
                    <a:pt x="285" y="27"/>
                    <a:pt x="235"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36"/>
            <p:cNvSpPr/>
            <p:nvPr/>
          </p:nvSpPr>
          <p:spPr>
            <a:xfrm>
              <a:off x="891804" y="1018521"/>
              <a:ext cx="33761" cy="57495"/>
            </a:xfrm>
            <a:custGeom>
              <a:avLst/>
              <a:gdLst/>
              <a:ahLst/>
              <a:cxnLst/>
              <a:rect l="l" t="t" r="r" b="b"/>
              <a:pathLst>
                <a:path w="633" h="1078" extrusionOk="0">
                  <a:moveTo>
                    <a:pt x="159" y="0"/>
                  </a:moveTo>
                  <a:cubicBezTo>
                    <a:pt x="143" y="0"/>
                    <a:pt x="126" y="3"/>
                    <a:pt x="110" y="10"/>
                  </a:cubicBezTo>
                  <a:cubicBezTo>
                    <a:pt x="41" y="42"/>
                    <a:pt x="0" y="120"/>
                    <a:pt x="30" y="194"/>
                  </a:cubicBezTo>
                  <a:lnTo>
                    <a:pt x="341" y="987"/>
                  </a:lnTo>
                  <a:cubicBezTo>
                    <a:pt x="361" y="1040"/>
                    <a:pt x="418" y="1078"/>
                    <a:pt x="476" y="1078"/>
                  </a:cubicBezTo>
                  <a:cubicBezTo>
                    <a:pt x="492" y="1078"/>
                    <a:pt x="509" y="1075"/>
                    <a:pt x="525" y="1068"/>
                  </a:cubicBezTo>
                  <a:cubicBezTo>
                    <a:pt x="594" y="1036"/>
                    <a:pt x="633" y="958"/>
                    <a:pt x="605" y="884"/>
                  </a:cubicBezTo>
                  <a:lnTo>
                    <a:pt x="294" y="92"/>
                  </a:lnTo>
                  <a:cubicBezTo>
                    <a:pt x="274" y="38"/>
                    <a:pt x="217" y="0"/>
                    <a:pt x="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0" name="Google Shape;2160;p36"/>
          <p:cNvSpPr/>
          <p:nvPr/>
        </p:nvSpPr>
        <p:spPr>
          <a:xfrm>
            <a:off x="7771066" y="859986"/>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36"/>
          <p:cNvSpPr/>
          <p:nvPr/>
        </p:nvSpPr>
        <p:spPr>
          <a:xfrm>
            <a:off x="609516" y="4604011"/>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rgbClr val="FCD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177;p37">
            <a:extLst>
              <a:ext uri="{FF2B5EF4-FFF2-40B4-BE49-F238E27FC236}">
                <a16:creationId xmlns:a16="http://schemas.microsoft.com/office/drawing/2014/main" id="{410FAFCE-6FC3-AEA6-2265-C2EDA3E4978A}"/>
              </a:ext>
            </a:extLst>
          </p:cNvPr>
          <p:cNvSpPr txBox="1">
            <a:spLocks noGrp="1"/>
          </p:cNvSpPr>
          <p:nvPr/>
        </p:nvSpPr>
        <p:spPr>
          <a:xfrm>
            <a:off x="8290517" y="4382272"/>
            <a:ext cx="459947" cy="44347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ebas Neue"/>
              <a:buNone/>
              <a:defRPr sz="2400" b="1" i="0" u="none" strike="noStrike" cap="none">
                <a:solidFill>
                  <a:schemeClr val="dk1"/>
                </a:solidFill>
                <a:latin typeface="Varela Round"/>
                <a:ea typeface="Varela Round"/>
                <a:cs typeface="Varela Round"/>
                <a:sym typeface="Varela Round"/>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lvl="0" indent="0" algn="r" rtl="0">
              <a:spcBef>
                <a:spcPts val="0"/>
              </a:spcBef>
              <a:spcAft>
                <a:spcPts val="0"/>
              </a:spcAft>
              <a:buNone/>
            </a:pPr>
            <a:r>
              <a:rPr lang="en-US" sz="1800"/>
              <a:t>2</a:t>
            </a:r>
            <a:endParaRPr sz="2800"/>
          </a:p>
        </p:txBody>
      </p:sp>
      <p:sp>
        <p:nvSpPr>
          <p:cNvPr id="22" name="Google Shape;2161;p36">
            <a:extLst>
              <a:ext uri="{FF2B5EF4-FFF2-40B4-BE49-F238E27FC236}">
                <a16:creationId xmlns:a16="http://schemas.microsoft.com/office/drawing/2014/main" id="{E38B1579-BACF-1E42-B0FB-04419E30C4C3}"/>
              </a:ext>
            </a:extLst>
          </p:cNvPr>
          <p:cNvSpPr txBox="1">
            <a:spLocks noGrp="1"/>
          </p:cNvSpPr>
          <p:nvPr>
            <p:ph type="title"/>
          </p:nvPr>
        </p:nvSpPr>
        <p:spPr>
          <a:xfrm>
            <a:off x="720000" y="445025"/>
            <a:ext cx="7002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highlight>
                  <a:schemeClr val="dk2"/>
                </a:highlight>
              </a:rPr>
              <a:t>2.2 </a:t>
            </a:r>
            <a:r>
              <a:rPr lang="en-US" dirty="0" err="1">
                <a:highlight>
                  <a:schemeClr val="dk2"/>
                </a:highlight>
              </a:rPr>
              <a:t>Mô</a:t>
            </a:r>
            <a:r>
              <a:rPr lang="en-US" dirty="0">
                <a:highlight>
                  <a:schemeClr val="dk2"/>
                </a:highlight>
              </a:rPr>
              <a:t> </a:t>
            </a:r>
            <a:r>
              <a:rPr lang="en-US" dirty="0" err="1">
                <a:highlight>
                  <a:schemeClr val="dk2"/>
                </a:highlight>
              </a:rPr>
              <a:t>hình</a:t>
            </a:r>
            <a:r>
              <a:rPr lang="en-US" dirty="0">
                <a:highlight>
                  <a:schemeClr val="dk2"/>
                </a:highlight>
              </a:rPr>
              <a:t> </a:t>
            </a:r>
            <a:r>
              <a:rPr lang="en-US" dirty="0" err="1">
                <a:highlight>
                  <a:schemeClr val="dk2"/>
                </a:highlight>
              </a:rPr>
              <a:t>thiết</a:t>
            </a:r>
            <a:r>
              <a:rPr lang="en-US" dirty="0">
                <a:highlight>
                  <a:schemeClr val="dk2"/>
                </a:highlight>
              </a:rPr>
              <a:t> </a:t>
            </a:r>
            <a:r>
              <a:rPr lang="en-US" dirty="0" err="1">
                <a:highlight>
                  <a:schemeClr val="dk2"/>
                </a:highlight>
              </a:rPr>
              <a:t>kế</a:t>
            </a:r>
            <a:endParaRPr dirty="0">
              <a:highlight>
                <a:schemeClr val="dk2"/>
              </a:highlight>
            </a:endParaRPr>
          </a:p>
        </p:txBody>
      </p:sp>
      <p:pic>
        <p:nvPicPr>
          <p:cNvPr id="1026" name="Picture 2" descr="usecase_fastfo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692" y="1414571"/>
            <a:ext cx="7555921" cy="3198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8814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44"/>
        <p:cNvGrpSpPr/>
        <p:nvPr/>
      </p:nvGrpSpPr>
      <p:grpSpPr>
        <a:xfrm>
          <a:off x="0" y="0"/>
          <a:ext cx="0" cy="0"/>
          <a:chOff x="0" y="0"/>
          <a:chExt cx="0" cy="0"/>
        </a:xfrm>
      </p:grpSpPr>
      <p:sp>
        <p:nvSpPr>
          <p:cNvPr id="2145" name="Google Shape;2145;p36"/>
          <p:cNvSpPr/>
          <p:nvPr/>
        </p:nvSpPr>
        <p:spPr>
          <a:xfrm>
            <a:off x="8027866" y="1215773"/>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6" name="Google Shape;2146;p36"/>
          <p:cNvGrpSpPr/>
          <p:nvPr/>
        </p:nvGrpSpPr>
        <p:grpSpPr>
          <a:xfrm rot="-447293">
            <a:off x="8142889" y="394025"/>
            <a:ext cx="878501" cy="1830261"/>
            <a:chOff x="503795" y="323625"/>
            <a:chExt cx="502785" cy="1047439"/>
          </a:xfrm>
        </p:grpSpPr>
        <p:sp>
          <p:nvSpPr>
            <p:cNvPr id="2147" name="Google Shape;2147;p36"/>
            <p:cNvSpPr/>
            <p:nvPr/>
          </p:nvSpPr>
          <p:spPr>
            <a:xfrm>
              <a:off x="674039" y="389120"/>
              <a:ext cx="173925" cy="283742"/>
            </a:xfrm>
            <a:custGeom>
              <a:avLst/>
              <a:gdLst/>
              <a:ahLst/>
              <a:cxnLst/>
              <a:rect l="l" t="t" r="r" b="b"/>
              <a:pathLst>
                <a:path w="3261" h="5320" extrusionOk="0">
                  <a:moveTo>
                    <a:pt x="610" y="1"/>
                  </a:moveTo>
                  <a:cubicBezTo>
                    <a:pt x="438" y="1"/>
                    <a:pt x="238" y="35"/>
                    <a:pt x="0" y="105"/>
                  </a:cubicBezTo>
                  <a:lnTo>
                    <a:pt x="220" y="665"/>
                  </a:lnTo>
                  <a:cubicBezTo>
                    <a:pt x="279" y="654"/>
                    <a:pt x="343" y="647"/>
                    <a:pt x="411" y="647"/>
                  </a:cubicBezTo>
                  <a:cubicBezTo>
                    <a:pt x="687" y="647"/>
                    <a:pt x="1017" y="768"/>
                    <a:pt x="1211" y="1262"/>
                  </a:cubicBezTo>
                  <a:lnTo>
                    <a:pt x="2513" y="4590"/>
                  </a:lnTo>
                  <a:cubicBezTo>
                    <a:pt x="2727" y="5136"/>
                    <a:pt x="2906" y="5320"/>
                    <a:pt x="3030" y="5320"/>
                  </a:cubicBezTo>
                  <a:cubicBezTo>
                    <a:pt x="3196" y="5320"/>
                    <a:pt x="3260" y="4986"/>
                    <a:pt x="3169" y="4753"/>
                  </a:cubicBezTo>
                  <a:lnTo>
                    <a:pt x="1774" y="1189"/>
                  </a:lnTo>
                  <a:cubicBezTo>
                    <a:pt x="1470" y="411"/>
                    <a:pt x="1207" y="1"/>
                    <a:pt x="6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36"/>
            <p:cNvSpPr/>
            <p:nvPr/>
          </p:nvSpPr>
          <p:spPr>
            <a:xfrm>
              <a:off x="515529" y="323625"/>
              <a:ext cx="92803" cy="61655"/>
            </a:xfrm>
            <a:custGeom>
              <a:avLst/>
              <a:gdLst/>
              <a:ahLst/>
              <a:cxnLst/>
              <a:rect l="l" t="t" r="r" b="b"/>
              <a:pathLst>
                <a:path w="1740" h="1156" extrusionOk="0">
                  <a:moveTo>
                    <a:pt x="1159" y="1"/>
                  </a:moveTo>
                  <a:cubicBezTo>
                    <a:pt x="996" y="1"/>
                    <a:pt x="799" y="65"/>
                    <a:pt x="550" y="188"/>
                  </a:cubicBezTo>
                  <a:cubicBezTo>
                    <a:pt x="1" y="459"/>
                    <a:pt x="48" y="741"/>
                    <a:pt x="206" y="1156"/>
                  </a:cubicBezTo>
                  <a:cubicBezTo>
                    <a:pt x="396" y="993"/>
                    <a:pt x="686" y="835"/>
                    <a:pt x="1112" y="663"/>
                  </a:cubicBezTo>
                  <a:cubicBezTo>
                    <a:pt x="1330" y="574"/>
                    <a:pt x="1541" y="516"/>
                    <a:pt x="1739" y="498"/>
                  </a:cubicBezTo>
                  <a:cubicBezTo>
                    <a:pt x="1586" y="158"/>
                    <a:pt x="1414" y="1"/>
                    <a:pt x="1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36"/>
            <p:cNvSpPr/>
            <p:nvPr/>
          </p:nvSpPr>
          <p:spPr>
            <a:xfrm>
              <a:off x="907004" y="1293995"/>
              <a:ext cx="99576" cy="77069"/>
            </a:xfrm>
            <a:custGeom>
              <a:avLst/>
              <a:gdLst/>
              <a:ahLst/>
              <a:cxnLst/>
              <a:rect l="l" t="t" r="r" b="b"/>
              <a:pathLst>
                <a:path w="1867" h="1445" extrusionOk="0">
                  <a:moveTo>
                    <a:pt x="1560" y="0"/>
                  </a:moveTo>
                  <a:cubicBezTo>
                    <a:pt x="1461" y="264"/>
                    <a:pt x="1218" y="465"/>
                    <a:pt x="779" y="636"/>
                  </a:cubicBezTo>
                  <a:cubicBezTo>
                    <a:pt x="582" y="713"/>
                    <a:pt x="415" y="754"/>
                    <a:pt x="269" y="754"/>
                  </a:cubicBezTo>
                  <a:cubicBezTo>
                    <a:pt x="172" y="754"/>
                    <a:pt x="83" y="736"/>
                    <a:pt x="1" y="698"/>
                  </a:cubicBezTo>
                  <a:lnTo>
                    <a:pt x="1" y="698"/>
                  </a:lnTo>
                  <a:cubicBezTo>
                    <a:pt x="24" y="764"/>
                    <a:pt x="63" y="847"/>
                    <a:pt x="128" y="948"/>
                  </a:cubicBezTo>
                  <a:cubicBezTo>
                    <a:pt x="281" y="1288"/>
                    <a:pt x="453" y="1445"/>
                    <a:pt x="708" y="1445"/>
                  </a:cubicBezTo>
                  <a:cubicBezTo>
                    <a:pt x="871" y="1445"/>
                    <a:pt x="1069" y="1380"/>
                    <a:pt x="1317" y="1258"/>
                  </a:cubicBezTo>
                  <a:cubicBezTo>
                    <a:pt x="1867" y="987"/>
                    <a:pt x="1819" y="704"/>
                    <a:pt x="1661" y="289"/>
                  </a:cubicBezTo>
                  <a:cubicBezTo>
                    <a:pt x="1647" y="224"/>
                    <a:pt x="1606" y="112"/>
                    <a:pt x="15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36"/>
            <p:cNvSpPr/>
            <p:nvPr/>
          </p:nvSpPr>
          <p:spPr>
            <a:xfrm>
              <a:off x="507422" y="350452"/>
              <a:ext cx="283689" cy="403639"/>
            </a:xfrm>
            <a:custGeom>
              <a:avLst/>
              <a:gdLst/>
              <a:ahLst/>
              <a:cxnLst/>
              <a:rect l="l" t="t" r="r" b="b"/>
              <a:pathLst>
                <a:path w="5319" h="7568" extrusionOk="0">
                  <a:moveTo>
                    <a:pt x="2026" y="1"/>
                  </a:moveTo>
                  <a:cubicBezTo>
                    <a:pt x="1433" y="1"/>
                    <a:pt x="762" y="340"/>
                    <a:pt x="358" y="653"/>
                  </a:cubicBezTo>
                  <a:cubicBezTo>
                    <a:pt x="16" y="945"/>
                    <a:pt x="0" y="1255"/>
                    <a:pt x="117" y="1700"/>
                  </a:cubicBezTo>
                  <a:cubicBezTo>
                    <a:pt x="138" y="1788"/>
                    <a:pt x="167" y="1882"/>
                    <a:pt x="200" y="1983"/>
                  </a:cubicBezTo>
                  <a:cubicBezTo>
                    <a:pt x="211" y="2017"/>
                    <a:pt x="222" y="2052"/>
                    <a:pt x="234" y="2090"/>
                  </a:cubicBezTo>
                  <a:cubicBezTo>
                    <a:pt x="353" y="2359"/>
                    <a:pt x="488" y="2715"/>
                    <a:pt x="635" y="3116"/>
                  </a:cubicBezTo>
                  <a:cubicBezTo>
                    <a:pt x="686" y="3254"/>
                    <a:pt x="736" y="3398"/>
                    <a:pt x="792" y="3543"/>
                  </a:cubicBezTo>
                  <a:cubicBezTo>
                    <a:pt x="1888" y="6341"/>
                    <a:pt x="2222" y="7434"/>
                    <a:pt x="3038" y="7551"/>
                  </a:cubicBezTo>
                  <a:cubicBezTo>
                    <a:pt x="3069" y="7562"/>
                    <a:pt x="3112" y="7568"/>
                    <a:pt x="3162" y="7568"/>
                  </a:cubicBezTo>
                  <a:cubicBezTo>
                    <a:pt x="3621" y="7568"/>
                    <a:pt x="4774" y="7143"/>
                    <a:pt x="5010" y="6812"/>
                  </a:cubicBezTo>
                  <a:cubicBezTo>
                    <a:pt x="5318" y="6437"/>
                    <a:pt x="5127" y="5944"/>
                    <a:pt x="4767" y="5028"/>
                  </a:cubicBezTo>
                  <a:lnTo>
                    <a:pt x="3121" y="823"/>
                  </a:lnTo>
                  <a:cubicBezTo>
                    <a:pt x="3091" y="727"/>
                    <a:pt x="3054" y="642"/>
                    <a:pt x="3011" y="566"/>
                  </a:cubicBezTo>
                  <a:cubicBezTo>
                    <a:pt x="2786" y="152"/>
                    <a:pt x="2423" y="1"/>
                    <a:pt x="20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36"/>
            <p:cNvSpPr/>
            <p:nvPr/>
          </p:nvSpPr>
          <p:spPr>
            <a:xfrm>
              <a:off x="518089" y="396373"/>
              <a:ext cx="188806" cy="143044"/>
            </a:xfrm>
            <a:custGeom>
              <a:avLst/>
              <a:gdLst/>
              <a:ahLst/>
              <a:cxnLst/>
              <a:rect l="l" t="t" r="r" b="b"/>
              <a:pathLst>
                <a:path w="3540" h="2682" extrusionOk="0">
                  <a:moveTo>
                    <a:pt x="2937" y="1"/>
                  </a:moveTo>
                  <a:cubicBezTo>
                    <a:pt x="1923" y="288"/>
                    <a:pt x="927" y="628"/>
                    <a:pt x="0" y="1122"/>
                  </a:cubicBezTo>
                  <a:cubicBezTo>
                    <a:pt x="11" y="1156"/>
                    <a:pt x="22" y="1191"/>
                    <a:pt x="34" y="1229"/>
                  </a:cubicBezTo>
                  <a:cubicBezTo>
                    <a:pt x="153" y="1498"/>
                    <a:pt x="288" y="1854"/>
                    <a:pt x="435" y="2255"/>
                  </a:cubicBezTo>
                  <a:cubicBezTo>
                    <a:pt x="486" y="2393"/>
                    <a:pt x="537" y="2537"/>
                    <a:pt x="592" y="2682"/>
                  </a:cubicBezTo>
                  <a:cubicBezTo>
                    <a:pt x="1507" y="2156"/>
                    <a:pt x="2519" y="1821"/>
                    <a:pt x="3539" y="1539"/>
                  </a:cubicBezTo>
                  <a:lnTo>
                    <a:pt x="29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36"/>
            <p:cNvSpPr/>
            <p:nvPr/>
          </p:nvSpPr>
          <p:spPr>
            <a:xfrm>
              <a:off x="669399" y="713768"/>
              <a:ext cx="332384" cy="620446"/>
            </a:xfrm>
            <a:custGeom>
              <a:avLst/>
              <a:gdLst/>
              <a:ahLst/>
              <a:cxnLst/>
              <a:rect l="l" t="t" r="r" b="b"/>
              <a:pathLst>
                <a:path w="6232" h="11633" extrusionOk="0">
                  <a:moveTo>
                    <a:pt x="1973" y="0"/>
                  </a:moveTo>
                  <a:cubicBezTo>
                    <a:pt x="1828" y="178"/>
                    <a:pt x="1571" y="328"/>
                    <a:pt x="1167" y="486"/>
                  </a:cubicBezTo>
                  <a:cubicBezTo>
                    <a:pt x="700" y="668"/>
                    <a:pt x="387" y="753"/>
                    <a:pt x="153" y="753"/>
                  </a:cubicBezTo>
                  <a:cubicBezTo>
                    <a:pt x="98" y="753"/>
                    <a:pt x="48" y="748"/>
                    <a:pt x="1" y="739"/>
                  </a:cubicBezTo>
                  <a:lnTo>
                    <a:pt x="1" y="739"/>
                  </a:lnTo>
                  <a:lnTo>
                    <a:pt x="1982" y="5799"/>
                  </a:lnTo>
                  <a:cubicBezTo>
                    <a:pt x="3486" y="9642"/>
                    <a:pt x="3777" y="11271"/>
                    <a:pt x="4456" y="11577"/>
                  </a:cubicBezTo>
                  <a:cubicBezTo>
                    <a:pt x="4538" y="11615"/>
                    <a:pt x="4627" y="11633"/>
                    <a:pt x="4724" y="11633"/>
                  </a:cubicBezTo>
                  <a:cubicBezTo>
                    <a:pt x="4870" y="11633"/>
                    <a:pt x="5037" y="11592"/>
                    <a:pt x="5234" y="11515"/>
                  </a:cubicBezTo>
                  <a:cubicBezTo>
                    <a:pt x="5673" y="11344"/>
                    <a:pt x="5916" y="11143"/>
                    <a:pt x="6015" y="10879"/>
                  </a:cubicBezTo>
                  <a:cubicBezTo>
                    <a:pt x="6231" y="10307"/>
                    <a:pt x="5772" y="9431"/>
                    <a:pt x="5161" y="7870"/>
                  </a:cubicBezTo>
                  <a:cubicBezTo>
                    <a:pt x="4509" y="6204"/>
                    <a:pt x="2832" y="2098"/>
                    <a:pt x="19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36"/>
            <p:cNvSpPr/>
            <p:nvPr/>
          </p:nvSpPr>
          <p:spPr>
            <a:xfrm>
              <a:off x="579477" y="636966"/>
              <a:ext cx="184699" cy="125604"/>
            </a:xfrm>
            <a:custGeom>
              <a:avLst/>
              <a:gdLst/>
              <a:ahLst/>
              <a:cxnLst/>
              <a:rect l="l" t="t" r="r" b="b"/>
              <a:pathLst>
                <a:path w="3463" h="2355" extrusionOk="0">
                  <a:moveTo>
                    <a:pt x="183" y="0"/>
                  </a:moveTo>
                  <a:cubicBezTo>
                    <a:pt x="94" y="0"/>
                    <a:pt x="0" y="82"/>
                    <a:pt x="42" y="191"/>
                  </a:cubicBezTo>
                  <a:cubicBezTo>
                    <a:pt x="157" y="496"/>
                    <a:pt x="287" y="797"/>
                    <a:pt x="430" y="1089"/>
                  </a:cubicBezTo>
                  <a:cubicBezTo>
                    <a:pt x="568" y="1369"/>
                    <a:pt x="721" y="1648"/>
                    <a:pt x="926" y="1883"/>
                  </a:cubicBezTo>
                  <a:cubicBezTo>
                    <a:pt x="1116" y="2103"/>
                    <a:pt x="1343" y="2275"/>
                    <a:pt x="1633" y="2332"/>
                  </a:cubicBezTo>
                  <a:cubicBezTo>
                    <a:pt x="1712" y="2347"/>
                    <a:pt x="1792" y="2354"/>
                    <a:pt x="1871" y="2354"/>
                  </a:cubicBezTo>
                  <a:cubicBezTo>
                    <a:pt x="2047" y="2354"/>
                    <a:pt x="2224" y="2321"/>
                    <a:pt x="2392" y="2273"/>
                  </a:cubicBezTo>
                  <a:cubicBezTo>
                    <a:pt x="2727" y="2178"/>
                    <a:pt x="3046" y="2016"/>
                    <a:pt x="3336" y="1823"/>
                  </a:cubicBezTo>
                  <a:cubicBezTo>
                    <a:pt x="3462" y="1740"/>
                    <a:pt x="3368" y="1571"/>
                    <a:pt x="3246" y="1571"/>
                  </a:cubicBezTo>
                  <a:cubicBezTo>
                    <a:pt x="3220" y="1571"/>
                    <a:pt x="3193" y="1579"/>
                    <a:pt x="3166" y="1596"/>
                  </a:cubicBezTo>
                  <a:cubicBezTo>
                    <a:pt x="2929" y="1754"/>
                    <a:pt x="2672" y="1883"/>
                    <a:pt x="2401" y="1974"/>
                  </a:cubicBezTo>
                  <a:cubicBezTo>
                    <a:pt x="2234" y="2031"/>
                    <a:pt x="2056" y="2072"/>
                    <a:pt x="1878" y="2072"/>
                  </a:cubicBezTo>
                  <a:cubicBezTo>
                    <a:pt x="1835" y="2072"/>
                    <a:pt x="1792" y="2069"/>
                    <a:pt x="1749" y="2064"/>
                  </a:cubicBezTo>
                  <a:cubicBezTo>
                    <a:pt x="1508" y="2034"/>
                    <a:pt x="1320" y="1903"/>
                    <a:pt x="1162" y="1724"/>
                  </a:cubicBezTo>
                  <a:cubicBezTo>
                    <a:pt x="978" y="1513"/>
                    <a:pt x="836" y="1270"/>
                    <a:pt x="712" y="1022"/>
                  </a:cubicBezTo>
                  <a:cubicBezTo>
                    <a:pt x="561" y="717"/>
                    <a:pt x="427" y="405"/>
                    <a:pt x="306" y="88"/>
                  </a:cubicBezTo>
                  <a:cubicBezTo>
                    <a:pt x="283" y="26"/>
                    <a:pt x="234"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36"/>
            <p:cNvSpPr/>
            <p:nvPr/>
          </p:nvSpPr>
          <p:spPr>
            <a:xfrm>
              <a:off x="658625" y="371626"/>
              <a:ext cx="68695" cy="142724"/>
            </a:xfrm>
            <a:custGeom>
              <a:avLst/>
              <a:gdLst/>
              <a:ahLst/>
              <a:cxnLst/>
              <a:rect l="l" t="t" r="r" b="b"/>
              <a:pathLst>
                <a:path w="1288" h="2676" extrusionOk="0">
                  <a:moveTo>
                    <a:pt x="153" y="0"/>
                  </a:moveTo>
                  <a:cubicBezTo>
                    <a:pt x="136" y="0"/>
                    <a:pt x="119" y="3"/>
                    <a:pt x="103" y="9"/>
                  </a:cubicBezTo>
                  <a:cubicBezTo>
                    <a:pt x="27" y="38"/>
                    <a:pt x="1" y="119"/>
                    <a:pt x="22" y="192"/>
                  </a:cubicBezTo>
                  <a:cubicBezTo>
                    <a:pt x="273" y="1016"/>
                    <a:pt x="596" y="1817"/>
                    <a:pt x="988" y="2586"/>
                  </a:cubicBezTo>
                  <a:cubicBezTo>
                    <a:pt x="1014" y="2638"/>
                    <a:pt x="1063" y="2675"/>
                    <a:pt x="1121" y="2675"/>
                  </a:cubicBezTo>
                  <a:cubicBezTo>
                    <a:pt x="1137" y="2675"/>
                    <a:pt x="1154" y="2672"/>
                    <a:pt x="1172" y="2666"/>
                  </a:cubicBezTo>
                  <a:cubicBezTo>
                    <a:pt x="1237" y="2641"/>
                    <a:pt x="1287" y="2550"/>
                    <a:pt x="1252" y="2481"/>
                  </a:cubicBezTo>
                  <a:cubicBezTo>
                    <a:pt x="862" y="1714"/>
                    <a:pt x="538" y="913"/>
                    <a:pt x="288" y="89"/>
                  </a:cubicBezTo>
                  <a:cubicBezTo>
                    <a:pt x="270" y="33"/>
                    <a:pt x="210"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36"/>
            <p:cNvSpPr/>
            <p:nvPr/>
          </p:nvSpPr>
          <p:spPr>
            <a:xfrm>
              <a:off x="807055" y="568857"/>
              <a:ext cx="46775" cy="109070"/>
            </a:xfrm>
            <a:custGeom>
              <a:avLst/>
              <a:gdLst/>
              <a:ahLst/>
              <a:cxnLst/>
              <a:rect l="l" t="t" r="r" b="b"/>
              <a:pathLst>
                <a:path w="877" h="2045" extrusionOk="0">
                  <a:moveTo>
                    <a:pt x="184" y="0"/>
                  </a:moveTo>
                  <a:cubicBezTo>
                    <a:pt x="94" y="0"/>
                    <a:pt x="1" y="82"/>
                    <a:pt x="44" y="192"/>
                  </a:cubicBezTo>
                  <a:lnTo>
                    <a:pt x="400" y="1115"/>
                  </a:lnTo>
                  <a:cubicBezTo>
                    <a:pt x="453" y="1250"/>
                    <a:pt x="523" y="1388"/>
                    <a:pt x="553" y="1530"/>
                  </a:cubicBezTo>
                  <a:cubicBezTo>
                    <a:pt x="570" y="1606"/>
                    <a:pt x="570" y="1750"/>
                    <a:pt x="471" y="1760"/>
                  </a:cubicBezTo>
                  <a:cubicBezTo>
                    <a:pt x="295" y="1781"/>
                    <a:pt x="317" y="2045"/>
                    <a:pt x="482" y="2045"/>
                  </a:cubicBezTo>
                  <a:cubicBezTo>
                    <a:pt x="488" y="2045"/>
                    <a:pt x="493" y="2045"/>
                    <a:pt x="499" y="2044"/>
                  </a:cubicBezTo>
                  <a:cubicBezTo>
                    <a:pt x="673" y="2024"/>
                    <a:pt x="799" y="1884"/>
                    <a:pt x="836" y="1718"/>
                  </a:cubicBezTo>
                  <a:cubicBezTo>
                    <a:pt x="877" y="1539"/>
                    <a:pt x="799" y="1358"/>
                    <a:pt x="735" y="1195"/>
                  </a:cubicBezTo>
                  <a:cubicBezTo>
                    <a:pt x="593" y="827"/>
                    <a:pt x="450" y="456"/>
                    <a:pt x="308" y="88"/>
                  </a:cubicBezTo>
                  <a:cubicBezTo>
                    <a:pt x="284" y="26"/>
                    <a:pt x="235" y="0"/>
                    <a:pt x="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36"/>
            <p:cNvSpPr/>
            <p:nvPr/>
          </p:nvSpPr>
          <p:spPr>
            <a:xfrm>
              <a:off x="503795" y="353332"/>
              <a:ext cx="68695" cy="81923"/>
            </a:xfrm>
            <a:custGeom>
              <a:avLst/>
              <a:gdLst/>
              <a:ahLst/>
              <a:cxnLst/>
              <a:rect l="l" t="t" r="r" b="b"/>
              <a:pathLst>
                <a:path w="1288" h="1536" extrusionOk="0">
                  <a:moveTo>
                    <a:pt x="1122" y="1"/>
                  </a:moveTo>
                  <a:cubicBezTo>
                    <a:pt x="1105" y="1"/>
                    <a:pt x="1089" y="4"/>
                    <a:pt x="1073" y="12"/>
                  </a:cubicBezTo>
                  <a:cubicBezTo>
                    <a:pt x="782" y="156"/>
                    <a:pt x="520" y="347"/>
                    <a:pt x="304" y="590"/>
                  </a:cubicBezTo>
                  <a:cubicBezTo>
                    <a:pt x="104" y="815"/>
                    <a:pt x="1" y="1109"/>
                    <a:pt x="66" y="1408"/>
                  </a:cubicBezTo>
                  <a:cubicBezTo>
                    <a:pt x="81" y="1478"/>
                    <a:pt x="132" y="1535"/>
                    <a:pt x="206" y="1535"/>
                  </a:cubicBezTo>
                  <a:cubicBezTo>
                    <a:pt x="212" y="1535"/>
                    <a:pt x="217" y="1535"/>
                    <a:pt x="222" y="1534"/>
                  </a:cubicBezTo>
                  <a:cubicBezTo>
                    <a:pt x="292" y="1527"/>
                    <a:pt x="364" y="1454"/>
                    <a:pt x="348" y="1378"/>
                  </a:cubicBezTo>
                  <a:cubicBezTo>
                    <a:pt x="295" y="1135"/>
                    <a:pt x="377" y="930"/>
                    <a:pt x="541" y="749"/>
                  </a:cubicBezTo>
                  <a:cubicBezTo>
                    <a:pt x="720" y="554"/>
                    <a:pt x="940" y="393"/>
                    <a:pt x="1178" y="276"/>
                  </a:cubicBezTo>
                  <a:cubicBezTo>
                    <a:pt x="1247" y="242"/>
                    <a:pt x="1287" y="168"/>
                    <a:pt x="1257" y="93"/>
                  </a:cubicBezTo>
                  <a:cubicBezTo>
                    <a:pt x="1237" y="41"/>
                    <a:pt x="1179" y="1"/>
                    <a:pt x="1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36"/>
            <p:cNvSpPr/>
            <p:nvPr/>
          </p:nvSpPr>
          <p:spPr>
            <a:xfrm>
              <a:off x="810682" y="1144871"/>
              <a:ext cx="155472" cy="192913"/>
            </a:xfrm>
            <a:custGeom>
              <a:avLst/>
              <a:gdLst/>
              <a:ahLst/>
              <a:cxnLst/>
              <a:rect l="l" t="t" r="r" b="b"/>
              <a:pathLst>
                <a:path w="2915" h="3617" extrusionOk="0">
                  <a:moveTo>
                    <a:pt x="184" y="1"/>
                  </a:moveTo>
                  <a:cubicBezTo>
                    <a:pt x="93" y="1"/>
                    <a:pt x="0" y="82"/>
                    <a:pt x="43" y="191"/>
                  </a:cubicBezTo>
                  <a:cubicBezTo>
                    <a:pt x="300" y="827"/>
                    <a:pt x="557" y="1465"/>
                    <a:pt x="814" y="2103"/>
                  </a:cubicBezTo>
                  <a:cubicBezTo>
                    <a:pt x="938" y="2410"/>
                    <a:pt x="1050" y="2725"/>
                    <a:pt x="1190" y="3025"/>
                  </a:cubicBezTo>
                  <a:cubicBezTo>
                    <a:pt x="1319" y="3303"/>
                    <a:pt x="1514" y="3512"/>
                    <a:pt x="1817" y="3588"/>
                  </a:cubicBezTo>
                  <a:cubicBezTo>
                    <a:pt x="1895" y="3608"/>
                    <a:pt x="1973" y="3616"/>
                    <a:pt x="2051" y="3616"/>
                  </a:cubicBezTo>
                  <a:cubicBezTo>
                    <a:pt x="2314" y="3616"/>
                    <a:pt x="2573" y="3517"/>
                    <a:pt x="2804" y="3395"/>
                  </a:cubicBezTo>
                  <a:cubicBezTo>
                    <a:pt x="2872" y="3360"/>
                    <a:pt x="2914" y="3289"/>
                    <a:pt x="2884" y="3211"/>
                  </a:cubicBezTo>
                  <a:cubicBezTo>
                    <a:pt x="2865" y="3162"/>
                    <a:pt x="2806" y="3120"/>
                    <a:pt x="2749" y="3120"/>
                  </a:cubicBezTo>
                  <a:cubicBezTo>
                    <a:pt x="2732" y="3120"/>
                    <a:pt x="2715" y="3123"/>
                    <a:pt x="2700" y="3131"/>
                  </a:cubicBezTo>
                  <a:cubicBezTo>
                    <a:pt x="2502" y="3237"/>
                    <a:pt x="2284" y="3332"/>
                    <a:pt x="2056" y="3332"/>
                  </a:cubicBezTo>
                  <a:cubicBezTo>
                    <a:pt x="2012" y="3332"/>
                    <a:pt x="1968" y="3329"/>
                    <a:pt x="1924" y="3321"/>
                  </a:cubicBezTo>
                  <a:cubicBezTo>
                    <a:pt x="1668" y="3276"/>
                    <a:pt x="1528" y="3094"/>
                    <a:pt x="1429" y="2867"/>
                  </a:cubicBezTo>
                  <a:cubicBezTo>
                    <a:pt x="1305" y="2582"/>
                    <a:pt x="1195" y="2289"/>
                    <a:pt x="1078" y="2001"/>
                  </a:cubicBezTo>
                  <a:cubicBezTo>
                    <a:pt x="958" y="1699"/>
                    <a:pt x="836" y="1398"/>
                    <a:pt x="715" y="1097"/>
                  </a:cubicBezTo>
                  <a:lnTo>
                    <a:pt x="309" y="87"/>
                  </a:lnTo>
                  <a:cubicBezTo>
                    <a:pt x="284" y="26"/>
                    <a:pt x="235" y="1"/>
                    <a:pt x="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36"/>
            <p:cNvSpPr/>
            <p:nvPr/>
          </p:nvSpPr>
          <p:spPr>
            <a:xfrm>
              <a:off x="824923" y="852491"/>
              <a:ext cx="68589" cy="142138"/>
            </a:xfrm>
            <a:custGeom>
              <a:avLst/>
              <a:gdLst/>
              <a:ahLst/>
              <a:cxnLst/>
              <a:rect l="l" t="t" r="r" b="b"/>
              <a:pathLst>
                <a:path w="1286" h="2665" extrusionOk="0">
                  <a:moveTo>
                    <a:pt x="185" y="1"/>
                  </a:moveTo>
                  <a:cubicBezTo>
                    <a:pt x="95" y="1"/>
                    <a:pt x="1" y="83"/>
                    <a:pt x="44" y="192"/>
                  </a:cubicBezTo>
                  <a:lnTo>
                    <a:pt x="978" y="2577"/>
                  </a:lnTo>
                  <a:cubicBezTo>
                    <a:pt x="1001" y="2639"/>
                    <a:pt x="1051" y="2665"/>
                    <a:pt x="1102" y="2665"/>
                  </a:cubicBezTo>
                  <a:cubicBezTo>
                    <a:pt x="1192" y="2665"/>
                    <a:pt x="1285" y="2583"/>
                    <a:pt x="1242" y="2473"/>
                  </a:cubicBezTo>
                  <a:lnTo>
                    <a:pt x="308" y="88"/>
                  </a:lnTo>
                  <a:cubicBezTo>
                    <a:pt x="285" y="27"/>
                    <a:pt x="235"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36"/>
            <p:cNvSpPr/>
            <p:nvPr/>
          </p:nvSpPr>
          <p:spPr>
            <a:xfrm>
              <a:off x="891804" y="1018521"/>
              <a:ext cx="33761" cy="57495"/>
            </a:xfrm>
            <a:custGeom>
              <a:avLst/>
              <a:gdLst/>
              <a:ahLst/>
              <a:cxnLst/>
              <a:rect l="l" t="t" r="r" b="b"/>
              <a:pathLst>
                <a:path w="633" h="1078" extrusionOk="0">
                  <a:moveTo>
                    <a:pt x="159" y="0"/>
                  </a:moveTo>
                  <a:cubicBezTo>
                    <a:pt x="143" y="0"/>
                    <a:pt x="126" y="3"/>
                    <a:pt x="110" y="10"/>
                  </a:cubicBezTo>
                  <a:cubicBezTo>
                    <a:pt x="41" y="42"/>
                    <a:pt x="0" y="120"/>
                    <a:pt x="30" y="194"/>
                  </a:cubicBezTo>
                  <a:lnTo>
                    <a:pt x="341" y="987"/>
                  </a:lnTo>
                  <a:cubicBezTo>
                    <a:pt x="361" y="1040"/>
                    <a:pt x="418" y="1078"/>
                    <a:pt x="476" y="1078"/>
                  </a:cubicBezTo>
                  <a:cubicBezTo>
                    <a:pt x="492" y="1078"/>
                    <a:pt x="509" y="1075"/>
                    <a:pt x="525" y="1068"/>
                  </a:cubicBezTo>
                  <a:cubicBezTo>
                    <a:pt x="594" y="1036"/>
                    <a:pt x="633" y="958"/>
                    <a:pt x="605" y="884"/>
                  </a:cubicBezTo>
                  <a:lnTo>
                    <a:pt x="294" y="92"/>
                  </a:lnTo>
                  <a:cubicBezTo>
                    <a:pt x="274" y="38"/>
                    <a:pt x="217" y="0"/>
                    <a:pt x="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0" name="Google Shape;2160;p36"/>
          <p:cNvSpPr/>
          <p:nvPr/>
        </p:nvSpPr>
        <p:spPr>
          <a:xfrm>
            <a:off x="7771066" y="859986"/>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36"/>
          <p:cNvSpPr/>
          <p:nvPr/>
        </p:nvSpPr>
        <p:spPr>
          <a:xfrm>
            <a:off x="609516" y="4604011"/>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rgbClr val="FCD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177;p37">
            <a:extLst>
              <a:ext uri="{FF2B5EF4-FFF2-40B4-BE49-F238E27FC236}">
                <a16:creationId xmlns:a16="http://schemas.microsoft.com/office/drawing/2014/main" id="{410FAFCE-6FC3-AEA6-2265-C2EDA3E4978A}"/>
              </a:ext>
            </a:extLst>
          </p:cNvPr>
          <p:cNvSpPr txBox="1">
            <a:spLocks noGrp="1"/>
          </p:cNvSpPr>
          <p:nvPr/>
        </p:nvSpPr>
        <p:spPr>
          <a:xfrm>
            <a:off x="8290517" y="4382272"/>
            <a:ext cx="459947" cy="44347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ebas Neue"/>
              <a:buNone/>
              <a:defRPr sz="2400" b="1" i="0" u="none" strike="noStrike" cap="none">
                <a:solidFill>
                  <a:schemeClr val="dk1"/>
                </a:solidFill>
                <a:latin typeface="Varela Round"/>
                <a:ea typeface="Varela Round"/>
                <a:cs typeface="Varela Round"/>
                <a:sym typeface="Varela Round"/>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lvl="0" indent="0" algn="r" rtl="0">
              <a:spcBef>
                <a:spcPts val="0"/>
              </a:spcBef>
              <a:spcAft>
                <a:spcPts val="0"/>
              </a:spcAft>
              <a:buNone/>
            </a:pPr>
            <a:r>
              <a:rPr lang="en-US" sz="1800"/>
              <a:t>2</a:t>
            </a:r>
            <a:endParaRPr sz="2800"/>
          </a:p>
        </p:txBody>
      </p:sp>
      <p:sp>
        <p:nvSpPr>
          <p:cNvPr id="22" name="Google Shape;2161;p36">
            <a:extLst>
              <a:ext uri="{FF2B5EF4-FFF2-40B4-BE49-F238E27FC236}">
                <a16:creationId xmlns:a16="http://schemas.microsoft.com/office/drawing/2014/main" id="{E38B1579-BACF-1E42-B0FB-04419E30C4C3}"/>
              </a:ext>
            </a:extLst>
          </p:cNvPr>
          <p:cNvSpPr txBox="1">
            <a:spLocks noGrp="1"/>
          </p:cNvSpPr>
          <p:nvPr>
            <p:ph type="title"/>
          </p:nvPr>
        </p:nvSpPr>
        <p:spPr>
          <a:xfrm>
            <a:off x="720000" y="445025"/>
            <a:ext cx="7002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highlight>
                  <a:schemeClr val="dk2"/>
                </a:highlight>
              </a:rPr>
              <a:t>2.2 </a:t>
            </a:r>
            <a:r>
              <a:rPr lang="en-US" dirty="0" err="1">
                <a:highlight>
                  <a:schemeClr val="dk2"/>
                </a:highlight>
              </a:rPr>
              <a:t>Mô</a:t>
            </a:r>
            <a:r>
              <a:rPr lang="en-US" dirty="0">
                <a:highlight>
                  <a:schemeClr val="dk2"/>
                </a:highlight>
              </a:rPr>
              <a:t> </a:t>
            </a:r>
            <a:r>
              <a:rPr lang="en-US" dirty="0" err="1">
                <a:highlight>
                  <a:schemeClr val="dk2"/>
                </a:highlight>
              </a:rPr>
              <a:t>hình</a:t>
            </a:r>
            <a:r>
              <a:rPr lang="en-US" dirty="0">
                <a:highlight>
                  <a:schemeClr val="dk2"/>
                </a:highlight>
              </a:rPr>
              <a:t> </a:t>
            </a:r>
            <a:r>
              <a:rPr lang="en-US" dirty="0" err="1">
                <a:highlight>
                  <a:schemeClr val="dk2"/>
                </a:highlight>
              </a:rPr>
              <a:t>thiết</a:t>
            </a:r>
            <a:r>
              <a:rPr lang="en-US" dirty="0">
                <a:highlight>
                  <a:schemeClr val="dk2"/>
                </a:highlight>
              </a:rPr>
              <a:t> </a:t>
            </a:r>
            <a:r>
              <a:rPr lang="en-US" dirty="0" err="1">
                <a:highlight>
                  <a:schemeClr val="dk2"/>
                </a:highlight>
              </a:rPr>
              <a:t>kế</a:t>
            </a:r>
            <a:endParaRPr dirty="0">
              <a:highlight>
                <a:schemeClr val="dk2"/>
              </a:highlight>
            </a:endParaRPr>
          </a:p>
        </p:txBody>
      </p:sp>
      <p:pic>
        <p:nvPicPr>
          <p:cNvPr id="23" name="Picture 22" descr="A screenshot of a computer&#10;&#10;Description automatically generated"/>
          <p:cNvPicPr/>
          <p:nvPr/>
        </p:nvPicPr>
        <p:blipFill>
          <a:blip r:embed="rId3"/>
          <a:stretch>
            <a:fillRect/>
          </a:stretch>
        </p:blipFill>
        <p:spPr>
          <a:xfrm>
            <a:off x="816936" y="1126840"/>
            <a:ext cx="7473581" cy="3663950"/>
          </a:xfrm>
          <a:prstGeom prst="rect">
            <a:avLst/>
          </a:prstGeom>
          <a:noFill/>
          <a:ln>
            <a:noFill/>
          </a:ln>
        </p:spPr>
      </p:pic>
    </p:spTree>
    <p:extLst>
      <p:ext uri="{BB962C8B-B14F-4D97-AF65-F5344CB8AC3E}">
        <p14:creationId xmlns:p14="http://schemas.microsoft.com/office/powerpoint/2010/main" val="2170006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44"/>
        <p:cNvGrpSpPr/>
        <p:nvPr/>
      </p:nvGrpSpPr>
      <p:grpSpPr>
        <a:xfrm>
          <a:off x="0" y="0"/>
          <a:ext cx="0" cy="0"/>
          <a:chOff x="0" y="0"/>
          <a:chExt cx="0" cy="0"/>
        </a:xfrm>
      </p:grpSpPr>
      <p:sp>
        <p:nvSpPr>
          <p:cNvPr id="2145" name="Google Shape;2145;p36"/>
          <p:cNvSpPr/>
          <p:nvPr/>
        </p:nvSpPr>
        <p:spPr>
          <a:xfrm>
            <a:off x="8027866" y="1215773"/>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6" name="Google Shape;2146;p36"/>
          <p:cNvGrpSpPr/>
          <p:nvPr/>
        </p:nvGrpSpPr>
        <p:grpSpPr>
          <a:xfrm rot="-447293">
            <a:off x="8142889" y="394025"/>
            <a:ext cx="878501" cy="1830261"/>
            <a:chOff x="503795" y="323625"/>
            <a:chExt cx="502785" cy="1047439"/>
          </a:xfrm>
        </p:grpSpPr>
        <p:sp>
          <p:nvSpPr>
            <p:cNvPr id="2147" name="Google Shape;2147;p36"/>
            <p:cNvSpPr/>
            <p:nvPr/>
          </p:nvSpPr>
          <p:spPr>
            <a:xfrm>
              <a:off x="674039" y="389120"/>
              <a:ext cx="173925" cy="283742"/>
            </a:xfrm>
            <a:custGeom>
              <a:avLst/>
              <a:gdLst/>
              <a:ahLst/>
              <a:cxnLst/>
              <a:rect l="l" t="t" r="r" b="b"/>
              <a:pathLst>
                <a:path w="3261" h="5320" extrusionOk="0">
                  <a:moveTo>
                    <a:pt x="610" y="1"/>
                  </a:moveTo>
                  <a:cubicBezTo>
                    <a:pt x="438" y="1"/>
                    <a:pt x="238" y="35"/>
                    <a:pt x="0" y="105"/>
                  </a:cubicBezTo>
                  <a:lnTo>
                    <a:pt x="220" y="665"/>
                  </a:lnTo>
                  <a:cubicBezTo>
                    <a:pt x="279" y="654"/>
                    <a:pt x="343" y="647"/>
                    <a:pt x="411" y="647"/>
                  </a:cubicBezTo>
                  <a:cubicBezTo>
                    <a:pt x="687" y="647"/>
                    <a:pt x="1017" y="768"/>
                    <a:pt x="1211" y="1262"/>
                  </a:cubicBezTo>
                  <a:lnTo>
                    <a:pt x="2513" y="4590"/>
                  </a:lnTo>
                  <a:cubicBezTo>
                    <a:pt x="2727" y="5136"/>
                    <a:pt x="2906" y="5320"/>
                    <a:pt x="3030" y="5320"/>
                  </a:cubicBezTo>
                  <a:cubicBezTo>
                    <a:pt x="3196" y="5320"/>
                    <a:pt x="3260" y="4986"/>
                    <a:pt x="3169" y="4753"/>
                  </a:cubicBezTo>
                  <a:lnTo>
                    <a:pt x="1774" y="1189"/>
                  </a:lnTo>
                  <a:cubicBezTo>
                    <a:pt x="1470" y="411"/>
                    <a:pt x="1207" y="1"/>
                    <a:pt x="6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36"/>
            <p:cNvSpPr/>
            <p:nvPr/>
          </p:nvSpPr>
          <p:spPr>
            <a:xfrm>
              <a:off x="515529" y="323625"/>
              <a:ext cx="92803" cy="61655"/>
            </a:xfrm>
            <a:custGeom>
              <a:avLst/>
              <a:gdLst/>
              <a:ahLst/>
              <a:cxnLst/>
              <a:rect l="l" t="t" r="r" b="b"/>
              <a:pathLst>
                <a:path w="1740" h="1156" extrusionOk="0">
                  <a:moveTo>
                    <a:pt x="1159" y="1"/>
                  </a:moveTo>
                  <a:cubicBezTo>
                    <a:pt x="996" y="1"/>
                    <a:pt x="799" y="65"/>
                    <a:pt x="550" y="188"/>
                  </a:cubicBezTo>
                  <a:cubicBezTo>
                    <a:pt x="1" y="459"/>
                    <a:pt x="48" y="741"/>
                    <a:pt x="206" y="1156"/>
                  </a:cubicBezTo>
                  <a:cubicBezTo>
                    <a:pt x="396" y="993"/>
                    <a:pt x="686" y="835"/>
                    <a:pt x="1112" y="663"/>
                  </a:cubicBezTo>
                  <a:cubicBezTo>
                    <a:pt x="1330" y="574"/>
                    <a:pt x="1541" y="516"/>
                    <a:pt x="1739" y="498"/>
                  </a:cubicBezTo>
                  <a:cubicBezTo>
                    <a:pt x="1586" y="158"/>
                    <a:pt x="1414" y="1"/>
                    <a:pt x="1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36"/>
            <p:cNvSpPr/>
            <p:nvPr/>
          </p:nvSpPr>
          <p:spPr>
            <a:xfrm>
              <a:off x="907004" y="1293995"/>
              <a:ext cx="99576" cy="77069"/>
            </a:xfrm>
            <a:custGeom>
              <a:avLst/>
              <a:gdLst/>
              <a:ahLst/>
              <a:cxnLst/>
              <a:rect l="l" t="t" r="r" b="b"/>
              <a:pathLst>
                <a:path w="1867" h="1445" extrusionOk="0">
                  <a:moveTo>
                    <a:pt x="1560" y="0"/>
                  </a:moveTo>
                  <a:cubicBezTo>
                    <a:pt x="1461" y="264"/>
                    <a:pt x="1218" y="465"/>
                    <a:pt x="779" y="636"/>
                  </a:cubicBezTo>
                  <a:cubicBezTo>
                    <a:pt x="582" y="713"/>
                    <a:pt x="415" y="754"/>
                    <a:pt x="269" y="754"/>
                  </a:cubicBezTo>
                  <a:cubicBezTo>
                    <a:pt x="172" y="754"/>
                    <a:pt x="83" y="736"/>
                    <a:pt x="1" y="698"/>
                  </a:cubicBezTo>
                  <a:lnTo>
                    <a:pt x="1" y="698"/>
                  </a:lnTo>
                  <a:cubicBezTo>
                    <a:pt x="24" y="764"/>
                    <a:pt x="63" y="847"/>
                    <a:pt x="128" y="948"/>
                  </a:cubicBezTo>
                  <a:cubicBezTo>
                    <a:pt x="281" y="1288"/>
                    <a:pt x="453" y="1445"/>
                    <a:pt x="708" y="1445"/>
                  </a:cubicBezTo>
                  <a:cubicBezTo>
                    <a:pt x="871" y="1445"/>
                    <a:pt x="1069" y="1380"/>
                    <a:pt x="1317" y="1258"/>
                  </a:cubicBezTo>
                  <a:cubicBezTo>
                    <a:pt x="1867" y="987"/>
                    <a:pt x="1819" y="704"/>
                    <a:pt x="1661" y="289"/>
                  </a:cubicBezTo>
                  <a:cubicBezTo>
                    <a:pt x="1647" y="224"/>
                    <a:pt x="1606" y="112"/>
                    <a:pt x="15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36"/>
            <p:cNvSpPr/>
            <p:nvPr/>
          </p:nvSpPr>
          <p:spPr>
            <a:xfrm>
              <a:off x="507422" y="350452"/>
              <a:ext cx="283689" cy="403639"/>
            </a:xfrm>
            <a:custGeom>
              <a:avLst/>
              <a:gdLst/>
              <a:ahLst/>
              <a:cxnLst/>
              <a:rect l="l" t="t" r="r" b="b"/>
              <a:pathLst>
                <a:path w="5319" h="7568" extrusionOk="0">
                  <a:moveTo>
                    <a:pt x="2026" y="1"/>
                  </a:moveTo>
                  <a:cubicBezTo>
                    <a:pt x="1433" y="1"/>
                    <a:pt x="762" y="340"/>
                    <a:pt x="358" y="653"/>
                  </a:cubicBezTo>
                  <a:cubicBezTo>
                    <a:pt x="16" y="945"/>
                    <a:pt x="0" y="1255"/>
                    <a:pt x="117" y="1700"/>
                  </a:cubicBezTo>
                  <a:cubicBezTo>
                    <a:pt x="138" y="1788"/>
                    <a:pt x="167" y="1882"/>
                    <a:pt x="200" y="1983"/>
                  </a:cubicBezTo>
                  <a:cubicBezTo>
                    <a:pt x="211" y="2017"/>
                    <a:pt x="222" y="2052"/>
                    <a:pt x="234" y="2090"/>
                  </a:cubicBezTo>
                  <a:cubicBezTo>
                    <a:pt x="353" y="2359"/>
                    <a:pt x="488" y="2715"/>
                    <a:pt x="635" y="3116"/>
                  </a:cubicBezTo>
                  <a:cubicBezTo>
                    <a:pt x="686" y="3254"/>
                    <a:pt x="736" y="3398"/>
                    <a:pt x="792" y="3543"/>
                  </a:cubicBezTo>
                  <a:cubicBezTo>
                    <a:pt x="1888" y="6341"/>
                    <a:pt x="2222" y="7434"/>
                    <a:pt x="3038" y="7551"/>
                  </a:cubicBezTo>
                  <a:cubicBezTo>
                    <a:pt x="3069" y="7562"/>
                    <a:pt x="3112" y="7568"/>
                    <a:pt x="3162" y="7568"/>
                  </a:cubicBezTo>
                  <a:cubicBezTo>
                    <a:pt x="3621" y="7568"/>
                    <a:pt x="4774" y="7143"/>
                    <a:pt x="5010" y="6812"/>
                  </a:cubicBezTo>
                  <a:cubicBezTo>
                    <a:pt x="5318" y="6437"/>
                    <a:pt x="5127" y="5944"/>
                    <a:pt x="4767" y="5028"/>
                  </a:cubicBezTo>
                  <a:lnTo>
                    <a:pt x="3121" y="823"/>
                  </a:lnTo>
                  <a:cubicBezTo>
                    <a:pt x="3091" y="727"/>
                    <a:pt x="3054" y="642"/>
                    <a:pt x="3011" y="566"/>
                  </a:cubicBezTo>
                  <a:cubicBezTo>
                    <a:pt x="2786" y="152"/>
                    <a:pt x="2423" y="1"/>
                    <a:pt x="20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36"/>
            <p:cNvSpPr/>
            <p:nvPr/>
          </p:nvSpPr>
          <p:spPr>
            <a:xfrm>
              <a:off x="518089" y="396373"/>
              <a:ext cx="188806" cy="143044"/>
            </a:xfrm>
            <a:custGeom>
              <a:avLst/>
              <a:gdLst/>
              <a:ahLst/>
              <a:cxnLst/>
              <a:rect l="l" t="t" r="r" b="b"/>
              <a:pathLst>
                <a:path w="3540" h="2682" extrusionOk="0">
                  <a:moveTo>
                    <a:pt x="2937" y="1"/>
                  </a:moveTo>
                  <a:cubicBezTo>
                    <a:pt x="1923" y="288"/>
                    <a:pt x="927" y="628"/>
                    <a:pt x="0" y="1122"/>
                  </a:cubicBezTo>
                  <a:cubicBezTo>
                    <a:pt x="11" y="1156"/>
                    <a:pt x="22" y="1191"/>
                    <a:pt x="34" y="1229"/>
                  </a:cubicBezTo>
                  <a:cubicBezTo>
                    <a:pt x="153" y="1498"/>
                    <a:pt x="288" y="1854"/>
                    <a:pt x="435" y="2255"/>
                  </a:cubicBezTo>
                  <a:cubicBezTo>
                    <a:pt x="486" y="2393"/>
                    <a:pt x="537" y="2537"/>
                    <a:pt x="592" y="2682"/>
                  </a:cubicBezTo>
                  <a:cubicBezTo>
                    <a:pt x="1507" y="2156"/>
                    <a:pt x="2519" y="1821"/>
                    <a:pt x="3539" y="1539"/>
                  </a:cubicBezTo>
                  <a:lnTo>
                    <a:pt x="29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36"/>
            <p:cNvSpPr/>
            <p:nvPr/>
          </p:nvSpPr>
          <p:spPr>
            <a:xfrm>
              <a:off x="669399" y="713768"/>
              <a:ext cx="332384" cy="620446"/>
            </a:xfrm>
            <a:custGeom>
              <a:avLst/>
              <a:gdLst/>
              <a:ahLst/>
              <a:cxnLst/>
              <a:rect l="l" t="t" r="r" b="b"/>
              <a:pathLst>
                <a:path w="6232" h="11633" extrusionOk="0">
                  <a:moveTo>
                    <a:pt x="1973" y="0"/>
                  </a:moveTo>
                  <a:cubicBezTo>
                    <a:pt x="1828" y="178"/>
                    <a:pt x="1571" y="328"/>
                    <a:pt x="1167" y="486"/>
                  </a:cubicBezTo>
                  <a:cubicBezTo>
                    <a:pt x="700" y="668"/>
                    <a:pt x="387" y="753"/>
                    <a:pt x="153" y="753"/>
                  </a:cubicBezTo>
                  <a:cubicBezTo>
                    <a:pt x="98" y="753"/>
                    <a:pt x="48" y="748"/>
                    <a:pt x="1" y="739"/>
                  </a:cubicBezTo>
                  <a:lnTo>
                    <a:pt x="1" y="739"/>
                  </a:lnTo>
                  <a:lnTo>
                    <a:pt x="1982" y="5799"/>
                  </a:lnTo>
                  <a:cubicBezTo>
                    <a:pt x="3486" y="9642"/>
                    <a:pt x="3777" y="11271"/>
                    <a:pt x="4456" y="11577"/>
                  </a:cubicBezTo>
                  <a:cubicBezTo>
                    <a:pt x="4538" y="11615"/>
                    <a:pt x="4627" y="11633"/>
                    <a:pt x="4724" y="11633"/>
                  </a:cubicBezTo>
                  <a:cubicBezTo>
                    <a:pt x="4870" y="11633"/>
                    <a:pt x="5037" y="11592"/>
                    <a:pt x="5234" y="11515"/>
                  </a:cubicBezTo>
                  <a:cubicBezTo>
                    <a:pt x="5673" y="11344"/>
                    <a:pt x="5916" y="11143"/>
                    <a:pt x="6015" y="10879"/>
                  </a:cubicBezTo>
                  <a:cubicBezTo>
                    <a:pt x="6231" y="10307"/>
                    <a:pt x="5772" y="9431"/>
                    <a:pt x="5161" y="7870"/>
                  </a:cubicBezTo>
                  <a:cubicBezTo>
                    <a:pt x="4509" y="6204"/>
                    <a:pt x="2832" y="2098"/>
                    <a:pt x="19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36"/>
            <p:cNvSpPr/>
            <p:nvPr/>
          </p:nvSpPr>
          <p:spPr>
            <a:xfrm>
              <a:off x="579477" y="636966"/>
              <a:ext cx="184699" cy="125604"/>
            </a:xfrm>
            <a:custGeom>
              <a:avLst/>
              <a:gdLst/>
              <a:ahLst/>
              <a:cxnLst/>
              <a:rect l="l" t="t" r="r" b="b"/>
              <a:pathLst>
                <a:path w="3463" h="2355" extrusionOk="0">
                  <a:moveTo>
                    <a:pt x="183" y="0"/>
                  </a:moveTo>
                  <a:cubicBezTo>
                    <a:pt x="94" y="0"/>
                    <a:pt x="0" y="82"/>
                    <a:pt x="42" y="191"/>
                  </a:cubicBezTo>
                  <a:cubicBezTo>
                    <a:pt x="157" y="496"/>
                    <a:pt x="287" y="797"/>
                    <a:pt x="430" y="1089"/>
                  </a:cubicBezTo>
                  <a:cubicBezTo>
                    <a:pt x="568" y="1369"/>
                    <a:pt x="721" y="1648"/>
                    <a:pt x="926" y="1883"/>
                  </a:cubicBezTo>
                  <a:cubicBezTo>
                    <a:pt x="1116" y="2103"/>
                    <a:pt x="1343" y="2275"/>
                    <a:pt x="1633" y="2332"/>
                  </a:cubicBezTo>
                  <a:cubicBezTo>
                    <a:pt x="1712" y="2347"/>
                    <a:pt x="1792" y="2354"/>
                    <a:pt x="1871" y="2354"/>
                  </a:cubicBezTo>
                  <a:cubicBezTo>
                    <a:pt x="2047" y="2354"/>
                    <a:pt x="2224" y="2321"/>
                    <a:pt x="2392" y="2273"/>
                  </a:cubicBezTo>
                  <a:cubicBezTo>
                    <a:pt x="2727" y="2178"/>
                    <a:pt x="3046" y="2016"/>
                    <a:pt x="3336" y="1823"/>
                  </a:cubicBezTo>
                  <a:cubicBezTo>
                    <a:pt x="3462" y="1740"/>
                    <a:pt x="3368" y="1571"/>
                    <a:pt x="3246" y="1571"/>
                  </a:cubicBezTo>
                  <a:cubicBezTo>
                    <a:pt x="3220" y="1571"/>
                    <a:pt x="3193" y="1579"/>
                    <a:pt x="3166" y="1596"/>
                  </a:cubicBezTo>
                  <a:cubicBezTo>
                    <a:pt x="2929" y="1754"/>
                    <a:pt x="2672" y="1883"/>
                    <a:pt x="2401" y="1974"/>
                  </a:cubicBezTo>
                  <a:cubicBezTo>
                    <a:pt x="2234" y="2031"/>
                    <a:pt x="2056" y="2072"/>
                    <a:pt x="1878" y="2072"/>
                  </a:cubicBezTo>
                  <a:cubicBezTo>
                    <a:pt x="1835" y="2072"/>
                    <a:pt x="1792" y="2069"/>
                    <a:pt x="1749" y="2064"/>
                  </a:cubicBezTo>
                  <a:cubicBezTo>
                    <a:pt x="1508" y="2034"/>
                    <a:pt x="1320" y="1903"/>
                    <a:pt x="1162" y="1724"/>
                  </a:cubicBezTo>
                  <a:cubicBezTo>
                    <a:pt x="978" y="1513"/>
                    <a:pt x="836" y="1270"/>
                    <a:pt x="712" y="1022"/>
                  </a:cubicBezTo>
                  <a:cubicBezTo>
                    <a:pt x="561" y="717"/>
                    <a:pt x="427" y="405"/>
                    <a:pt x="306" y="88"/>
                  </a:cubicBezTo>
                  <a:cubicBezTo>
                    <a:pt x="283" y="26"/>
                    <a:pt x="234"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36"/>
            <p:cNvSpPr/>
            <p:nvPr/>
          </p:nvSpPr>
          <p:spPr>
            <a:xfrm>
              <a:off x="658625" y="371626"/>
              <a:ext cx="68695" cy="142724"/>
            </a:xfrm>
            <a:custGeom>
              <a:avLst/>
              <a:gdLst/>
              <a:ahLst/>
              <a:cxnLst/>
              <a:rect l="l" t="t" r="r" b="b"/>
              <a:pathLst>
                <a:path w="1288" h="2676" extrusionOk="0">
                  <a:moveTo>
                    <a:pt x="153" y="0"/>
                  </a:moveTo>
                  <a:cubicBezTo>
                    <a:pt x="136" y="0"/>
                    <a:pt x="119" y="3"/>
                    <a:pt x="103" y="9"/>
                  </a:cubicBezTo>
                  <a:cubicBezTo>
                    <a:pt x="27" y="38"/>
                    <a:pt x="1" y="119"/>
                    <a:pt x="22" y="192"/>
                  </a:cubicBezTo>
                  <a:cubicBezTo>
                    <a:pt x="273" y="1016"/>
                    <a:pt x="596" y="1817"/>
                    <a:pt x="988" y="2586"/>
                  </a:cubicBezTo>
                  <a:cubicBezTo>
                    <a:pt x="1014" y="2638"/>
                    <a:pt x="1063" y="2675"/>
                    <a:pt x="1121" y="2675"/>
                  </a:cubicBezTo>
                  <a:cubicBezTo>
                    <a:pt x="1137" y="2675"/>
                    <a:pt x="1154" y="2672"/>
                    <a:pt x="1172" y="2666"/>
                  </a:cubicBezTo>
                  <a:cubicBezTo>
                    <a:pt x="1237" y="2641"/>
                    <a:pt x="1287" y="2550"/>
                    <a:pt x="1252" y="2481"/>
                  </a:cubicBezTo>
                  <a:cubicBezTo>
                    <a:pt x="862" y="1714"/>
                    <a:pt x="538" y="913"/>
                    <a:pt x="288" y="89"/>
                  </a:cubicBezTo>
                  <a:cubicBezTo>
                    <a:pt x="270" y="33"/>
                    <a:pt x="210"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36"/>
            <p:cNvSpPr/>
            <p:nvPr/>
          </p:nvSpPr>
          <p:spPr>
            <a:xfrm>
              <a:off x="807055" y="568857"/>
              <a:ext cx="46775" cy="109070"/>
            </a:xfrm>
            <a:custGeom>
              <a:avLst/>
              <a:gdLst/>
              <a:ahLst/>
              <a:cxnLst/>
              <a:rect l="l" t="t" r="r" b="b"/>
              <a:pathLst>
                <a:path w="877" h="2045" extrusionOk="0">
                  <a:moveTo>
                    <a:pt x="184" y="0"/>
                  </a:moveTo>
                  <a:cubicBezTo>
                    <a:pt x="94" y="0"/>
                    <a:pt x="1" y="82"/>
                    <a:pt x="44" y="192"/>
                  </a:cubicBezTo>
                  <a:lnTo>
                    <a:pt x="400" y="1115"/>
                  </a:lnTo>
                  <a:cubicBezTo>
                    <a:pt x="453" y="1250"/>
                    <a:pt x="523" y="1388"/>
                    <a:pt x="553" y="1530"/>
                  </a:cubicBezTo>
                  <a:cubicBezTo>
                    <a:pt x="570" y="1606"/>
                    <a:pt x="570" y="1750"/>
                    <a:pt x="471" y="1760"/>
                  </a:cubicBezTo>
                  <a:cubicBezTo>
                    <a:pt x="295" y="1781"/>
                    <a:pt x="317" y="2045"/>
                    <a:pt x="482" y="2045"/>
                  </a:cubicBezTo>
                  <a:cubicBezTo>
                    <a:pt x="488" y="2045"/>
                    <a:pt x="493" y="2045"/>
                    <a:pt x="499" y="2044"/>
                  </a:cubicBezTo>
                  <a:cubicBezTo>
                    <a:pt x="673" y="2024"/>
                    <a:pt x="799" y="1884"/>
                    <a:pt x="836" y="1718"/>
                  </a:cubicBezTo>
                  <a:cubicBezTo>
                    <a:pt x="877" y="1539"/>
                    <a:pt x="799" y="1358"/>
                    <a:pt x="735" y="1195"/>
                  </a:cubicBezTo>
                  <a:cubicBezTo>
                    <a:pt x="593" y="827"/>
                    <a:pt x="450" y="456"/>
                    <a:pt x="308" y="88"/>
                  </a:cubicBezTo>
                  <a:cubicBezTo>
                    <a:pt x="284" y="26"/>
                    <a:pt x="235" y="0"/>
                    <a:pt x="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36"/>
            <p:cNvSpPr/>
            <p:nvPr/>
          </p:nvSpPr>
          <p:spPr>
            <a:xfrm>
              <a:off x="503795" y="353332"/>
              <a:ext cx="68695" cy="81923"/>
            </a:xfrm>
            <a:custGeom>
              <a:avLst/>
              <a:gdLst/>
              <a:ahLst/>
              <a:cxnLst/>
              <a:rect l="l" t="t" r="r" b="b"/>
              <a:pathLst>
                <a:path w="1288" h="1536" extrusionOk="0">
                  <a:moveTo>
                    <a:pt x="1122" y="1"/>
                  </a:moveTo>
                  <a:cubicBezTo>
                    <a:pt x="1105" y="1"/>
                    <a:pt x="1089" y="4"/>
                    <a:pt x="1073" y="12"/>
                  </a:cubicBezTo>
                  <a:cubicBezTo>
                    <a:pt x="782" y="156"/>
                    <a:pt x="520" y="347"/>
                    <a:pt x="304" y="590"/>
                  </a:cubicBezTo>
                  <a:cubicBezTo>
                    <a:pt x="104" y="815"/>
                    <a:pt x="1" y="1109"/>
                    <a:pt x="66" y="1408"/>
                  </a:cubicBezTo>
                  <a:cubicBezTo>
                    <a:pt x="81" y="1478"/>
                    <a:pt x="132" y="1535"/>
                    <a:pt x="206" y="1535"/>
                  </a:cubicBezTo>
                  <a:cubicBezTo>
                    <a:pt x="212" y="1535"/>
                    <a:pt x="217" y="1535"/>
                    <a:pt x="222" y="1534"/>
                  </a:cubicBezTo>
                  <a:cubicBezTo>
                    <a:pt x="292" y="1527"/>
                    <a:pt x="364" y="1454"/>
                    <a:pt x="348" y="1378"/>
                  </a:cubicBezTo>
                  <a:cubicBezTo>
                    <a:pt x="295" y="1135"/>
                    <a:pt x="377" y="930"/>
                    <a:pt x="541" y="749"/>
                  </a:cubicBezTo>
                  <a:cubicBezTo>
                    <a:pt x="720" y="554"/>
                    <a:pt x="940" y="393"/>
                    <a:pt x="1178" y="276"/>
                  </a:cubicBezTo>
                  <a:cubicBezTo>
                    <a:pt x="1247" y="242"/>
                    <a:pt x="1287" y="168"/>
                    <a:pt x="1257" y="93"/>
                  </a:cubicBezTo>
                  <a:cubicBezTo>
                    <a:pt x="1237" y="41"/>
                    <a:pt x="1179" y="1"/>
                    <a:pt x="1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36"/>
            <p:cNvSpPr/>
            <p:nvPr/>
          </p:nvSpPr>
          <p:spPr>
            <a:xfrm>
              <a:off x="810682" y="1144871"/>
              <a:ext cx="155472" cy="192913"/>
            </a:xfrm>
            <a:custGeom>
              <a:avLst/>
              <a:gdLst/>
              <a:ahLst/>
              <a:cxnLst/>
              <a:rect l="l" t="t" r="r" b="b"/>
              <a:pathLst>
                <a:path w="2915" h="3617" extrusionOk="0">
                  <a:moveTo>
                    <a:pt x="184" y="1"/>
                  </a:moveTo>
                  <a:cubicBezTo>
                    <a:pt x="93" y="1"/>
                    <a:pt x="0" y="82"/>
                    <a:pt x="43" y="191"/>
                  </a:cubicBezTo>
                  <a:cubicBezTo>
                    <a:pt x="300" y="827"/>
                    <a:pt x="557" y="1465"/>
                    <a:pt x="814" y="2103"/>
                  </a:cubicBezTo>
                  <a:cubicBezTo>
                    <a:pt x="938" y="2410"/>
                    <a:pt x="1050" y="2725"/>
                    <a:pt x="1190" y="3025"/>
                  </a:cubicBezTo>
                  <a:cubicBezTo>
                    <a:pt x="1319" y="3303"/>
                    <a:pt x="1514" y="3512"/>
                    <a:pt x="1817" y="3588"/>
                  </a:cubicBezTo>
                  <a:cubicBezTo>
                    <a:pt x="1895" y="3608"/>
                    <a:pt x="1973" y="3616"/>
                    <a:pt x="2051" y="3616"/>
                  </a:cubicBezTo>
                  <a:cubicBezTo>
                    <a:pt x="2314" y="3616"/>
                    <a:pt x="2573" y="3517"/>
                    <a:pt x="2804" y="3395"/>
                  </a:cubicBezTo>
                  <a:cubicBezTo>
                    <a:pt x="2872" y="3360"/>
                    <a:pt x="2914" y="3289"/>
                    <a:pt x="2884" y="3211"/>
                  </a:cubicBezTo>
                  <a:cubicBezTo>
                    <a:pt x="2865" y="3162"/>
                    <a:pt x="2806" y="3120"/>
                    <a:pt x="2749" y="3120"/>
                  </a:cubicBezTo>
                  <a:cubicBezTo>
                    <a:pt x="2732" y="3120"/>
                    <a:pt x="2715" y="3123"/>
                    <a:pt x="2700" y="3131"/>
                  </a:cubicBezTo>
                  <a:cubicBezTo>
                    <a:pt x="2502" y="3237"/>
                    <a:pt x="2284" y="3332"/>
                    <a:pt x="2056" y="3332"/>
                  </a:cubicBezTo>
                  <a:cubicBezTo>
                    <a:pt x="2012" y="3332"/>
                    <a:pt x="1968" y="3329"/>
                    <a:pt x="1924" y="3321"/>
                  </a:cubicBezTo>
                  <a:cubicBezTo>
                    <a:pt x="1668" y="3276"/>
                    <a:pt x="1528" y="3094"/>
                    <a:pt x="1429" y="2867"/>
                  </a:cubicBezTo>
                  <a:cubicBezTo>
                    <a:pt x="1305" y="2582"/>
                    <a:pt x="1195" y="2289"/>
                    <a:pt x="1078" y="2001"/>
                  </a:cubicBezTo>
                  <a:cubicBezTo>
                    <a:pt x="958" y="1699"/>
                    <a:pt x="836" y="1398"/>
                    <a:pt x="715" y="1097"/>
                  </a:cubicBezTo>
                  <a:lnTo>
                    <a:pt x="309" y="87"/>
                  </a:lnTo>
                  <a:cubicBezTo>
                    <a:pt x="284" y="26"/>
                    <a:pt x="235" y="1"/>
                    <a:pt x="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36"/>
            <p:cNvSpPr/>
            <p:nvPr/>
          </p:nvSpPr>
          <p:spPr>
            <a:xfrm>
              <a:off x="824923" y="852491"/>
              <a:ext cx="68589" cy="142138"/>
            </a:xfrm>
            <a:custGeom>
              <a:avLst/>
              <a:gdLst/>
              <a:ahLst/>
              <a:cxnLst/>
              <a:rect l="l" t="t" r="r" b="b"/>
              <a:pathLst>
                <a:path w="1286" h="2665" extrusionOk="0">
                  <a:moveTo>
                    <a:pt x="185" y="1"/>
                  </a:moveTo>
                  <a:cubicBezTo>
                    <a:pt x="95" y="1"/>
                    <a:pt x="1" y="83"/>
                    <a:pt x="44" y="192"/>
                  </a:cubicBezTo>
                  <a:lnTo>
                    <a:pt x="978" y="2577"/>
                  </a:lnTo>
                  <a:cubicBezTo>
                    <a:pt x="1001" y="2639"/>
                    <a:pt x="1051" y="2665"/>
                    <a:pt x="1102" y="2665"/>
                  </a:cubicBezTo>
                  <a:cubicBezTo>
                    <a:pt x="1192" y="2665"/>
                    <a:pt x="1285" y="2583"/>
                    <a:pt x="1242" y="2473"/>
                  </a:cubicBezTo>
                  <a:lnTo>
                    <a:pt x="308" y="88"/>
                  </a:lnTo>
                  <a:cubicBezTo>
                    <a:pt x="285" y="27"/>
                    <a:pt x="235"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36"/>
            <p:cNvSpPr/>
            <p:nvPr/>
          </p:nvSpPr>
          <p:spPr>
            <a:xfrm>
              <a:off x="891804" y="1018521"/>
              <a:ext cx="33761" cy="57495"/>
            </a:xfrm>
            <a:custGeom>
              <a:avLst/>
              <a:gdLst/>
              <a:ahLst/>
              <a:cxnLst/>
              <a:rect l="l" t="t" r="r" b="b"/>
              <a:pathLst>
                <a:path w="633" h="1078" extrusionOk="0">
                  <a:moveTo>
                    <a:pt x="159" y="0"/>
                  </a:moveTo>
                  <a:cubicBezTo>
                    <a:pt x="143" y="0"/>
                    <a:pt x="126" y="3"/>
                    <a:pt x="110" y="10"/>
                  </a:cubicBezTo>
                  <a:cubicBezTo>
                    <a:pt x="41" y="42"/>
                    <a:pt x="0" y="120"/>
                    <a:pt x="30" y="194"/>
                  </a:cubicBezTo>
                  <a:lnTo>
                    <a:pt x="341" y="987"/>
                  </a:lnTo>
                  <a:cubicBezTo>
                    <a:pt x="361" y="1040"/>
                    <a:pt x="418" y="1078"/>
                    <a:pt x="476" y="1078"/>
                  </a:cubicBezTo>
                  <a:cubicBezTo>
                    <a:pt x="492" y="1078"/>
                    <a:pt x="509" y="1075"/>
                    <a:pt x="525" y="1068"/>
                  </a:cubicBezTo>
                  <a:cubicBezTo>
                    <a:pt x="594" y="1036"/>
                    <a:pt x="633" y="958"/>
                    <a:pt x="605" y="884"/>
                  </a:cubicBezTo>
                  <a:lnTo>
                    <a:pt x="294" y="92"/>
                  </a:lnTo>
                  <a:cubicBezTo>
                    <a:pt x="274" y="38"/>
                    <a:pt x="217" y="0"/>
                    <a:pt x="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0" name="Google Shape;2160;p36"/>
          <p:cNvSpPr/>
          <p:nvPr/>
        </p:nvSpPr>
        <p:spPr>
          <a:xfrm>
            <a:off x="7771066" y="859986"/>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36"/>
          <p:cNvSpPr/>
          <p:nvPr/>
        </p:nvSpPr>
        <p:spPr>
          <a:xfrm>
            <a:off x="609516" y="4604011"/>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rgbClr val="FCD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177;p37">
            <a:extLst>
              <a:ext uri="{FF2B5EF4-FFF2-40B4-BE49-F238E27FC236}">
                <a16:creationId xmlns:a16="http://schemas.microsoft.com/office/drawing/2014/main" id="{410FAFCE-6FC3-AEA6-2265-C2EDA3E4978A}"/>
              </a:ext>
            </a:extLst>
          </p:cNvPr>
          <p:cNvSpPr txBox="1">
            <a:spLocks noGrp="1"/>
          </p:cNvSpPr>
          <p:nvPr/>
        </p:nvSpPr>
        <p:spPr>
          <a:xfrm>
            <a:off x="8290517" y="4382272"/>
            <a:ext cx="459947" cy="44347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ebas Neue"/>
              <a:buNone/>
              <a:defRPr sz="2400" b="1" i="0" u="none" strike="noStrike" cap="none">
                <a:solidFill>
                  <a:schemeClr val="dk1"/>
                </a:solidFill>
                <a:latin typeface="Varela Round"/>
                <a:ea typeface="Varela Round"/>
                <a:cs typeface="Varela Round"/>
                <a:sym typeface="Varela Round"/>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lvl="0" indent="0" algn="r" rtl="0">
              <a:spcBef>
                <a:spcPts val="0"/>
              </a:spcBef>
              <a:spcAft>
                <a:spcPts val="0"/>
              </a:spcAft>
              <a:buNone/>
            </a:pPr>
            <a:r>
              <a:rPr lang="en-US" sz="1800"/>
              <a:t>2</a:t>
            </a:r>
            <a:endParaRPr sz="2800"/>
          </a:p>
        </p:txBody>
      </p:sp>
      <p:sp>
        <p:nvSpPr>
          <p:cNvPr id="22" name="Google Shape;2161;p36">
            <a:extLst>
              <a:ext uri="{FF2B5EF4-FFF2-40B4-BE49-F238E27FC236}">
                <a16:creationId xmlns:a16="http://schemas.microsoft.com/office/drawing/2014/main" id="{E38B1579-BACF-1E42-B0FB-04419E30C4C3}"/>
              </a:ext>
            </a:extLst>
          </p:cNvPr>
          <p:cNvSpPr txBox="1">
            <a:spLocks noGrp="1"/>
          </p:cNvSpPr>
          <p:nvPr>
            <p:ph type="title"/>
          </p:nvPr>
        </p:nvSpPr>
        <p:spPr>
          <a:xfrm>
            <a:off x="720000" y="445025"/>
            <a:ext cx="7002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highlight>
                  <a:schemeClr val="dk2"/>
                </a:highlight>
              </a:rPr>
              <a:t>2.2 </a:t>
            </a:r>
            <a:r>
              <a:rPr lang="en-US" dirty="0" err="1">
                <a:highlight>
                  <a:schemeClr val="dk2"/>
                </a:highlight>
              </a:rPr>
              <a:t>Mô</a:t>
            </a:r>
            <a:r>
              <a:rPr lang="en-US" dirty="0">
                <a:highlight>
                  <a:schemeClr val="dk2"/>
                </a:highlight>
              </a:rPr>
              <a:t> </a:t>
            </a:r>
            <a:r>
              <a:rPr lang="en-US" dirty="0" err="1">
                <a:highlight>
                  <a:schemeClr val="dk2"/>
                </a:highlight>
              </a:rPr>
              <a:t>hình</a:t>
            </a:r>
            <a:r>
              <a:rPr lang="en-US" dirty="0">
                <a:highlight>
                  <a:schemeClr val="dk2"/>
                </a:highlight>
              </a:rPr>
              <a:t> </a:t>
            </a:r>
            <a:r>
              <a:rPr lang="en-US" dirty="0" err="1">
                <a:highlight>
                  <a:schemeClr val="dk2"/>
                </a:highlight>
              </a:rPr>
              <a:t>thiết</a:t>
            </a:r>
            <a:r>
              <a:rPr lang="en-US" dirty="0">
                <a:highlight>
                  <a:schemeClr val="dk2"/>
                </a:highlight>
              </a:rPr>
              <a:t> </a:t>
            </a:r>
            <a:r>
              <a:rPr lang="en-US" dirty="0" err="1">
                <a:highlight>
                  <a:schemeClr val="dk2"/>
                </a:highlight>
              </a:rPr>
              <a:t>kế</a:t>
            </a:r>
            <a:endParaRPr dirty="0">
              <a:highlight>
                <a:schemeClr val="dk2"/>
              </a:highlight>
            </a:endParaRPr>
          </a:p>
        </p:txBody>
      </p:sp>
      <p:pic>
        <p:nvPicPr>
          <p:cNvPr id="2050" name="Picture 2" descr="class_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000" y="1098299"/>
            <a:ext cx="7793540" cy="372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92446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44"/>
        <p:cNvGrpSpPr/>
        <p:nvPr/>
      </p:nvGrpSpPr>
      <p:grpSpPr>
        <a:xfrm>
          <a:off x="0" y="0"/>
          <a:ext cx="0" cy="0"/>
          <a:chOff x="0" y="0"/>
          <a:chExt cx="0" cy="0"/>
        </a:xfrm>
      </p:grpSpPr>
      <p:sp>
        <p:nvSpPr>
          <p:cNvPr id="2145" name="Google Shape;2145;p36"/>
          <p:cNvSpPr/>
          <p:nvPr/>
        </p:nvSpPr>
        <p:spPr>
          <a:xfrm>
            <a:off x="8027866" y="1215773"/>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6" name="Google Shape;2146;p36"/>
          <p:cNvGrpSpPr/>
          <p:nvPr/>
        </p:nvGrpSpPr>
        <p:grpSpPr>
          <a:xfrm rot="-447293">
            <a:off x="8142889" y="394025"/>
            <a:ext cx="878501" cy="1830261"/>
            <a:chOff x="503795" y="323625"/>
            <a:chExt cx="502785" cy="1047439"/>
          </a:xfrm>
        </p:grpSpPr>
        <p:sp>
          <p:nvSpPr>
            <p:cNvPr id="2147" name="Google Shape;2147;p36"/>
            <p:cNvSpPr/>
            <p:nvPr/>
          </p:nvSpPr>
          <p:spPr>
            <a:xfrm>
              <a:off x="674039" y="389120"/>
              <a:ext cx="173925" cy="283742"/>
            </a:xfrm>
            <a:custGeom>
              <a:avLst/>
              <a:gdLst/>
              <a:ahLst/>
              <a:cxnLst/>
              <a:rect l="l" t="t" r="r" b="b"/>
              <a:pathLst>
                <a:path w="3261" h="5320" extrusionOk="0">
                  <a:moveTo>
                    <a:pt x="610" y="1"/>
                  </a:moveTo>
                  <a:cubicBezTo>
                    <a:pt x="438" y="1"/>
                    <a:pt x="238" y="35"/>
                    <a:pt x="0" y="105"/>
                  </a:cubicBezTo>
                  <a:lnTo>
                    <a:pt x="220" y="665"/>
                  </a:lnTo>
                  <a:cubicBezTo>
                    <a:pt x="279" y="654"/>
                    <a:pt x="343" y="647"/>
                    <a:pt x="411" y="647"/>
                  </a:cubicBezTo>
                  <a:cubicBezTo>
                    <a:pt x="687" y="647"/>
                    <a:pt x="1017" y="768"/>
                    <a:pt x="1211" y="1262"/>
                  </a:cubicBezTo>
                  <a:lnTo>
                    <a:pt x="2513" y="4590"/>
                  </a:lnTo>
                  <a:cubicBezTo>
                    <a:pt x="2727" y="5136"/>
                    <a:pt x="2906" y="5320"/>
                    <a:pt x="3030" y="5320"/>
                  </a:cubicBezTo>
                  <a:cubicBezTo>
                    <a:pt x="3196" y="5320"/>
                    <a:pt x="3260" y="4986"/>
                    <a:pt x="3169" y="4753"/>
                  </a:cubicBezTo>
                  <a:lnTo>
                    <a:pt x="1774" y="1189"/>
                  </a:lnTo>
                  <a:cubicBezTo>
                    <a:pt x="1470" y="411"/>
                    <a:pt x="1207" y="1"/>
                    <a:pt x="6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36"/>
            <p:cNvSpPr/>
            <p:nvPr/>
          </p:nvSpPr>
          <p:spPr>
            <a:xfrm>
              <a:off x="515529" y="323625"/>
              <a:ext cx="92803" cy="61655"/>
            </a:xfrm>
            <a:custGeom>
              <a:avLst/>
              <a:gdLst/>
              <a:ahLst/>
              <a:cxnLst/>
              <a:rect l="l" t="t" r="r" b="b"/>
              <a:pathLst>
                <a:path w="1740" h="1156" extrusionOk="0">
                  <a:moveTo>
                    <a:pt x="1159" y="1"/>
                  </a:moveTo>
                  <a:cubicBezTo>
                    <a:pt x="996" y="1"/>
                    <a:pt x="799" y="65"/>
                    <a:pt x="550" y="188"/>
                  </a:cubicBezTo>
                  <a:cubicBezTo>
                    <a:pt x="1" y="459"/>
                    <a:pt x="48" y="741"/>
                    <a:pt x="206" y="1156"/>
                  </a:cubicBezTo>
                  <a:cubicBezTo>
                    <a:pt x="396" y="993"/>
                    <a:pt x="686" y="835"/>
                    <a:pt x="1112" y="663"/>
                  </a:cubicBezTo>
                  <a:cubicBezTo>
                    <a:pt x="1330" y="574"/>
                    <a:pt x="1541" y="516"/>
                    <a:pt x="1739" y="498"/>
                  </a:cubicBezTo>
                  <a:cubicBezTo>
                    <a:pt x="1586" y="158"/>
                    <a:pt x="1414" y="1"/>
                    <a:pt x="1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36"/>
            <p:cNvSpPr/>
            <p:nvPr/>
          </p:nvSpPr>
          <p:spPr>
            <a:xfrm>
              <a:off x="907004" y="1293995"/>
              <a:ext cx="99576" cy="77069"/>
            </a:xfrm>
            <a:custGeom>
              <a:avLst/>
              <a:gdLst/>
              <a:ahLst/>
              <a:cxnLst/>
              <a:rect l="l" t="t" r="r" b="b"/>
              <a:pathLst>
                <a:path w="1867" h="1445" extrusionOk="0">
                  <a:moveTo>
                    <a:pt x="1560" y="0"/>
                  </a:moveTo>
                  <a:cubicBezTo>
                    <a:pt x="1461" y="264"/>
                    <a:pt x="1218" y="465"/>
                    <a:pt x="779" y="636"/>
                  </a:cubicBezTo>
                  <a:cubicBezTo>
                    <a:pt x="582" y="713"/>
                    <a:pt x="415" y="754"/>
                    <a:pt x="269" y="754"/>
                  </a:cubicBezTo>
                  <a:cubicBezTo>
                    <a:pt x="172" y="754"/>
                    <a:pt x="83" y="736"/>
                    <a:pt x="1" y="698"/>
                  </a:cubicBezTo>
                  <a:lnTo>
                    <a:pt x="1" y="698"/>
                  </a:lnTo>
                  <a:cubicBezTo>
                    <a:pt x="24" y="764"/>
                    <a:pt x="63" y="847"/>
                    <a:pt x="128" y="948"/>
                  </a:cubicBezTo>
                  <a:cubicBezTo>
                    <a:pt x="281" y="1288"/>
                    <a:pt x="453" y="1445"/>
                    <a:pt x="708" y="1445"/>
                  </a:cubicBezTo>
                  <a:cubicBezTo>
                    <a:pt x="871" y="1445"/>
                    <a:pt x="1069" y="1380"/>
                    <a:pt x="1317" y="1258"/>
                  </a:cubicBezTo>
                  <a:cubicBezTo>
                    <a:pt x="1867" y="987"/>
                    <a:pt x="1819" y="704"/>
                    <a:pt x="1661" y="289"/>
                  </a:cubicBezTo>
                  <a:cubicBezTo>
                    <a:pt x="1647" y="224"/>
                    <a:pt x="1606" y="112"/>
                    <a:pt x="15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36"/>
            <p:cNvSpPr/>
            <p:nvPr/>
          </p:nvSpPr>
          <p:spPr>
            <a:xfrm>
              <a:off x="507422" y="350452"/>
              <a:ext cx="283689" cy="403639"/>
            </a:xfrm>
            <a:custGeom>
              <a:avLst/>
              <a:gdLst/>
              <a:ahLst/>
              <a:cxnLst/>
              <a:rect l="l" t="t" r="r" b="b"/>
              <a:pathLst>
                <a:path w="5319" h="7568" extrusionOk="0">
                  <a:moveTo>
                    <a:pt x="2026" y="1"/>
                  </a:moveTo>
                  <a:cubicBezTo>
                    <a:pt x="1433" y="1"/>
                    <a:pt x="762" y="340"/>
                    <a:pt x="358" y="653"/>
                  </a:cubicBezTo>
                  <a:cubicBezTo>
                    <a:pt x="16" y="945"/>
                    <a:pt x="0" y="1255"/>
                    <a:pt x="117" y="1700"/>
                  </a:cubicBezTo>
                  <a:cubicBezTo>
                    <a:pt x="138" y="1788"/>
                    <a:pt x="167" y="1882"/>
                    <a:pt x="200" y="1983"/>
                  </a:cubicBezTo>
                  <a:cubicBezTo>
                    <a:pt x="211" y="2017"/>
                    <a:pt x="222" y="2052"/>
                    <a:pt x="234" y="2090"/>
                  </a:cubicBezTo>
                  <a:cubicBezTo>
                    <a:pt x="353" y="2359"/>
                    <a:pt x="488" y="2715"/>
                    <a:pt x="635" y="3116"/>
                  </a:cubicBezTo>
                  <a:cubicBezTo>
                    <a:pt x="686" y="3254"/>
                    <a:pt x="736" y="3398"/>
                    <a:pt x="792" y="3543"/>
                  </a:cubicBezTo>
                  <a:cubicBezTo>
                    <a:pt x="1888" y="6341"/>
                    <a:pt x="2222" y="7434"/>
                    <a:pt x="3038" y="7551"/>
                  </a:cubicBezTo>
                  <a:cubicBezTo>
                    <a:pt x="3069" y="7562"/>
                    <a:pt x="3112" y="7568"/>
                    <a:pt x="3162" y="7568"/>
                  </a:cubicBezTo>
                  <a:cubicBezTo>
                    <a:pt x="3621" y="7568"/>
                    <a:pt x="4774" y="7143"/>
                    <a:pt x="5010" y="6812"/>
                  </a:cubicBezTo>
                  <a:cubicBezTo>
                    <a:pt x="5318" y="6437"/>
                    <a:pt x="5127" y="5944"/>
                    <a:pt x="4767" y="5028"/>
                  </a:cubicBezTo>
                  <a:lnTo>
                    <a:pt x="3121" y="823"/>
                  </a:lnTo>
                  <a:cubicBezTo>
                    <a:pt x="3091" y="727"/>
                    <a:pt x="3054" y="642"/>
                    <a:pt x="3011" y="566"/>
                  </a:cubicBezTo>
                  <a:cubicBezTo>
                    <a:pt x="2786" y="152"/>
                    <a:pt x="2423" y="1"/>
                    <a:pt x="20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36"/>
            <p:cNvSpPr/>
            <p:nvPr/>
          </p:nvSpPr>
          <p:spPr>
            <a:xfrm>
              <a:off x="518089" y="396373"/>
              <a:ext cx="188806" cy="143044"/>
            </a:xfrm>
            <a:custGeom>
              <a:avLst/>
              <a:gdLst/>
              <a:ahLst/>
              <a:cxnLst/>
              <a:rect l="l" t="t" r="r" b="b"/>
              <a:pathLst>
                <a:path w="3540" h="2682" extrusionOk="0">
                  <a:moveTo>
                    <a:pt x="2937" y="1"/>
                  </a:moveTo>
                  <a:cubicBezTo>
                    <a:pt x="1923" y="288"/>
                    <a:pt x="927" y="628"/>
                    <a:pt x="0" y="1122"/>
                  </a:cubicBezTo>
                  <a:cubicBezTo>
                    <a:pt x="11" y="1156"/>
                    <a:pt x="22" y="1191"/>
                    <a:pt x="34" y="1229"/>
                  </a:cubicBezTo>
                  <a:cubicBezTo>
                    <a:pt x="153" y="1498"/>
                    <a:pt x="288" y="1854"/>
                    <a:pt x="435" y="2255"/>
                  </a:cubicBezTo>
                  <a:cubicBezTo>
                    <a:pt x="486" y="2393"/>
                    <a:pt x="537" y="2537"/>
                    <a:pt x="592" y="2682"/>
                  </a:cubicBezTo>
                  <a:cubicBezTo>
                    <a:pt x="1507" y="2156"/>
                    <a:pt x="2519" y="1821"/>
                    <a:pt x="3539" y="1539"/>
                  </a:cubicBezTo>
                  <a:lnTo>
                    <a:pt x="29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36"/>
            <p:cNvSpPr/>
            <p:nvPr/>
          </p:nvSpPr>
          <p:spPr>
            <a:xfrm>
              <a:off x="669399" y="713768"/>
              <a:ext cx="332384" cy="620446"/>
            </a:xfrm>
            <a:custGeom>
              <a:avLst/>
              <a:gdLst/>
              <a:ahLst/>
              <a:cxnLst/>
              <a:rect l="l" t="t" r="r" b="b"/>
              <a:pathLst>
                <a:path w="6232" h="11633" extrusionOk="0">
                  <a:moveTo>
                    <a:pt x="1973" y="0"/>
                  </a:moveTo>
                  <a:cubicBezTo>
                    <a:pt x="1828" y="178"/>
                    <a:pt x="1571" y="328"/>
                    <a:pt x="1167" y="486"/>
                  </a:cubicBezTo>
                  <a:cubicBezTo>
                    <a:pt x="700" y="668"/>
                    <a:pt x="387" y="753"/>
                    <a:pt x="153" y="753"/>
                  </a:cubicBezTo>
                  <a:cubicBezTo>
                    <a:pt x="98" y="753"/>
                    <a:pt x="48" y="748"/>
                    <a:pt x="1" y="739"/>
                  </a:cubicBezTo>
                  <a:lnTo>
                    <a:pt x="1" y="739"/>
                  </a:lnTo>
                  <a:lnTo>
                    <a:pt x="1982" y="5799"/>
                  </a:lnTo>
                  <a:cubicBezTo>
                    <a:pt x="3486" y="9642"/>
                    <a:pt x="3777" y="11271"/>
                    <a:pt x="4456" y="11577"/>
                  </a:cubicBezTo>
                  <a:cubicBezTo>
                    <a:pt x="4538" y="11615"/>
                    <a:pt x="4627" y="11633"/>
                    <a:pt x="4724" y="11633"/>
                  </a:cubicBezTo>
                  <a:cubicBezTo>
                    <a:pt x="4870" y="11633"/>
                    <a:pt x="5037" y="11592"/>
                    <a:pt x="5234" y="11515"/>
                  </a:cubicBezTo>
                  <a:cubicBezTo>
                    <a:pt x="5673" y="11344"/>
                    <a:pt x="5916" y="11143"/>
                    <a:pt x="6015" y="10879"/>
                  </a:cubicBezTo>
                  <a:cubicBezTo>
                    <a:pt x="6231" y="10307"/>
                    <a:pt x="5772" y="9431"/>
                    <a:pt x="5161" y="7870"/>
                  </a:cubicBezTo>
                  <a:cubicBezTo>
                    <a:pt x="4509" y="6204"/>
                    <a:pt x="2832" y="2098"/>
                    <a:pt x="19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36"/>
            <p:cNvSpPr/>
            <p:nvPr/>
          </p:nvSpPr>
          <p:spPr>
            <a:xfrm>
              <a:off x="579477" y="636966"/>
              <a:ext cx="184699" cy="125604"/>
            </a:xfrm>
            <a:custGeom>
              <a:avLst/>
              <a:gdLst/>
              <a:ahLst/>
              <a:cxnLst/>
              <a:rect l="l" t="t" r="r" b="b"/>
              <a:pathLst>
                <a:path w="3463" h="2355" extrusionOk="0">
                  <a:moveTo>
                    <a:pt x="183" y="0"/>
                  </a:moveTo>
                  <a:cubicBezTo>
                    <a:pt x="94" y="0"/>
                    <a:pt x="0" y="82"/>
                    <a:pt x="42" y="191"/>
                  </a:cubicBezTo>
                  <a:cubicBezTo>
                    <a:pt x="157" y="496"/>
                    <a:pt x="287" y="797"/>
                    <a:pt x="430" y="1089"/>
                  </a:cubicBezTo>
                  <a:cubicBezTo>
                    <a:pt x="568" y="1369"/>
                    <a:pt x="721" y="1648"/>
                    <a:pt x="926" y="1883"/>
                  </a:cubicBezTo>
                  <a:cubicBezTo>
                    <a:pt x="1116" y="2103"/>
                    <a:pt x="1343" y="2275"/>
                    <a:pt x="1633" y="2332"/>
                  </a:cubicBezTo>
                  <a:cubicBezTo>
                    <a:pt x="1712" y="2347"/>
                    <a:pt x="1792" y="2354"/>
                    <a:pt x="1871" y="2354"/>
                  </a:cubicBezTo>
                  <a:cubicBezTo>
                    <a:pt x="2047" y="2354"/>
                    <a:pt x="2224" y="2321"/>
                    <a:pt x="2392" y="2273"/>
                  </a:cubicBezTo>
                  <a:cubicBezTo>
                    <a:pt x="2727" y="2178"/>
                    <a:pt x="3046" y="2016"/>
                    <a:pt x="3336" y="1823"/>
                  </a:cubicBezTo>
                  <a:cubicBezTo>
                    <a:pt x="3462" y="1740"/>
                    <a:pt x="3368" y="1571"/>
                    <a:pt x="3246" y="1571"/>
                  </a:cubicBezTo>
                  <a:cubicBezTo>
                    <a:pt x="3220" y="1571"/>
                    <a:pt x="3193" y="1579"/>
                    <a:pt x="3166" y="1596"/>
                  </a:cubicBezTo>
                  <a:cubicBezTo>
                    <a:pt x="2929" y="1754"/>
                    <a:pt x="2672" y="1883"/>
                    <a:pt x="2401" y="1974"/>
                  </a:cubicBezTo>
                  <a:cubicBezTo>
                    <a:pt x="2234" y="2031"/>
                    <a:pt x="2056" y="2072"/>
                    <a:pt x="1878" y="2072"/>
                  </a:cubicBezTo>
                  <a:cubicBezTo>
                    <a:pt x="1835" y="2072"/>
                    <a:pt x="1792" y="2069"/>
                    <a:pt x="1749" y="2064"/>
                  </a:cubicBezTo>
                  <a:cubicBezTo>
                    <a:pt x="1508" y="2034"/>
                    <a:pt x="1320" y="1903"/>
                    <a:pt x="1162" y="1724"/>
                  </a:cubicBezTo>
                  <a:cubicBezTo>
                    <a:pt x="978" y="1513"/>
                    <a:pt x="836" y="1270"/>
                    <a:pt x="712" y="1022"/>
                  </a:cubicBezTo>
                  <a:cubicBezTo>
                    <a:pt x="561" y="717"/>
                    <a:pt x="427" y="405"/>
                    <a:pt x="306" y="88"/>
                  </a:cubicBezTo>
                  <a:cubicBezTo>
                    <a:pt x="283" y="26"/>
                    <a:pt x="234"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36"/>
            <p:cNvSpPr/>
            <p:nvPr/>
          </p:nvSpPr>
          <p:spPr>
            <a:xfrm>
              <a:off x="658625" y="371626"/>
              <a:ext cx="68695" cy="142724"/>
            </a:xfrm>
            <a:custGeom>
              <a:avLst/>
              <a:gdLst/>
              <a:ahLst/>
              <a:cxnLst/>
              <a:rect l="l" t="t" r="r" b="b"/>
              <a:pathLst>
                <a:path w="1288" h="2676" extrusionOk="0">
                  <a:moveTo>
                    <a:pt x="153" y="0"/>
                  </a:moveTo>
                  <a:cubicBezTo>
                    <a:pt x="136" y="0"/>
                    <a:pt x="119" y="3"/>
                    <a:pt x="103" y="9"/>
                  </a:cubicBezTo>
                  <a:cubicBezTo>
                    <a:pt x="27" y="38"/>
                    <a:pt x="1" y="119"/>
                    <a:pt x="22" y="192"/>
                  </a:cubicBezTo>
                  <a:cubicBezTo>
                    <a:pt x="273" y="1016"/>
                    <a:pt x="596" y="1817"/>
                    <a:pt x="988" y="2586"/>
                  </a:cubicBezTo>
                  <a:cubicBezTo>
                    <a:pt x="1014" y="2638"/>
                    <a:pt x="1063" y="2675"/>
                    <a:pt x="1121" y="2675"/>
                  </a:cubicBezTo>
                  <a:cubicBezTo>
                    <a:pt x="1137" y="2675"/>
                    <a:pt x="1154" y="2672"/>
                    <a:pt x="1172" y="2666"/>
                  </a:cubicBezTo>
                  <a:cubicBezTo>
                    <a:pt x="1237" y="2641"/>
                    <a:pt x="1287" y="2550"/>
                    <a:pt x="1252" y="2481"/>
                  </a:cubicBezTo>
                  <a:cubicBezTo>
                    <a:pt x="862" y="1714"/>
                    <a:pt x="538" y="913"/>
                    <a:pt x="288" y="89"/>
                  </a:cubicBezTo>
                  <a:cubicBezTo>
                    <a:pt x="270" y="33"/>
                    <a:pt x="210"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36"/>
            <p:cNvSpPr/>
            <p:nvPr/>
          </p:nvSpPr>
          <p:spPr>
            <a:xfrm>
              <a:off x="807055" y="568857"/>
              <a:ext cx="46775" cy="109070"/>
            </a:xfrm>
            <a:custGeom>
              <a:avLst/>
              <a:gdLst/>
              <a:ahLst/>
              <a:cxnLst/>
              <a:rect l="l" t="t" r="r" b="b"/>
              <a:pathLst>
                <a:path w="877" h="2045" extrusionOk="0">
                  <a:moveTo>
                    <a:pt x="184" y="0"/>
                  </a:moveTo>
                  <a:cubicBezTo>
                    <a:pt x="94" y="0"/>
                    <a:pt x="1" y="82"/>
                    <a:pt x="44" y="192"/>
                  </a:cubicBezTo>
                  <a:lnTo>
                    <a:pt x="400" y="1115"/>
                  </a:lnTo>
                  <a:cubicBezTo>
                    <a:pt x="453" y="1250"/>
                    <a:pt x="523" y="1388"/>
                    <a:pt x="553" y="1530"/>
                  </a:cubicBezTo>
                  <a:cubicBezTo>
                    <a:pt x="570" y="1606"/>
                    <a:pt x="570" y="1750"/>
                    <a:pt x="471" y="1760"/>
                  </a:cubicBezTo>
                  <a:cubicBezTo>
                    <a:pt x="295" y="1781"/>
                    <a:pt x="317" y="2045"/>
                    <a:pt x="482" y="2045"/>
                  </a:cubicBezTo>
                  <a:cubicBezTo>
                    <a:pt x="488" y="2045"/>
                    <a:pt x="493" y="2045"/>
                    <a:pt x="499" y="2044"/>
                  </a:cubicBezTo>
                  <a:cubicBezTo>
                    <a:pt x="673" y="2024"/>
                    <a:pt x="799" y="1884"/>
                    <a:pt x="836" y="1718"/>
                  </a:cubicBezTo>
                  <a:cubicBezTo>
                    <a:pt x="877" y="1539"/>
                    <a:pt x="799" y="1358"/>
                    <a:pt x="735" y="1195"/>
                  </a:cubicBezTo>
                  <a:cubicBezTo>
                    <a:pt x="593" y="827"/>
                    <a:pt x="450" y="456"/>
                    <a:pt x="308" y="88"/>
                  </a:cubicBezTo>
                  <a:cubicBezTo>
                    <a:pt x="284" y="26"/>
                    <a:pt x="235" y="0"/>
                    <a:pt x="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36"/>
            <p:cNvSpPr/>
            <p:nvPr/>
          </p:nvSpPr>
          <p:spPr>
            <a:xfrm>
              <a:off x="503795" y="353332"/>
              <a:ext cx="68695" cy="81923"/>
            </a:xfrm>
            <a:custGeom>
              <a:avLst/>
              <a:gdLst/>
              <a:ahLst/>
              <a:cxnLst/>
              <a:rect l="l" t="t" r="r" b="b"/>
              <a:pathLst>
                <a:path w="1288" h="1536" extrusionOk="0">
                  <a:moveTo>
                    <a:pt x="1122" y="1"/>
                  </a:moveTo>
                  <a:cubicBezTo>
                    <a:pt x="1105" y="1"/>
                    <a:pt x="1089" y="4"/>
                    <a:pt x="1073" y="12"/>
                  </a:cubicBezTo>
                  <a:cubicBezTo>
                    <a:pt x="782" y="156"/>
                    <a:pt x="520" y="347"/>
                    <a:pt x="304" y="590"/>
                  </a:cubicBezTo>
                  <a:cubicBezTo>
                    <a:pt x="104" y="815"/>
                    <a:pt x="1" y="1109"/>
                    <a:pt x="66" y="1408"/>
                  </a:cubicBezTo>
                  <a:cubicBezTo>
                    <a:pt x="81" y="1478"/>
                    <a:pt x="132" y="1535"/>
                    <a:pt x="206" y="1535"/>
                  </a:cubicBezTo>
                  <a:cubicBezTo>
                    <a:pt x="212" y="1535"/>
                    <a:pt x="217" y="1535"/>
                    <a:pt x="222" y="1534"/>
                  </a:cubicBezTo>
                  <a:cubicBezTo>
                    <a:pt x="292" y="1527"/>
                    <a:pt x="364" y="1454"/>
                    <a:pt x="348" y="1378"/>
                  </a:cubicBezTo>
                  <a:cubicBezTo>
                    <a:pt x="295" y="1135"/>
                    <a:pt x="377" y="930"/>
                    <a:pt x="541" y="749"/>
                  </a:cubicBezTo>
                  <a:cubicBezTo>
                    <a:pt x="720" y="554"/>
                    <a:pt x="940" y="393"/>
                    <a:pt x="1178" y="276"/>
                  </a:cubicBezTo>
                  <a:cubicBezTo>
                    <a:pt x="1247" y="242"/>
                    <a:pt x="1287" y="168"/>
                    <a:pt x="1257" y="93"/>
                  </a:cubicBezTo>
                  <a:cubicBezTo>
                    <a:pt x="1237" y="41"/>
                    <a:pt x="1179" y="1"/>
                    <a:pt x="1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36"/>
            <p:cNvSpPr/>
            <p:nvPr/>
          </p:nvSpPr>
          <p:spPr>
            <a:xfrm>
              <a:off x="810682" y="1144871"/>
              <a:ext cx="155472" cy="192913"/>
            </a:xfrm>
            <a:custGeom>
              <a:avLst/>
              <a:gdLst/>
              <a:ahLst/>
              <a:cxnLst/>
              <a:rect l="l" t="t" r="r" b="b"/>
              <a:pathLst>
                <a:path w="2915" h="3617" extrusionOk="0">
                  <a:moveTo>
                    <a:pt x="184" y="1"/>
                  </a:moveTo>
                  <a:cubicBezTo>
                    <a:pt x="93" y="1"/>
                    <a:pt x="0" y="82"/>
                    <a:pt x="43" y="191"/>
                  </a:cubicBezTo>
                  <a:cubicBezTo>
                    <a:pt x="300" y="827"/>
                    <a:pt x="557" y="1465"/>
                    <a:pt x="814" y="2103"/>
                  </a:cubicBezTo>
                  <a:cubicBezTo>
                    <a:pt x="938" y="2410"/>
                    <a:pt x="1050" y="2725"/>
                    <a:pt x="1190" y="3025"/>
                  </a:cubicBezTo>
                  <a:cubicBezTo>
                    <a:pt x="1319" y="3303"/>
                    <a:pt x="1514" y="3512"/>
                    <a:pt x="1817" y="3588"/>
                  </a:cubicBezTo>
                  <a:cubicBezTo>
                    <a:pt x="1895" y="3608"/>
                    <a:pt x="1973" y="3616"/>
                    <a:pt x="2051" y="3616"/>
                  </a:cubicBezTo>
                  <a:cubicBezTo>
                    <a:pt x="2314" y="3616"/>
                    <a:pt x="2573" y="3517"/>
                    <a:pt x="2804" y="3395"/>
                  </a:cubicBezTo>
                  <a:cubicBezTo>
                    <a:pt x="2872" y="3360"/>
                    <a:pt x="2914" y="3289"/>
                    <a:pt x="2884" y="3211"/>
                  </a:cubicBezTo>
                  <a:cubicBezTo>
                    <a:pt x="2865" y="3162"/>
                    <a:pt x="2806" y="3120"/>
                    <a:pt x="2749" y="3120"/>
                  </a:cubicBezTo>
                  <a:cubicBezTo>
                    <a:pt x="2732" y="3120"/>
                    <a:pt x="2715" y="3123"/>
                    <a:pt x="2700" y="3131"/>
                  </a:cubicBezTo>
                  <a:cubicBezTo>
                    <a:pt x="2502" y="3237"/>
                    <a:pt x="2284" y="3332"/>
                    <a:pt x="2056" y="3332"/>
                  </a:cubicBezTo>
                  <a:cubicBezTo>
                    <a:pt x="2012" y="3332"/>
                    <a:pt x="1968" y="3329"/>
                    <a:pt x="1924" y="3321"/>
                  </a:cubicBezTo>
                  <a:cubicBezTo>
                    <a:pt x="1668" y="3276"/>
                    <a:pt x="1528" y="3094"/>
                    <a:pt x="1429" y="2867"/>
                  </a:cubicBezTo>
                  <a:cubicBezTo>
                    <a:pt x="1305" y="2582"/>
                    <a:pt x="1195" y="2289"/>
                    <a:pt x="1078" y="2001"/>
                  </a:cubicBezTo>
                  <a:cubicBezTo>
                    <a:pt x="958" y="1699"/>
                    <a:pt x="836" y="1398"/>
                    <a:pt x="715" y="1097"/>
                  </a:cubicBezTo>
                  <a:lnTo>
                    <a:pt x="309" y="87"/>
                  </a:lnTo>
                  <a:cubicBezTo>
                    <a:pt x="284" y="26"/>
                    <a:pt x="235" y="1"/>
                    <a:pt x="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36"/>
            <p:cNvSpPr/>
            <p:nvPr/>
          </p:nvSpPr>
          <p:spPr>
            <a:xfrm>
              <a:off x="824923" y="852491"/>
              <a:ext cx="68589" cy="142138"/>
            </a:xfrm>
            <a:custGeom>
              <a:avLst/>
              <a:gdLst/>
              <a:ahLst/>
              <a:cxnLst/>
              <a:rect l="l" t="t" r="r" b="b"/>
              <a:pathLst>
                <a:path w="1286" h="2665" extrusionOk="0">
                  <a:moveTo>
                    <a:pt x="185" y="1"/>
                  </a:moveTo>
                  <a:cubicBezTo>
                    <a:pt x="95" y="1"/>
                    <a:pt x="1" y="83"/>
                    <a:pt x="44" y="192"/>
                  </a:cubicBezTo>
                  <a:lnTo>
                    <a:pt x="978" y="2577"/>
                  </a:lnTo>
                  <a:cubicBezTo>
                    <a:pt x="1001" y="2639"/>
                    <a:pt x="1051" y="2665"/>
                    <a:pt x="1102" y="2665"/>
                  </a:cubicBezTo>
                  <a:cubicBezTo>
                    <a:pt x="1192" y="2665"/>
                    <a:pt x="1285" y="2583"/>
                    <a:pt x="1242" y="2473"/>
                  </a:cubicBezTo>
                  <a:lnTo>
                    <a:pt x="308" y="88"/>
                  </a:lnTo>
                  <a:cubicBezTo>
                    <a:pt x="285" y="27"/>
                    <a:pt x="235"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36"/>
            <p:cNvSpPr/>
            <p:nvPr/>
          </p:nvSpPr>
          <p:spPr>
            <a:xfrm>
              <a:off x="891804" y="1018521"/>
              <a:ext cx="33761" cy="57495"/>
            </a:xfrm>
            <a:custGeom>
              <a:avLst/>
              <a:gdLst/>
              <a:ahLst/>
              <a:cxnLst/>
              <a:rect l="l" t="t" r="r" b="b"/>
              <a:pathLst>
                <a:path w="633" h="1078" extrusionOk="0">
                  <a:moveTo>
                    <a:pt x="159" y="0"/>
                  </a:moveTo>
                  <a:cubicBezTo>
                    <a:pt x="143" y="0"/>
                    <a:pt x="126" y="3"/>
                    <a:pt x="110" y="10"/>
                  </a:cubicBezTo>
                  <a:cubicBezTo>
                    <a:pt x="41" y="42"/>
                    <a:pt x="0" y="120"/>
                    <a:pt x="30" y="194"/>
                  </a:cubicBezTo>
                  <a:lnTo>
                    <a:pt x="341" y="987"/>
                  </a:lnTo>
                  <a:cubicBezTo>
                    <a:pt x="361" y="1040"/>
                    <a:pt x="418" y="1078"/>
                    <a:pt x="476" y="1078"/>
                  </a:cubicBezTo>
                  <a:cubicBezTo>
                    <a:pt x="492" y="1078"/>
                    <a:pt x="509" y="1075"/>
                    <a:pt x="525" y="1068"/>
                  </a:cubicBezTo>
                  <a:cubicBezTo>
                    <a:pt x="594" y="1036"/>
                    <a:pt x="633" y="958"/>
                    <a:pt x="605" y="884"/>
                  </a:cubicBezTo>
                  <a:lnTo>
                    <a:pt x="294" y="92"/>
                  </a:lnTo>
                  <a:cubicBezTo>
                    <a:pt x="274" y="38"/>
                    <a:pt x="217" y="0"/>
                    <a:pt x="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0" name="Google Shape;2160;p36"/>
          <p:cNvSpPr/>
          <p:nvPr/>
        </p:nvSpPr>
        <p:spPr>
          <a:xfrm>
            <a:off x="7771066" y="859986"/>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36"/>
          <p:cNvSpPr txBox="1">
            <a:spLocks noGrp="1"/>
          </p:cNvSpPr>
          <p:nvPr>
            <p:ph type="title"/>
          </p:nvPr>
        </p:nvSpPr>
        <p:spPr>
          <a:xfrm>
            <a:off x="720000" y="445025"/>
            <a:ext cx="7002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highlight>
                  <a:schemeClr val="dk2"/>
                </a:highlight>
              </a:rPr>
              <a:t>1.  </a:t>
            </a:r>
            <a:r>
              <a:rPr lang="en-US" dirty="0" err="1">
                <a:highlight>
                  <a:schemeClr val="dk2"/>
                </a:highlight>
              </a:rPr>
              <a:t>Mở</a:t>
            </a:r>
            <a:r>
              <a:rPr lang="en-US" dirty="0">
                <a:highlight>
                  <a:schemeClr val="dk2"/>
                </a:highlight>
              </a:rPr>
              <a:t> đầu</a:t>
            </a:r>
            <a:endParaRPr dirty="0">
              <a:highlight>
                <a:schemeClr val="dk2"/>
              </a:highlight>
            </a:endParaRPr>
          </a:p>
        </p:txBody>
      </p:sp>
      <p:sp>
        <p:nvSpPr>
          <p:cNvPr id="2166" name="Google Shape;2166;p36"/>
          <p:cNvSpPr/>
          <p:nvPr/>
        </p:nvSpPr>
        <p:spPr>
          <a:xfrm>
            <a:off x="609516" y="4604011"/>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rgbClr val="FCD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177;p37">
            <a:extLst>
              <a:ext uri="{FF2B5EF4-FFF2-40B4-BE49-F238E27FC236}">
                <a16:creationId xmlns:a16="http://schemas.microsoft.com/office/drawing/2014/main" id="{410FAFCE-6FC3-AEA6-2265-C2EDA3E4978A}"/>
              </a:ext>
            </a:extLst>
          </p:cNvPr>
          <p:cNvSpPr txBox="1">
            <a:spLocks noGrp="1"/>
          </p:cNvSpPr>
          <p:nvPr/>
        </p:nvSpPr>
        <p:spPr>
          <a:xfrm>
            <a:off x="8290517" y="4382272"/>
            <a:ext cx="459947" cy="44347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ebas Neue"/>
              <a:buNone/>
              <a:defRPr sz="2400" b="1" i="0" u="none" strike="noStrike" cap="none">
                <a:solidFill>
                  <a:schemeClr val="dk1"/>
                </a:solidFill>
                <a:latin typeface="Varela Round"/>
                <a:ea typeface="Varela Round"/>
                <a:cs typeface="Varela Round"/>
                <a:sym typeface="Varela Round"/>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lvl="0" indent="0" algn="r" rtl="0">
              <a:spcBef>
                <a:spcPts val="0"/>
              </a:spcBef>
              <a:spcAft>
                <a:spcPts val="0"/>
              </a:spcAft>
              <a:buNone/>
            </a:pPr>
            <a:r>
              <a:rPr lang="en-US" sz="1800"/>
              <a:t>2</a:t>
            </a:r>
            <a:endParaRPr sz="2800"/>
          </a:p>
        </p:txBody>
      </p:sp>
      <p:sp>
        <p:nvSpPr>
          <p:cNvPr id="24" name="Google Shape;2161;p36">
            <a:extLst>
              <a:ext uri="{FF2B5EF4-FFF2-40B4-BE49-F238E27FC236}">
                <a16:creationId xmlns:a16="http://schemas.microsoft.com/office/drawing/2014/main" id="{952499BF-A5BB-714C-9CEE-CC82D36A3702}"/>
              </a:ext>
            </a:extLst>
          </p:cNvPr>
          <p:cNvSpPr txBox="1">
            <a:spLocks/>
          </p:cNvSpPr>
          <p:nvPr/>
        </p:nvSpPr>
        <p:spPr>
          <a:xfrm>
            <a:off x="720000" y="1215773"/>
            <a:ext cx="7002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Varela Round"/>
              <a:buNone/>
              <a:defRPr sz="35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2pPr>
            <a:lvl3pPr marR="0" lvl="2"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3pPr>
            <a:lvl4pPr marR="0" lvl="3"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4pPr>
            <a:lvl5pPr marR="0" lvl="4"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5pPr>
            <a:lvl6pPr marR="0" lvl="5"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6pPr>
            <a:lvl7pPr marR="0" lvl="6"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7pPr>
            <a:lvl8pPr marR="0" lvl="7"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8pPr>
            <a:lvl9pPr marR="0" lvl="8"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9pPr>
          </a:lstStyle>
          <a:p>
            <a:r>
              <a:rPr lang="en-US" dirty="0">
                <a:solidFill>
                  <a:schemeClr val="bg1">
                    <a:lumMod val="10000"/>
                  </a:schemeClr>
                </a:solidFill>
              </a:rPr>
              <a:t>1.1 </a:t>
            </a:r>
            <a:r>
              <a:rPr lang="en-US" dirty="0" err="1">
                <a:solidFill>
                  <a:schemeClr val="bg1">
                    <a:lumMod val="10000"/>
                  </a:schemeClr>
                </a:solidFill>
              </a:rPr>
              <a:t>Lí</a:t>
            </a:r>
            <a:r>
              <a:rPr lang="en-US" dirty="0">
                <a:solidFill>
                  <a:schemeClr val="bg1">
                    <a:lumMod val="10000"/>
                  </a:schemeClr>
                </a:solidFill>
              </a:rPr>
              <a:t> do </a:t>
            </a:r>
            <a:r>
              <a:rPr lang="en-US" dirty="0" err="1">
                <a:solidFill>
                  <a:schemeClr val="bg1">
                    <a:lumMod val="10000"/>
                  </a:schemeClr>
                </a:solidFill>
              </a:rPr>
              <a:t>chọn</a:t>
            </a:r>
            <a:r>
              <a:rPr lang="en-US" dirty="0">
                <a:solidFill>
                  <a:schemeClr val="bg1">
                    <a:lumMod val="10000"/>
                  </a:schemeClr>
                </a:solidFill>
              </a:rPr>
              <a:t> </a:t>
            </a:r>
            <a:r>
              <a:rPr lang="en-US" dirty="0" err="1">
                <a:solidFill>
                  <a:schemeClr val="bg1">
                    <a:lumMod val="10000"/>
                  </a:schemeClr>
                </a:solidFill>
              </a:rPr>
              <a:t>đề</a:t>
            </a:r>
            <a:r>
              <a:rPr lang="en-US" dirty="0">
                <a:solidFill>
                  <a:schemeClr val="bg1">
                    <a:lumMod val="10000"/>
                  </a:schemeClr>
                </a:solidFill>
              </a:rPr>
              <a:t> </a:t>
            </a:r>
            <a:r>
              <a:rPr lang="en-US" dirty="0" err="1">
                <a:solidFill>
                  <a:schemeClr val="bg1">
                    <a:lumMod val="10000"/>
                  </a:schemeClr>
                </a:solidFill>
              </a:rPr>
              <a:t>tài</a:t>
            </a:r>
            <a:endParaRPr lang="en-US" dirty="0">
              <a:solidFill>
                <a:schemeClr val="bg1">
                  <a:lumMod val="10000"/>
                </a:schemeClr>
              </a:solidFill>
            </a:endParaRPr>
          </a:p>
        </p:txBody>
      </p:sp>
      <p:sp>
        <p:nvSpPr>
          <p:cNvPr id="25" name="Google Shape;2161;p36">
            <a:extLst>
              <a:ext uri="{FF2B5EF4-FFF2-40B4-BE49-F238E27FC236}">
                <a16:creationId xmlns:a16="http://schemas.microsoft.com/office/drawing/2014/main" id="{F153F75F-58CB-9F4A-84FC-07FDAEA5C6F5}"/>
              </a:ext>
            </a:extLst>
          </p:cNvPr>
          <p:cNvSpPr txBox="1">
            <a:spLocks/>
          </p:cNvSpPr>
          <p:nvPr/>
        </p:nvSpPr>
        <p:spPr>
          <a:xfrm>
            <a:off x="713226" y="1986521"/>
            <a:ext cx="7002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Varela Round"/>
              <a:buNone/>
              <a:defRPr sz="35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2pPr>
            <a:lvl3pPr marR="0" lvl="2"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3pPr>
            <a:lvl4pPr marR="0" lvl="3"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4pPr>
            <a:lvl5pPr marR="0" lvl="4"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5pPr>
            <a:lvl6pPr marR="0" lvl="5"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6pPr>
            <a:lvl7pPr marR="0" lvl="6"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7pPr>
            <a:lvl8pPr marR="0" lvl="7"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8pPr>
            <a:lvl9pPr marR="0" lvl="8"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9pPr>
          </a:lstStyle>
          <a:p>
            <a:r>
              <a:rPr lang="en-US" dirty="0">
                <a:solidFill>
                  <a:schemeClr val="bg1">
                    <a:lumMod val="10000"/>
                  </a:schemeClr>
                </a:solidFill>
              </a:rPr>
              <a:t>1.2 </a:t>
            </a:r>
            <a:r>
              <a:rPr lang="en-US" dirty="0" err="1">
                <a:solidFill>
                  <a:schemeClr val="bg1">
                    <a:lumMod val="10000"/>
                  </a:schemeClr>
                </a:solidFill>
              </a:rPr>
              <a:t>Mục</a:t>
            </a:r>
            <a:r>
              <a:rPr lang="en-US" dirty="0">
                <a:solidFill>
                  <a:schemeClr val="bg1">
                    <a:lumMod val="10000"/>
                  </a:schemeClr>
                </a:solidFill>
              </a:rPr>
              <a:t> </a:t>
            </a:r>
            <a:r>
              <a:rPr lang="en-US" dirty="0" err="1">
                <a:solidFill>
                  <a:schemeClr val="bg1">
                    <a:lumMod val="10000"/>
                  </a:schemeClr>
                </a:solidFill>
              </a:rPr>
              <a:t>tiêu</a:t>
            </a:r>
            <a:r>
              <a:rPr lang="en-US" dirty="0">
                <a:solidFill>
                  <a:schemeClr val="bg1">
                    <a:lumMod val="10000"/>
                  </a:schemeClr>
                </a:solidFill>
              </a:rPr>
              <a:t> </a:t>
            </a:r>
            <a:r>
              <a:rPr lang="en-US" dirty="0" err="1">
                <a:solidFill>
                  <a:schemeClr val="bg1">
                    <a:lumMod val="10000"/>
                  </a:schemeClr>
                </a:solidFill>
              </a:rPr>
              <a:t>nghiên</a:t>
            </a:r>
            <a:r>
              <a:rPr lang="en-US" dirty="0">
                <a:solidFill>
                  <a:schemeClr val="bg1">
                    <a:lumMod val="10000"/>
                  </a:schemeClr>
                </a:solidFill>
              </a:rPr>
              <a:t> </a:t>
            </a:r>
            <a:r>
              <a:rPr lang="en-US" dirty="0" err="1">
                <a:solidFill>
                  <a:schemeClr val="bg1">
                    <a:lumMod val="10000"/>
                  </a:schemeClr>
                </a:solidFill>
              </a:rPr>
              <a:t>cứu</a:t>
            </a:r>
            <a:r>
              <a:rPr lang="en-US" dirty="0">
                <a:solidFill>
                  <a:schemeClr val="bg1">
                    <a:lumMod val="10000"/>
                  </a:schemeClr>
                </a:solidFill>
              </a:rPr>
              <a:t> </a:t>
            </a:r>
          </a:p>
        </p:txBody>
      </p:sp>
      <p:sp>
        <p:nvSpPr>
          <p:cNvPr id="26" name="Google Shape;2161;p36">
            <a:extLst>
              <a:ext uri="{FF2B5EF4-FFF2-40B4-BE49-F238E27FC236}">
                <a16:creationId xmlns:a16="http://schemas.microsoft.com/office/drawing/2014/main" id="{F153F75F-58CB-9F4A-84FC-07FDAEA5C6F5}"/>
              </a:ext>
            </a:extLst>
          </p:cNvPr>
          <p:cNvSpPr txBox="1">
            <a:spLocks/>
          </p:cNvSpPr>
          <p:nvPr/>
        </p:nvSpPr>
        <p:spPr>
          <a:xfrm>
            <a:off x="713225" y="2721421"/>
            <a:ext cx="8233197"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Varela Round"/>
              <a:buNone/>
              <a:defRPr sz="35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2pPr>
            <a:lvl3pPr marR="0" lvl="2"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3pPr>
            <a:lvl4pPr marR="0" lvl="3"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4pPr>
            <a:lvl5pPr marR="0" lvl="4"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5pPr>
            <a:lvl6pPr marR="0" lvl="5"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6pPr>
            <a:lvl7pPr marR="0" lvl="6"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7pPr>
            <a:lvl8pPr marR="0" lvl="7"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8pPr>
            <a:lvl9pPr marR="0" lvl="8"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9pPr>
          </a:lstStyle>
          <a:p>
            <a:r>
              <a:rPr lang="en-US" dirty="0">
                <a:solidFill>
                  <a:schemeClr val="bg1">
                    <a:lumMod val="10000"/>
                  </a:schemeClr>
                </a:solidFill>
              </a:rPr>
              <a:t>1.3 </a:t>
            </a:r>
            <a:r>
              <a:rPr lang="en-US" dirty="0" err="1">
                <a:solidFill>
                  <a:schemeClr val="bg1">
                    <a:lumMod val="10000"/>
                  </a:schemeClr>
                </a:solidFill>
              </a:rPr>
              <a:t>Đối</a:t>
            </a:r>
            <a:r>
              <a:rPr lang="en-US" dirty="0">
                <a:solidFill>
                  <a:schemeClr val="bg1">
                    <a:lumMod val="10000"/>
                  </a:schemeClr>
                </a:solidFill>
              </a:rPr>
              <a:t> </a:t>
            </a:r>
            <a:r>
              <a:rPr lang="en-US" dirty="0" err="1">
                <a:solidFill>
                  <a:schemeClr val="bg1">
                    <a:lumMod val="10000"/>
                  </a:schemeClr>
                </a:solidFill>
              </a:rPr>
              <a:t>tượng</a:t>
            </a:r>
            <a:r>
              <a:rPr lang="en-US" dirty="0">
                <a:solidFill>
                  <a:schemeClr val="bg1">
                    <a:lumMod val="10000"/>
                  </a:schemeClr>
                </a:solidFill>
              </a:rPr>
              <a:t> </a:t>
            </a:r>
            <a:r>
              <a:rPr lang="en-US" dirty="0" err="1">
                <a:solidFill>
                  <a:schemeClr val="bg1">
                    <a:lumMod val="10000"/>
                  </a:schemeClr>
                </a:solidFill>
              </a:rPr>
              <a:t>và</a:t>
            </a:r>
            <a:r>
              <a:rPr lang="en-US" dirty="0">
                <a:solidFill>
                  <a:schemeClr val="bg1">
                    <a:lumMod val="10000"/>
                  </a:schemeClr>
                </a:solidFill>
              </a:rPr>
              <a:t> </a:t>
            </a:r>
            <a:r>
              <a:rPr lang="en-US" dirty="0" err="1">
                <a:solidFill>
                  <a:schemeClr val="bg1">
                    <a:lumMod val="10000"/>
                  </a:schemeClr>
                </a:solidFill>
              </a:rPr>
              <a:t>phạm</a:t>
            </a:r>
            <a:r>
              <a:rPr lang="en-US" dirty="0">
                <a:solidFill>
                  <a:schemeClr val="bg1">
                    <a:lumMod val="10000"/>
                  </a:schemeClr>
                </a:solidFill>
              </a:rPr>
              <a:t> vi </a:t>
            </a:r>
            <a:r>
              <a:rPr lang="en-US" dirty="0" err="1">
                <a:solidFill>
                  <a:schemeClr val="bg1">
                    <a:lumMod val="10000"/>
                  </a:schemeClr>
                </a:solidFill>
              </a:rPr>
              <a:t>nghiên</a:t>
            </a:r>
            <a:r>
              <a:rPr lang="en-US" dirty="0">
                <a:solidFill>
                  <a:schemeClr val="bg1">
                    <a:lumMod val="10000"/>
                  </a:schemeClr>
                </a:solidFill>
              </a:rPr>
              <a:t> </a:t>
            </a:r>
            <a:r>
              <a:rPr lang="en-US" dirty="0" err="1">
                <a:solidFill>
                  <a:schemeClr val="bg1">
                    <a:lumMod val="10000"/>
                  </a:schemeClr>
                </a:solidFill>
              </a:rPr>
              <a:t>cứu</a:t>
            </a:r>
            <a:endParaRPr lang="en-US" dirty="0">
              <a:solidFill>
                <a:schemeClr val="bg1">
                  <a:lumMod val="10000"/>
                </a:schemeClr>
              </a:solidFill>
            </a:endParaRPr>
          </a:p>
        </p:txBody>
      </p:sp>
      <p:sp>
        <p:nvSpPr>
          <p:cNvPr id="27" name="Google Shape;2161;p36">
            <a:extLst>
              <a:ext uri="{FF2B5EF4-FFF2-40B4-BE49-F238E27FC236}">
                <a16:creationId xmlns:a16="http://schemas.microsoft.com/office/drawing/2014/main" id="{F153F75F-58CB-9F4A-84FC-07FDAEA5C6F5}"/>
              </a:ext>
            </a:extLst>
          </p:cNvPr>
          <p:cNvSpPr txBox="1">
            <a:spLocks/>
          </p:cNvSpPr>
          <p:nvPr/>
        </p:nvSpPr>
        <p:spPr>
          <a:xfrm>
            <a:off x="720000" y="3482043"/>
            <a:ext cx="8233197"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Varela Round"/>
              <a:buNone/>
              <a:defRPr sz="35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2pPr>
            <a:lvl3pPr marR="0" lvl="2"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3pPr>
            <a:lvl4pPr marR="0" lvl="3"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4pPr>
            <a:lvl5pPr marR="0" lvl="4"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5pPr>
            <a:lvl6pPr marR="0" lvl="5"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6pPr>
            <a:lvl7pPr marR="0" lvl="6"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7pPr>
            <a:lvl8pPr marR="0" lvl="7"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8pPr>
            <a:lvl9pPr marR="0" lvl="8"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9pPr>
          </a:lstStyle>
          <a:p>
            <a:r>
              <a:rPr lang="en-US" dirty="0">
                <a:solidFill>
                  <a:schemeClr val="bg1">
                    <a:lumMod val="10000"/>
                  </a:schemeClr>
                </a:solidFill>
              </a:rPr>
              <a:t>1.4 </a:t>
            </a:r>
            <a:r>
              <a:rPr lang="en-US" dirty="0" err="1">
                <a:solidFill>
                  <a:schemeClr val="bg1">
                    <a:lumMod val="10000"/>
                  </a:schemeClr>
                </a:solidFill>
              </a:rPr>
              <a:t>Khảo</a:t>
            </a:r>
            <a:r>
              <a:rPr lang="en-US" dirty="0">
                <a:solidFill>
                  <a:schemeClr val="bg1">
                    <a:lumMod val="10000"/>
                  </a:schemeClr>
                </a:solidFill>
              </a:rPr>
              <a:t> </a:t>
            </a:r>
            <a:r>
              <a:rPr lang="en-US" dirty="0" err="1">
                <a:solidFill>
                  <a:schemeClr val="bg1">
                    <a:lumMod val="10000"/>
                  </a:schemeClr>
                </a:solidFill>
              </a:rPr>
              <a:t>sát</a:t>
            </a:r>
            <a:r>
              <a:rPr lang="en-US" dirty="0">
                <a:solidFill>
                  <a:schemeClr val="bg1">
                    <a:lumMod val="10000"/>
                  </a:schemeClr>
                </a:solidFill>
              </a:rPr>
              <a:t> </a:t>
            </a:r>
            <a:r>
              <a:rPr lang="en-US" dirty="0" err="1">
                <a:solidFill>
                  <a:schemeClr val="bg1">
                    <a:lumMod val="10000"/>
                  </a:schemeClr>
                </a:solidFill>
              </a:rPr>
              <a:t>đề</a:t>
            </a:r>
            <a:r>
              <a:rPr lang="en-US" dirty="0">
                <a:solidFill>
                  <a:schemeClr val="bg1">
                    <a:lumMod val="10000"/>
                  </a:schemeClr>
                </a:solidFill>
              </a:rPr>
              <a:t> </a:t>
            </a:r>
            <a:r>
              <a:rPr lang="en-US" dirty="0" err="1">
                <a:solidFill>
                  <a:schemeClr val="bg1">
                    <a:lumMod val="10000"/>
                  </a:schemeClr>
                </a:solidFill>
              </a:rPr>
              <a:t>tài</a:t>
            </a:r>
            <a:endParaRPr lang="en-US" dirty="0">
              <a:solidFill>
                <a:schemeClr val="bg1">
                  <a:lumMod val="10000"/>
                </a:schemeClr>
              </a:solidFill>
            </a:endParaRPr>
          </a:p>
        </p:txBody>
      </p:sp>
    </p:spTree>
    <p:extLst>
      <p:ext uri="{BB962C8B-B14F-4D97-AF65-F5344CB8AC3E}">
        <p14:creationId xmlns:p14="http://schemas.microsoft.com/office/powerpoint/2010/main" val="3174290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44"/>
        <p:cNvGrpSpPr/>
        <p:nvPr/>
      </p:nvGrpSpPr>
      <p:grpSpPr>
        <a:xfrm>
          <a:off x="0" y="0"/>
          <a:ext cx="0" cy="0"/>
          <a:chOff x="0" y="0"/>
          <a:chExt cx="0" cy="0"/>
        </a:xfrm>
      </p:grpSpPr>
      <p:sp>
        <p:nvSpPr>
          <p:cNvPr id="2145" name="Google Shape;2145;p36"/>
          <p:cNvSpPr/>
          <p:nvPr/>
        </p:nvSpPr>
        <p:spPr>
          <a:xfrm>
            <a:off x="8027866" y="1215773"/>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6" name="Google Shape;2146;p36"/>
          <p:cNvGrpSpPr/>
          <p:nvPr/>
        </p:nvGrpSpPr>
        <p:grpSpPr>
          <a:xfrm rot="-447293">
            <a:off x="8142889" y="394025"/>
            <a:ext cx="878501" cy="1830261"/>
            <a:chOff x="503795" y="323625"/>
            <a:chExt cx="502785" cy="1047439"/>
          </a:xfrm>
        </p:grpSpPr>
        <p:sp>
          <p:nvSpPr>
            <p:cNvPr id="2147" name="Google Shape;2147;p36"/>
            <p:cNvSpPr/>
            <p:nvPr/>
          </p:nvSpPr>
          <p:spPr>
            <a:xfrm>
              <a:off x="674039" y="389120"/>
              <a:ext cx="173925" cy="283742"/>
            </a:xfrm>
            <a:custGeom>
              <a:avLst/>
              <a:gdLst/>
              <a:ahLst/>
              <a:cxnLst/>
              <a:rect l="l" t="t" r="r" b="b"/>
              <a:pathLst>
                <a:path w="3261" h="5320" extrusionOk="0">
                  <a:moveTo>
                    <a:pt x="610" y="1"/>
                  </a:moveTo>
                  <a:cubicBezTo>
                    <a:pt x="438" y="1"/>
                    <a:pt x="238" y="35"/>
                    <a:pt x="0" y="105"/>
                  </a:cubicBezTo>
                  <a:lnTo>
                    <a:pt x="220" y="665"/>
                  </a:lnTo>
                  <a:cubicBezTo>
                    <a:pt x="279" y="654"/>
                    <a:pt x="343" y="647"/>
                    <a:pt x="411" y="647"/>
                  </a:cubicBezTo>
                  <a:cubicBezTo>
                    <a:pt x="687" y="647"/>
                    <a:pt x="1017" y="768"/>
                    <a:pt x="1211" y="1262"/>
                  </a:cubicBezTo>
                  <a:lnTo>
                    <a:pt x="2513" y="4590"/>
                  </a:lnTo>
                  <a:cubicBezTo>
                    <a:pt x="2727" y="5136"/>
                    <a:pt x="2906" y="5320"/>
                    <a:pt x="3030" y="5320"/>
                  </a:cubicBezTo>
                  <a:cubicBezTo>
                    <a:pt x="3196" y="5320"/>
                    <a:pt x="3260" y="4986"/>
                    <a:pt x="3169" y="4753"/>
                  </a:cubicBezTo>
                  <a:lnTo>
                    <a:pt x="1774" y="1189"/>
                  </a:lnTo>
                  <a:cubicBezTo>
                    <a:pt x="1470" y="411"/>
                    <a:pt x="1207" y="1"/>
                    <a:pt x="6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36"/>
            <p:cNvSpPr/>
            <p:nvPr/>
          </p:nvSpPr>
          <p:spPr>
            <a:xfrm>
              <a:off x="515529" y="323625"/>
              <a:ext cx="92803" cy="61655"/>
            </a:xfrm>
            <a:custGeom>
              <a:avLst/>
              <a:gdLst/>
              <a:ahLst/>
              <a:cxnLst/>
              <a:rect l="l" t="t" r="r" b="b"/>
              <a:pathLst>
                <a:path w="1740" h="1156" extrusionOk="0">
                  <a:moveTo>
                    <a:pt x="1159" y="1"/>
                  </a:moveTo>
                  <a:cubicBezTo>
                    <a:pt x="996" y="1"/>
                    <a:pt x="799" y="65"/>
                    <a:pt x="550" y="188"/>
                  </a:cubicBezTo>
                  <a:cubicBezTo>
                    <a:pt x="1" y="459"/>
                    <a:pt x="48" y="741"/>
                    <a:pt x="206" y="1156"/>
                  </a:cubicBezTo>
                  <a:cubicBezTo>
                    <a:pt x="396" y="993"/>
                    <a:pt x="686" y="835"/>
                    <a:pt x="1112" y="663"/>
                  </a:cubicBezTo>
                  <a:cubicBezTo>
                    <a:pt x="1330" y="574"/>
                    <a:pt x="1541" y="516"/>
                    <a:pt x="1739" y="498"/>
                  </a:cubicBezTo>
                  <a:cubicBezTo>
                    <a:pt x="1586" y="158"/>
                    <a:pt x="1414" y="1"/>
                    <a:pt x="1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36"/>
            <p:cNvSpPr/>
            <p:nvPr/>
          </p:nvSpPr>
          <p:spPr>
            <a:xfrm>
              <a:off x="907004" y="1293995"/>
              <a:ext cx="99576" cy="77069"/>
            </a:xfrm>
            <a:custGeom>
              <a:avLst/>
              <a:gdLst/>
              <a:ahLst/>
              <a:cxnLst/>
              <a:rect l="l" t="t" r="r" b="b"/>
              <a:pathLst>
                <a:path w="1867" h="1445" extrusionOk="0">
                  <a:moveTo>
                    <a:pt x="1560" y="0"/>
                  </a:moveTo>
                  <a:cubicBezTo>
                    <a:pt x="1461" y="264"/>
                    <a:pt x="1218" y="465"/>
                    <a:pt x="779" y="636"/>
                  </a:cubicBezTo>
                  <a:cubicBezTo>
                    <a:pt x="582" y="713"/>
                    <a:pt x="415" y="754"/>
                    <a:pt x="269" y="754"/>
                  </a:cubicBezTo>
                  <a:cubicBezTo>
                    <a:pt x="172" y="754"/>
                    <a:pt x="83" y="736"/>
                    <a:pt x="1" y="698"/>
                  </a:cubicBezTo>
                  <a:lnTo>
                    <a:pt x="1" y="698"/>
                  </a:lnTo>
                  <a:cubicBezTo>
                    <a:pt x="24" y="764"/>
                    <a:pt x="63" y="847"/>
                    <a:pt x="128" y="948"/>
                  </a:cubicBezTo>
                  <a:cubicBezTo>
                    <a:pt x="281" y="1288"/>
                    <a:pt x="453" y="1445"/>
                    <a:pt x="708" y="1445"/>
                  </a:cubicBezTo>
                  <a:cubicBezTo>
                    <a:pt x="871" y="1445"/>
                    <a:pt x="1069" y="1380"/>
                    <a:pt x="1317" y="1258"/>
                  </a:cubicBezTo>
                  <a:cubicBezTo>
                    <a:pt x="1867" y="987"/>
                    <a:pt x="1819" y="704"/>
                    <a:pt x="1661" y="289"/>
                  </a:cubicBezTo>
                  <a:cubicBezTo>
                    <a:pt x="1647" y="224"/>
                    <a:pt x="1606" y="112"/>
                    <a:pt x="15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36"/>
            <p:cNvSpPr/>
            <p:nvPr/>
          </p:nvSpPr>
          <p:spPr>
            <a:xfrm>
              <a:off x="507422" y="350452"/>
              <a:ext cx="283689" cy="403639"/>
            </a:xfrm>
            <a:custGeom>
              <a:avLst/>
              <a:gdLst/>
              <a:ahLst/>
              <a:cxnLst/>
              <a:rect l="l" t="t" r="r" b="b"/>
              <a:pathLst>
                <a:path w="5319" h="7568" extrusionOk="0">
                  <a:moveTo>
                    <a:pt x="2026" y="1"/>
                  </a:moveTo>
                  <a:cubicBezTo>
                    <a:pt x="1433" y="1"/>
                    <a:pt x="762" y="340"/>
                    <a:pt x="358" y="653"/>
                  </a:cubicBezTo>
                  <a:cubicBezTo>
                    <a:pt x="16" y="945"/>
                    <a:pt x="0" y="1255"/>
                    <a:pt x="117" y="1700"/>
                  </a:cubicBezTo>
                  <a:cubicBezTo>
                    <a:pt x="138" y="1788"/>
                    <a:pt x="167" y="1882"/>
                    <a:pt x="200" y="1983"/>
                  </a:cubicBezTo>
                  <a:cubicBezTo>
                    <a:pt x="211" y="2017"/>
                    <a:pt x="222" y="2052"/>
                    <a:pt x="234" y="2090"/>
                  </a:cubicBezTo>
                  <a:cubicBezTo>
                    <a:pt x="353" y="2359"/>
                    <a:pt x="488" y="2715"/>
                    <a:pt x="635" y="3116"/>
                  </a:cubicBezTo>
                  <a:cubicBezTo>
                    <a:pt x="686" y="3254"/>
                    <a:pt x="736" y="3398"/>
                    <a:pt x="792" y="3543"/>
                  </a:cubicBezTo>
                  <a:cubicBezTo>
                    <a:pt x="1888" y="6341"/>
                    <a:pt x="2222" y="7434"/>
                    <a:pt x="3038" y="7551"/>
                  </a:cubicBezTo>
                  <a:cubicBezTo>
                    <a:pt x="3069" y="7562"/>
                    <a:pt x="3112" y="7568"/>
                    <a:pt x="3162" y="7568"/>
                  </a:cubicBezTo>
                  <a:cubicBezTo>
                    <a:pt x="3621" y="7568"/>
                    <a:pt x="4774" y="7143"/>
                    <a:pt x="5010" y="6812"/>
                  </a:cubicBezTo>
                  <a:cubicBezTo>
                    <a:pt x="5318" y="6437"/>
                    <a:pt x="5127" y="5944"/>
                    <a:pt x="4767" y="5028"/>
                  </a:cubicBezTo>
                  <a:lnTo>
                    <a:pt x="3121" y="823"/>
                  </a:lnTo>
                  <a:cubicBezTo>
                    <a:pt x="3091" y="727"/>
                    <a:pt x="3054" y="642"/>
                    <a:pt x="3011" y="566"/>
                  </a:cubicBezTo>
                  <a:cubicBezTo>
                    <a:pt x="2786" y="152"/>
                    <a:pt x="2423" y="1"/>
                    <a:pt x="20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36"/>
            <p:cNvSpPr/>
            <p:nvPr/>
          </p:nvSpPr>
          <p:spPr>
            <a:xfrm>
              <a:off x="518089" y="396373"/>
              <a:ext cx="188806" cy="143044"/>
            </a:xfrm>
            <a:custGeom>
              <a:avLst/>
              <a:gdLst/>
              <a:ahLst/>
              <a:cxnLst/>
              <a:rect l="l" t="t" r="r" b="b"/>
              <a:pathLst>
                <a:path w="3540" h="2682" extrusionOk="0">
                  <a:moveTo>
                    <a:pt x="2937" y="1"/>
                  </a:moveTo>
                  <a:cubicBezTo>
                    <a:pt x="1923" y="288"/>
                    <a:pt x="927" y="628"/>
                    <a:pt x="0" y="1122"/>
                  </a:cubicBezTo>
                  <a:cubicBezTo>
                    <a:pt x="11" y="1156"/>
                    <a:pt x="22" y="1191"/>
                    <a:pt x="34" y="1229"/>
                  </a:cubicBezTo>
                  <a:cubicBezTo>
                    <a:pt x="153" y="1498"/>
                    <a:pt x="288" y="1854"/>
                    <a:pt x="435" y="2255"/>
                  </a:cubicBezTo>
                  <a:cubicBezTo>
                    <a:pt x="486" y="2393"/>
                    <a:pt x="537" y="2537"/>
                    <a:pt x="592" y="2682"/>
                  </a:cubicBezTo>
                  <a:cubicBezTo>
                    <a:pt x="1507" y="2156"/>
                    <a:pt x="2519" y="1821"/>
                    <a:pt x="3539" y="1539"/>
                  </a:cubicBezTo>
                  <a:lnTo>
                    <a:pt x="29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36"/>
            <p:cNvSpPr/>
            <p:nvPr/>
          </p:nvSpPr>
          <p:spPr>
            <a:xfrm>
              <a:off x="669399" y="713768"/>
              <a:ext cx="332384" cy="620446"/>
            </a:xfrm>
            <a:custGeom>
              <a:avLst/>
              <a:gdLst/>
              <a:ahLst/>
              <a:cxnLst/>
              <a:rect l="l" t="t" r="r" b="b"/>
              <a:pathLst>
                <a:path w="6232" h="11633" extrusionOk="0">
                  <a:moveTo>
                    <a:pt x="1973" y="0"/>
                  </a:moveTo>
                  <a:cubicBezTo>
                    <a:pt x="1828" y="178"/>
                    <a:pt x="1571" y="328"/>
                    <a:pt x="1167" y="486"/>
                  </a:cubicBezTo>
                  <a:cubicBezTo>
                    <a:pt x="700" y="668"/>
                    <a:pt x="387" y="753"/>
                    <a:pt x="153" y="753"/>
                  </a:cubicBezTo>
                  <a:cubicBezTo>
                    <a:pt x="98" y="753"/>
                    <a:pt x="48" y="748"/>
                    <a:pt x="1" y="739"/>
                  </a:cubicBezTo>
                  <a:lnTo>
                    <a:pt x="1" y="739"/>
                  </a:lnTo>
                  <a:lnTo>
                    <a:pt x="1982" y="5799"/>
                  </a:lnTo>
                  <a:cubicBezTo>
                    <a:pt x="3486" y="9642"/>
                    <a:pt x="3777" y="11271"/>
                    <a:pt x="4456" y="11577"/>
                  </a:cubicBezTo>
                  <a:cubicBezTo>
                    <a:pt x="4538" y="11615"/>
                    <a:pt x="4627" y="11633"/>
                    <a:pt x="4724" y="11633"/>
                  </a:cubicBezTo>
                  <a:cubicBezTo>
                    <a:pt x="4870" y="11633"/>
                    <a:pt x="5037" y="11592"/>
                    <a:pt x="5234" y="11515"/>
                  </a:cubicBezTo>
                  <a:cubicBezTo>
                    <a:pt x="5673" y="11344"/>
                    <a:pt x="5916" y="11143"/>
                    <a:pt x="6015" y="10879"/>
                  </a:cubicBezTo>
                  <a:cubicBezTo>
                    <a:pt x="6231" y="10307"/>
                    <a:pt x="5772" y="9431"/>
                    <a:pt x="5161" y="7870"/>
                  </a:cubicBezTo>
                  <a:cubicBezTo>
                    <a:pt x="4509" y="6204"/>
                    <a:pt x="2832" y="2098"/>
                    <a:pt x="19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36"/>
            <p:cNvSpPr/>
            <p:nvPr/>
          </p:nvSpPr>
          <p:spPr>
            <a:xfrm>
              <a:off x="579477" y="636966"/>
              <a:ext cx="184699" cy="125604"/>
            </a:xfrm>
            <a:custGeom>
              <a:avLst/>
              <a:gdLst/>
              <a:ahLst/>
              <a:cxnLst/>
              <a:rect l="l" t="t" r="r" b="b"/>
              <a:pathLst>
                <a:path w="3463" h="2355" extrusionOk="0">
                  <a:moveTo>
                    <a:pt x="183" y="0"/>
                  </a:moveTo>
                  <a:cubicBezTo>
                    <a:pt x="94" y="0"/>
                    <a:pt x="0" y="82"/>
                    <a:pt x="42" y="191"/>
                  </a:cubicBezTo>
                  <a:cubicBezTo>
                    <a:pt x="157" y="496"/>
                    <a:pt x="287" y="797"/>
                    <a:pt x="430" y="1089"/>
                  </a:cubicBezTo>
                  <a:cubicBezTo>
                    <a:pt x="568" y="1369"/>
                    <a:pt x="721" y="1648"/>
                    <a:pt x="926" y="1883"/>
                  </a:cubicBezTo>
                  <a:cubicBezTo>
                    <a:pt x="1116" y="2103"/>
                    <a:pt x="1343" y="2275"/>
                    <a:pt x="1633" y="2332"/>
                  </a:cubicBezTo>
                  <a:cubicBezTo>
                    <a:pt x="1712" y="2347"/>
                    <a:pt x="1792" y="2354"/>
                    <a:pt x="1871" y="2354"/>
                  </a:cubicBezTo>
                  <a:cubicBezTo>
                    <a:pt x="2047" y="2354"/>
                    <a:pt x="2224" y="2321"/>
                    <a:pt x="2392" y="2273"/>
                  </a:cubicBezTo>
                  <a:cubicBezTo>
                    <a:pt x="2727" y="2178"/>
                    <a:pt x="3046" y="2016"/>
                    <a:pt x="3336" y="1823"/>
                  </a:cubicBezTo>
                  <a:cubicBezTo>
                    <a:pt x="3462" y="1740"/>
                    <a:pt x="3368" y="1571"/>
                    <a:pt x="3246" y="1571"/>
                  </a:cubicBezTo>
                  <a:cubicBezTo>
                    <a:pt x="3220" y="1571"/>
                    <a:pt x="3193" y="1579"/>
                    <a:pt x="3166" y="1596"/>
                  </a:cubicBezTo>
                  <a:cubicBezTo>
                    <a:pt x="2929" y="1754"/>
                    <a:pt x="2672" y="1883"/>
                    <a:pt x="2401" y="1974"/>
                  </a:cubicBezTo>
                  <a:cubicBezTo>
                    <a:pt x="2234" y="2031"/>
                    <a:pt x="2056" y="2072"/>
                    <a:pt x="1878" y="2072"/>
                  </a:cubicBezTo>
                  <a:cubicBezTo>
                    <a:pt x="1835" y="2072"/>
                    <a:pt x="1792" y="2069"/>
                    <a:pt x="1749" y="2064"/>
                  </a:cubicBezTo>
                  <a:cubicBezTo>
                    <a:pt x="1508" y="2034"/>
                    <a:pt x="1320" y="1903"/>
                    <a:pt x="1162" y="1724"/>
                  </a:cubicBezTo>
                  <a:cubicBezTo>
                    <a:pt x="978" y="1513"/>
                    <a:pt x="836" y="1270"/>
                    <a:pt x="712" y="1022"/>
                  </a:cubicBezTo>
                  <a:cubicBezTo>
                    <a:pt x="561" y="717"/>
                    <a:pt x="427" y="405"/>
                    <a:pt x="306" y="88"/>
                  </a:cubicBezTo>
                  <a:cubicBezTo>
                    <a:pt x="283" y="26"/>
                    <a:pt x="234"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36"/>
            <p:cNvSpPr/>
            <p:nvPr/>
          </p:nvSpPr>
          <p:spPr>
            <a:xfrm>
              <a:off x="658625" y="371626"/>
              <a:ext cx="68695" cy="142724"/>
            </a:xfrm>
            <a:custGeom>
              <a:avLst/>
              <a:gdLst/>
              <a:ahLst/>
              <a:cxnLst/>
              <a:rect l="l" t="t" r="r" b="b"/>
              <a:pathLst>
                <a:path w="1288" h="2676" extrusionOk="0">
                  <a:moveTo>
                    <a:pt x="153" y="0"/>
                  </a:moveTo>
                  <a:cubicBezTo>
                    <a:pt x="136" y="0"/>
                    <a:pt x="119" y="3"/>
                    <a:pt x="103" y="9"/>
                  </a:cubicBezTo>
                  <a:cubicBezTo>
                    <a:pt x="27" y="38"/>
                    <a:pt x="1" y="119"/>
                    <a:pt x="22" y="192"/>
                  </a:cubicBezTo>
                  <a:cubicBezTo>
                    <a:pt x="273" y="1016"/>
                    <a:pt x="596" y="1817"/>
                    <a:pt x="988" y="2586"/>
                  </a:cubicBezTo>
                  <a:cubicBezTo>
                    <a:pt x="1014" y="2638"/>
                    <a:pt x="1063" y="2675"/>
                    <a:pt x="1121" y="2675"/>
                  </a:cubicBezTo>
                  <a:cubicBezTo>
                    <a:pt x="1137" y="2675"/>
                    <a:pt x="1154" y="2672"/>
                    <a:pt x="1172" y="2666"/>
                  </a:cubicBezTo>
                  <a:cubicBezTo>
                    <a:pt x="1237" y="2641"/>
                    <a:pt x="1287" y="2550"/>
                    <a:pt x="1252" y="2481"/>
                  </a:cubicBezTo>
                  <a:cubicBezTo>
                    <a:pt x="862" y="1714"/>
                    <a:pt x="538" y="913"/>
                    <a:pt x="288" y="89"/>
                  </a:cubicBezTo>
                  <a:cubicBezTo>
                    <a:pt x="270" y="33"/>
                    <a:pt x="210"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36"/>
            <p:cNvSpPr/>
            <p:nvPr/>
          </p:nvSpPr>
          <p:spPr>
            <a:xfrm>
              <a:off x="807055" y="568857"/>
              <a:ext cx="46775" cy="109070"/>
            </a:xfrm>
            <a:custGeom>
              <a:avLst/>
              <a:gdLst/>
              <a:ahLst/>
              <a:cxnLst/>
              <a:rect l="l" t="t" r="r" b="b"/>
              <a:pathLst>
                <a:path w="877" h="2045" extrusionOk="0">
                  <a:moveTo>
                    <a:pt x="184" y="0"/>
                  </a:moveTo>
                  <a:cubicBezTo>
                    <a:pt x="94" y="0"/>
                    <a:pt x="1" y="82"/>
                    <a:pt x="44" y="192"/>
                  </a:cubicBezTo>
                  <a:lnTo>
                    <a:pt x="400" y="1115"/>
                  </a:lnTo>
                  <a:cubicBezTo>
                    <a:pt x="453" y="1250"/>
                    <a:pt x="523" y="1388"/>
                    <a:pt x="553" y="1530"/>
                  </a:cubicBezTo>
                  <a:cubicBezTo>
                    <a:pt x="570" y="1606"/>
                    <a:pt x="570" y="1750"/>
                    <a:pt x="471" y="1760"/>
                  </a:cubicBezTo>
                  <a:cubicBezTo>
                    <a:pt x="295" y="1781"/>
                    <a:pt x="317" y="2045"/>
                    <a:pt x="482" y="2045"/>
                  </a:cubicBezTo>
                  <a:cubicBezTo>
                    <a:pt x="488" y="2045"/>
                    <a:pt x="493" y="2045"/>
                    <a:pt x="499" y="2044"/>
                  </a:cubicBezTo>
                  <a:cubicBezTo>
                    <a:pt x="673" y="2024"/>
                    <a:pt x="799" y="1884"/>
                    <a:pt x="836" y="1718"/>
                  </a:cubicBezTo>
                  <a:cubicBezTo>
                    <a:pt x="877" y="1539"/>
                    <a:pt x="799" y="1358"/>
                    <a:pt x="735" y="1195"/>
                  </a:cubicBezTo>
                  <a:cubicBezTo>
                    <a:pt x="593" y="827"/>
                    <a:pt x="450" y="456"/>
                    <a:pt x="308" y="88"/>
                  </a:cubicBezTo>
                  <a:cubicBezTo>
                    <a:pt x="284" y="26"/>
                    <a:pt x="235" y="0"/>
                    <a:pt x="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36"/>
            <p:cNvSpPr/>
            <p:nvPr/>
          </p:nvSpPr>
          <p:spPr>
            <a:xfrm>
              <a:off x="503795" y="353332"/>
              <a:ext cx="68695" cy="81923"/>
            </a:xfrm>
            <a:custGeom>
              <a:avLst/>
              <a:gdLst/>
              <a:ahLst/>
              <a:cxnLst/>
              <a:rect l="l" t="t" r="r" b="b"/>
              <a:pathLst>
                <a:path w="1288" h="1536" extrusionOk="0">
                  <a:moveTo>
                    <a:pt x="1122" y="1"/>
                  </a:moveTo>
                  <a:cubicBezTo>
                    <a:pt x="1105" y="1"/>
                    <a:pt x="1089" y="4"/>
                    <a:pt x="1073" y="12"/>
                  </a:cubicBezTo>
                  <a:cubicBezTo>
                    <a:pt x="782" y="156"/>
                    <a:pt x="520" y="347"/>
                    <a:pt x="304" y="590"/>
                  </a:cubicBezTo>
                  <a:cubicBezTo>
                    <a:pt x="104" y="815"/>
                    <a:pt x="1" y="1109"/>
                    <a:pt x="66" y="1408"/>
                  </a:cubicBezTo>
                  <a:cubicBezTo>
                    <a:pt x="81" y="1478"/>
                    <a:pt x="132" y="1535"/>
                    <a:pt x="206" y="1535"/>
                  </a:cubicBezTo>
                  <a:cubicBezTo>
                    <a:pt x="212" y="1535"/>
                    <a:pt x="217" y="1535"/>
                    <a:pt x="222" y="1534"/>
                  </a:cubicBezTo>
                  <a:cubicBezTo>
                    <a:pt x="292" y="1527"/>
                    <a:pt x="364" y="1454"/>
                    <a:pt x="348" y="1378"/>
                  </a:cubicBezTo>
                  <a:cubicBezTo>
                    <a:pt x="295" y="1135"/>
                    <a:pt x="377" y="930"/>
                    <a:pt x="541" y="749"/>
                  </a:cubicBezTo>
                  <a:cubicBezTo>
                    <a:pt x="720" y="554"/>
                    <a:pt x="940" y="393"/>
                    <a:pt x="1178" y="276"/>
                  </a:cubicBezTo>
                  <a:cubicBezTo>
                    <a:pt x="1247" y="242"/>
                    <a:pt x="1287" y="168"/>
                    <a:pt x="1257" y="93"/>
                  </a:cubicBezTo>
                  <a:cubicBezTo>
                    <a:pt x="1237" y="41"/>
                    <a:pt x="1179" y="1"/>
                    <a:pt x="1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36"/>
            <p:cNvSpPr/>
            <p:nvPr/>
          </p:nvSpPr>
          <p:spPr>
            <a:xfrm>
              <a:off x="810682" y="1144871"/>
              <a:ext cx="155472" cy="192913"/>
            </a:xfrm>
            <a:custGeom>
              <a:avLst/>
              <a:gdLst/>
              <a:ahLst/>
              <a:cxnLst/>
              <a:rect l="l" t="t" r="r" b="b"/>
              <a:pathLst>
                <a:path w="2915" h="3617" extrusionOk="0">
                  <a:moveTo>
                    <a:pt x="184" y="1"/>
                  </a:moveTo>
                  <a:cubicBezTo>
                    <a:pt x="93" y="1"/>
                    <a:pt x="0" y="82"/>
                    <a:pt x="43" y="191"/>
                  </a:cubicBezTo>
                  <a:cubicBezTo>
                    <a:pt x="300" y="827"/>
                    <a:pt x="557" y="1465"/>
                    <a:pt x="814" y="2103"/>
                  </a:cubicBezTo>
                  <a:cubicBezTo>
                    <a:pt x="938" y="2410"/>
                    <a:pt x="1050" y="2725"/>
                    <a:pt x="1190" y="3025"/>
                  </a:cubicBezTo>
                  <a:cubicBezTo>
                    <a:pt x="1319" y="3303"/>
                    <a:pt x="1514" y="3512"/>
                    <a:pt x="1817" y="3588"/>
                  </a:cubicBezTo>
                  <a:cubicBezTo>
                    <a:pt x="1895" y="3608"/>
                    <a:pt x="1973" y="3616"/>
                    <a:pt x="2051" y="3616"/>
                  </a:cubicBezTo>
                  <a:cubicBezTo>
                    <a:pt x="2314" y="3616"/>
                    <a:pt x="2573" y="3517"/>
                    <a:pt x="2804" y="3395"/>
                  </a:cubicBezTo>
                  <a:cubicBezTo>
                    <a:pt x="2872" y="3360"/>
                    <a:pt x="2914" y="3289"/>
                    <a:pt x="2884" y="3211"/>
                  </a:cubicBezTo>
                  <a:cubicBezTo>
                    <a:pt x="2865" y="3162"/>
                    <a:pt x="2806" y="3120"/>
                    <a:pt x="2749" y="3120"/>
                  </a:cubicBezTo>
                  <a:cubicBezTo>
                    <a:pt x="2732" y="3120"/>
                    <a:pt x="2715" y="3123"/>
                    <a:pt x="2700" y="3131"/>
                  </a:cubicBezTo>
                  <a:cubicBezTo>
                    <a:pt x="2502" y="3237"/>
                    <a:pt x="2284" y="3332"/>
                    <a:pt x="2056" y="3332"/>
                  </a:cubicBezTo>
                  <a:cubicBezTo>
                    <a:pt x="2012" y="3332"/>
                    <a:pt x="1968" y="3329"/>
                    <a:pt x="1924" y="3321"/>
                  </a:cubicBezTo>
                  <a:cubicBezTo>
                    <a:pt x="1668" y="3276"/>
                    <a:pt x="1528" y="3094"/>
                    <a:pt x="1429" y="2867"/>
                  </a:cubicBezTo>
                  <a:cubicBezTo>
                    <a:pt x="1305" y="2582"/>
                    <a:pt x="1195" y="2289"/>
                    <a:pt x="1078" y="2001"/>
                  </a:cubicBezTo>
                  <a:cubicBezTo>
                    <a:pt x="958" y="1699"/>
                    <a:pt x="836" y="1398"/>
                    <a:pt x="715" y="1097"/>
                  </a:cubicBezTo>
                  <a:lnTo>
                    <a:pt x="309" y="87"/>
                  </a:lnTo>
                  <a:cubicBezTo>
                    <a:pt x="284" y="26"/>
                    <a:pt x="235" y="1"/>
                    <a:pt x="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36"/>
            <p:cNvSpPr/>
            <p:nvPr/>
          </p:nvSpPr>
          <p:spPr>
            <a:xfrm>
              <a:off x="824923" y="852491"/>
              <a:ext cx="68589" cy="142138"/>
            </a:xfrm>
            <a:custGeom>
              <a:avLst/>
              <a:gdLst/>
              <a:ahLst/>
              <a:cxnLst/>
              <a:rect l="l" t="t" r="r" b="b"/>
              <a:pathLst>
                <a:path w="1286" h="2665" extrusionOk="0">
                  <a:moveTo>
                    <a:pt x="185" y="1"/>
                  </a:moveTo>
                  <a:cubicBezTo>
                    <a:pt x="95" y="1"/>
                    <a:pt x="1" y="83"/>
                    <a:pt x="44" y="192"/>
                  </a:cubicBezTo>
                  <a:lnTo>
                    <a:pt x="978" y="2577"/>
                  </a:lnTo>
                  <a:cubicBezTo>
                    <a:pt x="1001" y="2639"/>
                    <a:pt x="1051" y="2665"/>
                    <a:pt x="1102" y="2665"/>
                  </a:cubicBezTo>
                  <a:cubicBezTo>
                    <a:pt x="1192" y="2665"/>
                    <a:pt x="1285" y="2583"/>
                    <a:pt x="1242" y="2473"/>
                  </a:cubicBezTo>
                  <a:lnTo>
                    <a:pt x="308" y="88"/>
                  </a:lnTo>
                  <a:cubicBezTo>
                    <a:pt x="285" y="27"/>
                    <a:pt x="235"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36"/>
            <p:cNvSpPr/>
            <p:nvPr/>
          </p:nvSpPr>
          <p:spPr>
            <a:xfrm>
              <a:off x="891804" y="1018521"/>
              <a:ext cx="33761" cy="57495"/>
            </a:xfrm>
            <a:custGeom>
              <a:avLst/>
              <a:gdLst/>
              <a:ahLst/>
              <a:cxnLst/>
              <a:rect l="l" t="t" r="r" b="b"/>
              <a:pathLst>
                <a:path w="633" h="1078" extrusionOk="0">
                  <a:moveTo>
                    <a:pt x="159" y="0"/>
                  </a:moveTo>
                  <a:cubicBezTo>
                    <a:pt x="143" y="0"/>
                    <a:pt x="126" y="3"/>
                    <a:pt x="110" y="10"/>
                  </a:cubicBezTo>
                  <a:cubicBezTo>
                    <a:pt x="41" y="42"/>
                    <a:pt x="0" y="120"/>
                    <a:pt x="30" y="194"/>
                  </a:cubicBezTo>
                  <a:lnTo>
                    <a:pt x="341" y="987"/>
                  </a:lnTo>
                  <a:cubicBezTo>
                    <a:pt x="361" y="1040"/>
                    <a:pt x="418" y="1078"/>
                    <a:pt x="476" y="1078"/>
                  </a:cubicBezTo>
                  <a:cubicBezTo>
                    <a:pt x="492" y="1078"/>
                    <a:pt x="509" y="1075"/>
                    <a:pt x="525" y="1068"/>
                  </a:cubicBezTo>
                  <a:cubicBezTo>
                    <a:pt x="594" y="1036"/>
                    <a:pt x="633" y="958"/>
                    <a:pt x="605" y="884"/>
                  </a:cubicBezTo>
                  <a:lnTo>
                    <a:pt x="294" y="92"/>
                  </a:lnTo>
                  <a:cubicBezTo>
                    <a:pt x="274" y="38"/>
                    <a:pt x="217" y="0"/>
                    <a:pt x="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0" name="Google Shape;2160;p36"/>
          <p:cNvSpPr/>
          <p:nvPr/>
        </p:nvSpPr>
        <p:spPr>
          <a:xfrm>
            <a:off x="7771066" y="859986"/>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36"/>
          <p:cNvSpPr txBox="1">
            <a:spLocks noGrp="1"/>
          </p:cNvSpPr>
          <p:nvPr>
            <p:ph type="title"/>
          </p:nvPr>
        </p:nvSpPr>
        <p:spPr>
          <a:xfrm>
            <a:off x="720000" y="445025"/>
            <a:ext cx="7002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highlight>
                  <a:schemeClr val="dk2"/>
                </a:highlight>
              </a:rPr>
              <a:t>1.1 </a:t>
            </a:r>
            <a:r>
              <a:rPr lang="en-US" dirty="0" err="1">
                <a:highlight>
                  <a:schemeClr val="dk2"/>
                </a:highlight>
              </a:rPr>
              <a:t>Lí</a:t>
            </a:r>
            <a:r>
              <a:rPr lang="en-US" dirty="0">
                <a:highlight>
                  <a:schemeClr val="dk2"/>
                </a:highlight>
              </a:rPr>
              <a:t> do </a:t>
            </a:r>
            <a:r>
              <a:rPr lang="en-US" dirty="0" err="1">
                <a:highlight>
                  <a:schemeClr val="dk2"/>
                </a:highlight>
              </a:rPr>
              <a:t>chọn</a:t>
            </a:r>
            <a:r>
              <a:rPr lang="en-US" dirty="0">
                <a:highlight>
                  <a:schemeClr val="dk2"/>
                </a:highlight>
              </a:rPr>
              <a:t> </a:t>
            </a:r>
            <a:r>
              <a:rPr lang="en-US" dirty="0" err="1">
                <a:highlight>
                  <a:schemeClr val="dk2"/>
                </a:highlight>
              </a:rPr>
              <a:t>đề</a:t>
            </a:r>
            <a:r>
              <a:rPr lang="en-US" dirty="0">
                <a:highlight>
                  <a:schemeClr val="dk2"/>
                </a:highlight>
              </a:rPr>
              <a:t> </a:t>
            </a:r>
            <a:r>
              <a:rPr lang="en-US" dirty="0" err="1">
                <a:highlight>
                  <a:schemeClr val="dk2"/>
                </a:highlight>
              </a:rPr>
              <a:t>tài</a:t>
            </a:r>
            <a:endParaRPr dirty="0">
              <a:highlight>
                <a:schemeClr val="dk2"/>
              </a:highlight>
            </a:endParaRPr>
          </a:p>
        </p:txBody>
      </p:sp>
      <p:sp>
        <p:nvSpPr>
          <p:cNvPr id="2166" name="Google Shape;2166;p36"/>
          <p:cNvSpPr/>
          <p:nvPr/>
        </p:nvSpPr>
        <p:spPr>
          <a:xfrm>
            <a:off x="609516" y="4604011"/>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rgbClr val="FCD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177;p37">
            <a:extLst>
              <a:ext uri="{FF2B5EF4-FFF2-40B4-BE49-F238E27FC236}">
                <a16:creationId xmlns:a16="http://schemas.microsoft.com/office/drawing/2014/main" id="{410FAFCE-6FC3-AEA6-2265-C2EDA3E4978A}"/>
              </a:ext>
            </a:extLst>
          </p:cNvPr>
          <p:cNvSpPr txBox="1">
            <a:spLocks noGrp="1"/>
          </p:cNvSpPr>
          <p:nvPr/>
        </p:nvSpPr>
        <p:spPr>
          <a:xfrm>
            <a:off x="8290517" y="4382272"/>
            <a:ext cx="459947" cy="44347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ebas Neue"/>
              <a:buNone/>
              <a:defRPr sz="2400" b="1" i="0" u="none" strike="noStrike" cap="none">
                <a:solidFill>
                  <a:schemeClr val="dk1"/>
                </a:solidFill>
                <a:latin typeface="Varela Round"/>
                <a:ea typeface="Varela Round"/>
                <a:cs typeface="Varela Round"/>
                <a:sym typeface="Varela Round"/>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lvl="0" indent="0" algn="r" rtl="0">
              <a:spcBef>
                <a:spcPts val="0"/>
              </a:spcBef>
              <a:spcAft>
                <a:spcPts val="0"/>
              </a:spcAft>
              <a:buNone/>
            </a:pPr>
            <a:r>
              <a:rPr lang="en-US" sz="1800"/>
              <a:t>2</a:t>
            </a:r>
            <a:endParaRPr sz="2800"/>
          </a:p>
        </p:txBody>
      </p:sp>
      <p:sp>
        <p:nvSpPr>
          <p:cNvPr id="3" name="TextBox 2">
            <a:extLst>
              <a:ext uri="{FF2B5EF4-FFF2-40B4-BE49-F238E27FC236}">
                <a16:creationId xmlns:a16="http://schemas.microsoft.com/office/drawing/2014/main" id="{8694CA82-2BF4-8949-8F72-CA7F76503610}"/>
              </a:ext>
            </a:extLst>
          </p:cNvPr>
          <p:cNvSpPr txBox="1"/>
          <p:nvPr/>
        </p:nvSpPr>
        <p:spPr>
          <a:xfrm>
            <a:off x="719999" y="1245471"/>
            <a:ext cx="7246949" cy="400110"/>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dịch</a:t>
            </a:r>
            <a:r>
              <a:rPr lang="en-US" sz="2000" dirty="0">
                <a:latin typeface="Times New Roman" panose="02020603050405020304" pitchFamily="18" charset="0"/>
                <a:cs typeface="Times New Roman" panose="02020603050405020304" pitchFamily="18" charset="0"/>
              </a:rPr>
              <a:t> covid-19, </a:t>
            </a:r>
            <a:r>
              <a:rPr lang="en-US" sz="2000" dirty="0" err="1">
                <a:latin typeface="Times New Roman" panose="02020603050405020304" pitchFamily="18" charset="0"/>
                <a:cs typeface="Times New Roman" panose="02020603050405020304" pitchFamily="18" charset="0"/>
              </a:rPr>
              <a:t>ngành</a:t>
            </a:r>
            <a:r>
              <a:rPr lang="en-US" sz="2000" dirty="0">
                <a:latin typeface="Times New Roman" panose="02020603050405020304" pitchFamily="18" charset="0"/>
                <a:cs typeface="Times New Roman" panose="02020603050405020304" pitchFamily="18" charset="0"/>
              </a:rPr>
              <a:t> F&amp;B </a:t>
            </a:r>
            <a:r>
              <a:rPr lang="en-US" sz="2000" dirty="0" err="1">
                <a:latin typeface="Times New Roman" panose="02020603050405020304" pitchFamily="18" charset="0"/>
                <a:cs typeface="Times New Roman" panose="02020603050405020304" pitchFamily="18" charset="0"/>
              </a:rPr>
              <a:t>đã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chịu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nhiều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khăn</a:t>
            </a:r>
            <a:endParaRPr lang="x-none" sz="2000" dirty="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8694CA82-2BF4-8949-8F72-CA7F76503610}"/>
              </a:ext>
            </a:extLst>
          </p:cNvPr>
          <p:cNvSpPr txBox="1"/>
          <p:nvPr/>
        </p:nvSpPr>
        <p:spPr>
          <a:xfrm>
            <a:off x="713226" y="1703972"/>
            <a:ext cx="7246949" cy="400110"/>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cửa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vừa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nhỏ</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hoặc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đóng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cửa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vì</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tài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chính</a:t>
            </a:r>
            <a:r>
              <a:rPr lang="en-US" sz="2000" dirty="0">
                <a:latin typeface="Times New Roman" panose="02020603050405020304" pitchFamily="18" charset="0"/>
                <a:cs typeface="Times New Roman" panose="02020603050405020304" pitchFamily="18" charset="0"/>
              </a:rPr>
              <a:t>.</a:t>
            </a:r>
            <a:endParaRPr lang="x-none" sz="2000"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8694CA82-2BF4-8949-8F72-CA7F76503610}"/>
              </a:ext>
            </a:extLst>
          </p:cNvPr>
          <p:cNvSpPr txBox="1"/>
          <p:nvPr/>
        </p:nvSpPr>
        <p:spPr>
          <a:xfrm>
            <a:off x="719998" y="2174673"/>
            <a:ext cx="7246949" cy="400110"/>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Sau</a:t>
            </a:r>
            <a:r>
              <a:rPr lang="en-US" sz="2000" dirty="0">
                <a:latin typeface="Times New Roman" panose="02020603050405020304" pitchFamily="18" charset="0"/>
                <a:cs typeface="Times New Roman" panose="02020603050405020304" pitchFamily="18" charset="0"/>
              </a:rPr>
              <a:t> covid-19, </a:t>
            </a:r>
            <a:r>
              <a:rPr lang="en-US" sz="2000" dirty="0" err="1">
                <a:latin typeface="Times New Roman" panose="02020603050405020304" pitchFamily="18" charset="0"/>
                <a:cs typeface="Times New Roman" panose="02020603050405020304" pitchFamily="18" charset="0"/>
              </a:rPr>
              <a:t>thị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trường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phục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hồi</a:t>
            </a:r>
            <a:endParaRPr lang="x-none" sz="2000"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8694CA82-2BF4-8949-8F72-CA7F76503610}"/>
              </a:ext>
            </a:extLst>
          </p:cNvPr>
          <p:cNvSpPr txBox="1"/>
          <p:nvPr/>
        </p:nvSpPr>
        <p:spPr>
          <a:xfrm>
            <a:off x="713226" y="2672897"/>
            <a:ext cx="7246949" cy="400110"/>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Đồ</a:t>
            </a:r>
            <a:r>
              <a:rPr lang="en-US" sz="2000" dirty="0">
                <a:latin typeface="Times New Roman" panose="02020603050405020304" pitchFamily="18" charset="0"/>
                <a:cs typeface="Times New Roman" panose="02020603050405020304" pitchFamily="18" charset="0"/>
              </a:rPr>
              <a:t> ăn </a:t>
            </a:r>
            <a:r>
              <a:rPr lang="en-US" sz="2000" dirty="0" err="1">
                <a:latin typeface="Times New Roman" panose="02020603050405020304" pitchFamily="18" charset="0"/>
                <a:cs typeface="Times New Roman" panose="02020603050405020304" pitchFamily="18" charset="0"/>
              </a:rPr>
              <a:t>nhanh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sẽ</a:t>
            </a:r>
            <a:r>
              <a:rPr lang="en-US" sz="2000" dirty="0">
                <a:latin typeface="Times New Roman" panose="02020603050405020304" pitchFamily="18" charset="0"/>
                <a:cs typeface="Times New Roman" panose="02020603050405020304" pitchFamily="18" charset="0"/>
              </a:rPr>
              <a:t> được </a:t>
            </a:r>
            <a:r>
              <a:rPr lang="en-US" sz="2000" dirty="0" err="1">
                <a:latin typeface="Times New Roman" panose="02020603050405020304" pitchFamily="18" charset="0"/>
                <a:cs typeface="Times New Roman" panose="02020603050405020304" pitchFamily="18" charset="0"/>
              </a:rPr>
              <a:t>sự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yêu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thích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tâm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trẻ</a:t>
            </a:r>
            <a:endParaRPr lang="x-none" sz="2000"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8694CA82-2BF4-8949-8F72-CA7F76503610}"/>
              </a:ext>
            </a:extLst>
          </p:cNvPr>
          <p:cNvSpPr txBox="1"/>
          <p:nvPr/>
        </p:nvSpPr>
        <p:spPr>
          <a:xfrm>
            <a:off x="713224" y="3602007"/>
            <a:ext cx="7246949" cy="400110"/>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=&gt; </a:t>
            </a:r>
            <a:r>
              <a:rPr lang="en-US" sz="2000" dirty="0" err="1">
                <a:latin typeface="Times New Roman" panose="02020603050405020304" pitchFamily="18" charset="0"/>
                <a:cs typeface="Times New Roman" panose="02020603050405020304" pitchFamily="18" charset="0"/>
              </a:rPr>
              <a:t>Đóng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góp</a:t>
            </a:r>
            <a:r>
              <a:rPr lang="en-US" sz="2000" dirty="0">
                <a:latin typeface="Times New Roman" panose="02020603050405020304" pitchFamily="18" charset="0"/>
                <a:cs typeface="Times New Roman" panose="02020603050405020304" pitchFamily="18" charset="0"/>
              </a:rPr>
              <a:t> GDP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quốc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gia</a:t>
            </a:r>
            <a:endParaRPr lang="x-none" sz="2000"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8694CA82-2BF4-8949-8F72-CA7F76503610}"/>
              </a:ext>
            </a:extLst>
          </p:cNvPr>
          <p:cNvSpPr txBox="1"/>
          <p:nvPr/>
        </p:nvSpPr>
        <p:spPr>
          <a:xfrm>
            <a:off x="713225" y="3143598"/>
            <a:ext cx="7246949" cy="400110"/>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=&gt; </a:t>
            </a:r>
            <a:r>
              <a:rPr lang="en-US" sz="2000" dirty="0" err="1">
                <a:latin typeface="Times New Roman" panose="02020603050405020304" pitchFamily="18" charset="0"/>
                <a:cs typeface="Times New Roman" panose="02020603050405020304" pitchFamily="18" charset="0"/>
              </a:rPr>
              <a:t>Xây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dựng</a:t>
            </a:r>
            <a:r>
              <a:rPr lang="en-US" sz="2000" dirty="0">
                <a:latin typeface="Times New Roman" panose="02020603050405020304" pitchFamily="18" charset="0"/>
                <a:cs typeface="Times New Roman" panose="02020603050405020304" pitchFamily="18" charset="0"/>
              </a:rPr>
              <a:t> website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tiếp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hàng</a:t>
            </a:r>
            <a:r>
              <a:rPr lang="en-US" sz="2000" dirty="0">
                <a:latin typeface="Times New Roman" panose="02020603050405020304" pitchFamily="18" charset="0"/>
                <a:cs typeface="Times New Roman" panose="02020603050405020304" pitchFamily="18" charset="0"/>
              </a:rPr>
              <a:t> online</a:t>
            </a:r>
            <a:endParaRPr lang="x-none"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5845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44"/>
        <p:cNvGrpSpPr/>
        <p:nvPr/>
      </p:nvGrpSpPr>
      <p:grpSpPr>
        <a:xfrm>
          <a:off x="0" y="0"/>
          <a:ext cx="0" cy="0"/>
          <a:chOff x="0" y="0"/>
          <a:chExt cx="0" cy="0"/>
        </a:xfrm>
      </p:grpSpPr>
      <p:sp>
        <p:nvSpPr>
          <p:cNvPr id="2145" name="Google Shape;2145;p36"/>
          <p:cNvSpPr/>
          <p:nvPr/>
        </p:nvSpPr>
        <p:spPr>
          <a:xfrm>
            <a:off x="8027866" y="1215773"/>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6" name="Google Shape;2146;p36"/>
          <p:cNvGrpSpPr/>
          <p:nvPr/>
        </p:nvGrpSpPr>
        <p:grpSpPr>
          <a:xfrm rot="-447293">
            <a:off x="8142889" y="394025"/>
            <a:ext cx="878501" cy="1830261"/>
            <a:chOff x="503795" y="323625"/>
            <a:chExt cx="502785" cy="1047439"/>
          </a:xfrm>
        </p:grpSpPr>
        <p:sp>
          <p:nvSpPr>
            <p:cNvPr id="2147" name="Google Shape;2147;p36"/>
            <p:cNvSpPr/>
            <p:nvPr/>
          </p:nvSpPr>
          <p:spPr>
            <a:xfrm>
              <a:off x="674039" y="389120"/>
              <a:ext cx="173925" cy="283742"/>
            </a:xfrm>
            <a:custGeom>
              <a:avLst/>
              <a:gdLst/>
              <a:ahLst/>
              <a:cxnLst/>
              <a:rect l="l" t="t" r="r" b="b"/>
              <a:pathLst>
                <a:path w="3261" h="5320" extrusionOk="0">
                  <a:moveTo>
                    <a:pt x="610" y="1"/>
                  </a:moveTo>
                  <a:cubicBezTo>
                    <a:pt x="438" y="1"/>
                    <a:pt x="238" y="35"/>
                    <a:pt x="0" y="105"/>
                  </a:cubicBezTo>
                  <a:lnTo>
                    <a:pt x="220" y="665"/>
                  </a:lnTo>
                  <a:cubicBezTo>
                    <a:pt x="279" y="654"/>
                    <a:pt x="343" y="647"/>
                    <a:pt x="411" y="647"/>
                  </a:cubicBezTo>
                  <a:cubicBezTo>
                    <a:pt x="687" y="647"/>
                    <a:pt x="1017" y="768"/>
                    <a:pt x="1211" y="1262"/>
                  </a:cubicBezTo>
                  <a:lnTo>
                    <a:pt x="2513" y="4590"/>
                  </a:lnTo>
                  <a:cubicBezTo>
                    <a:pt x="2727" y="5136"/>
                    <a:pt x="2906" y="5320"/>
                    <a:pt x="3030" y="5320"/>
                  </a:cubicBezTo>
                  <a:cubicBezTo>
                    <a:pt x="3196" y="5320"/>
                    <a:pt x="3260" y="4986"/>
                    <a:pt x="3169" y="4753"/>
                  </a:cubicBezTo>
                  <a:lnTo>
                    <a:pt x="1774" y="1189"/>
                  </a:lnTo>
                  <a:cubicBezTo>
                    <a:pt x="1470" y="411"/>
                    <a:pt x="1207" y="1"/>
                    <a:pt x="6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36"/>
            <p:cNvSpPr/>
            <p:nvPr/>
          </p:nvSpPr>
          <p:spPr>
            <a:xfrm>
              <a:off x="515529" y="323625"/>
              <a:ext cx="92803" cy="61655"/>
            </a:xfrm>
            <a:custGeom>
              <a:avLst/>
              <a:gdLst/>
              <a:ahLst/>
              <a:cxnLst/>
              <a:rect l="l" t="t" r="r" b="b"/>
              <a:pathLst>
                <a:path w="1740" h="1156" extrusionOk="0">
                  <a:moveTo>
                    <a:pt x="1159" y="1"/>
                  </a:moveTo>
                  <a:cubicBezTo>
                    <a:pt x="996" y="1"/>
                    <a:pt x="799" y="65"/>
                    <a:pt x="550" y="188"/>
                  </a:cubicBezTo>
                  <a:cubicBezTo>
                    <a:pt x="1" y="459"/>
                    <a:pt x="48" y="741"/>
                    <a:pt x="206" y="1156"/>
                  </a:cubicBezTo>
                  <a:cubicBezTo>
                    <a:pt x="396" y="993"/>
                    <a:pt x="686" y="835"/>
                    <a:pt x="1112" y="663"/>
                  </a:cubicBezTo>
                  <a:cubicBezTo>
                    <a:pt x="1330" y="574"/>
                    <a:pt x="1541" y="516"/>
                    <a:pt x="1739" y="498"/>
                  </a:cubicBezTo>
                  <a:cubicBezTo>
                    <a:pt x="1586" y="158"/>
                    <a:pt x="1414" y="1"/>
                    <a:pt x="1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36"/>
            <p:cNvSpPr/>
            <p:nvPr/>
          </p:nvSpPr>
          <p:spPr>
            <a:xfrm>
              <a:off x="907004" y="1293995"/>
              <a:ext cx="99576" cy="77069"/>
            </a:xfrm>
            <a:custGeom>
              <a:avLst/>
              <a:gdLst/>
              <a:ahLst/>
              <a:cxnLst/>
              <a:rect l="l" t="t" r="r" b="b"/>
              <a:pathLst>
                <a:path w="1867" h="1445" extrusionOk="0">
                  <a:moveTo>
                    <a:pt x="1560" y="0"/>
                  </a:moveTo>
                  <a:cubicBezTo>
                    <a:pt x="1461" y="264"/>
                    <a:pt x="1218" y="465"/>
                    <a:pt x="779" y="636"/>
                  </a:cubicBezTo>
                  <a:cubicBezTo>
                    <a:pt x="582" y="713"/>
                    <a:pt x="415" y="754"/>
                    <a:pt x="269" y="754"/>
                  </a:cubicBezTo>
                  <a:cubicBezTo>
                    <a:pt x="172" y="754"/>
                    <a:pt x="83" y="736"/>
                    <a:pt x="1" y="698"/>
                  </a:cubicBezTo>
                  <a:lnTo>
                    <a:pt x="1" y="698"/>
                  </a:lnTo>
                  <a:cubicBezTo>
                    <a:pt x="24" y="764"/>
                    <a:pt x="63" y="847"/>
                    <a:pt x="128" y="948"/>
                  </a:cubicBezTo>
                  <a:cubicBezTo>
                    <a:pt x="281" y="1288"/>
                    <a:pt x="453" y="1445"/>
                    <a:pt x="708" y="1445"/>
                  </a:cubicBezTo>
                  <a:cubicBezTo>
                    <a:pt x="871" y="1445"/>
                    <a:pt x="1069" y="1380"/>
                    <a:pt x="1317" y="1258"/>
                  </a:cubicBezTo>
                  <a:cubicBezTo>
                    <a:pt x="1867" y="987"/>
                    <a:pt x="1819" y="704"/>
                    <a:pt x="1661" y="289"/>
                  </a:cubicBezTo>
                  <a:cubicBezTo>
                    <a:pt x="1647" y="224"/>
                    <a:pt x="1606" y="112"/>
                    <a:pt x="15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36"/>
            <p:cNvSpPr/>
            <p:nvPr/>
          </p:nvSpPr>
          <p:spPr>
            <a:xfrm>
              <a:off x="507422" y="350452"/>
              <a:ext cx="283689" cy="403639"/>
            </a:xfrm>
            <a:custGeom>
              <a:avLst/>
              <a:gdLst/>
              <a:ahLst/>
              <a:cxnLst/>
              <a:rect l="l" t="t" r="r" b="b"/>
              <a:pathLst>
                <a:path w="5319" h="7568" extrusionOk="0">
                  <a:moveTo>
                    <a:pt x="2026" y="1"/>
                  </a:moveTo>
                  <a:cubicBezTo>
                    <a:pt x="1433" y="1"/>
                    <a:pt x="762" y="340"/>
                    <a:pt x="358" y="653"/>
                  </a:cubicBezTo>
                  <a:cubicBezTo>
                    <a:pt x="16" y="945"/>
                    <a:pt x="0" y="1255"/>
                    <a:pt x="117" y="1700"/>
                  </a:cubicBezTo>
                  <a:cubicBezTo>
                    <a:pt x="138" y="1788"/>
                    <a:pt x="167" y="1882"/>
                    <a:pt x="200" y="1983"/>
                  </a:cubicBezTo>
                  <a:cubicBezTo>
                    <a:pt x="211" y="2017"/>
                    <a:pt x="222" y="2052"/>
                    <a:pt x="234" y="2090"/>
                  </a:cubicBezTo>
                  <a:cubicBezTo>
                    <a:pt x="353" y="2359"/>
                    <a:pt x="488" y="2715"/>
                    <a:pt x="635" y="3116"/>
                  </a:cubicBezTo>
                  <a:cubicBezTo>
                    <a:pt x="686" y="3254"/>
                    <a:pt x="736" y="3398"/>
                    <a:pt x="792" y="3543"/>
                  </a:cubicBezTo>
                  <a:cubicBezTo>
                    <a:pt x="1888" y="6341"/>
                    <a:pt x="2222" y="7434"/>
                    <a:pt x="3038" y="7551"/>
                  </a:cubicBezTo>
                  <a:cubicBezTo>
                    <a:pt x="3069" y="7562"/>
                    <a:pt x="3112" y="7568"/>
                    <a:pt x="3162" y="7568"/>
                  </a:cubicBezTo>
                  <a:cubicBezTo>
                    <a:pt x="3621" y="7568"/>
                    <a:pt x="4774" y="7143"/>
                    <a:pt x="5010" y="6812"/>
                  </a:cubicBezTo>
                  <a:cubicBezTo>
                    <a:pt x="5318" y="6437"/>
                    <a:pt x="5127" y="5944"/>
                    <a:pt x="4767" y="5028"/>
                  </a:cubicBezTo>
                  <a:lnTo>
                    <a:pt x="3121" y="823"/>
                  </a:lnTo>
                  <a:cubicBezTo>
                    <a:pt x="3091" y="727"/>
                    <a:pt x="3054" y="642"/>
                    <a:pt x="3011" y="566"/>
                  </a:cubicBezTo>
                  <a:cubicBezTo>
                    <a:pt x="2786" y="152"/>
                    <a:pt x="2423" y="1"/>
                    <a:pt x="20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36"/>
            <p:cNvSpPr/>
            <p:nvPr/>
          </p:nvSpPr>
          <p:spPr>
            <a:xfrm>
              <a:off x="518089" y="396373"/>
              <a:ext cx="188806" cy="143044"/>
            </a:xfrm>
            <a:custGeom>
              <a:avLst/>
              <a:gdLst/>
              <a:ahLst/>
              <a:cxnLst/>
              <a:rect l="l" t="t" r="r" b="b"/>
              <a:pathLst>
                <a:path w="3540" h="2682" extrusionOk="0">
                  <a:moveTo>
                    <a:pt x="2937" y="1"/>
                  </a:moveTo>
                  <a:cubicBezTo>
                    <a:pt x="1923" y="288"/>
                    <a:pt x="927" y="628"/>
                    <a:pt x="0" y="1122"/>
                  </a:cubicBezTo>
                  <a:cubicBezTo>
                    <a:pt x="11" y="1156"/>
                    <a:pt x="22" y="1191"/>
                    <a:pt x="34" y="1229"/>
                  </a:cubicBezTo>
                  <a:cubicBezTo>
                    <a:pt x="153" y="1498"/>
                    <a:pt x="288" y="1854"/>
                    <a:pt x="435" y="2255"/>
                  </a:cubicBezTo>
                  <a:cubicBezTo>
                    <a:pt x="486" y="2393"/>
                    <a:pt x="537" y="2537"/>
                    <a:pt x="592" y="2682"/>
                  </a:cubicBezTo>
                  <a:cubicBezTo>
                    <a:pt x="1507" y="2156"/>
                    <a:pt x="2519" y="1821"/>
                    <a:pt x="3539" y="1539"/>
                  </a:cubicBezTo>
                  <a:lnTo>
                    <a:pt x="29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36"/>
            <p:cNvSpPr/>
            <p:nvPr/>
          </p:nvSpPr>
          <p:spPr>
            <a:xfrm>
              <a:off x="669399" y="713768"/>
              <a:ext cx="332384" cy="620446"/>
            </a:xfrm>
            <a:custGeom>
              <a:avLst/>
              <a:gdLst/>
              <a:ahLst/>
              <a:cxnLst/>
              <a:rect l="l" t="t" r="r" b="b"/>
              <a:pathLst>
                <a:path w="6232" h="11633" extrusionOk="0">
                  <a:moveTo>
                    <a:pt x="1973" y="0"/>
                  </a:moveTo>
                  <a:cubicBezTo>
                    <a:pt x="1828" y="178"/>
                    <a:pt x="1571" y="328"/>
                    <a:pt x="1167" y="486"/>
                  </a:cubicBezTo>
                  <a:cubicBezTo>
                    <a:pt x="700" y="668"/>
                    <a:pt x="387" y="753"/>
                    <a:pt x="153" y="753"/>
                  </a:cubicBezTo>
                  <a:cubicBezTo>
                    <a:pt x="98" y="753"/>
                    <a:pt x="48" y="748"/>
                    <a:pt x="1" y="739"/>
                  </a:cubicBezTo>
                  <a:lnTo>
                    <a:pt x="1" y="739"/>
                  </a:lnTo>
                  <a:lnTo>
                    <a:pt x="1982" y="5799"/>
                  </a:lnTo>
                  <a:cubicBezTo>
                    <a:pt x="3486" y="9642"/>
                    <a:pt x="3777" y="11271"/>
                    <a:pt x="4456" y="11577"/>
                  </a:cubicBezTo>
                  <a:cubicBezTo>
                    <a:pt x="4538" y="11615"/>
                    <a:pt x="4627" y="11633"/>
                    <a:pt x="4724" y="11633"/>
                  </a:cubicBezTo>
                  <a:cubicBezTo>
                    <a:pt x="4870" y="11633"/>
                    <a:pt x="5037" y="11592"/>
                    <a:pt x="5234" y="11515"/>
                  </a:cubicBezTo>
                  <a:cubicBezTo>
                    <a:pt x="5673" y="11344"/>
                    <a:pt x="5916" y="11143"/>
                    <a:pt x="6015" y="10879"/>
                  </a:cubicBezTo>
                  <a:cubicBezTo>
                    <a:pt x="6231" y="10307"/>
                    <a:pt x="5772" y="9431"/>
                    <a:pt x="5161" y="7870"/>
                  </a:cubicBezTo>
                  <a:cubicBezTo>
                    <a:pt x="4509" y="6204"/>
                    <a:pt x="2832" y="2098"/>
                    <a:pt x="19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36"/>
            <p:cNvSpPr/>
            <p:nvPr/>
          </p:nvSpPr>
          <p:spPr>
            <a:xfrm>
              <a:off x="579477" y="636966"/>
              <a:ext cx="184699" cy="125604"/>
            </a:xfrm>
            <a:custGeom>
              <a:avLst/>
              <a:gdLst/>
              <a:ahLst/>
              <a:cxnLst/>
              <a:rect l="l" t="t" r="r" b="b"/>
              <a:pathLst>
                <a:path w="3463" h="2355" extrusionOk="0">
                  <a:moveTo>
                    <a:pt x="183" y="0"/>
                  </a:moveTo>
                  <a:cubicBezTo>
                    <a:pt x="94" y="0"/>
                    <a:pt x="0" y="82"/>
                    <a:pt x="42" y="191"/>
                  </a:cubicBezTo>
                  <a:cubicBezTo>
                    <a:pt x="157" y="496"/>
                    <a:pt x="287" y="797"/>
                    <a:pt x="430" y="1089"/>
                  </a:cubicBezTo>
                  <a:cubicBezTo>
                    <a:pt x="568" y="1369"/>
                    <a:pt x="721" y="1648"/>
                    <a:pt x="926" y="1883"/>
                  </a:cubicBezTo>
                  <a:cubicBezTo>
                    <a:pt x="1116" y="2103"/>
                    <a:pt x="1343" y="2275"/>
                    <a:pt x="1633" y="2332"/>
                  </a:cubicBezTo>
                  <a:cubicBezTo>
                    <a:pt x="1712" y="2347"/>
                    <a:pt x="1792" y="2354"/>
                    <a:pt x="1871" y="2354"/>
                  </a:cubicBezTo>
                  <a:cubicBezTo>
                    <a:pt x="2047" y="2354"/>
                    <a:pt x="2224" y="2321"/>
                    <a:pt x="2392" y="2273"/>
                  </a:cubicBezTo>
                  <a:cubicBezTo>
                    <a:pt x="2727" y="2178"/>
                    <a:pt x="3046" y="2016"/>
                    <a:pt x="3336" y="1823"/>
                  </a:cubicBezTo>
                  <a:cubicBezTo>
                    <a:pt x="3462" y="1740"/>
                    <a:pt x="3368" y="1571"/>
                    <a:pt x="3246" y="1571"/>
                  </a:cubicBezTo>
                  <a:cubicBezTo>
                    <a:pt x="3220" y="1571"/>
                    <a:pt x="3193" y="1579"/>
                    <a:pt x="3166" y="1596"/>
                  </a:cubicBezTo>
                  <a:cubicBezTo>
                    <a:pt x="2929" y="1754"/>
                    <a:pt x="2672" y="1883"/>
                    <a:pt x="2401" y="1974"/>
                  </a:cubicBezTo>
                  <a:cubicBezTo>
                    <a:pt x="2234" y="2031"/>
                    <a:pt x="2056" y="2072"/>
                    <a:pt x="1878" y="2072"/>
                  </a:cubicBezTo>
                  <a:cubicBezTo>
                    <a:pt x="1835" y="2072"/>
                    <a:pt x="1792" y="2069"/>
                    <a:pt x="1749" y="2064"/>
                  </a:cubicBezTo>
                  <a:cubicBezTo>
                    <a:pt x="1508" y="2034"/>
                    <a:pt x="1320" y="1903"/>
                    <a:pt x="1162" y="1724"/>
                  </a:cubicBezTo>
                  <a:cubicBezTo>
                    <a:pt x="978" y="1513"/>
                    <a:pt x="836" y="1270"/>
                    <a:pt x="712" y="1022"/>
                  </a:cubicBezTo>
                  <a:cubicBezTo>
                    <a:pt x="561" y="717"/>
                    <a:pt x="427" y="405"/>
                    <a:pt x="306" y="88"/>
                  </a:cubicBezTo>
                  <a:cubicBezTo>
                    <a:pt x="283" y="26"/>
                    <a:pt x="234"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36"/>
            <p:cNvSpPr/>
            <p:nvPr/>
          </p:nvSpPr>
          <p:spPr>
            <a:xfrm>
              <a:off x="658625" y="371626"/>
              <a:ext cx="68695" cy="142724"/>
            </a:xfrm>
            <a:custGeom>
              <a:avLst/>
              <a:gdLst/>
              <a:ahLst/>
              <a:cxnLst/>
              <a:rect l="l" t="t" r="r" b="b"/>
              <a:pathLst>
                <a:path w="1288" h="2676" extrusionOk="0">
                  <a:moveTo>
                    <a:pt x="153" y="0"/>
                  </a:moveTo>
                  <a:cubicBezTo>
                    <a:pt x="136" y="0"/>
                    <a:pt x="119" y="3"/>
                    <a:pt x="103" y="9"/>
                  </a:cubicBezTo>
                  <a:cubicBezTo>
                    <a:pt x="27" y="38"/>
                    <a:pt x="1" y="119"/>
                    <a:pt x="22" y="192"/>
                  </a:cubicBezTo>
                  <a:cubicBezTo>
                    <a:pt x="273" y="1016"/>
                    <a:pt x="596" y="1817"/>
                    <a:pt x="988" y="2586"/>
                  </a:cubicBezTo>
                  <a:cubicBezTo>
                    <a:pt x="1014" y="2638"/>
                    <a:pt x="1063" y="2675"/>
                    <a:pt x="1121" y="2675"/>
                  </a:cubicBezTo>
                  <a:cubicBezTo>
                    <a:pt x="1137" y="2675"/>
                    <a:pt x="1154" y="2672"/>
                    <a:pt x="1172" y="2666"/>
                  </a:cubicBezTo>
                  <a:cubicBezTo>
                    <a:pt x="1237" y="2641"/>
                    <a:pt x="1287" y="2550"/>
                    <a:pt x="1252" y="2481"/>
                  </a:cubicBezTo>
                  <a:cubicBezTo>
                    <a:pt x="862" y="1714"/>
                    <a:pt x="538" y="913"/>
                    <a:pt x="288" y="89"/>
                  </a:cubicBezTo>
                  <a:cubicBezTo>
                    <a:pt x="270" y="33"/>
                    <a:pt x="210"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36"/>
            <p:cNvSpPr/>
            <p:nvPr/>
          </p:nvSpPr>
          <p:spPr>
            <a:xfrm>
              <a:off x="807055" y="568857"/>
              <a:ext cx="46775" cy="109070"/>
            </a:xfrm>
            <a:custGeom>
              <a:avLst/>
              <a:gdLst/>
              <a:ahLst/>
              <a:cxnLst/>
              <a:rect l="l" t="t" r="r" b="b"/>
              <a:pathLst>
                <a:path w="877" h="2045" extrusionOk="0">
                  <a:moveTo>
                    <a:pt x="184" y="0"/>
                  </a:moveTo>
                  <a:cubicBezTo>
                    <a:pt x="94" y="0"/>
                    <a:pt x="1" y="82"/>
                    <a:pt x="44" y="192"/>
                  </a:cubicBezTo>
                  <a:lnTo>
                    <a:pt x="400" y="1115"/>
                  </a:lnTo>
                  <a:cubicBezTo>
                    <a:pt x="453" y="1250"/>
                    <a:pt x="523" y="1388"/>
                    <a:pt x="553" y="1530"/>
                  </a:cubicBezTo>
                  <a:cubicBezTo>
                    <a:pt x="570" y="1606"/>
                    <a:pt x="570" y="1750"/>
                    <a:pt x="471" y="1760"/>
                  </a:cubicBezTo>
                  <a:cubicBezTo>
                    <a:pt x="295" y="1781"/>
                    <a:pt x="317" y="2045"/>
                    <a:pt x="482" y="2045"/>
                  </a:cubicBezTo>
                  <a:cubicBezTo>
                    <a:pt x="488" y="2045"/>
                    <a:pt x="493" y="2045"/>
                    <a:pt x="499" y="2044"/>
                  </a:cubicBezTo>
                  <a:cubicBezTo>
                    <a:pt x="673" y="2024"/>
                    <a:pt x="799" y="1884"/>
                    <a:pt x="836" y="1718"/>
                  </a:cubicBezTo>
                  <a:cubicBezTo>
                    <a:pt x="877" y="1539"/>
                    <a:pt x="799" y="1358"/>
                    <a:pt x="735" y="1195"/>
                  </a:cubicBezTo>
                  <a:cubicBezTo>
                    <a:pt x="593" y="827"/>
                    <a:pt x="450" y="456"/>
                    <a:pt x="308" y="88"/>
                  </a:cubicBezTo>
                  <a:cubicBezTo>
                    <a:pt x="284" y="26"/>
                    <a:pt x="235" y="0"/>
                    <a:pt x="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36"/>
            <p:cNvSpPr/>
            <p:nvPr/>
          </p:nvSpPr>
          <p:spPr>
            <a:xfrm>
              <a:off x="503795" y="353332"/>
              <a:ext cx="68695" cy="81923"/>
            </a:xfrm>
            <a:custGeom>
              <a:avLst/>
              <a:gdLst/>
              <a:ahLst/>
              <a:cxnLst/>
              <a:rect l="l" t="t" r="r" b="b"/>
              <a:pathLst>
                <a:path w="1288" h="1536" extrusionOk="0">
                  <a:moveTo>
                    <a:pt x="1122" y="1"/>
                  </a:moveTo>
                  <a:cubicBezTo>
                    <a:pt x="1105" y="1"/>
                    <a:pt x="1089" y="4"/>
                    <a:pt x="1073" y="12"/>
                  </a:cubicBezTo>
                  <a:cubicBezTo>
                    <a:pt x="782" y="156"/>
                    <a:pt x="520" y="347"/>
                    <a:pt x="304" y="590"/>
                  </a:cubicBezTo>
                  <a:cubicBezTo>
                    <a:pt x="104" y="815"/>
                    <a:pt x="1" y="1109"/>
                    <a:pt x="66" y="1408"/>
                  </a:cubicBezTo>
                  <a:cubicBezTo>
                    <a:pt x="81" y="1478"/>
                    <a:pt x="132" y="1535"/>
                    <a:pt x="206" y="1535"/>
                  </a:cubicBezTo>
                  <a:cubicBezTo>
                    <a:pt x="212" y="1535"/>
                    <a:pt x="217" y="1535"/>
                    <a:pt x="222" y="1534"/>
                  </a:cubicBezTo>
                  <a:cubicBezTo>
                    <a:pt x="292" y="1527"/>
                    <a:pt x="364" y="1454"/>
                    <a:pt x="348" y="1378"/>
                  </a:cubicBezTo>
                  <a:cubicBezTo>
                    <a:pt x="295" y="1135"/>
                    <a:pt x="377" y="930"/>
                    <a:pt x="541" y="749"/>
                  </a:cubicBezTo>
                  <a:cubicBezTo>
                    <a:pt x="720" y="554"/>
                    <a:pt x="940" y="393"/>
                    <a:pt x="1178" y="276"/>
                  </a:cubicBezTo>
                  <a:cubicBezTo>
                    <a:pt x="1247" y="242"/>
                    <a:pt x="1287" y="168"/>
                    <a:pt x="1257" y="93"/>
                  </a:cubicBezTo>
                  <a:cubicBezTo>
                    <a:pt x="1237" y="41"/>
                    <a:pt x="1179" y="1"/>
                    <a:pt x="1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36"/>
            <p:cNvSpPr/>
            <p:nvPr/>
          </p:nvSpPr>
          <p:spPr>
            <a:xfrm>
              <a:off x="810682" y="1144871"/>
              <a:ext cx="155472" cy="192913"/>
            </a:xfrm>
            <a:custGeom>
              <a:avLst/>
              <a:gdLst/>
              <a:ahLst/>
              <a:cxnLst/>
              <a:rect l="l" t="t" r="r" b="b"/>
              <a:pathLst>
                <a:path w="2915" h="3617" extrusionOk="0">
                  <a:moveTo>
                    <a:pt x="184" y="1"/>
                  </a:moveTo>
                  <a:cubicBezTo>
                    <a:pt x="93" y="1"/>
                    <a:pt x="0" y="82"/>
                    <a:pt x="43" y="191"/>
                  </a:cubicBezTo>
                  <a:cubicBezTo>
                    <a:pt x="300" y="827"/>
                    <a:pt x="557" y="1465"/>
                    <a:pt x="814" y="2103"/>
                  </a:cubicBezTo>
                  <a:cubicBezTo>
                    <a:pt x="938" y="2410"/>
                    <a:pt x="1050" y="2725"/>
                    <a:pt x="1190" y="3025"/>
                  </a:cubicBezTo>
                  <a:cubicBezTo>
                    <a:pt x="1319" y="3303"/>
                    <a:pt x="1514" y="3512"/>
                    <a:pt x="1817" y="3588"/>
                  </a:cubicBezTo>
                  <a:cubicBezTo>
                    <a:pt x="1895" y="3608"/>
                    <a:pt x="1973" y="3616"/>
                    <a:pt x="2051" y="3616"/>
                  </a:cubicBezTo>
                  <a:cubicBezTo>
                    <a:pt x="2314" y="3616"/>
                    <a:pt x="2573" y="3517"/>
                    <a:pt x="2804" y="3395"/>
                  </a:cubicBezTo>
                  <a:cubicBezTo>
                    <a:pt x="2872" y="3360"/>
                    <a:pt x="2914" y="3289"/>
                    <a:pt x="2884" y="3211"/>
                  </a:cubicBezTo>
                  <a:cubicBezTo>
                    <a:pt x="2865" y="3162"/>
                    <a:pt x="2806" y="3120"/>
                    <a:pt x="2749" y="3120"/>
                  </a:cubicBezTo>
                  <a:cubicBezTo>
                    <a:pt x="2732" y="3120"/>
                    <a:pt x="2715" y="3123"/>
                    <a:pt x="2700" y="3131"/>
                  </a:cubicBezTo>
                  <a:cubicBezTo>
                    <a:pt x="2502" y="3237"/>
                    <a:pt x="2284" y="3332"/>
                    <a:pt x="2056" y="3332"/>
                  </a:cubicBezTo>
                  <a:cubicBezTo>
                    <a:pt x="2012" y="3332"/>
                    <a:pt x="1968" y="3329"/>
                    <a:pt x="1924" y="3321"/>
                  </a:cubicBezTo>
                  <a:cubicBezTo>
                    <a:pt x="1668" y="3276"/>
                    <a:pt x="1528" y="3094"/>
                    <a:pt x="1429" y="2867"/>
                  </a:cubicBezTo>
                  <a:cubicBezTo>
                    <a:pt x="1305" y="2582"/>
                    <a:pt x="1195" y="2289"/>
                    <a:pt x="1078" y="2001"/>
                  </a:cubicBezTo>
                  <a:cubicBezTo>
                    <a:pt x="958" y="1699"/>
                    <a:pt x="836" y="1398"/>
                    <a:pt x="715" y="1097"/>
                  </a:cubicBezTo>
                  <a:lnTo>
                    <a:pt x="309" y="87"/>
                  </a:lnTo>
                  <a:cubicBezTo>
                    <a:pt x="284" y="26"/>
                    <a:pt x="235" y="1"/>
                    <a:pt x="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36"/>
            <p:cNvSpPr/>
            <p:nvPr/>
          </p:nvSpPr>
          <p:spPr>
            <a:xfrm>
              <a:off x="824923" y="852491"/>
              <a:ext cx="68589" cy="142138"/>
            </a:xfrm>
            <a:custGeom>
              <a:avLst/>
              <a:gdLst/>
              <a:ahLst/>
              <a:cxnLst/>
              <a:rect l="l" t="t" r="r" b="b"/>
              <a:pathLst>
                <a:path w="1286" h="2665" extrusionOk="0">
                  <a:moveTo>
                    <a:pt x="185" y="1"/>
                  </a:moveTo>
                  <a:cubicBezTo>
                    <a:pt x="95" y="1"/>
                    <a:pt x="1" y="83"/>
                    <a:pt x="44" y="192"/>
                  </a:cubicBezTo>
                  <a:lnTo>
                    <a:pt x="978" y="2577"/>
                  </a:lnTo>
                  <a:cubicBezTo>
                    <a:pt x="1001" y="2639"/>
                    <a:pt x="1051" y="2665"/>
                    <a:pt x="1102" y="2665"/>
                  </a:cubicBezTo>
                  <a:cubicBezTo>
                    <a:pt x="1192" y="2665"/>
                    <a:pt x="1285" y="2583"/>
                    <a:pt x="1242" y="2473"/>
                  </a:cubicBezTo>
                  <a:lnTo>
                    <a:pt x="308" y="88"/>
                  </a:lnTo>
                  <a:cubicBezTo>
                    <a:pt x="285" y="27"/>
                    <a:pt x="235"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36"/>
            <p:cNvSpPr/>
            <p:nvPr/>
          </p:nvSpPr>
          <p:spPr>
            <a:xfrm>
              <a:off x="891804" y="1018521"/>
              <a:ext cx="33761" cy="57495"/>
            </a:xfrm>
            <a:custGeom>
              <a:avLst/>
              <a:gdLst/>
              <a:ahLst/>
              <a:cxnLst/>
              <a:rect l="l" t="t" r="r" b="b"/>
              <a:pathLst>
                <a:path w="633" h="1078" extrusionOk="0">
                  <a:moveTo>
                    <a:pt x="159" y="0"/>
                  </a:moveTo>
                  <a:cubicBezTo>
                    <a:pt x="143" y="0"/>
                    <a:pt x="126" y="3"/>
                    <a:pt x="110" y="10"/>
                  </a:cubicBezTo>
                  <a:cubicBezTo>
                    <a:pt x="41" y="42"/>
                    <a:pt x="0" y="120"/>
                    <a:pt x="30" y="194"/>
                  </a:cubicBezTo>
                  <a:lnTo>
                    <a:pt x="341" y="987"/>
                  </a:lnTo>
                  <a:cubicBezTo>
                    <a:pt x="361" y="1040"/>
                    <a:pt x="418" y="1078"/>
                    <a:pt x="476" y="1078"/>
                  </a:cubicBezTo>
                  <a:cubicBezTo>
                    <a:pt x="492" y="1078"/>
                    <a:pt x="509" y="1075"/>
                    <a:pt x="525" y="1068"/>
                  </a:cubicBezTo>
                  <a:cubicBezTo>
                    <a:pt x="594" y="1036"/>
                    <a:pt x="633" y="958"/>
                    <a:pt x="605" y="884"/>
                  </a:cubicBezTo>
                  <a:lnTo>
                    <a:pt x="294" y="92"/>
                  </a:lnTo>
                  <a:cubicBezTo>
                    <a:pt x="274" y="38"/>
                    <a:pt x="217" y="0"/>
                    <a:pt x="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0" name="Google Shape;2160;p36"/>
          <p:cNvSpPr/>
          <p:nvPr/>
        </p:nvSpPr>
        <p:spPr>
          <a:xfrm>
            <a:off x="7771066" y="859986"/>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36"/>
          <p:cNvSpPr txBox="1">
            <a:spLocks noGrp="1"/>
          </p:cNvSpPr>
          <p:nvPr>
            <p:ph type="title"/>
          </p:nvPr>
        </p:nvSpPr>
        <p:spPr>
          <a:xfrm>
            <a:off x="720000" y="445025"/>
            <a:ext cx="7002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highlight>
                  <a:schemeClr val="dk2"/>
                </a:highlight>
              </a:rPr>
              <a:t>1.2 </a:t>
            </a:r>
            <a:r>
              <a:rPr lang="en-US" dirty="0" err="1">
                <a:highlight>
                  <a:schemeClr val="dk2"/>
                </a:highlight>
              </a:rPr>
              <a:t>Mục</a:t>
            </a:r>
            <a:r>
              <a:rPr lang="en-US" dirty="0">
                <a:highlight>
                  <a:schemeClr val="dk2"/>
                </a:highlight>
              </a:rPr>
              <a:t> </a:t>
            </a:r>
            <a:r>
              <a:rPr lang="en-US" dirty="0" err="1">
                <a:highlight>
                  <a:schemeClr val="dk2"/>
                </a:highlight>
              </a:rPr>
              <a:t>tiêu</a:t>
            </a:r>
            <a:endParaRPr dirty="0">
              <a:highlight>
                <a:schemeClr val="dk2"/>
              </a:highlight>
            </a:endParaRPr>
          </a:p>
        </p:txBody>
      </p:sp>
      <p:sp>
        <p:nvSpPr>
          <p:cNvPr id="2166" name="Google Shape;2166;p36"/>
          <p:cNvSpPr/>
          <p:nvPr/>
        </p:nvSpPr>
        <p:spPr>
          <a:xfrm>
            <a:off x="609516" y="4604011"/>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rgbClr val="FCD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177;p37">
            <a:extLst>
              <a:ext uri="{FF2B5EF4-FFF2-40B4-BE49-F238E27FC236}">
                <a16:creationId xmlns:a16="http://schemas.microsoft.com/office/drawing/2014/main" id="{410FAFCE-6FC3-AEA6-2265-C2EDA3E4978A}"/>
              </a:ext>
            </a:extLst>
          </p:cNvPr>
          <p:cNvSpPr txBox="1">
            <a:spLocks noGrp="1"/>
          </p:cNvSpPr>
          <p:nvPr/>
        </p:nvSpPr>
        <p:spPr>
          <a:xfrm>
            <a:off x="8290517" y="4382272"/>
            <a:ext cx="459947" cy="44347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ebas Neue"/>
              <a:buNone/>
              <a:defRPr sz="2400" b="1" i="0" u="none" strike="noStrike" cap="none">
                <a:solidFill>
                  <a:schemeClr val="dk1"/>
                </a:solidFill>
                <a:latin typeface="Varela Round"/>
                <a:ea typeface="Varela Round"/>
                <a:cs typeface="Varela Round"/>
                <a:sym typeface="Varela Round"/>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lvl="0" indent="0" algn="r" rtl="0">
              <a:spcBef>
                <a:spcPts val="0"/>
              </a:spcBef>
              <a:spcAft>
                <a:spcPts val="0"/>
              </a:spcAft>
              <a:buNone/>
            </a:pPr>
            <a:r>
              <a:rPr lang="en-US" sz="1800"/>
              <a:t>2</a:t>
            </a:r>
            <a:endParaRPr sz="2800"/>
          </a:p>
        </p:txBody>
      </p:sp>
      <p:sp>
        <p:nvSpPr>
          <p:cNvPr id="3" name="TextBox 2">
            <a:extLst>
              <a:ext uri="{FF2B5EF4-FFF2-40B4-BE49-F238E27FC236}">
                <a16:creationId xmlns:a16="http://schemas.microsoft.com/office/drawing/2014/main" id="{8694CA82-2BF4-8949-8F72-CA7F76503610}"/>
              </a:ext>
            </a:extLst>
          </p:cNvPr>
          <p:cNvSpPr txBox="1"/>
          <p:nvPr/>
        </p:nvSpPr>
        <p:spPr>
          <a:xfrm>
            <a:off x="719999" y="1245471"/>
            <a:ext cx="7246949" cy="1015663"/>
          </a:xfrm>
          <a:prstGeom prst="rect">
            <a:avLst/>
          </a:prstGeom>
          <a:noFill/>
        </p:spPr>
        <p:txBody>
          <a:bodyPr wrap="square" rtlCol="0">
            <a:spAutoFit/>
          </a:bodyPr>
          <a:lstStyle/>
          <a:p>
            <a:pPr algn="just"/>
            <a:r>
              <a:rPr lang="x-none" sz="2000" dirty="0">
                <a:latin typeface="Times New Roman" panose="02020603050405020304" pitchFamily="18" charset="0"/>
                <a:cs typeface="Times New Roman" panose="02020603050405020304" pitchFamily="18" charset="0"/>
              </a:rPr>
              <a:t>Xây dựng website kinh doanh đồ ăn nhanh, cho phép người dùng có thể đặt hàng trực tuyến qua website của cửa hàng, đồng thời cho phép chủ cửa hàng quản lý website.</a:t>
            </a:r>
          </a:p>
        </p:txBody>
      </p:sp>
    </p:spTree>
    <p:extLst>
      <p:ext uri="{BB962C8B-B14F-4D97-AF65-F5344CB8AC3E}">
        <p14:creationId xmlns:p14="http://schemas.microsoft.com/office/powerpoint/2010/main" val="3109548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44"/>
        <p:cNvGrpSpPr/>
        <p:nvPr/>
      </p:nvGrpSpPr>
      <p:grpSpPr>
        <a:xfrm>
          <a:off x="0" y="0"/>
          <a:ext cx="0" cy="0"/>
          <a:chOff x="0" y="0"/>
          <a:chExt cx="0" cy="0"/>
        </a:xfrm>
      </p:grpSpPr>
      <p:sp>
        <p:nvSpPr>
          <p:cNvPr id="2145" name="Google Shape;2145;p36"/>
          <p:cNvSpPr/>
          <p:nvPr/>
        </p:nvSpPr>
        <p:spPr>
          <a:xfrm>
            <a:off x="8027866" y="1215773"/>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6" name="Google Shape;2146;p36"/>
          <p:cNvGrpSpPr/>
          <p:nvPr/>
        </p:nvGrpSpPr>
        <p:grpSpPr>
          <a:xfrm rot="-447293">
            <a:off x="8142889" y="394025"/>
            <a:ext cx="878501" cy="1830261"/>
            <a:chOff x="503795" y="323625"/>
            <a:chExt cx="502785" cy="1047439"/>
          </a:xfrm>
        </p:grpSpPr>
        <p:sp>
          <p:nvSpPr>
            <p:cNvPr id="2147" name="Google Shape;2147;p36"/>
            <p:cNvSpPr/>
            <p:nvPr/>
          </p:nvSpPr>
          <p:spPr>
            <a:xfrm>
              <a:off x="674039" y="389120"/>
              <a:ext cx="173925" cy="283742"/>
            </a:xfrm>
            <a:custGeom>
              <a:avLst/>
              <a:gdLst/>
              <a:ahLst/>
              <a:cxnLst/>
              <a:rect l="l" t="t" r="r" b="b"/>
              <a:pathLst>
                <a:path w="3261" h="5320" extrusionOk="0">
                  <a:moveTo>
                    <a:pt x="610" y="1"/>
                  </a:moveTo>
                  <a:cubicBezTo>
                    <a:pt x="438" y="1"/>
                    <a:pt x="238" y="35"/>
                    <a:pt x="0" y="105"/>
                  </a:cubicBezTo>
                  <a:lnTo>
                    <a:pt x="220" y="665"/>
                  </a:lnTo>
                  <a:cubicBezTo>
                    <a:pt x="279" y="654"/>
                    <a:pt x="343" y="647"/>
                    <a:pt x="411" y="647"/>
                  </a:cubicBezTo>
                  <a:cubicBezTo>
                    <a:pt x="687" y="647"/>
                    <a:pt x="1017" y="768"/>
                    <a:pt x="1211" y="1262"/>
                  </a:cubicBezTo>
                  <a:lnTo>
                    <a:pt x="2513" y="4590"/>
                  </a:lnTo>
                  <a:cubicBezTo>
                    <a:pt x="2727" y="5136"/>
                    <a:pt x="2906" y="5320"/>
                    <a:pt x="3030" y="5320"/>
                  </a:cubicBezTo>
                  <a:cubicBezTo>
                    <a:pt x="3196" y="5320"/>
                    <a:pt x="3260" y="4986"/>
                    <a:pt x="3169" y="4753"/>
                  </a:cubicBezTo>
                  <a:lnTo>
                    <a:pt x="1774" y="1189"/>
                  </a:lnTo>
                  <a:cubicBezTo>
                    <a:pt x="1470" y="411"/>
                    <a:pt x="1207" y="1"/>
                    <a:pt x="6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36"/>
            <p:cNvSpPr/>
            <p:nvPr/>
          </p:nvSpPr>
          <p:spPr>
            <a:xfrm>
              <a:off x="515529" y="323625"/>
              <a:ext cx="92803" cy="61655"/>
            </a:xfrm>
            <a:custGeom>
              <a:avLst/>
              <a:gdLst/>
              <a:ahLst/>
              <a:cxnLst/>
              <a:rect l="l" t="t" r="r" b="b"/>
              <a:pathLst>
                <a:path w="1740" h="1156" extrusionOk="0">
                  <a:moveTo>
                    <a:pt x="1159" y="1"/>
                  </a:moveTo>
                  <a:cubicBezTo>
                    <a:pt x="996" y="1"/>
                    <a:pt x="799" y="65"/>
                    <a:pt x="550" y="188"/>
                  </a:cubicBezTo>
                  <a:cubicBezTo>
                    <a:pt x="1" y="459"/>
                    <a:pt x="48" y="741"/>
                    <a:pt x="206" y="1156"/>
                  </a:cubicBezTo>
                  <a:cubicBezTo>
                    <a:pt x="396" y="993"/>
                    <a:pt x="686" y="835"/>
                    <a:pt x="1112" y="663"/>
                  </a:cubicBezTo>
                  <a:cubicBezTo>
                    <a:pt x="1330" y="574"/>
                    <a:pt x="1541" y="516"/>
                    <a:pt x="1739" y="498"/>
                  </a:cubicBezTo>
                  <a:cubicBezTo>
                    <a:pt x="1586" y="158"/>
                    <a:pt x="1414" y="1"/>
                    <a:pt x="1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36"/>
            <p:cNvSpPr/>
            <p:nvPr/>
          </p:nvSpPr>
          <p:spPr>
            <a:xfrm>
              <a:off x="907004" y="1293995"/>
              <a:ext cx="99576" cy="77069"/>
            </a:xfrm>
            <a:custGeom>
              <a:avLst/>
              <a:gdLst/>
              <a:ahLst/>
              <a:cxnLst/>
              <a:rect l="l" t="t" r="r" b="b"/>
              <a:pathLst>
                <a:path w="1867" h="1445" extrusionOk="0">
                  <a:moveTo>
                    <a:pt x="1560" y="0"/>
                  </a:moveTo>
                  <a:cubicBezTo>
                    <a:pt x="1461" y="264"/>
                    <a:pt x="1218" y="465"/>
                    <a:pt x="779" y="636"/>
                  </a:cubicBezTo>
                  <a:cubicBezTo>
                    <a:pt x="582" y="713"/>
                    <a:pt x="415" y="754"/>
                    <a:pt x="269" y="754"/>
                  </a:cubicBezTo>
                  <a:cubicBezTo>
                    <a:pt x="172" y="754"/>
                    <a:pt x="83" y="736"/>
                    <a:pt x="1" y="698"/>
                  </a:cubicBezTo>
                  <a:lnTo>
                    <a:pt x="1" y="698"/>
                  </a:lnTo>
                  <a:cubicBezTo>
                    <a:pt x="24" y="764"/>
                    <a:pt x="63" y="847"/>
                    <a:pt x="128" y="948"/>
                  </a:cubicBezTo>
                  <a:cubicBezTo>
                    <a:pt x="281" y="1288"/>
                    <a:pt x="453" y="1445"/>
                    <a:pt x="708" y="1445"/>
                  </a:cubicBezTo>
                  <a:cubicBezTo>
                    <a:pt x="871" y="1445"/>
                    <a:pt x="1069" y="1380"/>
                    <a:pt x="1317" y="1258"/>
                  </a:cubicBezTo>
                  <a:cubicBezTo>
                    <a:pt x="1867" y="987"/>
                    <a:pt x="1819" y="704"/>
                    <a:pt x="1661" y="289"/>
                  </a:cubicBezTo>
                  <a:cubicBezTo>
                    <a:pt x="1647" y="224"/>
                    <a:pt x="1606" y="112"/>
                    <a:pt x="15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36"/>
            <p:cNvSpPr/>
            <p:nvPr/>
          </p:nvSpPr>
          <p:spPr>
            <a:xfrm>
              <a:off x="507422" y="350452"/>
              <a:ext cx="283689" cy="403639"/>
            </a:xfrm>
            <a:custGeom>
              <a:avLst/>
              <a:gdLst/>
              <a:ahLst/>
              <a:cxnLst/>
              <a:rect l="l" t="t" r="r" b="b"/>
              <a:pathLst>
                <a:path w="5319" h="7568" extrusionOk="0">
                  <a:moveTo>
                    <a:pt x="2026" y="1"/>
                  </a:moveTo>
                  <a:cubicBezTo>
                    <a:pt x="1433" y="1"/>
                    <a:pt x="762" y="340"/>
                    <a:pt x="358" y="653"/>
                  </a:cubicBezTo>
                  <a:cubicBezTo>
                    <a:pt x="16" y="945"/>
                    <a:pt x="0" y="1255"/>
                    <a:pt x="117" y="1700"/>
                  </a:cubicBezTo>
                  <a:cubicBezTo>
                    <a:pt x="138" y="1788"/>
                    <a:pt x="167" y="1882"/>
                    <a:pt x="200" y="1983"/>
                  </a:cubicBezTo>
                  <a:cubicBezTo>
                    <a:pt x="211" y="2017"/>
                    <a:pt x="222" y="2052"/>
                    <a:pt x="234" y="2090"/>
                  </a:cubicBezTo>
                  <a:cubicBezTo>
                    <a:pt x="353" y="2359"/>
                    <a:pt x="488" y="2715"/>
                    <a:pt x="635" y="3116"/>
                  </a:cubicBezTo>
                  <a:cubicBezTo>
                    <a:pt x="686" y="3254"/>
                    <a:pt x="736" y="3398"/>
                    <a:pt x="792" y="3543"/>
                  </a:cubicBezTo>
                  <a:cubicBezTo>
                    <a:pt x="1888" y="6341"/>
                    <a:pt x="2222" y="7434"/>
                    <a:pt x="3038" y="7551"/>
                  </a:cubicBezTo>
                  <a:cubicBezTo>
                    <a:pt x="3069" y="7562"/>
                    <a:pt x="3112" y="7568"/>
                    <a:pt x="3162" y="7568"/>
                  </a:cubicBezTo>
                  <a:cubicBezTo>
                    <a:pt x="3621" y="7568"/>
                    <a:pt x="4774" y="7143"/>
                    <a:pt x="5010" y="6812"/>
                  </a:cubicBezTo>
                  <a:cubicBezTo>
                    <a:pt x="5318" y="6437"/>
                    <a:pt x="5127" y="5944"/>
                    <a:pt x="4767" y="5028"/>
                  </a:cubicBezTo>
                  <a:lnTo>
                    <a:pt x="3121" y="823"/>
                  </a:lnTo>
                  <a:cubicBezTo>
                    <a:pt x="3091" y="727"/>
                    <a:pt x="3054" y="642"/>
                    <a:pt x="3011" y="566"/>
                  </a:cubicBezTo>
                  <a:cubicBezTo>
                    <a:pt x="2786" y="152"/>
                    <a:pt x="2423" y="1"/>
                    <a:pt x="20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36"/>
            <p:cNvSpPr/>
            <p:nvPr/>
          </p:nvSpPr>
          <p:spPr>
            <a:xfrm>
              <a:off x="518089" y="396373"/>
              <a:ext cx="188806" cy="143044"/>
            </a:xfrm>
            <a:custGeom>
              <a:avLst/>
              <a:gdLst/>
              <a:ahLst/>
              <a:cxnLst/>
              <a:rect l="l" t="t" r="r" b="b"/>
              <a:pathLst>
                <a:path w="3540" h="2682" extrusionOk="0">
                  <a:moveTo>
                    <a:pt x="2937" y="1"/>
                  </a:moveTo>
                  <a:cubicBezTo>
                    <a:pt x="1923" y="288"/>
                    <a:pt x="927" y="628"/>
                    <a:pt x="0" y="1122"/>
                  </a:cubicBezTo>
                  <a:cubicBezTo>
                    <a:pt x="11" y="1156"/>
                    <a:pt x="22" y="1191"/>
                    <a:pt x="34" y="1229"/>
                  </a:cubicBezTo>
                  <a:cubicBezTo>
                    <a:pt x="153" y="1498"/>
                    <a:pt x="288" y="1854"/>
                    <a:pt x="435" y="2255"/>
                  </a:cubicBezTo>
                  <a:cubicBezTo>
                    <a:pt x="486" y="2393"/>
                    <a:pt x="537" y="2537"/>
                    <a:pt x="592" y="2682"/>
                  </a:cubicBezTo>
                  <a:cubicBezTo>
                    <a:pt x="1507" y="2156"/>
                    <a:pt x="2519" y="1821"/>
                    <a:pt x="3539" y="1539"/>
                  </a:cubicBezTo>
                  <a:lnTo>
                    <a:pt x="29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36"/>
            <p:cNvSpPr/>
            <p:nvPr/>
          </p:nvSpPr>
          <p:spPr>
            <a:xfrm>
              <a:off x="669399" y="713768"/>
              <a:ext cx="332384" cy="620446"/>
            </a:xfrm>
            <a:custGeom>
              <a:avLst/>
              <a:gdLst/>
              <a:ahLst/>
              <a:cxnLst/>
              <a:rect l="l" t="t" r="r" b="b"/>
              <a:pathLst>
                <a:path w="6232" h="11633" extrusionOk="0">
                  <a:moveTo>
                    <a:pt x="1973" y="0"/>
                  </a:moveTo>
                  <a:cubicBezTo>
                    <a:pt x="1828" y="178"/>
                    <a:pt x="1571" y="328"/>
                    <a:pt x="1167" y="486"/>
                  </a:cubicBezTo>
                  <a:cubicBezTo>
                    <a:pt x="700" y="668"/>
                    <a:pt x="387" y="753"/>
                    <a:pt x="153" y="753"/>
                  </a:cubicBezTo>
                  <a:cubicBezTo>
                    <a:pt x="98" y="753"/>
                    <a:pt x="48" y="748"/>
                    <a:pt x="1" y="739"/>
                  </a:cubicBezTo>
                  <a:lnTo>
                    <a:pt x="1" y="739"/>
                  </a:lnTo>
                  <a:lnTo>
                    <a:pt x="1982" y="5799"/>
                  </a:lnTo>
                  <a:cubicBezTo>
                    <a:pt x="3486" y="9642"/>
                    <a:pt x="3777" y="11271"/>
                    <a:pt x="4456" y="11577"/>
                  </a:cubicBezTo>
                  <a:cubicBezTo>
                    <a:pt x="4538" y="11615"/>
                    <a:pt x="4627" y="11633"/>
                    <a:pt x="4724" y="11633"/>
                  </a:cubicBezTo>
                  <a:cubicBezTo>
                    <a:pt x="4870" y="11633"/>
                    <a:pt x="5037" y="11592"/>
                    <a:pt x="5234" y="11515"/>
                  </a:cubicBezTo>
                  <a:cubicBezTo>
                    <a:pt x="5673" y="11344"/>
                    <a:pt x="5916" y="11143"/>
                    <a:pt x="6015" y="10879"/>
                  </a:cubicBezTo>
                  <a:cubicBezTo>
                    <a:pt x="6231" y="10307"/>
                    <a:pt x="5772" y="9431"/>
                    <a:pt x="5161" y="7870"/>
                  </a:cubicBezTo>
                  <a:cubicBezTo>
                    <a:pt x="4509" y="6204"/>
                    <a:pt x="2832" y="2098"/>
                    <a:pt x="19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36"/>
            <p:cNvSpPr/>
            <p:nvPr/>
          </p:nvSpPr>
          <p:spPr>
            <a:xfrm>
              <a:off x="579477" y="636966"/>
              <a:ext cx="184699" cy="125604"/>
            </a:xfrm>
            <a:custGeom>
              <a:avLst/>
              <a:gdLst/>
              <a:ahLst/>
              <a:cxnLst/>
              <a:rect l="l" t="t" r="r" b="b"/>
              <a:pathLst>
                <a:path w="3463" h="2355" extrusionOk="0">
                  <a:moveTo>
                    <a:pt x="183" y="0"/>
                  </a:moveTo>
                  <a:cubicBezTo>
                    <a:pt x="94" y="0"/>
                    <a:pt x="0" y="82"/>
                    <a:pt x="42" y="191"/>
                  </a:cubicBezTo>
                  <a:cubicBezTo>
                    <a:pt x="157" y="496"/>
                    <a:pt x="287" y="797"/>
                    <a:pt x="430" y="1089"/>
                  </a:cubicBezTo>
                  <a:cubicBezTo>
                    <a:pt x="568" y="1369"/>
                    <a:pt x="721" y="1648"/>
                    <a:pt x="926" y="1883"/>
                  </a:cubicBezTo>
                  <a:cubicBezTo>
                    <a:pt x="1116" y="2103"/>
                    <a:pt x="1343" y="2275"/>
                    <a:pt x="1633" y="2332"/>
                  </a:cubicBezTo>
                  <a:cubicBezTo>
                    <a:pt x="1712" y="2347"/>
                    <a:pt x="1792" y="2354"/>
                    <a:pt x="1871" y="2354"/>
                  </a:cubicBezTo>
                  <a:cubicBezTo>
                    <a:pt x="2047" y="2354"/>
                    <a:pt x="2224" y="2321"/>
                    <a:pt x="2392" y="2273"/>
                  </a:cubicBezTo>
                  <a:cubicBezTo>
                    <a:pt x="2727" y="2178"/>
                    <a:pt x="3046" y="2016"/>
                    <a:pt x="3336" y="1823"/>
                  </a:cubicBezTo>
                  <a:cubicBezTo>
                    <a:pt x="3462" y="1740"/>
                    <a:pt x="3368" y="1571"/>
                    <a:pt x="3246" y="1571"/>
                  </a:cubicBezTo>
                  <a:cubicBezTo>
                    <a:pt x="3220" y="1571"/>
                    <a:pt x="3193" y="1579"/>
                    <a:pt x="3166" y="1596"/>
                  </a:cubicBezTo>
                  <a:cubicBezTo>
                    <a:pt x="2929" y="1754"/>
                    <a:pt x="2672" y="1883"/>
                    <a:pt x="2401" y="1974"/>
                  </a:cubicBezTo>
                  <a:cubicBezTo>
                    <a:pt x="2234" y="2031"/>
                    <a:pt x="2056" y="2072"/>
                    <a:pt x="1878" y="2072"/>
                  </a:cubicBezTo>
                  <a:cubicBezTo>
                    <a:pt x="1835" y="2072"/>
                    <a:pt x="1792" y="2069"/>
                    <a:pt x="1749" y="2064"/>
                  </a:cubicBezTo>
                  <a:cubicBezTo>
                    <a:pt x="1508" y="2034"/>
                    <a:pt x="1320" y="1903"/>
                    <a:pt x="1162" y="1724"/>
                  </a:cubicBezTo>
                  <a:cubicBezTo>
                    <a:pt x="978" y="1513"/>
                    <a:pt x="836" y="1270"/>
                    <a:pt x="712" y="1022"/>
                  </a:cubicBezTo>
                  <a:cubicBezTo>
                    <a:pt x="561" y="717"/>
                    <a:pt x="427" y="405"/>
                    <a:pt x="306" y="88"/>
                  </a:cubicBezTo>
                  <a:cubicBezTo>
                    <a:pt x="283" y="26"/>
                    <a:pt x="234"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36"/>
            <p:cNvSpPr/>
            <p:nvPr/>
          </p:nvSpPr>
          <p:spPr>
            <a:xfrm>
              <a:off x="658625" y="371626"/>
              <a:ext cx="68695" cy="142724"/>
            </a:xfrm>
            <a:custGeom>
              <a:avLst/>
              <a:gdLst/>
              <a:ahLst/>
              <a:cxnLst/>
              <a:rect l="l" t="t" r="r" b="b"/>
              <a:pathLst>
                <a:path w="1288" h="2676" extrusionOk="0">
                  <a:moveTo>
                    <a:pt x="153" y="0"/>
                  </a:moveTo>
                  <a:cubicBezTo>
                    <a:pt x="136" y="0"/>
                    <a:pt x="119" y="3"/>
                    <a:pt x="103" y="9"/>
                  </a:cubicBezTo>
                  <a:cubicBezTo>
                    <a:pt x="27" y="38"/>
                    <a:pt x="1" y="119"/>
                    <a:pt x="22" y="192"/>
                  </a:cubicBezTo>
                  <a:cubicBezTo>
                    <a:pt x="273" y="1016"/>
                    <a:pt x="596" y="1817"/>
                    <a:pt x="988" y="2586"/>
                  </a:cubicBezTo>
                  <a:cubicBezTo>
                    <a:pt x="1014" y="2638"/>
                    <a:pt x="1063" y="2675"/>
                    <a:pt x="1121" y="2675"/>
                  </a:cubicBezTo>
                  <a:cubicBezTo>
                    <a:pt x="1137" y="2675"/>
                    <a:pt x="1154" y="2672"/>
                    <a:pt x="1172" y="2666"/>
                  </a:cubicBezTo>
                  <a:cubicBezTo>
                    <a:pt x="1237" y="2641"/>
                    <a:pt x="1287" y="2550"/>
                    <a:pt x="1252" y="2481"/>
                  </a:cubicBezTo>
                  <a:cubicBezTo>
                    <a:pt x="862" y="1714"/>
                    <a:pt x="538" y="913"/>
                    <a:pt x="288" y="89"/>
                  </a:cubicBezTo>
                  <a:cubicBezTo>
                    <a:pt x="270" y="33"/>
                    <a:pt x="210"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36"/>
            <p:cNvSpPr/>
            <p:nvPr/>
          </p:nvSpPr>
          <p:spPr>
            <a:xfrm>
              <a:off x="807055" y="568857"/>
              <a:ext cx="46775" cy="109070"/>
            </a:xfrm>
            <a:custGeom>
              <a:avLst/>
              <a:gdLst/>
              <a:ahLst/>
              <a:cxnLst/>
              <a:rect l="l" t="t" r="r" b="b"/>
              <a:pathLst>
                <a:path w="877" h="2045" extrusionOk="0">
                  <a:moveTo>
                    <a:pt x="184" y="0"/>
                  </a:moveTo>
                  <a:cubicBezTo>
                    <a:pt x="94" y="0"/>
                    <a:pt x="1" y="82"/>
                    <a:pt x="44" y="192"/>
                  </a:cubicBezTo>
                  <a:lnTo>
                    <a:pt x="400" y="1115"/>
                  </a:lnTo>
                  <a:cubicBezTo>
                    <a:pt x="453" y="1250"/>
                    <a:pt x="523" y="1388"/>
                    <a:pt x="553" y="1530"/>
                  </a:cubicBezTo>
                  <a:cubicBezTo>
                    <a:pt x="570" y="1606"/>
                    <a:pt x="570" y="1750"/>
                    <a:pt x="471" y="1760"/>
                  </a:cubicBezTo>
                  <a:cubicBezTo>
                    <a:pt x="295" y="1781"/>
                    <a:pt x="317" y="2045"/>
                    <a:pt x="482" y="2045"/>
                  </a:cubicBezTo>
                  <a:cubicBezTo>
                    <a:pt x="488" y="2045"/>
                    <a:pt x="493" y="2045"/>
                    <a:pt x="499" y="2044"/>
                  </a:cubicBezTo>
                  <a:cubicBezTo>
                    <a:pt x="673" y="2024"/>
                    <a:pt x="799" y="1884"/>
                    <a:pt x="836" y="1718"/>
                  </a:cubicBezTo>
                  <a:cubicBezTo>
                    <a:pt x="877" y="1539"/>
                    <a:pt x="799" y="1358"/>
                    <a:pt x="735" y="1195"/>
                  </a:cubicBezTo>
                  <a:cubicBezTo>
                    <a:pt x="593" y="827"/>
                    <a:pt x="450" y="456"/>
                    <a:pt x="308" y="88"/>
                  </a:cubicBezTo>
                  <a:cubicBezTo>
                    <a:pt x="284" y="26"/>
                    <a:pt x="235" y="0"/>
                    <a:pt x="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36"/>
            <p:cNvSpPr/>
            <p:nvPr/>
          </p:nvSpPr>
          <p:spPr>
            <a:xfrm>
              <a:off x="503795" y="353332"/>
              <a:ext cx="68695" cy="81923"/>
            </a:xfrm>
            <a:custGeom>
              <a:avLst/>
              <a:gdLst/>
              <a:ahLst/>
              <a:cxnLst/>
              <a:rect l="l" t="t" r="r" b="b"/>
              <a:pathLst>
                <a:path w="1288" h="1536" extrusionOk="0">
                  <a:moveTo>
                    <a:pt x="1122" y="1"/>
                  </a:moveTo>
                  <a:cubicBezTo>
                    <a:pt x="1105" y="1"/>
                    <a:pt x="1089" y="4"/>
                    <a:pt x="1073" y="12"/>
                  </a:cubicBezTo>
                  <a:cubicBezTo>
                    <a:pt x="782" y="156"/>
                    <a:pt x="520" y="347"/>
                    <a:pt x="304" y="590"/>
                  </a:cubicBezTo>
                  <a:cubicBezTo>
                    <a:pt x="104" y="815"/>
                    <a:pt x="1" y="1109"/>
                    <a:pt x="66" y="1408"/>
                  </a:cubicBezTo>
                  <a:cubicBezTo>
                    <a:pt x="81" y="1478"/>
                    <a:pt x="132" y="1535"/>
                    <a:pt x="206" y="1535"/>
                  </a:cubicBezTo>
                  <a:cubicBezTo>
                    <a:pt x="212" y="1535"/>
                    <a:pt x="217" y="1535"/>
                    <a:pt x="222" y="1534"/>
                  </a:cubicBezTo>
                  <a:cubicBezTo>
                    <a:pt x="292" y="1527"/>
                    <a:pt x="364" y="1454"/>
                    <a:pt x="348" y="1378"/>
                  </a:cubicBezTo>
                  <a:cubicBezTo>
                    <a:pt x="295" y="1135"/>
                    <a:pt x="377" y="930"/>
                    <a:pt x="541" y="749"/>
                  </a:cubicBezTo>
                  <a:cubicBezTo>
                    <a:pt x="720" y="554"/>
                    <a:pt x="940" y="393"/>
                    <a:pt x="1178" y="276"/>
                  </a:cubicBezTo>
                  <a:cubicBezTo>
                    <a:pt x="1247" y="242"/>
                    <a:pt x="1287" y="168"/>
                    <a:pt x="1257" y="93"/>
                  </a:cubicBezTo>
                  <a:cubicBezTo>
                    <a:pt x="1237" y="41"/>
                    <a:pt x="1179" y="1"/>
                    <a:pt x="1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36"/>
            <p:cNvSpPr/>
            <p:nvPr/>
          </p:nvSpPr>
          <p:spPr>
            <a:xfrm>
              <a:off x="810682" y="1144871"/>
              <a:ext cx="155472" cy="192913"/>
            </a:xfrm>
            <a:custGeom>
              <a:avLst/>
              <a:gdLst/>
              <a:ahLst/>
              <a:cxnLst/>
              <a:rect l="l" t="t" r="r" b="b"/>
              <a:pathLst>
                <a:path w="2915" h="3617" extrusionOk="0">
                  <a:moveTo>
                    <a:pt x="184" y="1"/>
                  </a:moveTo>
                  <a:cubicBezTo>
                    <a:pt x="93" y="1"/>
                    <a:pt x="0" y="82"/>
                    <a:pt x="43" y="191"/>
                  </a:cubicBezTo>
                  <a:cubicBezTo>
                    <a:pt x="300" y="827"/>
                    <a:pt x="557" y="1465"/>
                    <a:pt x="814" y="2103"/>
                  </a:cubicBezTo>
                  <a:cubicBezTo>
                    <a:pt x="938" y="2410"/>
                    <a:pt x="1050" y="2725"/>
                    <a:pt x="1190" y="3025"/>
                  </a:cubicBezTo>
                  <a:cubicBezTo>
                    <a:pt x="1319" y="3303"/>
                    <a:pt x="1514" y="3512"/>
                    <a:pt x="1817" y="3588"/>
                  </a:cubicBezTo>
                  <a:cubicBezTo>
                    <a:pt x="1895" y="3608"/>
                    <a:pt x="1973" y="3616"/>
                    <a:pt x="2051" y="3616"/>
                  </a:cubicBezTo>
                  <a:cubicBezTo>
                    <a:pt x="2314" y="3616"/>
                    <a:pt x="2573" y="3517"/>
                    <a:pt x="2804" y="3395"/>
                  </a:cubicBezTo>
                  <a:cubicBezTo>
                    <a:pt x="2872" y="3360"/>
                    <a:pt x="2914" y="3289"/>
                    <a:pt x="2884" y="3211"/>
                  </a:cubicBezTo>
                  <a:cubicBezTo>
                    <a:pt x="2865" y="3162"/>
                    <a:pt x="2806" y="3120"/>
                    <a:pt x="2749" y="3120"/>
                  </a:cubicBezTo>
                  <a:cubicBezTo>
                    <a:pt x="2732" y="3120"/>
                    <a:pt x="2715" y="3123"/>
                    <a:pt x="2700" y="3131"/>
                  </a:cubicBezTo>
                  <a:cubicBezTo>
                    <a:pt x="2502" y="3237"/>
                    <a:pt x="2284" y="3332"/>
                    <a:pt x="2056" y="3332"/>
                  </a:cubicBezTo>
                  <a:cubicBezTo>
                    <a:pt x="2012" y="3332"/>
                    <a:pt x="1968" y="3329"/>
                    <a:pt x="1924" y="3321"/>
                  </a:cubicBezTo>
                  <a:cubicBezTo>
                    <a:pt x="1668" y="3276"/>
                    <a:pt x="1528" y="3094"/>
                    <a:pt x="1429" y="2867"/>
                  </a:cubicBezTo>
                  <a:cubicBezTo>
                    <a:pt x="1305" y="2582"/>
                    <a:pt x="1195" y="2289"/>
                    <a:pt x="1078" y="2001"/>
                  </a:cubicBezTo>
                  <a:cubicBezTo>
                    <a:pt x="958" y="1699"/>
                    <a:pt x="836" y="1398"/>
                    <a:pt x="715" y="1097"/>
                  </a:cubicBezTo>
                  <a:lnTo>
                    <a:pt x="309" y="87"/>
                  </a:lnTo>
                  <a:cubicBezTo>
                    <a:pt x="284" y="26"/>
                    <a:pt x="235" y="1"/>
                    <a:pt x="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36"/>
            <p:cNvSpPr/>
            <p:nvPr/>
          </p:nvSpPr>
          <p:spPr>
            <a:xfrm>
              <a:off x="824923" y="852491"/>
              <a:ext cx="68589" cy="142138"/>
            </a:xfrm>
            <a:custGeom>
              <a:avLst/>
              <a:gdLst/>
              <a:ahLst/>
              <a:cxnLst/>
              <a:rect l="l" t="t" r="r" b="b"/>
              <a:pathLst>
                <a:path w="1286" h="2665" extrusionOk="0">
                  <a:moveTo>
                    <a:pt x="185" y="1"/>
                  </a:moveTo>
                  <a:cubicBezTo>
                    <a:pt x="95" y="1"/>
                    <a:pt x="1" y="83"/>
                    <a:pt x="44" y="192"/>
                  </a:cubicBezTo>
                  <a:lnTo>
                    <a:pt x="978" y="2577"/>
                  </a:lnTo>
                  <a:cubicBezTo>
                    <a:pt x="1001" y="2639"/>
                    <a:pt x="1051" y="2665"/>
                    <a:pt x="1102" y="2665"/>
                  </a:cubicBezTo>
                  <a:cubicBezTo>
                    <a:pt x="1192" y="2665"/>
                    <a:pt x="1285" y="2583"/>
                    <a:pt x="1242" y="2473"/>
                  </a:cubicBezTo>
                  <a:lnTo>
                    <a:pt x="308" y="88"/>
                  </a:lnTo>
                  <a:cubicBezTo>
                    <a:pt x="285" y="27"/>
                    <a:pt x="235"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36"/>
            <p:cNvSpPr/>
            <p:nvPr/>
          </p:nvSpPr>
          <p:spPr>
            <a:xfrm>
              <a:off x="891804" y="1018521"/>
              <a:ext cx="33761" cy="57495"/>
            </a:xfrm>
            <a:custGeom>
              <a:avLst/>
              <a:gdLst/>
              <a:ahLst/>
              <a:cxnLst/>
              <a:rect l="l" t="t" r="r" b="b"/>
              <a:pathLst>
                <a:path w="633" h="1078" extrusionOk="0">
                  <a:moveTo>
                    <a:pt x="159" y="0"/>
                  </a:moveTo>
                  <a:cubicBezTo>
                    <a:pt x="143" y="0"/>
                    <a:pt x="126" y="3"/>
                    <a:pt x="110" y="10"/>
                  </a:cubicBezTo>
                  <a:cubicBezTo>
                    <a:pt x="41" y="42"/>
                    <a:pt x="0" y="120"/>
                    <a:pt x="30" y="194"/>
                  </a:cubicBezTo>
                  <a:lnTo>
                    <a:pt x="341" y="987"/>
                  </a:lnTo>
                  <a:cubicBezTo>
                    <a:pt x="361" y="1040"/>
                    <a:pt x="418" y="1078"/>
                    <a:pt x="476" y="1078"/>
                  </a:cubicBezTo>
                  <a:cubicBezTo>
                    <a:pt x="492" y="1078"/>
                    <a:pt x="509" y="1075"/>
                    <a:pt x="525" y="1068"/>
                  </a:cubicBezTo>
                  <a:cubicBezTo>
                    <a:pt x="594" y="1036"/>
                    <a:pt x="633" y="958"/>
                    <a:pt x="605" y="884"/>
                  </a:cubicBezTo>
                  <a:lnTo>
                    <a:pt x="294" y="92"/>
                  </a:lnTo>
                  <a:cubicBezTo>
                    <a:pt x="274" y="38"/>
                    <a:pt x="217" y="0"/>
                    <a:pt x="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0" name="Google Shape;2160;p36"/>
          <p:cNvSpPr/>
          <p:nvPr/>
        </p:nvSpPr>
        <p:spPr>
          <a:xfrm>
            <a:off x="7771066" y="859986"/>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36"/>
          <p:cNvSpPr txBox="1">
            <a:spLocks noGrp="1"/>
          </p:cNvSpPr>
          <p:nvPr>
            <p:ph type="title"/>
          </p:nvPr>
        </p:nvSpPr>
        <p:spPr>
          <a:xfrm>
            <a:off x="720000" y="445025"/>
            <a:ext cx="798331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highlight>
                  <a:schemeClr val="dk2"/>
                </a:highlight>
              </a:rPr>
              <a:t>1.3 </a:t>
            </a:r>
            <a:r>
              <a:rPr lang="en-US" sz="3200" dirty="0" err="1">
                <a:highlight>
                  <a:schemeClr val="dk2"/>
                </a:highlight>
                <a:latin typeface="Times New Roman" panose="02020603050405020304" pitchFamily="18" charset="0"/>
                <a:cs typeface="Times New Roman" panose="02020603050405020304" pitchFamily="18" charset="0"/>
              </a:rPr>
              <a:t>Đối</a:t>
            </a:r>
            <a:r>
              <a:rPr lang="en-US" sz="3200" dirty="0">
                <a:highlight>
                  <a:schemeClr val="dk2"/>
                </a:highlight>
                <a:latin typeface="Times New Roman" panose="02020603050405020304" pitchFamily="18" charset="0"/>
                <a:cs typeface="Times New Roman" panose="02020603050405020304" pitchFamily="18" charset="0"/>
              </a:rPr>
              <a:t> </a:t>
            </a:r>
            <a:r>
              <a:rPr lang="en-US" sz="3200" dirty="0" err="1">
                <a:highlight>
                  <a:schemeClr val="dk2"/>
                </a:highlight>
                <a:latin typeface="Times New Roman" panose="02020603050405020304" pitchFamily="18" charset="0"/>
                <a:cs typeface="Times New Roman" panose="02020603050405020304" pitchFamily="18" charset="0"/>
              </a:rPr>
              <a:t>tượng</a:t>
            </a:r>
            <a:r>
              <a:rPr lang="en-US" sz="3200" dirty="0">
                <a:highlight>
                  <a:schemeClr val="dk2"/>
                </a:highlight>
                <a:latin typeface="Times New Roman" panose="02020603050405020304" pitchFamily="18" charset="0"/>
                <a:cs typeface="Times New Roman" panose="02020603050405020304" pitchFamily="18" charset="0"/>
              </a:rPr>
              <a:t> </a:t>
            </a:r>
            <a:r>
              <a:rPr lang="en-US" sz="3200" dirty="0" err="1">
                <a:highlight>
                  <a:schemeClr val="dk2"/>
                </a:highlight>
                <a:latin typeface="Times New Roman" panose="02020603050405020304" pitchFamily="18" charset="0"/>
                <a:cs typeface="Times New Roman" panose="02020603050405020304" pitchFamily="18" charset="0"/>
              </a:rPr>
              <a:t>và</a:t>
            </a:r>
            <a:r>
              <a:rPr lang="en-US" sz="3200" dirty="0">
                <a:highlight>
                  <a:schemeClr val="dk2"/>
                </a:highlight>
                <a:latin typeface="Times New Roman" panose="02020603050405020304" pitchFamily="18" charset="0"/>
                <a:cs typeface="Times New Roman" panose="02020603050405020304" pitchFamily="18" charset="0"/>
              </a:rPr>
              <a:t> </a:t>
            </a:r>
            <a:r>
              <a:rPr lang="en-US" sz="3200" dirty="0" err="1">
                <a:highlight>
                  <a:schemeClr val="dk2"/>
                </a:highlight>
                <a:latin typeface="Times New Roman" panose="02020603050405020304" pitchFamily="18" charset="0"/>
                <a:cs typeface="Times New Roman" panose="02020603050405020304" pitchFamily="18" charset="0"/>
              </a:rPr>
              <a:t>phạm</a:t>
            </a:r>
            <a:r>
              <a:rPr lang="en-US" sz="3200" dirty="0">
                <a:highlight>
                  <a:schemeClr val="dk2"/>
                </a:highlight>
                <a:latin typeface="Times New Roman" panose="02020603050405020304" pitchFamily="18" charset="0"/>
                <a:cs typeface="Times New Roman" panose="02020603050405020304" pitchFamily="18" charset="0"/>
              </a:rPr>
              <a:t> vi </a:t>
            </a:r>
            <a:r>
              <a:rPr lang="en-US" sz="3200" dirty="0" err="1">
                <a:highlight>
                  <a:schemeClr val="dk2"/>
                </a:highlight>
                <a:latin typeface="Times New Roman" panose="02020603050405020304" pitchFamily="18" charset="0"/>
                <a:cs typeface="Times New Roman" panose="02020603050405020304" pitchFamily="18" charset="0"/>
              </a:rPr>
              <a:t>nghiên</a:t>
            </a:r>
            <a:r>
              <a:rPr lang="en-US" sz="3200" dirty="0">
                <a:highlight>
                  <a:schemeClr val="dk2"/>
                </a:highlight>
                <a:latin typeface="Times New Roman" panose="02020603050405020304" pitchFamily="18" charset="0"/>
                <a:cs typeface="Times New Roman" panose="02020603050405020304" pitchFamily="18" charset="0"/>
              </a:rPr>
              <a:t> </a:t>
            </a:r>
            <a:r>
              <a:rPr lang="en-US" sz="3200" dirty="0" err="1">
                <a:highlight>
                  <a:schemeClr val="dk2"/>
                </a:highlight>
                <a:latin typeface="Times New Roman" panose="02020603050405020304" pitchFamily="18" charset="0"/>
                <a:cs typeface="Times New Roman" panose="02020603050405020304" pitchFamily="18" charset="0"/>
              </a:rPr>
              <a:t>cứu</a:t>
            </a:r>
            <a:endParaRPr sz="3200" dirty="0">
              <a:highlight>
                <a:schemeClr val="dk2"/>
              </a:highlight>
              <a:latin typeface="Times New Roman" panose="02020603050405020304" pitchFamily="18" charset="0"/>
              <a:cs typeface="Times New Roman" panose="02020603050405020304" pitchFamily="18" charset="0"/>
            </a:endParaRPr>
          </a:p>
        </p:txBody>
      </p:sp>
      <p:sp>
        <p:nvSpPr>
          <p:cNvPr id="2166" name="Google Shape;2166;p36"/>
          <p:cNvSpPr/>
          <p:nvPr/>
        </p:nvSpPr>
        <p:spPr>
          <a:xfrm>
            <a:off x="609516" y="4604011"/>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rgbClr val="FCD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177;p37">
            <a:extLst>
              <a:ext uri="{FF2B5EF4-FFF2-40B4-BE49-F238E27FC236}">
                <a16:creationId xmlns:a16="http://schemas.microsoft.com/office/drawing/2014/main" id="{410FAFCE-6FC3-AEA6-2265-C2EDA3E4978A}"/>
              </a:ext>
            </a:extLst>
          </p:cNvPr>
          <p:cNvSpPr txBox="1">
            <a:spLocks noGrp="1"/>
          </p:cNvSpPr>
          <p:nvPr/>
        </p:nvSpPr>
        <p:spPr>
          <a:xfrm>
            <a:off x="8290517" y="4382272"/>
            <a:ext cx="459947" cy="44347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ebas Neue"/>
              <a:buNone/>
              <a:defRPr sz="2400" b="1" i="0" u="none" strike="noStrike" cap="none">
                <a:solidFill>
                  <a:schemeClr val="dk1"/>
                </a:solidFill>
                <a:latin typeface="Varela Round"/>
                <a:ea typeface="Varela Round"/>
                <a:cs typeface="Varela Round"/>
                <a:sym typeface="Varela Round"/>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lvl="0" indent="0" algn="r" rtl="0">
              <a:spcBef>
                <a:spcPts val="0"/>
              </a:spcBef>
              <a:spcAft>
                <a:spcPts val="0"/>
              </a:spcAft>
              <a:buNone/>
            </a:pPr>
            <a:r>
              <a:rPr lang="en-US" sz="1800"/>
              <a:t>2</a:t>
            </a:r>
            <a:endParaRPr sz="2800"/>
          </a:p>
        </p:txBody>
      </p:sp>
      <p:sp>
        <p:nvSpPr>
          <p:cNvPr id="3" name="TextBox 2">
            <a:extLst>
              <a:ext uri="{FF2B5EF4-FFF2-40B4-BE49-F238E27FC236}">
                <a16:creationId xmlns:a16="http://schemas.microsoft.com/office/drawing/2014/main" id="{8694CA82-2BF4-8949-8F72-CA7F76503610}"/>
              </a:ext>
            </a:extLst>
          </p:cNvPr>
          <p:cNvSpPr txBox="1"/>
          <p:nvPr/>
        </p:nvSpPr>
        <p:spPr>
          <a:xfrm>
            <a:off x="719999" y="1245471"/>
            <a:ext cx="7246949" cy="400110"/>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Ngành</a:t>
            </a:r>
            <a:r>
              <a:rPr lang="en-US" sz="2000" dirty="0">
                <a:latin typeface="Times New Roman" panose="02020603050405020304" pitchFamily="18" charset="0"/>
                <a:cs typeface="Times New Roman" panose="02020603050405020304" pitchFamily="18" charset="0"/>
              </a:rPr>
              <a:t> F&amp;B </a:t>
            </a:r>
            <a:r>
              <a:rPr lang="en-US" sz="2000" dirty="0" err="1">
                <a:latin typeface="Times New Roman" panose="02020603050405020304" pitchFamily="18" charset="0"/>
                <a:cs typeface="Times New Roman" panose="02020603050405020304" pitchFamily="18" charset="0"/>
              </a:rPr>
              <a:t>trên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toàn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quốc</a:t>
            </a:r>
            <a:endParaRPr lang="x-none" sz="2000" dirty="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8694CA82-2BF4-8949-8F72-CA7F76503610}"/>
              </a:ext>
            </a:extLst>
          </p:cNvPr>
          <p:cNvSpPr txBox="1"/>
          <p:nvPr/>
        </p:nvSpPr>
        <p:spPr>
          <a:xfrm>
            <a:off x="703334" y="1625920"/>
            <a:ext cx="7246949" cy="400110"/>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Chuỗi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thức</a:t>
            </a:r>
            <a:r>
              <a:rPr lang="en-US" sz="2000" dirty="0">
                <a:latin typeface="Times New Roman" panose="02020603050405020304" pitchFamily="18" charset="0"/>
                <a:cs typeface="Times New Roman" panose="02020603050405020304" pitchFamily="18" charset="0"/>
              </a:rPr>
              <a:t> ăn </a:t>
            </a:r>
            <a:r>
              <a:rPr lang="en-US" sz="2000" dirty="0" err="1">
                <a:latin typeface="Times New Roman" panose="02020603050405020304" pitchFamily="18" charset="0"/>
                <a:cs typeface="Times New Roman" panose="02020603050405020304" pitchFamily="18" charset="0"/>
              </a:rPr>
              <a:t>nhanh</a:t>
            </a:r>
            <a:r>
              <a:rPr lang="en-US" sz="2000" dirty="0">
                <a:latin typeface="Times New Roman" panose="02020603050405020304" pitchFamily="18" charset="0"/>
                <a:cs typeface="Times New Roman" panose="02020603050405020304" pitchFamily="18" charset="0"/>
              </a:rPr>
              <a:t>: KFC, Texas, </a:t>
            </a:r>
            <a:r>
              <a:rPr lang="en-US" sz="2000" dirty="0" err="1">
                <a:latin typeface="Times New Roman" panose="02020603050405020304" pitchFamily="18" charset="0"/>
                <a:cs typeface="Times New Roman" panose="02020603050405020304" pitchFamily="18" charset="0"/>
              </a:rPr>
              <a:t>Popeyes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Lotteria</a:t>
            </a:r>
            <a:r>
              <a:rPr lang="en-US" sz="2000" dirty="0">
                <a:latin typeface="Times New Roman" panose="02020603050405020304" pitchFamily="18" charset="0"/>
                <a:cs typeface="Times New Roman" panose="02020603050405020304" pitchFamily="18" charset="0"/>
              </a:rPr>
              <a:t>, …</a:t>
            </a:r>
            <a:endParaRPr lang="x-none"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5030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44"/>
        <p:cNvGrpSpPr/>
        <p:nvPr/>
      </p:nvGrpSpPr>
      <p:grpSpPr>
        <a:xfrm>
          <a:off x="0" y="0"/>
          <a:ext cx="0" cy="0"/>
          <a:chOff x="0" y="0"/>
          <a:chExt cx="0" cy="0"/>
        </a:xfrm>
      </p:grpSpPr>
      <p:sp>
        <p:nvSpPr>
          <p:cNvPr id="2145" name="Google Shape;2145;p36"/>
          <p:cNvSpPr/>
          <p:nvPr/>
        </p:nvSpPr>
        <p:spPr>
          <a:xfrm>
            <a:off x="8027866" y="1215773"/>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6" name="Google Shape;2146;p36"/>
          <p:cNvGrpSpPr/>
          <p:nvPr/>
        </p:nvGrpSpPr>
        <p:grpSpPr>
          <a:xfrm rot="-447293">
            <a:off x="8142889" y="394025"/>
            <a:ext cx="878501" cy="1830261"/>
            <a:chOff x="503795" y="323625"/>
            <a:chExt cx="502785" cy="1047439"/>
          </a:xfrm>
        </p:grpSpPr>
        <p:sp>
          <p:nvSpPr>
            <p:cNvPr id="2147" name="Google Shape;2147;p36"/>
            <p:cNvSpPr/>
            <p:nvPr/>
          </p:nvSpPr>
          <p:spPr>
            <a:xfrm>
              <a:off x="674039" y="389120"/>
              <a:ext cx="173925" cy="283742"/>
            </a:xfrm>
            <a:custGeom>
              <a:avLst/>
              <a:gdLst/>
              <a:ahLst/>
              <a:cxnLst/>
              <a:rect l="l" t="t" r="r" b="b"/>
              <a:pathLst>
                <a:path w="3261" h="5320" extrusionOk="0">
                  <a:moveTo>
                    <a:pt x="610" y="1"/>
                  </a:moveTo>
                  <a:cubicBezTo>
                    <a:pt x="438" y="1"/>
                    <a:pt x="238" y="35"/>
                    <a:pt x="0" y="105"/>
                  </a:cubicBezTo>
                  <a:lnTo>
                    <a:pt x="220" y="665"/>
                  </a:lnTo>
                  <a:cubicBezTo>
                    <a:pt x="279" y="654"/>
                    <a:pt x="343" y="647"/>
                    <a:pt x="411" y="647"/>
                  </a:cubicBezTo>
                  <a:cubicBezTo>
                    <a:pt x="687" y="647"/>
                    <a:pt x="1017" y="768"/>
                    <a:pt x="1211" y="1262"/>
                  </a:cubicBezTo>
                  <a:lnTo>
                    <a:pt x="2513" y="4590"/>
                  </a:lnTo>
                  <a:cubicBezTo>
                    <a:pt x="2727" y="5136"/>
                    <a:pt x="2906" y="5320"/>
                    <a:pt x="3030" y="5320"/>
                  </a:cubicBezTo>
                  <a:cubicBezTo>
                    <a:pt x="3196" y="5320"/>
                    <a:pt x="3260" y="4986"/>
                    <a:pt x="3169" y="4753"/>
                  </a:cubicBezTo>
                  <a:lnTo>
                    <a:pt x="1774" y="1189"/>
                  </a:lnTo>
                  <a:cubicBezTo>
                    <a:pt x="1470" y="411"/>
                    <a:pt x="1207" y="1"/>
                    <a:pt x="6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36"/>
            <p:cNvSpPr/>
            <p:nvPr/>
          </p:nvSpPr>
          <p:spPr>
            <a:xfrm>
              <a:off x="515529" y="323625"/>
              <a:ext cx="92803" cy="61655"/>
            </a:xfrm>
            <a:custGeom>
              <a:avLst/>
              <a:gdLst/>
              <a:ahLst/>
              <a:cxnLst/>
              <a:rect l="l" t="t" r="r" b="b"/>
              <a:pathLst>
                <a:path w="1740" h="1156" extrusionOk="0">
                  <a:moveTo>
                    <a:pt x="1159" y="1"/>
                  </a:moveTo>
                  <a:cubicBezTo>
                    <a:pt x="996" y="1"/>
                    <a:pt x="799" y="65"/>
                    <a:pt x="550" y="188"/>
                  </a:cubicBezTo>
                  <a:cubicBezTo>
                    <a:pt x="1" y="459"/>
                    <a:pt x="48" y="741"/>
                    <a:pt x="206" y="1156"/>
                  </a:cubicBezTo>
                  <a:cubicBezTo>
                    <a:pt x="396" y="993"/>
                    <a:pt x="686" y="835"/>
                    <a:pt x="1112" y="663"/>
                  </a:cubicBezTo>
                  <a:cubicBezTo>
                    <a:pt x="1330" y="574"/>
                    <a:pt x="1541" y="516"/>
                    <a:pt x="1739" y="498"/>
                  </a:cubicBezTo>
                  <a:cubicBezTo>
                    <a:pt x="1586" y="158"/>
                    <a:pt x="1414" y="1"/>
                    <a:pt x="1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36"/>
            <p:cNvSpPr/>
            <p:nvPr/>
          </p:nvSpPr>
          <p:spPr>
            <a:xfrm>
              <a:off x="907004" y="1293995"/>
              <a:ext cx="99576" cy="77069"/>
            </a:xfrm>
            <a:custGeom>
              <a:avLst/>
              <a:gdLst/>
              <a:ahLst/>
              <a:cxnLst/>
              <a:rect l="l" t="t" r="r" b="b"/>
              <a:pathLst>
                <a:path w="1867" h="1445" extrusionOk="0">
                  <a:moveTo>
                    <a:pt x="1560" y="0"/>
                  </a:moveTo>
                  <a:cubicBezTo>
                    <a:pt x="1461" y="264"/>
                    <a:pt x="1218" y="465"/>
                    <a:pt x="779" y="636"/>
                  </a:cubicBezTo>
                  <a:cubicBezTo>
                    <a:pt x="582" y="713"/>
                    <a:pt x="415" y="754"/>
                    <a:pt x="269" y="754"/>
                  </a:cubicBezTo>
                  <a:cubicBezTo>
                    <a:pt x="172" y="754"/>
                    <a:pt x="83" y="736"/>
                    <a:pt x="1" y="698"/>
                  </a:cubicBezTo>
                  <a:lnTo>
                    <a:pt x="1" y="698"/>
                  </a:lnTo>
                  <a:cubicBezTo>
                    <a:pt x="24" y="764"/>
                    <a:pt x="63" y="847"/>
                    <a:pt x="128" y="948"/>
                  </a:cubicBezTo>
                  <a:cubicBezTo>
                    <a:pt x="281" y="1288"/>
                    <a:pt x="453" y="1445"/>
                    <a:pt x="708" y="1445"/>
                  </a:cubicBezTo>
                  <a:cubicBezTo>
                    <a:pt x="871" y="1445"/>
                    <a:pt x="1069" y="1380"/>
                    <a:pt x="1317" y="1258"/>
                  </a:cubicBezTo>
                  <a:cubicBezTo>
                    <a:pt x="1867" y="987"/>
                    <a:pt x="1819" y="704"/>
                    <a:pt x="1661" y="289"/>
                  </a:cubicBezTo>
                  <a:cubicBezTo>
                    <a:pt x="1647" y="224"/>
                    <a:pt x="1606" y="112"/>
                    <a:pt x="15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36"/>
            <p:cNvSpPr/>
            <p:nvPr/>
          </p:nvSpPr>
          <p:spPr>
            <a:xfrm>
              <a:off x="507422" y="350452"/>
              <a:ext cx="283689" cy="403639"/>
            </a:xfrm>
            <a:custGeom>
              <a:avLst/>
              <a:gdLst/>
              <a:ahLst/>
              <a:cxnLst/>
              <a:rect l="l" t="t" r="r" b="b"/>
              <a:pathLst>
                <a:path w="5319" h="7568" extrusionOk="0">
                  <a:moveTo>
                    <a:pt x="2026" y="1"/>
                  </a:moveTo>
                  <a:cubicBezTo>
                    <a:pt x="1433" y="1"/>
                    <a:pt x="762" y="340"/>
                    <a:pt x="358" y="653"/>
                  </a:cubicBezTo>
                  <a:cubicBezTo>
                    <a:pt x="16" y="945"/>
                    <a:pt x="0" y="1255"/>
                    <a:pt x="117" y="1700"/>
                  </a:cubicBezTo>
                  <a:cubicBezTo>
                    <a:pt x="138" y="1788"/>
                    <a:pt x="167" y="1882"/>
                    <a:pt x="200" y="1983"/>
                  </a:cubicBezTo>
                  <a:cubicBezTo>
                    <a:pt x="211" y="2017"/>
                    <a:pt x="222" y="2052"/>
                    <a:pt x="234" y="2090"/>
                  </a:cubicBezTo>
                  <a:cubicBezTo>
                    <a:pt x="353" y="2359"/>
                    <a:pt x="488" y="2715"/>
                    <a:pt x="635" y="3116"/>
                  </a:cubicBezTo>
                  <a:cubicBezTo>
                    <a:pt x="686" y="3254"/>
                    <a:pt x="736" y="3398"/>
                    <a:pt x="792" y="3543"/>
                  </a:cubicBezTo>
                  <a:cubicBezTo>
                    <a:pt x="1888" y="6341"/>
                    <a:pt x="2222" y="7434"/>
                    <a:pt x="3038" y="7551"/>
                  </a:cubicBezTo>
                  <a:cubicBezTo>
                    <a:pt x="3069" y="7562"/>
                    <a:pt x="3112" y="7568"/>
                    <a:pt x="3162" y="7568"/>
                  </a:cubicBezTo>
                  <a:cubicBezTo>
                    <a:pt x="3621" y="7568"/>
                    <a:pt x="4774" y="7143"/>
                    <a:pt x="5010" y="6812"/>
                  </a:cubicBezTo>
                  <a:cubicBezTo>
                    <a:pt x="5318" y="6437"/>
                    <a:pt x="5127" y="5944"/>
                    <a:pt x="4767" y="5028"/>
                  </a:cubicBezTo>
                  <a:lnTo>
                    <a:pt x="3121" y="823"/>
                  </a:lnTo>
                  <a:cubicBezTo>
                    <a:pt x="3091" y="727"/>
                    <a:pt x="3054" y="642"/>
                    <a:pt x="3011" y="566"/>
                  </a:cubicBezTo>
                  <a:cubicBezTo>
                    <a:pt x="2786" y="152"/>
                    <a:pt x="2423" y="1"/>
                    <a:pt x="20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36"/>
            <p:cNvSpPr/>
            <p:nvPr/>
          </p:nvSpPr>
          <p:spPr>
            <a:xfrm>
              <a:off x="518089" y="396373"/>
              <a:ext cx="188806" cy="143044"/>
            </a:xfrm>
            <a:custGeom>
              <a:avLst/>
              <a:gdLst/>
              <a:ahLst/>
              <a:cxnLst/>
              <a:rect l="l" t="t" r="r" b="b"/>
              <a:pathLst>
                <a:path w="3540" h="2682" extrusionOk="0">
                  <a:moveTo>
                    <a:pt x="2937" y="1"/>
                  </a:moveTo>
                  <a:cubicBezTo>
                    <a:pt x="1923" y="288"/>
                    <a:pt x="927" y="628"/>
                    <a:pt x="0" y="1122"/>
                  </a:cubicBezTo>
                  <a:cubicBezTo>
                    <a:pt x="11" y="1156"/>
                    <a:pt x="22" y="1191"/>
                    <a:pt x="34" y="1229"/>
                  </a:cubicBezTo>
                  <a:cubicBezTo>
                    <a:pt x="153" y="1498"/>
                    <a:pt x="288" y="1854"/>
                    <a:pt x="435" y="2255"/>
                  </a:cubicBezTo>
                  <a:cubicBezTo>
                    <a:pt x="486" y="2393"/>
                    <a:pt x="537" y="2537"/>
                    <a:pt x="592" y="2682"/>
                  </a:cubicBezTo>
                  <a:cubicBezTo>
                    <a:pt x="1507" y="2156"/>
                    <a:pt x="2519" y="1821"/>
                    <a:pt x="3539" y="1539"/>
                  </a:cubicBezTo>
                  <a:lnTo>
                    <a:pt x="29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36"/>
            <p:cNvSpPr/>
            <p:nvPr/>
          </p:nvSpPr>
          <p:spPr>
            <a:xfrm>
              <a:off x="669399" y="713768"/>
              <a:ext cx="332384" cy="620446"/>
            </a:xfrm>
            <a:custGeom>
              <a:avLst/>
              <a:gdLst/>
              <a:ahLst/>
              <a:cxnLst/>
              <a:rect l="l" t="t" r="r" b="b"/>
              <a:pathLst>
                <a:path w="6232" h="11633" extrusionOk="0">
                  <a:moveTo>
                    <a:pt x="1973" y="0"/>
                  </a:moveTo>
                  <a:cubicBezTo>
                    <a:pt x="1828" y="178"/>
                    <a:pt x="1571" y="328"/>
                    <a:pt x="1167" y="486"/>
                  </a:cubicBezTo>
                  <a:cubicBezTo>
                    <a:pt x="700" y="668"/>
                    <a:pt x="387" y="753"/>
                    <a:pt x="153" y="753"/>
                  </a:cubicBezTo>
                  <a:cubicBezTo>
                    <a:pt x="98" y="753"/>
                    <a:pt x="48" y="748"/>
                    <a:pt x="1" y="739"/>
                  </a:cubicBezTo>
                  <a:lnTo>
                    <a:pt x="1" y="739"/>
                  </a:lnTo>
                  <a:lnTo>
                    <a:pt x="1982" y="5799"/>
                  </a:lnTo>
                  <a:cubicBezTo>
                    <a:pt x="3486" y="9642"/>
                    <a:pt x="3777" y="11271"/>
                    <a:pt x="4456" y="11577"/>
                  </a:cubicBezTo>
                  <a:cubicBezTo>
                    <a:pt x="4538" y="11615"/>
                    <a:pt x="4627" y="11633"/>
                    <a:pt x="4724" y="11633"/>
                  </a:cubicBezTo>
                  <a:cubicBezTo>
                    <a:pt x="4870" y="11633"/>
                    <a:pt x="5037" y="11592"/>
                    <a:pt x="5234" y="11515"/>
                  </a:cubicBezTo>
                  <a:cubicBezTo>
                    <a:pt x="5673" y="11344"/>
                    <a:pt x="5916" y="11143"/>
                    <a:pt x="6015" y="10879"/>
                  </a:cubicBezTo>
                  <a:cubicBezTo>
                    <a:pt x="6231" y="10307"/>
                    <a:pt x="5772" y="9431"/>
                    <a:pt x="5161" y="7870"/>
                  </a:cubicBezTo>
                  <a:cubicBezTo>
                    <a:pt x="4509" y="6204"/>
                    <a:pt x="2832" y="2098"/>
                    <a:pt x="19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36"/>
            <p:cNvSpPr/>
            <p:nvPr/>
          </p:nvSpPr>
          <p:spPr>
            <a:xfrm>
              <a:off x="579477" y="636966"/>
              <a:ext cx="184699" cy="125604"/>
            </a:xfrm>
            <a:custGeom>
              <a:avLst/>
              <a:gdLst/>
              <a:ahLst/>
              <a:cxnLst/>
              <a:rect l="l" t="t" r="r" b="b"/>
              <a:pathLst>
                <a:path w="3463" h="2355" extrusionOk="0">
                  <a:moveTo>
                    <a:pt x="183" y="0"/>
                  </a:moveTo>
                  <a:cubicBezTo>
                    <a:pt x="94" y="0"/>
                    <a:pt x="0" y="82"/>
                    <a:pt x="42" y="191"/>
                  </a:cubicBezTo>
                  <a:cubicBezTo>
                    <a:pt x="157" y="496"/>
                    <a:pt x="287" y="797"/>
                    <a:pt x="430" y="1089"/>
                  </a:cubicBezTo>
                  <a:cubicBezTo>
                    <a:pt x="568" y="1369"/>
                    <a:pt x="721" y="1648"/>
                    <a:pt x="926" y="1883"/>
                  </a:cubicBezTo>
                  <a:cubicBezTo>
                    <a:pt x="1116" y="2103"/>
                    <a:pt x="1343" y="2275"/>
                    <a:pt x="1633" y="2332"/>
                  </a:cubicBezTo>
                  <a:cubicBezTo>
                    <a:pt x="1712" y="2347"/>
                    <a:pt x="1792" y="2354"/>
                    <a:pt x="1871" y="2354"/>
                  </a:cubicBezTo>
                  <a:cubicBezTo>
                    <a:pt x="2047" y="2354"/>
                    <a:pt x="2224" y="2321"/>
                    <a:pt x="2392" y="2273"/>
                  </a:cubicBezTo>
                  <a:cubicBezTo>
                    <a:pt x="2727" y="2178"/>
                    <a:pt x="3046" y="2016"/>
                    <a:pt x="3336" y="1823"/>
                  </a:cubicBezTo>
                  <a:cubicBezTo>
                    <a:pt x="3462" y="1740"/>
                    <a:pt x="3368" y="1571"/>
                    <a:pt x="3246" y="1571"/>
                  </a:cubicBezTo>
                  <a:cubicBezTo>
                    <a:pt x="3220" y="1571"/>
                    <a:pt x="3193" y="1579"/>
                    <a:pt x="3166" y="1596"/>
                  </a:cubicBezTo>
                  <a:cubicBezTo>
                    <a:pt x="2929" y="1754"/>
                    <a:pt x="2672" y="1883"/>
                    <a:pt x="2401" y="1974"/>
                  </a:cubicBezTo>
                  <a:cubicBezTo>
                    <a:pt x="2234" y="2031"/>
                    <a:pt x="2056" y="2072"/>
                    <a:pt x="1878" y="2072"/>
                  </a:cubicBezTo>
                  <a:cubicBezTo>
                    <a:pt x="1835" y="2072"/>
                    <a:pt x="1792" y="2069"/>
                    <a:pt x="1749" y="2064"/>
                  </a:cubicBezTo>
                  <a:cubicBezTo>
                    <a:pt x="1508" y="2034"/>
                    <a:pt x="1320" y="1903"/>
                    <a:pt x="1162" y="1724"/>
                  </a:cubicBezTo>
                  <a:cubicBezTo>
                    <a:pt x="978" y="1513"/>
                    <a:pt x="836" y="1270"/>
                    <a:pt x="712" y="1022"/>
                  </a:cubicBezTo>
                  <a:cubicBezTo>
                    <a:pt x="561" y="717"/>
                    <a:pt x="427" y="405"/>
                    <a:pt x="306" y="88"/>
                  </a:cubicBezTo>
                  <a:cubicBezTo>
                    <a:pt x="283" y="26"/>
                    <a:pt x="234"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36"/>
            <p:cNvSpPr/>
            <p:nvPr/>
          </p:nvSpPr>
          <p:spPr>
            <a:xfrm>
              <a:off x="658625" y="371626"/>
              <a:ext cx="68695" cy="142724"/>
            </a:xfrm>
            <a:custGeom>
              <a:avLst/>
              <a:gdLst/>
              <a:ahLst/>
              <a:cxnLst/>
              <a:rect l="l" t="t" r="r" b="b"/>
              <a:pathLst>
                <a:path w="1288" h="2676" extrusionOk="0">
                  <a:moveTo>
                    <a:pt x="153" y="0"/>
                  </a:moveTo>
                  <a:cubicBezTo>
                    <a:pt x="136" y="0"/>
                    <a:pt x="119" y="3"/>
                    <a:pt x="103" y="9"/>
                  </a:cubicBezTo>
                  <a:cubicBezTo>
                    <a:pt x="27" y="38"/>
                    <a:pt x="1" y="119"/>
                    <a:pt x="22" y="192"/>
                  </a:cubicBezTo>
                  <a:cubicBezTo>
                    <a:pt x="273" y="1016"/>
                    <a:pt x="596" y="1817"/>
                    <a:pt x="988" y="2586"/>
                  </a:cubicBezTo>
                  <a:cubicBezTo>
                    <a:pt x="1014" y="2638"/>
                    <a:pt x="1063" y="2675"/>
                    <a:pt x="1121" y="2675"/>
                  </a:cubicBezTo>
                  <a:cubicBezTo>
                    <a:pt x="1137" y="2675"/>
                    <a:pt x="1154" y="2672"/>
                    <a:pt x="1172" y="2666"/>
                  </a:cubicBezTo>
                  <a:cubicBezTo>
                    <a:pt x="1237" y="2641"/>
                    <a:pt x="1287" y="2550"/>
                    <a:pt x="1252" y="2481"/>
                  </a:cubicBezTo>
                  <a:cubicBezTo>
                    <a:pt x="862" y="1714"/>
                    <a:pt x="538" y="913"/>
                    <a:pt x="288" y="89"/>
                  </a:cubicBezTo>
                  <a:cubicBezTo>
                    <a:pt x="270" y="33"/>
                    <a:pt x="210"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36"/>
            <p:cNvSpPr/>
            <p:nvPr/>
          </p:nvSpPr>
          <p:spPr>
            <a:xfrm>
              <a:off x="807055" y="568857"/>
              <a:ext cx="46775" cy="109070"/>
            </a:xfrm>
            <a:custGeom>
              <a:avLst/>
              <a:gdLst/>
              <a:ahLst/>
              <a:cxnLst/>
              <a:rect l="l" t="t" r="r" b="b"/>
              <a:pathLst>
                <a:path w="877" h="2045" extrusionOk="0">
                  <a:moveTo>
                    <a:pt x="184" y="0"/>
                  </a:moveTo>
                  <a:cubicBezTo>
                    <a:pt x="94" y="0"/>
                    <a:pt x="1" y="82"/>
                    <a:pt x="44" y="192"/>
                  </a:cubicBezTo>
                  <a:lnTo>
                    <a:pt x="400" y="1115"/>
                  </a:lnTo>
                  <a:cubicBezTo>
                    <a:pt x="453" y="1250"/>
                    <a:pt x="523" y="1388"/>
                    <a:pt x="553" y="1530"/>
                  </a:cubicBezTo>
                  <a:cubicBezTo>
                    <a:pt x="570" y="1606"/>
                    <a:pt x="570" y="1750"/>
                    <a:pt x="471" y="1760"/>
                  </a:cubicBezTo>
                  <a:cubicBezTo>
                    <a:pt x="295" y="1781"/>
                    <a:pt x="317" y="2045"/>
                    <a:pt x="482" y="2045"/>
                  </a:cubicBezTo>
                  <a:cubicBezTo>
                    <a:pt x="488" y="2045"/>
                    <a:pt x="493" y="2045"/>
                    <a:pt x="499" y="2044"/>
                  </a:cubicBezTo>
                  <a:cubicBezTo>
                    <a:pt x="673" y="2024"/>
                    <a:pt x="799" y="1884"/>
                    <a:pt x="836" y="1718"/>
                  </a:cubicBezTo>
                  <a:cubicBezTo>
                    <a:pt x="877" y="1539"/>
                    <a:pt x="799" y="1358"/>
                    <a:pt x="735" y="1195"/>
                  </a:cubicBezTo>
                  <a:cubicBezTo>
                    <a:pt x="593" y="827"/>
                    <a:pt x="450" y="456"/>
                    <a:pt x="308" y="88"/>
                  </a:cubicBezTo>
                  <a:cubicBezTo>
                    <a:pt x="284" y="26"/>
                    <a:pt x="235" y="0"/>
                    <a:pt x="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36"/>
            <p:cNvSpPr/>
            <p:nvPr/>
          </p:nvSpPr>
          <p:spPr>
            <a:xfrm>
              <a:off x="503795" y="353332"/>
              <a:ext cx="68695" cy="81923"/>
            </a:xfrm>
            <a:custGeom>
              <a:avLst/>
              <a:gdLst/>
              <a:ahLst/>
              <a:cxnLst/>
              <a:rect l="l" t="t" r="r" b="b"/>
              <a:pathLst>
                <a:path w="1288" h="1536" extrusionOk="0">
                  <a:moveTo>
                    <a:pt x="1122" y="1"/>
                  </a:moveTo>
                  <a:cubicBezTo>
                    <a:pt x="1105" y="1"/>
                    <a:pt x="1089" y="4"/>
                    <a:pt x="1073" y="12"/>
                  </a:cubicBezTo>
                  <a:cubicBezTo>
                    <a:pt x="782" y="156"/>
                    <a:pt x="520" y="347"/>
                    <a:pt x="304" y="590"/>
                  </a:cubicBezTo>
                  <a:cubicBezTo>
                    <a:pt x="104" y="815"/>
                    <a:pt x="1" y="1109"/>
                    <a:pt x="66" y="1408"/>
                  </a:cubicBezTo>
                  <a:cubicBezTo>
                    <a:pt x="81" y="1478"/>
                    <a:pt x="132" y="1535"/>
                    <a:pt x="206" y="1535"/>
                  </a:cubicBezTo>
                  <a:cubicBezTo>
                    <a:pt x="212" y="1535"/>
                    <a:pt x="217" y="1535"/>
                    <a:pt x="222" y="1534"/>
                  </a:cubicBezTo>
                  <a:cubicBezTo>
                    <a:pt x="292" y="1527"/>
                    <a:pt x="364" y="1454"/>
                    <a:pt x="348" y="1378"/>
                  </a:cubicBezTo>
                  <a:cubicBezTo>
                    <a:pt x="295" y="1135"/>
                    <a:pt x="377" y="930"/>
                    <a:pt x="541" y="749"/>
                  </a:cubicBezTo>
                  <a:cubicBezTo>
                    <a:pt x="720" y="554"/>
                    <a:pt x="940" y="393"/>
                    <a:pt x="1178" y="276"/>
                  </a:cubicBezTo>
                  <a:cubicBezTo>
                    <a:pt x="1247" y="242"/>
                    <a:pt x="1287" y="168"/>
                    <a:pt x="1257" y="93"/>
                  </a:cubicBezTo>
                  <a:cubicBezTo>
                    <a:pt x="1237" y="41"/>
                    <a:pt x="1179" y="1"/>
                    <a:pt x="1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36"/>
            <p:cNvSpPr/>
            <p:nvPr/>
          </p:nvSpPr>
          <p:spPr>
            <a:xfrm>
              <a:off x="810682" y="1144871"/>
              <a:ext cx="155472" cy="192913"/>
            </a:xfrm>
            <a:custGeom>
              <a:avLst/>
              <a:gdLst/>
              <a:ahLst/>
              <a:cxnLst/>
              <a:rect l="l" t="t" r="r" b="b"/>
              <a:pathLst>
                <a:path w="2915" h="3617" extrusionOk="0">
                  <a:moveTo>
                    <a:pt x="184" y="1"/>
                  </a:moveTo>
                  <a:cubicBezTo>
                    <a:pt x="93" y="1"/>
                    <a:pt x="0" y="82"/>
                    <a:pt x="43" y="191"/>
                  </a:cubicBezTo>
                  <a:cubicBezTo>
                    <a:pt x="300" y="827"/>
                    <a:pt x="557" y="1465"/>
                    <a:pt x="814" y="2103"/>
                  </a:cubicBezTo>
                  <a:cubicBezTo>
                    <a:pt x="938" y="2410"/>
                    <a:pt x="1050" y="2725"/>
                    <a:pt x="1190" y="3025"/>
                  </a:cubicBezTo>
                  <a:cubicBezTo>
                    <a:pt x="1319" y="3303"/>
                    <a:pt x="1514" y="3512"/>
                    <a:pt x="1817" y="3588"/>
                  </a:cubicBezTo>
                  <a:cubicBezTo>
                    <a:pt x="1895" y="3608"/>
                    <a:pt x="1973" y="3616"/>
                    <a:pt x="2051" y="3616"/>
                  </a:cubicBezTo>
                  <a:cubicBezTo>
                    <a:pt x="2314" y="3616"/>
                    <a:pt x="2573" y="3517"/>
                    <a:pt x="2804" y="3395"/>
                  </a:cubicBezTo>
                  <a:cubicBezTo>
                    <a:pt x="2872" y="3360"/>
                    <a:pt x="2914" y="3289"/>
                    <a:pt x="2884" y="3211"/>
                  </a:cubicBezTo>
                  <a:cubicBezTo>
                    <a:pt x="2865" y="3162"/>
                    <a:pt x="2806" y="3120"/>
                    <a:pt x="2749" y="3120"/>
                  </a:cubicBezTo>
                  <a:cubicBezTo>
                    <a:pt x="2732" y="3120"/>
                    <a:pt x="2715" y="3123"/>
                    <a:pt x="2700" y="3131"/>
                  </a:cubicBezTo>
                  <a:cubicBezTo>
                    <a:pt x="2502" y="3237"/>
                    <a:pt x="2284" y="3332"/>
                    <a:pt x="2056" y="3332"/>
                  </a:cubicBezTo>
                  <a:cubicBezTo>
                    <a:pt x="2012" y="3332"/>
                    <a:pt x="1968" y="3329"/>
                    <a:pt x="1924" y="3321"/>
                  </a:cubicBezTo>
                  <a:cubicBezTo>
                    <a:pt x="1668" y="3276"/>
                    <a:pt x="1528" y="3094"/>
                    <a:pt x="1429" y="2867"/>
                  </a:cubicBezTo>
                  <a:cubicBezTo>
                    <a:pt x="1305" y="2582"/>
                    <a:pt x="1195" y="2289"/>
                    <a:pt x="1078" y="2001"/>
                  </a:cubicBezTo>
                  <a:cubicBezTo>
                    <a:pt x="958" y="1699"/>
                    <a:pt x="836" y="1398"/>
                    <a:pt x="715" y="1097"/>
                  </a:cubicBezTo>
                  <a:lnTo>
                    <a:pt x="309" y="87"/>
                  </a:lnTo>
                  <a:cubicBezTo>
                    <a:pt x="284" y="26"/>
                    <a:pt x="235" y="1"/>
                    <a:pt x="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36"/>
            <p:cNvSpPr/>
            <p:nvPr/>
          </p:nvSpPr>
          <p:spPr>
            <a:xfrm>
              <a:off x="824923" y="852491"/>
              <a:ext cx="68589" cy="142138"/>
            </a:xfrm>
            <a:custGeom>
              <a:avLst/>
              <a:gdLst/>
              <a:ahLst/>
              <a:cxnLst/>
              <a:rect l="l" t="t" r="r" b="b"/>
              <a:pathLst>
                <a:path w="1286" h="2665" extrusionOk="0">
                  <a:moveTo>
                    <a:pt x="185" y="1"/>
                  </a:moveTo>
                  <a:cubicBezTo>
                    <a:pt x="95" y="1"/>
                    <a:pt x="1" y="83"/>
                    <a:pt x="44" y="192"/>
                  </a:cubicBezTo>
                  <a:lnTo>
                    <a:pt x="978" y="2577"/>
                  </a:lnTo>
                  <a:cubicBezTo>
                    <a:pt x="1001" y="2639"/>
                    <a:pt x="1051" y="2665"/>
                    <a:pt x="1102" y="2665"/>
                  </a:cubicBezTo>
                  <a:cubicBezTo>
                    <a:pt x="1192" y="2665"/>
                    <a:pt x="1285" y="2583"/>
                    <a:pt x="1242" y="2473"/>
                  </a:cubicBezTo>
                  <a:lnTo>
                    <a:pt x="308" y="88"/>
                  </a:lnTo>
                  <a:cubicBezTo>
                    <a:pt x="285" y="27"/>
                    <a:pt x="235"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36"/>
            <p:cNvSpPr/>
            <p:nvPr/>
          </p:nvSpPr>
          <p:spPr>
            <a:xfrm>
              <a:off x="891804" y="1018521"/>
              <a:ext cx="33761" cy="57495"/>
            </a:xfrm>
            <a:custGeom>
              <a:avLst/>
              <a:gdLst/>
              <a:ahLst/>
              <a:cxnLst/>
              <a:rect l="l" t="t" r="r" b="b"/>
              <a:pathLst>
                <a:path w="633" h="1078" extrusionOk="0">
                  <a:moveTo>
                    <a:pt x="159" y="0"/>
                  </a:moveTo>
                  <a:cubicBezTo>
                    <a:pt x="143" y="0"/>
                    <a:pt x="126" y="3"/>
                    <a:pt x="110" y="10"/>
                  </a:cubicBezTo>
                  <a:cubicBezTo>
                    <a:pt x="41" y="42"/>
                    <a:pt x="0" y="120"/>
                    <a:pt x="30" y="194"/>
                  </a:cubicBezTo>
                  <a:lnTo>
                    <a:pt x="341" y="987"/>
                  </a:lnTo>
                  <a:cubicBezTo>
                    <a:pt x="361" y="1040"/>
                    <a:pt x="418" y="1078"/>
                    <a:pt x="476" y="1078"/>
                  </a:cubicBezTo>
                  <a:cubicBezTo>
                    <a:pt x="492" y="1078"/>
                    <a:pt x="509" y="1075"/>
                    <a:pt x="525" y="1068"/>
                  </a:cubicBezTo>
                  <a:cubicBezTo>
                    <a:pt x="594" y="1036"/>
                    <a:pt x="633" y="958"/>
                    <a:pt x="605" y="884"/>
                  </a:cubicBezTo>
                  <a:lnTo>
                    <a:pt x="294" y="92"/>
                  </a:lnTo>
                  <a:cubicBezTo>
                    <a:pt x="274" y="38"/>
                    <a:pt x="217" y="0"/>
                    <a:pt x="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0" name="Google Shape;2160;p36"/>
          <p:cNvSpPr/>
          <p:nvPr/>
        </p:nvSpPr>
        <p:spPr>
          <a:xfrm>
            <a:off x="7771066" y="859986"/>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36"/>
          <p:cNvSpPr txBox="1">
            <a:spLocks noGrp="1"/>
          </p:cNvSpPr>
          <p:nvPr>
            <p:ph type="title"/>
          </p:nvPr>
        </p:nvSpPr>
        <p:spPr>
          <a:xfrm>
            <a:off x="720000" y="445025"/>
            <a:ext cx="798331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highlight>
                  <a:schemeClr val="dk2"/>
                </a:highlight>
              </a:rPr>
              <a:t>1.4 </a:t>
            </a:r>
            <a:r>
              <a:rPr lang="en-US" sz="3200" dirty="0" err="1">
                <a:highlight>
                  <a:schemeClr val="dk2"/>
                </a:highlight>
                <a:latin typeface="Times New Roman" panose="02020603050405020304" pitchFamily="18" charset="0"/>
                <a:cs typeface="Times New Roman" panose="02020603050405020304" pitchFamily="18" charset="0"/>
              </a:rPr>
              <a:t>Khảo</a:t>
            </a:r>
            <a:r>
              <a:rPr lang="en-US" sz="3200" dirty="0">
                <a:highlight>
                  <a:schemeClr val="dk2"/>
                </a:highlight>
                <a:latin typeface="Times New Roman" panose="02020603050405020304" pitchFamily="18" charset="0"/>
                <a:cs typeface="Times New Roman" panose="02020603050405020304" pitchFamily="18" charset="0"/>
              </a:rPr>
              <a:t> </a:t>
            </a:r>
            <a:r>
              <a:rPr lang="en-US" sz="3200" dirty="0" err="1">
                <a:highlight>
                  <a:schemeClr val="dk2"/>
                </a:highlight>
                <a:latin typeface="Times New Roman" panose="02020603050405020304" pitchFamily="18" charset="0"/>
                <a:cs typeface="Times New Roman" panose="02020603050405020304" pitchFamily="18" charset="0"/>
              </a:rPr>
              <a:t>sát</a:t>
            </a:r>
            <a:r>
              <a:rPr lang="en-US" sz="3200" dirty="0">
                <a:highlight>
                  <a:schemeClr val="dk2"/>
                </a:highlight>
                <a:latin typeface="Times New Roman" panose="02020603050405020304" pitchFamily="18" charset="0"/>
                <a:cs typeface="Times New Roman" panose="02020603050405020304" pitchFamily="18" charset="0"/>
              </a:rPr>
              <a:t> </a:t>
            </a:r>
            <a:r>
              <a:rPr lang="en-US" sz="3200" dirty="0" err="1">
                <a:highlight>
                  <a:schemeClr val="dk2"/>
                </a:highlight>
                <a:latin typeface="Times New Roman" panose="02020603050405020304" pitchFamily="18" charset="0"/>
                <a:cs typeface="Times New Roman" panose="02020603050405020304" pitchFamily="18" charset="0"/>
              </a:rPr>
              <a:t>đề</a:t>
            </a:r>
            <a:r>
              <a:rPr lang="en-US" sz="3200" dirty="0">
                <a:highlight>
                  <a:schemeClr val="dk2"/>
                </a:highlight>
                <a:latin typeface="Times New Roman" panose="02020603050405020304" pitchFamily="18" charset="0"/>
                <a:cs typeface="Times New Roman" panose="02020603050405020304" pitchFamily="18" charset="0"/>
              </a:rPr>
              <a:t> </a:t>
            </a:r>
            <a:r>
              <a:rPr lang="en-US" sz="3200" dirty="0" err="1">
                <a:highlight>
                  <a:schemeClr val="dk2"/>
                </a:highlight>
                <a:latin typeface="Times New Roman" panose="02020603050405020304" pitchFamily="18" charset="0"/>
                <a:cs typeface="Times New Roman" panose="02020603050405020304" pitchFamily="18" charset="0"/>
              </a:rPr>
              <a:t>tài</a:t>
            </a:r>
            <a:endParaRPr sz="3200" dirty="0">
              <a:highlight>
                <a:schemeClr val="dk2"/>
              </a:highlight>
              <a:latin typeface="Times New Roman" panose="02020603050405020304" pitchFamily="18" charset="0"/>
              <a:cs typeface="Times New Roman" panose="02020603050405020304" pitchFamily="18" charset="0"/>
            </a:endParaRPr>
          </a:p>
        </p:txBody>
      </p:sp>
      <p:sp>
        <p:nvSpPr>
          <p:cNvPr id="2166" name="Google Shape;2166;p36"/>
          <p:cNvSpPr/>
          <p:nvPr/>
        </p:nvSpPr>
        <p:spPr>
          <a:xfrm>
            <a:off x="609516" y="4604011"/>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rgbClr val="FCD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177;p37">
            <a:extLst>
              <a:ext uri="{FF2B5EF4-FFF2-40B4-BE49-F238E27FC236}">
                <a16:creationId xmlns:a16="http://schemas.microsoft.com/office/drawing/2014/main" id="{410FAFCE-6FC3-AEA6-2265-C2EDA3E4978A}"/>
              </a:ext>
            </a:extLst>
          </p:cNvPr>
          <p:cNvSpPr txBox="1">
            <a:spLocks noGrp="1"/>
          </p:cNvSpPr>
          <p:nvPr/>
        </p:nvSpPr>
        <p:spPr>
          <a:xfrm>
            <a:off x="8290517" y="4382272"/>
            <a:ext cx="459947" cy="44347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ebas Neue"/>
              <a:buNone/>
              <a:defRPr sz="2400" b="1" i="0" u="none" strike="noStrike" cap="none">
                <a:solidFill>
                  <a:schemeClr val="dk1"/>
                </a:solidFill>
                <a:latin typeface="Varela Round"/>
                <a:ea typeface="Varela Round"/>
                <a:cs typeface="Varela Round"/>
                <a:sym typeface="Varela Round"/>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lvl="0" indent="0" algn="r" rtl="0">
              <a:spcBef>
                <a:spcPts val="0"/>
              </a:spcBef>
              <a:spcAft>
                <a:spcPts val="0"/>
              </a:spcAft>
              <a:buNone/>
            </a:pPr>
            <a:r>
              <a:rPr lang="en-US" sz="1800"/>
              <a:t>2</a:t>
            </a:r>
            <a:endParaRPr sz="2800"/>
          </a:p>
        </p:txBody>
      </p:sp>
      <p:pic>
        <p:nvPicPr>
          <p:cNvPr id="23" name="Picture 22" descr="A picture containing text, cartoon, LEGO&#10;&#10;Description automatically generated"/>
          <p:cNvPicPr/>
          <p:nvPr/>
        </p:nvPicPr>
        <p:blipFill>
          <a:blip r:embed="rId3" cstate="print">
            <a:extLst>
              <a:ext uri="{28A0092B-C50C-407E-A947-70E740481C1C}">
                <a14:useLocalDpi xmlns:a14="http://schemas.microsoft.com/office/drawing/2010/main" val="0"/>
              </a:ext>
            </a:extLst>
          </a:blip>
          <a:stretch>
            <a:fillRect/>
          </a:stretch>
        </p:blipFill>
        <p:spPr>
          <a:xfrm>
            <a:off x="816936" y="1072363"/>
            <a:ext cx="5727700" cy="1966401"/>
          </a:xfrm>
          <a:prstGeom prst="rect">
            <a:avLst/>
          </a:prstGeom>
        </p:spPr>
      </p:pic>
      <p:sp>
        <p:nvSpPr>
          <p:cNvPr id="24" name="TextBox 23">
            <a:extLst>
              <a:ext uri="{FF2B5EF4-FFF2-40B4-BE49-F238E27FC236}">
                <a16:creationId xmlns:a16="http://schemas.microsoft.com/office/drawing/2014/main" id="{8694CA82-2BF4-8949-8F72-CA7F76503610}"/>
              </a:ext>
            </a:extLst>
          </p:cNvPr>
          <p:cNvSpPr txBox="1"/>
          <p:nvPr/>
        </p:nvSpPr>
        <p:spPr>
          <a:xfrm>
            <a:off x="731537" y="3093402"/>
            <a:ext cx="7246949" cy="707886"/>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Ưu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đẹp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bắt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mắt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cục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rõ</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ràng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Màu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sắc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phù</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hợp</a:t>
            </a:r>
            <a:r>
              <a:rPr lang="en-US" sz="2000" dirty="0">
                <a:latin typeface="Times New Roman" panose="02020603050405020304" pitchFamily="18" charset="0"/>
                <a:cs typeface="Times New Roman" panose="02020603050405020304" pitchFamily="18" charset="0"/>
              </a:rPr>
              <a:t> với </a:t>
            </a:r>
            <a:r>
              <a:rPr lang="en-US" sz="2000" dirty="0" err="1">
                <a:latin typeface="Times New Roman" panose="02020603050405020304" pitchFamily="18" charset="0"/>
                <a:cs typeface="Times New Roman" panose="02020603050405020304" pitchFamily="18" charset="0"/>
              </a:rPr>
              <a:t>trẻ</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em</a:t>
            </a:r>
            <a:r>
              <a:rPr lang="en-US" sz="2000" dirty="0">
                <a:latin typeface="Times New Roman" panose="02020603050405020304" pitchFamily="18" charset="0"/>
                <a:cs typeface="Times New Roman" panose="02020603050405020304" pitchFamily="18" charset="0"/>
              </a:rPr>
              <a:t>. Luôn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hai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mức</a:t>
            </a:r>
            <a:r>
              <a:rPr lang="en-US" sz="2000" dirty="0">
                <a:latin typeface="Times New Roman" panose="02020603050405020304" pitchFamily="18" charset="0"/>
                <a:cs typeface="Times New Roman" panose="02020603050405020304" pitchFamily="18" charset="0"/>
              </a:rPr>
              <a:t> giá.</a:t>
            </a:r>
            <a:endParaRPr lang="x-none" sz="2000"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8694CA82-2BF4-8949-8F72-CA7F76503610}"/>
              </a:ext>
            </a:extLst>
          </p:cNvPr>
          <p:cNvSpPr txBox="1"/>
          <p:nvPr/>
        </p:nvSpPr>
        <p:spPr>
          <a:xfrm>
            <a:off x="731537" y="3855926"/>
            <a:ext cx="7246949" cy="707886"/>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Tốc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tải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trang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chậm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Phải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nhập</a:t>
            </a:r>
            <a:r>
              <a:rPr lang="en-US" sz="2000" dirty="0">
                <a:latin typeface="Times New Roman" panose="02020603050405020304" pitchFamily="18" charset="0"/>
                <a:cs typeface="Times New Roman" panose="02020603050405020304" pitchFamily="18" charset="0"/>
              </a:rPr>
              <a:t> khi </a:t>
            </a:r>
            <a:r>
              <a:rPr lang="en-US" sz="2000" dirty="0" err="1">
                <a:latin typeface="Times New Roman" panose="02020603050405020304" pitchFamily="18" charset="0"/>
                <a:cs typeface="Times New Roman" panose="02020603050405020304" pitchFamily="18" charset="0"/>
              </a:rPr>
              <a:t>thêm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phẩm</a:t>
            </a:r>
            <a:r>
              <a:rPr lang="en-US" sz="2000" dirty="0">
                <a:latin typeface="Times New Roman" panose="02020603050405020304" pitchFamily="18" charset="0"/>
                <a:cs typeface="Times New Roman" panose="02020603050405020304" pitchFamily="18" charset="0"/>
              </a:rPr>
              <a:t> vào </a:t>
            </a:r>
            <a:r>
              <a:rPr lang="en-US" sz="2000" dirty="0" err="1">
                <a:latin typeface="Times New Roman" panose="02020603050405020304" pitchFamily="18" charset="0"/>
                <a:cs typeface="Times New Roman" panose="02020603050405020304" pitchFamily="18" charset="0"/>
              </a:rPr>
              <a:t>giỏ</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hàng</a:t>
            </a:r>
            <a:endParaRPr lang="x-none"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8257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44"/>
        <p:cNvGrpSpPr/>
        <p:nvPr/>
      </p:nvGrpSpPr>
      <p:grpSpPr>
        <a:xfrm>
          <a:off x="0" y="0"/>
          <a:ext cx="0" cy="0"/>
          <a:chOff x="0" y="0"/>
          <a:chExt cx="0" cy="0"/>
        </a:xfrm>
      </p:grpSpPr>
      <p:sp>
        <p:nvSpPr>
          <p:cNvPr id="2145" name="Google Shape;2145;p36"/>
          <p:cNvSpPr/>
          <p:nvPr/>
        </p:nvSpPr>
        <p:spPr>
          <a:xfrm>
            <a:off x="8027866" y="1215773"/>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6" name="Google Shape;2146;p36"/>
          <p:cNvGrpSpPr/>
          <p:nvPr/>
        </p:nvGrpSpPr>
        <p:grpSpPr>
          <a:xfrm rot="-447293">
            <a:off x="8142889" y="394025"/>
            <a:ext cx="878501" cy="1830261"/>
            <a:chOff x="503795" y="323625"/>
            <a:chExt cx="502785" cy="1047439"/>
          </a:xfrm>
        </p:grpSpPr>
        <p:sp>
          <p:nvSpPr>
            <p:cNvPr id="2147" name="Google Shape;2147;p36"/>
            <p:cNvSpPr/>
            <p:nvPr/>
          </p:nvSpPr>
          <p:spPr>
            <a:xfrm>
              <a:off x="674039" y="389120"/>
              <a:ext cx="173925" cy="283742"/>
            </a:xfrm>
            <a:custGeom>
              <a:avLst/>
              <a:gdLst/>
              <a:ahLst/>
              <a:cxnLst/>
              <a:rect l="l" t="t" r="r" b="b"/>
              <a:pathLst>
                <a:path w="3261" h="5320" extrusionOk="0">
                  <a:moveTo>
                    <a:pt x="610" y="1"/>
                  </a:moveTo>
                  <a:cubicBezTo>
                    <a:pt x="438" y="1"/>
                    <a:pt x="238" y="35"/>
                    <a:pt x="0" y="105"/>
                  </a:cubicBezTo>
                  <a:lnTo>
                    <a:pt x="220" y="665"/>
                  </a:lnTo>
                  <a:cubicBezTo>
                    <a:pt x="279" y="654"/>
                    <a:pt x="343" y="647"/>
                    <a:pt x="411" y="647"/>
                  </a:cubicBezTo>
                  <a:cubicBezTo>
                    <a:pt x="687" y="647"/>
                    <a:pt x="1017" y="768"/>
                    <a:pt x="1211" y="1262"/>
                  </a:cubicBezTo>
                  <a:lnTo>
                    <a:pt x="2513" y="4590"/>
                  </a:lnTo>
                  <a:cubicBezTo>
                    <a:pt x="2727" y="5136"/>
                    <a:pt x="2906" y="5320"/>
                    <a:pt x="3030" y="5320"/>
                  </a:cubicBezTo>
                  <a:cubicBezTo>
                    <a:pt x="3196" y="5320"/>
                    <a:pt x="3260" y="4986"/>
                    <a:pt x="3169" y="4753"/>
                  </a:cubicBezTo>
                  <a:lnTo>
                    <a:pt x="1774" y="1189"/>
                  </a:lnTo>
                  <a:cubicBezTo>
                    <a:pt x="1470" y="411"/>
                    <a:pt x="1207" y="1"/>
                    <a:pt x="6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36"/>
            <p:cNvSpPr/>
            <p:nvPr/>
          </p:nvSpPr>
          <p:spPr>
            <a:xfrm>
              <a:off x="515529" y="323625"/>
              <a:ext cx="92803" cy="61655"/>
            </a:xfrm>
            <a:custGeom>
              <a:avLst/>
              <a:gdLst/>
              <a:ahLst/>
              <a:cxnLst/>
              <a:rect l="l" t="t" r="r" b="b"/>
              <a:pathLst>
                <a:path w="1740" h="1156" extrusionOk="0">
                  <a:moveTo>
                    <a:pt x="1159" y="1"/>
                  </a:moveTo>
                  <a:cubicBezTo>
                    <a:pt x="996" y="1"/>
                    <a:pt x="799" y="65"/>
                    <a:pt x="550" y="188"/>
                  </a:cubicBezTo>
                  <a:cubicBezTo>
                    <a:pt x="1" y="459"/>
                    <a:pt x="48" y="741"/>
                    <a:pt x="206" y="1156"/>
                  </a:cubicBezTo>
                  <a:cubicBezTo>
                    <a:pt x="396" y="993"/>
                    <a:pt x="686" y="835"/>
                    <a:pt x="1112" y="663"/>
                  </a:cubicBezTo>
                  <a:cubicBezTo>
                    <a:pt x="1330" y="574"/>
                    <a:pt x="1541" y="516"/>
                    <a:pt x="1739" y="498"/>
                  </a:cubicBezTo>
                  <a:cubicBezTo>
                    <a:pt x="1586" y="158"/>
                    <a:pt x="1414" y="1"/>
                    <a:pt x="1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36"/>
            <p:cNvSpPr/>
            <p:nvPr/>
          </p:nvSpPr>
          <p:spPr>
            <a:xfrm>
              <a:off x="907004" y="1293995"/>
              <a:ext cx="99576" cy="77069"/>
            </a:xfrm>
            <a:custGeom>
              <a:avLst/>
              <a:gdLst/>
              <a:ahLst/>
              <a:cxnLst/>
              <a:rect l="l" t="t" r="r" b="b"/>
              <a:pathLst>
                <a:path w="1867" h="1445" extrusionOk="0">
                  <a:moveTo>
                    <a:pt x="1560" y="0"/>
                  </a:moveTo>
                  <a:cubicBezTo>
                    <a:pt x="1461" y="264"/>
                    <a:pt x="1218" y="465"/>
                    <a:pt x="779" y="636"/>
                  </a:cubicBezTo>
                  <a:cubicBezTo>
                    <a:pt x="582" y="713"/>
                    <a:pt x="415" y="754"/>
                    <a:pt x="269" y="754"/>
                  </a:cubicBezTo>
                  <a:cubicBezTo>
                    <a:pt x="172" y="754"/>
                    <a:pt x="83" y="736"/>
                    <a:pt x="1" y="698"/>
                  </a:cubicBezTo>
                  <a:lnTo>
                    <a:pt x="1" y="698"/>
                  </a:lnTo>
                  <a:cubicBezTo>
                    <a:pt x="24" y="764"/>
                    <a:pt x="63" y="847"/>
                    <a:pt x="128" y="948"/>
                  </a:cubicBezTo>
                  <a:cubicBezTo>
                    <a:pt x="281" y="1288"/>
                    <a:pt x="453" y="1445"/>
                    <a:pt x="708" y="1445"/>
                  </a:cubicBezTo>
                  <a:cubicBezTo>
                    <a:pt x="871" y="1445"/>
                    <a:pt x="1069" y="1380"/>
                    <a:pt x="1317" y="1258"/>
                  </a:cubicBezTo>
                  <a:cubicBezTo>
                    <a:pt x="1867" y="987"/>
                    <a:pt x="1819" y="704"/>
                    <a:pt x="1661" y="289"/>
                  </a:cubicBezTo>
                  <a:cubicBezTo>
                    <a:pt x="1647" y="224"/>
                    <a:pt x="1606" y="112"/>
                    <a:pt x="15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36"/>
            <p:cNvSpPr/>
            <p:nvPr/>
          </p:nvSpPr>
          <p:spPr>
            <a:xfrm>
              <a:off x="507422" y="350452"/>
              <a:ext cx="283689" cy="403639"/>
            </a:xfrm>
            <a:custGeom>
              <a:avLst/>
              <a:gdLst/>
              <a:ahLst/>
              <a:cxnLst/>
              <a:rect l="l" t="t" r="r" b="b"/>
              <a:pathLst>
                <a:path w="5319" h="7568" extrusionOk="0">
                  <a:moveTo>
                    <a:pt x="2026" y="1"/>
                  </a:moveTo>
                  <a:cubicBezTo>
                    <a:pt x="1433" y="1"/>
                    <a:pt x="762" y="340"/>
                    <a:pt x="358" y="653"/>
                  </a:cubicBezTo>
                  <a:cubicBezTo>
                    <a:pt x="16" y="945"/>
                    <a:pt x="0" y="1255"/>
                    <a:pt x="117" y="1700"/>
                  </a:cubicBezTo>
                  <a:cubicBezTo>
                    <a:pt x="138" y="1788"/>
                    <a:pt x="167" y="1882"/>
                    <a:pt x="200" y="1983"/>
                  </a:cubicBezTo>
                  <a:cubicBezTo>
                    <a:pt x="211" y="2017"/>
                    <a:pt x="222" y="2052"/>
                    <a:pt x="234" y="2090"/>
                  </a:cubicBezTo>
                  <a:cubicBezTo>
                    <a:pt x="353" y="2359"/>
                    <a:pt x="488" y="2715"/>
                    <a:pt x="635" y="3116"/>
                  </a:cubicBezTo>
                  <a:cubicBezTo>
                    <a:pt x="686" y="3254"/>
                    <a:pt x="736" y="3398"/>
                    <a:pt x="792" y="3543"/>
                  </a:cubicBezTo>
                  <a:cubicBezTo>
                    <a:pt x="1888" y="6341"/>
                    <a:pt x="2222" y="7434"/>
                    <a:pt x="3038" y="7551"/>
                  </a:cubicBezTo>
                  <a:cubicBezTo>
                    <a:pt x="3069" y="7562"/>
                    <a:pt x="3112" y="7568"/>
                    <a:pt x="3162" y="7568"/>
                  </a:cubicBezTo>
                  <a:cubicBezTo>
                    <a:pt x="3621" y="7568"/>
                    <a:pt x="4774" y="7143"/>
                    <a:pt x="5010" y="6812"/>
                  </a:cubicBezTo>
                  <a:cubicBezTo>
                    <a:pt x="5318" y="6437"/>
                    <a:pt x="5127" y="5944"/>
                    <a:pt x="4767" y="5028"/>
                  </a:cubicBezTo>
                  <a:lnTo>
                    <a:pt x="3121" y="823"/>
                  </a:lnTo>
                  <a:cubicBezTo>
                    <a:pt x="3091" y="727"/>
                    <a:pt x="3054" y="642"/>
                    <a:pt x="3011" y="566"/>
                  </a:cubicBezTo>
                  <a:cubicBezTo>
                    <a:pt x="2786" y="152"/>
                    <a:pt x="2423" y="1"/>
                    <a:pt x="20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36"/>
            <p:cNvSpPr/>
            <p:nvPr/>
          </p:nvSpPr>
          <p:spPr>
            <a:xfrm>
              <a:off x="518089" y="396373"/>
              <a:ext cx="188806" cy="143044"/>
            </a:xfrm>
            <a:custGeom>
              <a:avLst/>
              <a:gdLst/>
              <a:ahLst/>
              <a:cxnLst/>
              <a:rect l="l" t="t" r="r" b="b"/>
              <a:pathLst>
                <a:path w="3540" h="2682" extrusionOk="0">
                  <a:moveTo>
                    <a:pt x="2937" y="1"/>
                  </a:moveTo>
                  <a:cubicBezTo>
                    <a:pt x="1923" y="288"/>
                    <a:pt x="927" y="628"/>
                    <a:pt x="0" y="1122"/>
                  </a:cubicBezTo>
                  <a:cubicBezTo>
                    <a:pt x="11" y="1156"/>
                    <a:pt x="22" y="1191"/>
                    <a:pt x="34" y="1229"/>
                  </a:cubicBezTo>
                  <a:cubicBezTo>
                    <a:pt x="153" y="1498"/>
                    <a:pt x="288" y="1854"/>
                    <a:pt x="435" y="2255"/>
                  </a:cubicBezTo>
                  <a:cubicBezTo>
                    <a:pt x="486" y="2393"/>
                    <a:pt x="537" y="2537"/>
                    <a:pt x="592" y="2682"/>
                  </a:cubicBezTo>
                  <a:cubicBezTo>
                    <a:pt x="1507" y="2156"/>
                    <a:pt x="2519" y="1821"/>
                    <a:pt x="3539" y="1539"/>
                  </a:cubicBezTo>
                  <a:lnTo>
                    <a:pt x="29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36"/>
            <p:cNvSpPr/>
            <p:nvPr/>
          </p:nvSpPr>
          <p:spPr>
            <a:xfrm>
              <a:off x="669399" y="713768"/>
              <a:ext cx="332384" cy="620446"/>
            </a:xfrm>
            <a:custGeom>
              <a:avLst/>
              <a:gdLst/>
              <a:ahLst/>
              <a:cxnLst/>
              <a:rect l="l" t="t" r="r" b="b"/>
              <a:pathLst>
                <a:path w="6232" h="11633" extrusionOk="0">
                  <a:moveTo>
                    <a:pt x="1973" y="0"/>
                  </a:moveTo>
                  <a:cubicBezTo>
                    <a:pt x="1828" y="178"/>
                    <a:pt x="1571" y="328"/>
                    <a:pt x="1167" y="486"/>
                  </a:cubicBezTo>
                  <a:cubicBezTo>
                    <a:pt x="700" y="668"/>
                    <a:pt x="387" y="753"/>
                    <a:pt x="153" y="753"/>
                  </a:cubicBezTo>
                  <a:cubicBezTo>
                    <a:pt x="98" y="753"/>
                    <a:pt x="48" y="748"/>
                    <a:pt x="1" y="739"/>
                  </a:cubicBezTo>
                  <a:lnTo>
                    <a:pt x="1" y="739"/>
                  </a:lnTo>
                  <a:lnTo>
                    <a:pt x="1982" y="5799"/>
                  </a:lnTo>
                  <a:cubicBezTo>
                    <a:pt x="3486" y="9642"/>
                    <a:pt x="3777" y="11271"/>
                    <a:pt x="4456" y="11577"/>
                  </a:cubicBezTo>
                  <a:cubicBezTo>
                    <a:pt x="4538" y="11615"/>
                    <a:pt x="4627" y="11633"/>
                    <a:pt x="4724" y="11633"/>
                  </a:cubicBezTo>
                  <a:cubicBezTo>
                    <a:pt x="4870" y="11633"/>
                    <a:pt x="5037" y="11592"/>
                    <a:pt x="5234" y="11515"/>
                  </a:cubicBezTo>
                  <a:cubicBezTo>
                    <a:pt x="5673" y="11344"/>
                    <a:pt x="5916" y="11143"/>
                    <a:pt x="6015" y="10879"/>
                  </a:cubicBezTo>
                  <a:cubicBezTo>
                    <a:pt x="6231" y="10307"/>
                    <a:pt x="5772" y="9431"/>
                    <a:pt x="5161" y="7870"/>
                  </a:cubicBezTo>
                  <a:cubicBezTo>
                    <a:pt x="4509" y="6204"/>
                    <a:pt x="2832" y="2098"/>
                    <a:pt x="19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36"/>
            <p:cNvSpPr/>
            <p:nvPr/>
          </p:nvSpPr>
          <p:spPr>
            <a:xfrm>
              <a:off x="579477" y="636966"/>
              <a:ext cx="184699" cy="125604"/>
            </a:xfrm>
            <a:custGeom>
              <a:avLst/>
              <a:gdLst/>
              <a:ahLst/>
              <a:cxnLst/>
              <a:rect l="l" t="t" r="r" b="b"/>
              <a:pathLst>
                <a:path w="3463" h="2355" extrusionOk="0">
                  <a:moveTo>
                    <a:pt x="183" y="0"/>
                  </a:moveTo>
                  <a:cubicBezTo>
                    <a:pt x="94" y="0"/>
                    <a:pt x="0" y="82"/>
                    <a:pt x="42" y="191"/>
                  </a:cubicBezTo>
                  <a:cubicBezTo>
                    <a:pt x="157" y="496"/>
                    <a:pt x="287" y="797"/>
                    <a:pt x="430" y="1089"/>
                  </a:cubicBezTo>
                  <a:cubicBezTo>
                    <a:pt x="568" y="1369"/>
                    <a:pt x="721" y="1648"/>
                    <a:pt x="926" y="1883"/>
                  </a:cubicBezTo>
                  <a:cubicBezTo>
                    <a:pt x="1116" y="2103"/>
                    <a:pt x="1343" y="2275"/>
                    <a:pt x="1633" y="2332"/>
                  </a:cubicBezTo>
                  <a:cubicBezTo>
                    <a:pt x="1712" y="2347"/>
                    <a:pt x="1792" y="2354"/>
                    <a:pt x="1871" y="2354"/>
                  </a:cubicBezTo>
                  <a:cubicBezTo>
                    <a:pt x="2047" y="2354"/>
                    <a:pt x="2224" y="2321"/>
                    <a:pt x="2392" y="2273"/>
                  </a:cubicBezTo>
                  <a:cubicBezTo>
                    <a:pt x="2727" y="2178"/>
                    <a:pt x="3046" y="2016"/>
                    <a:pt x="3336" y="1823"/>
                  </a:cubicBezTo>
                  <a:cubicBezTo>
                    <a:pt x="3462" y="1740"/>
                    <a:pt x="3368" y="1571"/>
                    <a:pt x="3246" y="1571"/>
                  </a:cubicBezTo>
                  <a:cubicBezTo>
                    <a:pt x="3220" y="1571"/>
                    <a:pt x="3193" y="1579"/>
                    <a:pt x="3166" y="1596"/>
                  </a:cubicBezTo>
                  <a:cubicBezTo>
                    <a:pt x="2929" y="1754"/>
                    <a:pt x="2672" y="1883"/>
                    <a:pt x="2401" y="1974"/>
                  </a:cubicBezTo>
                  <a:cubicBezTo>
                    <a:pt x="2234" y="2031"/>
                    <a:pt x="2056" y="2072"/>
                    <a:pt x="1878" y="2072"/>
                  </a:cubicBezTo>
                  <a:cubicBezTo>
                    <a:pt x="1835" y="2072"/>
                    <a:pt x="1792" y="2069"/>
                    <a:pt x="1749" y="2064"/>
                  </a:cubicBezTo>
                  <a:cubicBezTo>
                    <a:pt x="1508" y="2034"/>
                    <a:pt x="1320" y="1903"/>
                    <a:pt x="1162" y="1724"/>
                  </a:cubicBezTo>
                  <a:cubicBezTo>
                    <a:pt x="978" y="1513"/>
                    <a:pt x="836" y="1270"/>
                    <a:pt x="712" y="1022"/>
                  </a:cubicBezTo>
                  <a:cubicBezTo>
                    <a:pt x="561" y="717"/>
                    <a:pt x="427" y="405"/>
                    <a:pt x="306" y="88"/>
                  </a:cubicBezTo>
                  <a:cubicBezTo>
                    <a:pt x="283" y="26"/>
                    <a:pt x="234"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36"/>
            <p:cNvSpPr/>
            <p:nvPr/>
          </p:nvSpPr>
          <p:spPr>
            <a:xfrm>
              <a:off x="658625" y="371626"/>
              <a:ext cx="68695" cy="142724"/>
            </a:xfrm>
            <a:custGeom>
              <a:avLst/>
              <a:gdLst/>
              <a:ahLst/>
              <a:cxnLst/>
              <a:rect l="l" t="t" r="r" b="b"/>
              <a:pathLst>
                <a:path w="1288" h="2676" extrusionOk="0">
                  <a:moveTo>
                    <a:pt x="153" y="0"/>
                  </a:moveTo>
                  <a:cubicBezTo>
                    <a:pt x="136" y="0"/>
                    <a:pt x="119" y="3"/>
                    <a:pt x="103" y="9"/>
                  </a:cubicBezTo>
                  <a:cubicBezTo>
                    <a:pt x="27" y="38"/>
                    <a:pt x="1" y="119"/>
                    <a:pt x="22" y="192"/>
                  </a:cubicBezTo>
                  <a:cubicBezTo>
                    <a:pt x="273" y="1016"/>
                    <a:pt x="596" y="1817"/>
                    <a:pt x="988" y="2586"/>
                  </a:cubicBezTo>
                  <a:cubicBezTo>
                    <a:pt x="1014" y="2638"/>
                    <a:pt x="1063" y="2675"/>
                    <a:pt x="1121" y="2675"/>
                  </a:cubicBezTo>
                  <a:cubicBezTo>
                    <a:pt x="1137" y="2675"/>
                    <a:pt x="1154" y="2672"/>
                    <a:pt x="1172" y="2666"/>
                  </a:cubicBezTo>
                  <a:cubicBezTo>
                    <a:pt x="1237" y="2641"/>
                    <a:pt x="1287" y="2550"/>
                    <a:pt x="1252" y="2481"/>
                  </a:cubicBezTo>
                  <a:cubicBezTo>
                    <a:pt x="862" y="1714"/>
                    <a:pt x="538" y="913"/>
                    <a:pt x="288" y="89"/>
                  </a:cubicBezTo>
                  <a:cubicBezTo>
                    <a:pt x="270" y="33"/>
                    <a:pt x="210"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36"/>
            <p:cNvSpPr/>
            <p:nvPr/>
          </p:nvSpPr>
          <p:spPr>
            <a:xfrm>
              <a:off x="807055" y="568857"/>
              <a:ext cx="46775" cy="109070"/>
            </a:xfrm>
            <a:custGeom>
              <a:avLst/>
              <a:gdLst/>
              <a:ahLst/>
              <a:cxnLst/>
              <a:rect l="l" t="t" r="r" b="b"/>
              <a:pathLst>
                <a:path w="877" h="2045" extrusionOk="0">
                  <a:moveTo>
                    <a:pt x="184" y="0"/>
                  </a:moveTo>
                  <a:cubicBezTo>
                    <a:pt x="94" y="0"/>
                    <a:pt x="1" y="82"/>
                    <a:pt x="44" y="192"/>
                  </a:cubicBezTo>
                  <a:lnTo>
                    <a:pt x="400" y="1115"/>
                  </a:lnTo>
                  <a:cubicBezTo>
                    <a:pt x="453" y="1250"/>
                    <a:pt x="523" y="1388"/>
                    <a:pt x="553" y="1530"/>
                  </a:cubicBezTo>
                  <a:cubicBezTo>
                    <a:pt x="570" y="1606"/>
                    <a:pt x="570" y="1750"/>
                    <a:pt x="471" y="1760"/>
                  </a:cubicBezTo>
                  <a:cubicBezTo>
                    <a:pt x="295" y="1781"/>
                    <a:pt x="317" y="2045"/>
                    <a:pt x="482" y="2045"/>
                  </a:cubicBezTo>
                  <a:cubicBezTo>
                    <a:pt x="488" y="2045"/>
                    <a:pt x="493" y="2045"/>
                    <a:pt x="499" y="2044"/>
                  </a:cubicBezTo>
                  <a:cubicBezTo>
                    <a:pt x="673" y="2024"/>
                    <a:pt x="799" y="1884"/>
                    <a:pt x="836" y="1718"/>
                  </a:cubicBezTo>
                  <a:cubicBezTo>
                    <a:pt x="877" y="1539"/>
                    <a:pt x="799" y="1358"/>
                    <a:pt x="735" y="1195"/>
                  </a:cubicBezTo>
                  <a:cubicBezTo>
                    <a:pt x="593" y="827"/>
                    <a:pt x="450" y="456"/>
                    <a:pt x="308" y="88"/>
                  </a:cubicBezTo>
                  <a:cubicBezTo>
                    <a:pt x="284" y="26"/>
                    <a:pt x="235" y="0"/>
                    <a:pt x="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36"/>
            <p:cNvSpPr/>
            <p:nvPr/>
          </p:nvSpPr>
          <p:spPr>
            <a:xfrm>
              <a:off x="503795" y="353332"/>
              <a:ext cx="68695" cy="81923"/>
            </a:xfrm>
            <a:custGeom>
              <a:avLst/>
              <a:gdLst/>
              <a:ahLst/>
              <a:cxnLst/>
              <a:rect l="l" t="t" r="r" b="b"/>
              <a:pathLst>
                <a:path w="1288" h="1536" extrusionOk="0">
                  <a:moveTo>
                    <a:pt x="1122" y="1"/>
                  </a:moveTo>
                  <a:cubicBezTo>
                    <a:pt x="1105" y="1"/>
                    <a:pt x="1089" y="4"/>
                    <a:pt x="1073" y="12"/>
                  </a:cubicBezTo>
                  <a:cubicBezTo>
                    <a:pt x="782" y="156"/>
                    <a:pt x="520" y="347"/>
                    <a:pt x="304" y="590"/>
                  </a:cubicBezTo>
                  <a:cubicBezTo>
                    <a:pt x="104" y="815"/>
                    <a:pt x="1" y="1109"/>
                    <a:pt x="66" y="1408"/>
                  </a:cubicBezTo>
                  <a:cubicBezTo>
                    <a:pt x="81" y="1478"/>
                    <a:pt x="132" y="1535"/>
                    <a:pt x="206" y="1535"/>
                  </a:cubicBezTo>
                  <a:cubicBezTo>
                    <a:pt x="212" y="1535"/>
                    <a:pt x="217" y="1535"/>
                    <a:pt x="222" y="1534"/>
                  </a:cubicBezTo>
                  <a:cubicBezTo>
                    <a:pt x="292" y="1527"/>
                    <a:pt x="364" y="1454"/>
                    <a:pt x="348" y="1378"/>
                  </a:cubicBezTo>
                  <a:cubicBezTo>
                    <a:pt x="295" y="1135"/>
                    <a:pt x="377" y="930"/>
                    <a:pt x="541" y="749"/>
                  </a:cubicBezTo>
                  <a:cubicBezTo>
                    <a:pt x="720" y="554"/>
                    <a:pt x="940" y="393"/>
                    <a:pt x="1178" y="276"/>
                  </a:cubicBezTo>
                  <a:cubicBezTo>
                    <a:pt x="1247" y="242"/>
                    <a:pt x="1287" y="168"/>
                    <a:pt x="1257" y="93"/>
                  </a:cubicBezTo>
                  <a:cubicBezTo>
                    <a:pt x="1237" y="41"/>
                    <a:pt x="1179" y="1"/>
                    <a:pt x="1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36"/>
            <p:cNvSpPr/>
            <p:nvPr/>
          </p:nvSpPr>
          <p:spPr>
            <a:xfrm>
              <a:off x="810682" y="1144871"/>
              <a:ext cx="155472" cy="192913"/>
            </a:xfrm>
            <a:custGeom>
              <a:avLst/>
              <a:gdLst/>
              <a:ahLst/>
              <a:cxnLst/>
              <a:rect l="l" t="t" r="r" b="b"/>
              <a:pathLst>
                <a:path w="2915" h="3617" extrusionOk="0">
                  <a:moveTo>
                    <a:pt x="184" y="1"/>
                  </a:moveTo>
                  <a:cubicBezTo>
                    <a:pt x="93" y="1"/>
                    <a:pt x="0" y="82"/>
                    <a:pt x="43" y="191"/>
                  </a:cubicBezTo>
                  <a:cubicBezTo>
                    <a:pt x="300" y="827"/>
                    <a:pt x="557" y="1465"/>
                    <a:pt x="814" y="2103"/>
                  </a:cubicBezTo>
                  <a:cubicBezTo>
                    <a:pt x="938" y="2410"/>
                    <a:pt x="1050" y="2725"/>
                    <a:pt x="1190" y="3025"/>
                  </a:cubicBezTo>
                  <a:cubicBezTo>
                    <a:pt x="1319" y="3303"/>
                    <a:pt x="1514" y="3512"/>
                    <a:pt x="1817" y="3588"/>
                  </a:cubicBezTo>
                  <a:cubicBezTo>
                    <a:pt x="1895" y="3608"/>
                    <a:pt x="1973" y="3616"/>
                    <a:pt x="2051" y="3616"/>
                  </a:cubicBezTo>
                  <a:cubicBezTo>
                    <a:pt x="2314" y="3616"/>
                    <a:pt x="2573" y="3517"/>
                    <a:pt x="2804" y="3395"/>
                  </a:cubicBezTo>
                  <a:cubicBezTo>
                    <a:pt x="2872" y="3360"/>
                    <a:pt x="2914" y="3289"/>
                    <a:pt x="2884" y="3211"/>
                  </a:cubicBezTo>
                  <a:cubicBezTo>
                    <a:pt x="2865" y="3162"/>
                    <a:pt x="2806" y="3120"/>
                    <a:pt x="2749" y="3120"/>
                  </a:cubicBezTo>
                  <a:cubicBezTo>
                    <a:pt x="2732" y="3120"/>
                    <a:pt x="2715" y="3123"/>
                    <a:pt x="2700" y="3131"/>
                  </a:cubicBezTo>
                  <a:cubicBezTo>
                    <a:pt x="2502" y="3237"/>
                    <a:pt x="2284" y="3332"/>
                    <a:pt x="2056" y="3332"/>
                  </a:cubicBezTo>
                  <a:cubicBezTo>
                    <a:pt x="2012" y="3332"/>
                    <a:pt x="1968" y="3329"/>
                    <a:pt x="1924" y="3321"/>
                  </a:cubicBezTo>
                  <a:cubicBezTo>
                    <a:pt x="1668" y="3276"/>
                    <a:pt x="1528" y="3094"/>
                    <a:pt x="1429" y="2867"/>
                  </a:cubicBezTo>
                  <a:cubicBezTo>
                    <a:pt x="1305" y="2582"/>
                    <a:pt x="1195" y="2289"/>
                    <a:pt x="1078" y="2001"/>
                  </a:cubicBezTo>
                  <a:cubicBezTo>
                    <a:pt x="958" y="1699"/>
                    <a:pt x="836" y="1398"/>
                    <a:pt x="715" y="1097"/>
                  </a:cubicBezTo>
                  <a:lnTo>
                    <a:pt x="309" y="87"/>
                  </a:lnTo>
                  <a:cubicBezTo>
                    <a:pt x="284" y="26"/>
                    <a:pt x="235" y="1"/>
                    <a:pt x="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36"/>
            <p:cNvSpPr/>
            <p:nvPr/>
          </p:nvSpPr>
          <p:spPr>
            <a:xfrm>
              <a:off x="824923" y="852491"/>
              <a:ext cx="68589" cy="142138"/>
            </a:xfrm>
            <a:custGeom>
              <a:avLst/>
              <a:gdLst/>
              <a:ahLst/>
              <a:cxnLst/>
              <a:rect l="l" t="t" r="r" b="b"/>
              <a:pathLst>
                <a:path w="1286" h="2665" extrusionOk="0">
                  <a:moveTo>
                    <a:pt x="185" y="1"/>
                  </a:moveTo>
                  <a:cubicBezTo>
                    <a:pt x="95" y="1"/>
                    <a:pt x="1" y="83"/>
                    <a:pt x="44" y="192"/>
                  </a:cubicBezTo>
                  <a:lnTo>
                    <a:pt x="978" y="2577"/>
                  </a:lnTo>
                  <a:cubicBezTo>
                    <a:pt x="1001" y="2639"/>
                    <a:pt x="1051" y="2665"/>
                    <a:pt x="1102" y="2665"/>
                  </a:cubicBezTo>
                  <a:cubicBezTo>
                    <a:pt x="1192" y="2665"/>
                    <a:pt x="1285" y="2583"/>
                    <a:pt x="1242" y="2473"/>
                  </a:cubicBezTo>
                  <a:lnTo>
                    <a:pt x="308" y="88"/>
                  </a:lnTo>
                  <a:cubicBezTo>
                    <a:pt x="285" y="27"/>
                    <a:pt x="235"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36"/>
            <p:cNvSpPr/>
            <p:nvPr/>
          </p:nvSpPr>
          <p:spPr>
            <a:xfrm>
              <a:off x="891804" y="1018521"/>
              <a:ext cx="33761" cy="57495"/>
            </a:xfrm>
            <a:custGeom>
              <a:avLst/>
              <a:gdLst/>
              <a:ahLst/>
              <a:cxnLst/>
              <a:rect l="l" t="t" r="r" b="b"/>
              <a:pathLst>
                <a:path w="633" h="1078" extrusionOk="0">
                  <a:moveTo>
                    <a:pt x="159" y="0"/>
                  </a:moveTo>
                  <a:cubicBezTo>
                    <a:pt x="143" y="0"/>
                    <a:pt x="126" y="3"/>
                    <a:pt x="110" y="10"/>
                  </a:cubicBezTo>
                  <a:cubicBezTo>
                    <a:pt x="41" y="42"/>
                    <a:pt x="0" y="120"/>
                    <a:pt x="30" y="194"/>
                  </a:cubicBezTo>
                  <a:lnTo>
                    <a:pt x="341" y="987"/>
                  </a:lnTo>
                  <a:cubicBezTo>
                    <a:pt x="361" y="1040"/>
                    <a:pt x="418" y="1078"/>
                    <a:pt x="476" y="1078"/>
                  </a:cubicBezTo>
                  <a:cubicBezTo>
                    <a:pt x="492" y="1078"/>
                    <a:pt x="509" y="1075"/>
                    <a:pt x="525" y="1068"/>
                  </a:cubicBezTo>
                  <a:cubicBezTo>
                    <a:pt x="594" y="1036"/>
                    <a:pt x="633" y="958"/>
                    <a:pt x="605" y="884"/>
                  </a:cubicBezTo>
                  <a:lnTo>
                    <a:pt x="294" y="92"/>
                  </a:lnTo>
                  <a:cubicBezTo>
                    <a:pt x="274" y="38"/>
                    <a:pt x="217" y="0"/>
                    <a:pt x="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0" name="Google Shape;2160;p36"/>
          <p:cNvSpPr/>
          <p:nvPr/>
        </p:nvSpPr>
        <p:spPr>
          <a:xfrm>
            <a:off x="7771066" y="859986"/>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36"/>
          <p:cNvSpPr txBox="1">
            <a:spLocks noGrp="1"/>
          </p:cNvSpPr>
          <p:nvPr>
            <p:ph type="title"/>
          </p:nvPr>
        </p:nvSpPr>
        <p:spPr>
          <a:xfrm>
            <a:off x="720000" y="445025"/>
            <a:ext cx="798331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highlight>
                  <a:schemeClr val="dk2"/>
                </a:highlight>
              </a:rPr>
              <a:t>1.4 </a:t>
            </a:r>
            <a:r>
              <a:rPr lang="en-US" sz="3200" dirty="0" err="1">
                <a:highlight>
                  <a:schemeClr val="dk2"/>
                </a:highlight>
                <a:latin typeface="Times New Roman" panose="02020603050405020304" pitchFamily="18" charset="0"/>
                <a:cs typeface="Times New Roman" panose="02020603050405020304" pitchFamily="18" charset="0"/>
              </a:rPr>
              <a:t>Khảo</a:t>
            </a:r>
            <a:r>
              <a:rPr lang="en-US" sz="3200" dirty="0">
                <a:highlight>
                  <a:schemeClr val="dk2"/>
                </a:highlight>
                <a:latin typeface="Times New Roman" panose="02020603050405020304" pitchFamily="18" charset="0"/>
                <a:cs typeface="Times New Roman" panose="02020603050405020304" pitchFamily="18" charset="0"/>
              </a:rPr>
              <a:t> </a:t>
            </a:r>
            <a:r>
              <a:rPr lang="en-US" sz="3200" dirty="0" err="1">
                <a:highlight>
                  <a:schemeClr val="dk2"/>
                </a:highlight>
                <a:latin typeface="Times New Roman" panose="02020603050405020304" pitchFamily="18" charset="0"/>
                <a:cs typeface="Times New Roman" panose="02020603050405020304" pitchFamily="18" charset="0"/>
              </a:rPr>
              <a:t>sát</a:t>
            </a:r>
            <a:r>
              <a:rPr lang="en-US" sz="3200" dirty="0">
                <a:highlight>
                  <a:schemeClr val="dk2"/>
                </a:highlight>
                <a:latin typeface="Times New Roman" panose="02020603050405020304" pitchFamily="18" charset="0"/>
                <a:cs typeface="Times New Roman" panose="02020603050405020304" pitchFamily="18" charset="0"/>
              </a:rPr>
              <a:t> </a:t>
            </a:r>
            <a:r>
              <a:rPr lang="en-US" sz="3200" dirty="0" err="1">
                <a:highlight>
                  <a:schemeClr val="dk2"/>
                </a:highlight>
                <a:latin typeface="Times New Roman" panose="02020603050405020304" pitchFamily="18" charset="0"/>
                <a:cs typeface="Times New Roman" panose="02020603050405020304" pitchFamily="18" charset="0"/>
              </a:rPr>
              <a:t>đề</a:t>
            </a:r>
            <a:r>
              <a:rPr lang="en-US" sz="3200" dirty="0">
                <a:highlight>
                  <a:schemeClr val="dk2"/>
                </a:highlight>
                <a:latin typeface="Times New Roman" panose="02020603050405020304" pitchFamily="18" charset="0"/>
                <a:cs typeface="Times New Roman" panose="02020603050405020304" pitchFamily="18" charset="0"/>
              </a:rPr>
              <a:t> </a:t>
            </a:r>
            <a:r>
              <a:rPr lang="en-US" sz="3200" dirty="0" err="1">
                <a:highlight>
                  <a:schemeClr val="dk2"/>
                </a:highlight>
                <a:latin typeface="Times New Roman" panose="02020603050405020304" pitchFamily="18" charset="0"/>
                <a:cs typeface="Times New Roman" panose="02020603050405020304" pitchFamily="18" charset="0"/>
              </a:rPr>
              <a:t>tài</a:t>
            </a:r>
            <a:endParaRPr sz="3200" dirty="0">
              <a:highlight>
                <a:schemeClr val="dk2"/>
              </a:highlight>
              <a:latin typeface="Times New Roman" panose="02020603050405020304" pitchFamily="18" charset="0"/>
              <a:cs typeface="Times New Roman" panose="02020603050405020304" pitchFamily="18" charset="0"/>
            </a:endParaRPr>
          </a:p>
        </p:txBody>
      </p:sp>
      <p:sp>
        <p:nvSpPr>
          <p:cNvPr id="2166" name="Google Shape;2166;p36"/>
          <p:cNvSpPr/>
          <p:nvPr/>
        </p:nvSpPr>
        <p:spPr>
          <a:xfrm>
            <a:off x="609516" y="4604011"/>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rgbClr val="FCD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177;p37">
            <a:extLst>
              <a:ext uri="{FF2B5EF4-FFF2-40B4-BE49-F238E27FC236}">
                <a16:creationId xmlns:a16="http://schemas.microsoft.com/office/drawing/2014/main" id="{410FAFCE-6FC3-AEA6-2265-C2EDA3E4978A}"/>
              </a:ext>
            </a:extLst>
          </p:cNvPr>
          <p:cNvSpPr txBox="1">
            <a:spLocks noGrp="1"/>
          </p:cNvSpPr>
          <p:nvPr/>
        </p:nvSpPr>
        <p:spPr>
          <a:xfrm>
            <a:off x="8290517" y="4382272"/>
            <a:ext cx="459947" cy="44347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ebas Neue"/>
              <a:buNone/>
              <a:defRPr sz="2400" b="1" i="0" u="none" strike="noStrike" cap="none">
                <a:solidFill>
                  <a:schemeClr val="dk1"/>
                </a:solidFill>
                <a:latin typeface="Varela Round"/>
                <a:ea typeface="Varela Round"/>
                <a:cs typeface="Varela Round"/>
                <a:sym typeface="Varela Round"/>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lvl="0" indent="0" algn="r" rtl="0">
              <a:spcBef>
                <a:spcPts val="0"/>
              </a:spcBef>
              <a:spcAft>
                <a:spcPts val="0"/>
              </a:spcAft>
              <a:buNone/>
            </a:pPr>
            <a:r>
              <a:rPr lang="en-US" sz="1800"/>
              <a:t>2</a:t>
            </a:r>
            <a:endParaRPr sz="2800"/>
          </a:p>
        </p:txBody>
      </p:sp>
      <p:pic>
        <p:nvPicPr>
          <p:cNvPr id="21" name="Picture 20" descr="A picture containing text, screenshot, snack, food&#10;&#10;Description automatically generated"/>
          <p:cNvPicPr/>
          <p:nvPr/>
        </p:nvPicPr>
        <p:blipFill>
          <a:blip r:embed="rId3" cstate="print">
            <a:extLst>
              <a:ext uri="{28A0092B-C50C-407E-A947-70E740481C1C}">
                <a14:useLocalDpi xmlns:a14="http://schemas.microsoft.com/office/drawing/2010/main" val="0"/>
              </a:ext>
            </a:extLst>
          </a:blip>
          <a:stretch>
            <a:fillRect/>
          </a:stretch>
        </p:blipFill>
        <p:spPr>
          <a:xfrm>
            <a:off x="840503" y="1046765"/>
            <a:ext cx="5607685" cy="2650490"/>
          </a:xfrm>
          <a:prstGeom prst="rect">
            <a:avLst/>
          </a:prstGeom>
        </p:spPr>
      </p:pic>
      <p:sp>
        <p:nvSpPr>
          <p:cNvPr id="22" name="TextBox 21">
            <a:extLst>
              <a:ext uri="{FF2B5EF4-FFF2-40B4-BE49-F238E27FC236}">
                <a16:creationId xmlns:a16="http://schemas.microsoft.com/office/drawing/2014/main" id="{8694CA82-2BF4-8949-8F72-CA7F76503610}"/>
              </a:ext>
            </a:extLst>
          </p:cNvPr>
          <p:cNvSpPr txBox="1"/>
          <p:nvPr/>
        </p:nvSpPr>
        <p:spPr>
          <a:xfrm>
            <a:off x="687790" y="3612671"/>
            <a:ext cx="7715436" cy="707886"/>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Ưu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đẹp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bắt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mắt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cục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rõ</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ràng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Tự</a:t>
            </a:r>
            <a:r>
              <a:rPr lang="en-US" sz="2000" dirty="0">
                <a:latin typeface="Times New Roman" panose="02020603050405020304" pitchFamily="18" charset="0"/>
                <a:cs typeface="Times New Roman" panose="02020603050405020304" pitchFamily="18" charset="0"/>
              </a:rPr>
              <a:t> định </a:t>
            </a:r>
            <a:r>
              <a:rPr lang="en-US" sz="2000" dirty="0" err="1">
                <a:latin typeface="Times New Roman" panose="02020603050405020304" pitchFamily="18" charset="0"/>
                <a:cs typeface="Times New Roman" panose="02020603050405020304" pitchFamily="18" charset="0"/>
              </a:rPr>
              <a:t>vị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địa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gợi</a:t>
            </a:r>
            <a:r>
              <a:rPr lang="en-US" sz="2000" dirty="0">
                <a:latin typeface="Times New Roman" panose="02020603050405020304" pitchFamily="18" charset="0"/>
                <a:cs typeface="Times New Roman" panose="02020603050405020304" pitchFamily="18" charset="0"/>
              </a:rPr>
              <a:t> ý </a:t>
            </a:r>
            <a:r>
              <a:rPr lang="en-US" sz="2000" dirty="0" err="1">
                <a:latin typeface="Times New Roman" panose="02020603050405020304" pitchFamily="18" charset="0"/>
                <a:cs typeface="Times New Roman" panose="02020603050405020304" pitchFamily="18" charset="0"/>
              </a:rPr>
              <a:t>địa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đặt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nhận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Đặt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hàng</a:t>
            </a:r>
            <a:r>
              <a:rPr lang="en-US" sz="2000" dirty="0">
                <a:latin typeface="Times New Roman" panose="02020603050405020304" pitchFamily="18" charset="0"/>
                <a:cs typeface="Times New Roman" panose="02020603050405020304" pitchFamily="18" charset="0"/>
              </a:rPr>
              <a:t> không </a:t>
            </a:r>
            <a:r>
              <a:rPr lang="en-US" sz="2000" dirty="0" err="1">
                <a:latin typeface="Times New Roman" panose="02020603050405020304" pitchFamily="18" charset="0"/>
                <a:cs typeface="Times New Roman" panose="02020603050405020304" pitchFamily="18" charset="0"/>
              </a:rPr>
              <a:t>cần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nhập</a:t>
            </a:r>
            <a:endParaRPr lang="x-none" sz="2000"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8694CA82-2BF4-8949-8F72-CA7F76503610}"/>
              </a:ext>
            </a:extLst>
          </p:cNvPr>
          <p:cNvSpPr txBox="1"/>
          <p:nvPr/>
        </p:nvSpPr>
        <p:spPr>
          <a:xfrm>
            <a:off x="687790" y="4320557"/>
            <a:ext cx="7246949" cy="400110"/>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Mục</a:t>
            </a:r>
            <a:r>
              <a:rPr lang="en-US" sz="2000" dirty="0">
                <a:latin typeface="Times New Roman" panose="02020603050405020304" pitchFamily="18" charset="0"/>
                <a:cs typeface="Times New Roman" panose="02020603050405020304" pitchFamily="18" charset="0"/>
              </a:rPr>
              <a:t> khuyến </a:t>
            </a:r>
            <a:r>
              <a:rPr lang="en-US" sz="2000" dirty="0" err="1">
                <a:latin typeface="Times New Roman" panose="02020603050405020304" pitchFamily="18" charset="0"/>
                <a:cs typeface="Times New Roman" panose="02020603050405020304" pitchFamily="18" charset="0"/>
              </a:rPr>
              <a:t>mãi</a:t>
            </a:r>
            <a:r>
              <a:rPr lang="en-US" sz="2000" dirty="0">
                <a:latin typeface="Times New Roman" panose="02020603050405020304" pitchFamily="18" charset="0"/>
                <a:cs typeface="Times New Roman" panose="02020603050405020304" pitchFamily="18" charset="0"/>
              </a:rPr>
              <a:t> không </a:t>
            </a:r>
            <a:r>
              <a:rPr lang="en-US" sz="2000" dirty="0" err="1">
                <a:latin typeface="Times New Roman" panose="02020603050405020304" pitchFamily="18" charset="0"/>
                <a:cs typeface="Times New Roman" panose="02020603050405020304" pitchFamily="18" charset="0"/>
              </a:rPr>
              <a:t>thực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hoạt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động</a:t>
            </a:r>
            <a:r>
              <a:rPr lang="en-US" sz="2000" dirty="0">
                <a:latin typeface="Times New Roman" panose="02020603050405020304" pitchFamily="18" charset="0"/>
                <a:cs typeface="Times New Roman" panose="02020603050405020304" pitchFamily="18" charset="0"/>
              </a:rPr>
              <a:t>”</a:t>
            </a:r>
            <a:endParaRPr lang="x-none"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3752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44"/>
        <p:cNvGrpSpPr/>
        <p:nvPr/>
      </p:nvGrpSpPr>
      <p:grpSpPr>
        <a:xfrm>
          <a:off x="0" y="0"/>
          <a:ext cx="0" cy="0"/>
          <a:chOff x="0" y="0"/>
          <a:chExt cx="0" cy="0"/>
        </a:xfrm>
      </p:grpSpPr>
      <p:sp>
        <p:nvSpPr>
          <p:cNvPr id="2145" name="Google Shape;2145;p36"/>
          <p:cNvSpPr/>
          <p:nvPr/>
        </p:nvSpPr>
        <p:spPr>
          <a:xfrm>
            <a:off x="8027866" y="1215773"/>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6" name="Google Shape;2146;p36"/>
          <p:cNvGrpSpPr/>
          <p:nvPr/>
        </p:nvGrpSpPr>
        <p:grpSpPr>
          <a:xfrm rot="-447293">
            <a:off x="8142889" y="394025"/>
            <a:ext cx="878501" cy="1830261"/>
            <a:chOff x="503795" y="323625"/>
            <a:chExt cx="502785" cy="1047439"/>
          </a:xfrm>
        </p:grpSpPr>
        <p:sp>
          <p:nvSpPr>
            <p:cNvPr id="2147" name="Google Shape;2147;p36"/>
            <p:cNvSpPr/>
            <p:nvPr/>
          </p:nvSpPr>
          <p:spPr>
            <a:xfrm>
              <a:off x="674039" y="389120"/>
              <a:ext cx="173925" cy="283742"/>
            </a:xfrm>
            <a:custGeom>
              <a:avLst/>
              <a:gdLst/>
              <a:ahLst/>
              <a:cxnLst/>
              <a:rect l="l" t="t" r="r" b="b"/>
              <a:pathLst>
                <a:path w="3261" h="5320" extrusionOk="0">
                  <a:moveTo>
                    <a:pt x="610" y="1"/>
                  </a:moveTo>
                  <a:cubicBezTo>
                    <a:pt x="438" y="1"/>
                    <a:pt x="238" y="35"/>
                    <a:pt x="0" y="105"/>
                  </a:cubicBezTo>
                  <a:lnTo>
                    <a:pt x="220" y="665"/>
                  </a:lnTo>
                  <a:cubicBezTo>
                    <a:pt x="279" y="654"/>
                    <a:pt x="343" y="647"/>
                    <a:pt x="411" y="647"/>
                  </a:cubicBezTo>
                  <a:cubicBezTo>
                    <a:pt x="687" y="647"/>
                    <a:pt x="1017" y="768"/>
                    <a:pt x="1211" y="1262"/>
                  </a:cubicBezTo>
                  <a:lnTo>
                    <a:pt x="2513" y="4590"/>
                  </a:lnTo>
                  <a:cubicBezTo>
                    <a:pt x="2727" y="5136"/>
                    <a:pt x="2906" y="5320"/>
                    <a:pt x="3030" y="5320"/>
                  </a:cubicBezTo>
                  <a:cubicBezTo>
                    <a:pt x="3196" y="5320"/>
                    <a:pt x="3260" y="4986"/>
                    <a:pt x="3169" y="4753"/>
                  </a:cubicBezTo>
                  <a:lnTo>
                    <a:pt x="1774" y="1189"/>
                  </a:lnTo>
                  <a:cubicBezTo>
                    <a:pt x="1470" y="411"/>
                    <a:pt x="1207" y="1"/>
                    <a:pt x="6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36"/>
            <p:cNvSpPr/>
            <p:nvPr/>
          </p:nvSpPr>
          <p:spPr>
            <a:xfrm>
              <a:off x="515529" y="323625"/>
              <a:ext cx="92803" cy="61655"/>
            </a:xfrm>
            <a:custGeom>
              <a:avLst/>
              <a:gdLst/>
              <a:ahLst/>
              <a:cxnLst/>
              <a:rect l="l" t="t" r="r" b="b"/>
              <a:pathLst>
                <a:path w="1740" h="1156" extrusionOk="0">
                  <a:moveTo>
                    <a:pt x="1159" y="1"/>
                  </a:moveTo>
                  <a:cubicBezTo>
                    <a:pt x="996" y="1"/>
                    <a:pt x="799" y="65"/>
                    <a:pt x="550" y="188"/>
                  </a:cubicBezTo>
                  <a:cubicBezTo>
                    <a:pt x="1" y="459"/>
                    <a:pt x="48" y="741"/>
                    <a:pt x="206" y="1156"/>
                  </a:cubicBezTo>
                  <a:cubicBezTo>
                    <a:pt x="396" y="993"/>
                    <a:pt x="686" y="835"/>
                    <a:pt x="1112" y="663"/>
                  </a:cubicBezTo>
                  <a:cubicBezTo>
                    <a:pt x="1330" y="574"/>
                    <a:pt x="1541" y="516"/>
                    <a:pt x="1739" y="498"/>
                  </a:cubicBezTo>
                  <a:cubicBezTo>
                    <a:pt x="1586" y="158"/>
                    <a:pt x="1414" y="1"/>
                    <a:pt x="1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36"/>
            <p:cNvSpPr/>
            <p:nvPr/>
          </p:nvSpPr>
          <p:spPr>
            <a:xfrm>
              <a:off x="907004" y="1293995"/>
              <a:ext cx="99576" cy="77069"/>
            </a:xfrm>
            <a:custGeom>
              <a:avLst/>
              <a:gdLst/>
              <a:ahLst/>
              <a:cxnLst/>
              <a:rect l="l" t="t" r="r" b="b"/>
              <a:pathLst>
                <a:path w="1867" h="1445" extrusionOk="0">
                  <a:moveTo>
                    <a:pt x="1560" y="0"/>
                  </a:moveTo>
                  <a:cubicBezTo>
                    <a:pt x="1461" y="264"/>
                    <a:pt x="1218" y="465"/>
                    <a:pt x="779" y="636"/>
                  </a:cubicBezTo>
                  <a:cubicBezTo>
                    <a:pt x="582" y="713"/>
                    <a:pt x="415" y="754"/>
                    <a:pt x="269" y="754"/>
                  </a:cubicBezTo>
                  <a:cubicBezTo>
                    <a:pt x="172" y="754"/>
                    <a:pt x="83" y="736"/>
                    <a:pt x="1" y="698"/>
                  </a:cubicBezTo>
                  <a:lnTo>
                    <a:pt x="1" y="698"/>
                  </a:lnTo>
                  <a:cubicBezTo>
                    <a:pt x="24" y="764"/>
                    <a:pt x="63" y="847"/>
                    <a:pt x="128" y="948"/>
                  </a:cubicBezTo>
                  <a:cubicBezTo>
                    <a:pt x="281" y="1288"/>
                    <a:pt x="453" y="1445"/>
                    <a:pt x="708" y="1445"/>
                  </a:cubicBezTo>
                  <a:cubicBezTo>
                    <a:pt x="871" y="1445"/>
                    <a:pt x="1069" y="1380"/>
                    <a:pt x="1317" y="1258"/>
                  </a:cubicBezTo>
                  <a:cubicBezTo>
                    <a:pt x="1867" y="987"/>
                    <a:pt x="1819" y="704"/>
                    <a:pt x="1661" y="289"/>
                  </a:cubicBezTo>
                  <a:cubicBezTo>
                    <a:pt x="1647" y="224"/>
                    <a:pt x="1606" y="112"/>
                    <a:pt x="15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36"/>
            <p:cNvSpPr/>
            <p:nvPr/>
          </p:nvSpPr>
          <p:spPr>
            <a:xfrm>
              <a:off x="507422" y="350452"/>
              <a:ext cx="283689" cy="403639"/>
            </a:xfrm>
            <a:custGeom>
              <a:avLst/>
              <a:gdLst/>
              <a:ahLst/>
              <a:cxnLst/>
              <a:rect l="l" t="t" r="r" b="b"/>
              <a:pathLst>
                <a:path w="5319" h="7568" extrusionOk="0">
                  <a:moveTo>
                    <a:pt x="2026" y="1"/>
                  </a:moveTo>
                  <a:cubicBezTo>
                    <a:pt x="1433" y="1"/>
                    <a:pt x="762" y="340"/>
                    <a:pt x="358" y="653"/>
                  </a:cubicBezTo>
                  <a:cubicBezTo>
                    <a:pt x="16" y="945"/>
                    <a:pt x="0" y="1255"/>
                    <a:pt x="117" y="1700"/>
                  </a:cubicBezTo>
                  <a:cubicBezTo>
                    <a:pt x="138" y="1788"/>
                    <a:pt x="167" y="1882"/>
                    <a:pt x="200" y="1983"/>
                  </a:cubicBezTo>
                  <a:cubicBezTo>
                    <a:pt x="211" y="2017"/>
                    <a:pt x="222" y="2052"/>
                    <a:pt x="234" y="2090"/>
                  </a:cubicBezTo>
                  <a:cubicBezTo>
                    <a:pt x="353" y="2359"/>
                    <a:pt x="488" y="2715"/>
                    <a:pt x="635" y="3116"/>
                  </a:cubicBezTo>
                  <a:cubicBezTo>
                    <a:pt x="686" y="3254"/>
                    <a:pt x="736" y="3398"/>
                    <a:pt x="792" y="3543"/>
                  </a:cubicBezTo>
                  <a:cubicBezTo>
                    <a:pt x="1888" y="6341"/>
                    <a:pt x="2222" y="7434"/>
                    <a:pt x="3038" y="7551"/>
                  </a:cubicBezTo>
                  <a:cubicBezTo>
                    <a:pt x="3069" y="7562"/>
                    <a:pt x="3112" y="7568"/>
                    <a:pt x="3162" y="7568"/>
                  </a:cubicBezTo>
                  <a:cubicBezTo>
                    <a:pt x="3621" y="7568"/>
                    <a:pt x="4774" y="7143"/>
                    <a:pt x="5010" y="6812"/>
                  </a:cubicBezTo>
                  <a:cubicBezTo>
                    <a:pt x="5318" y="6437"/>
                    <a:pt x="5127" y="5944"/>
                    <a:pt x="4767" y="5028"/>
                  </a:cubicBezTo>
                  <a:lnTo>
                    <a:pt x="3121" y="823"/>
                  </a:lnTo>
                  <a:cubicBezTo>
                    <a:pt x="3091" y="727"/>
                    <a:pt x="3054" y="642"/>
                    <a:pt x="3011" y="566"/>
                  </a:cubicBezTo>
                  <a:cubicBezTo>
                    <a:pt x="2786" y="152"/>
                    <a:pt x="2423" y="1"/>
                    <a:pt x="20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36"/>
            <p:cNvSpPr/>
            <p:nvPr/>
          </p:nvSpPr>
          <p:spPr>
            <a:xfrm>
              <a:off x="518089" y="396373"/>
              <a:ext cx="188806" cy="143044"/>
            </a:xfrm>
            <a:custGeom>
              <a:avLst/>
              <a:gdLst/>
              <a:ahLst/>
              <a:cxnLst/>
              <a:rect l="l" t="t" r="r" b="b"/>
              <a:pathLst>
                <a:path w="3540" h="2682" extrusionOk="0">
                  <a:moveTo>
                    <a:pt x="2937" y="1"/>
                  </a:moveTo>
                  <a:cubicBezTo>
                    <a:pt x="1923" y="288"/>
                    <a:pt x="927" y="628"/>
                    <a:pt x="0" y="1122"/>
                  </a:cubicBezTo>
                  <a:cubicBezTo>
                    <a:pt x="11" y="1156"/>
                    <a:pt x="22" y="1191"/>
                    <a:pt x="34" y="1229"/>
                  </a:cubicBezTo>
                  <a:cubicBezTo>
                    <a:pt x="153" y="1498"/>
                    <a:pt x="288" y="1854"/>
                    <a:pt x="435" y="2255"/>
                  </a:cubicBezTo>
                  <a:cubicBezTo>
                    <a:pt x="486" y="2393"/>
                    <a:pt x="537" y="2537"/>
                    <a:pt x="592" y="2682"/>
                  </a:cubicBezTo>
                  <a:cubicBezTo>
                    <a:pt x="1507" y="2156"/>
                    <a:pt x="2519" y="1821"/>
                    <a:pt x="3539" y="1539"/>
                  </a:cubicBezTo>
                  <a:lnTo>
                    <a:pt x="29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36"/>
            <p:cNvSpPr/>
            <p:nvPr/>
          </p:nvSpPr>
          <p:spPr>
            <a:xfrm>
              <a:off x="669399" y="713768"/>
              <a:ext cx="332384" cy="620446"/>
            </a:xfrm>
            <a:custGeom>
              <a:avLst/>
              <a:gdLst/>
              <a:ahLst/>
              <a:cxnLst/>
              <a:rect l="l" t="t" r="r" b="b"/>
              <a:pathLst>
                <a:path w="6232" h="11633" extrusionOk="0">
                  <a:moveTo>
                    <a:pt x="1973" y="0"/>
                  </a:moveTo>
                  <a:cubicBezTo>
                    <a:pt x="1828" y="178"/>
                    <a:pt x="1571" y="328"/>
                    <a:pt x="1167" y="486"/>
                  </a:cubicBezTo>
                  <a:cubicBezTo>
                    <a:pt x="700" y="668"/>
                    <a:pt x="387" y="753"/>
                    <a:pt x="153" y="753"/>
                  </a:cubicBezTo>
                  <a:cubicBezTo>
                    <a:pt x="98" y="753"/>
                    <a:pt x="48" y="748"/>
                    <a:pt x="1" y="739"/>
                  </a:cubicBezTo>
                  <a:lnTo>
                    <a:pt x="1" y="739"/>
                  </a:lnTo>
                  <a:lnTo>
                    <a:pt x="1982" y="5799"/>
                  </a:lnTo>
                  <a:cubicBezTo>
                    <a:pt x="3486" y="9642"/>
                    <a:pt x="3777" y="11271"/>
                    <a:pt x="4456" y="11577"/>
                  </a:cubicBezTo>
                  <a:cubicBezTo>
                    <a:pt x="4538" y="11615"/>
                    <a:pt x="4627" y="11633"/>
                    <a:pt x="4724" y="11633"/>
                  </a:cubicBezTo>
                  <a:cubicBezTo>
                    <a:pt x="4870" y="11633"/>
                    <a:pt x="5037" y="11592"/>
                    <a:pt x="5234" y="11515"/>
                  </a:cubicBezTo>
                  <a:cubicBezTo>
                    <a:pt x="5673" y="11344"/>
                    <a:pt x="5916" y="11143"/>
                    <a:pt x="6015" y="10879"/>
                  </a:cubicBezTo>
                  <a:cubicBezTo>
                    <a:pt x="6231" y="10307"/>
                    <a:pt x="5772" y="9431"/>
                    <a:pt x="5161" y="7870"/>
                  </a:cubicBezTo>
                  <a:cubicBezTo>
                    <a:pt x="4509" y="6204"/>
                    <a:pt x="2832" y="2098"/>
                    <a:pt x="19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36"/>
            <p:cNvSpPr/>
            <p:nvPr/>
          </p:nvSpPr>
          <p:spPr>
            <a:xfrm>
              <a:off x="579477" y="636966"/>
              <a:ext cx="184699" cy="125604"/>
            </a:xfrm>
            <a:custGeom>
              <a:avLst/>
              <a:gdLst/>
              <a:ahLst/>
              <a:cxnLst/>
              <a:rect l="l" t="t" r="r" b="b"/>
              <a:pathLst>
                <a:path w="3463" h="2355" extrusionOk="0">
                  <a:moveTo>
                    <a:pt x="183" y="0"/>
                  </a:moveTo>
                  <a:cubicBezTo>
                    <a:pt x="94" y="0"/>
                    <a:pt x="0" y="82"/>
                    <a:pt x="42" y="191"/>
                  </a:cubicBezTo>
                  <a:cubicBezTo>
                    <a:pt x="157" y="496"/>
                    <a:pt x="287" y="797"/>
                    <a:pt x="430" y="1089"/>
                  </a:cubicBezTo>
                  <a:cubicBezTo>
                    <a:pt x="568" y="1369"/>
                    <a:pt x="721" y="1648"/>
                    <a:pt x="926" y="1883"/>
                  </a:cubicBezTo>
                  <a:cubicBezTo>
                    <a:pt x="1116" y="2103"/>
                    <a:pt x="1343" y="2275"/>
                    <a:pt x="1633" y="2332"/>
                  </a:cubicBezTo>
                  <a:cubicBezTo>
                    <a:pt x="1712" y="2347"/>
                    <a:pt x="1792" y="2354"/>
                    <a:pt x="1871" y="2354"/>
                  </a:cubicBezTo>
                  <a:cubicBezTo>
                    <a:pt x="2047" y="2354"/>
                    <a:pt x="2224" y="2321"/>
                    <a:pt x="2392" y="2273"/>
                  </a:cubicBezTo>
                  <a:cubicBezTo>
                    <a:pt x="2727" y="2178"/>
                    <a:pt x="3046" y="2016"/>
                    <a:pt x="3336" y="1823"/>
                  </a:cubicBezTo>
                  <a:cubicBezTo>
                    <a:pt x="3462" y="1740"/>
                    <a:pt x="3368" y="1571"/>
                    <a:pt x="3246" y="1571"/>
                  </a:cubicBezTo>
                  <a:cubicBezTo>
                    <a:pt x="3220" y="1571"/>
                    <a:pt x="3193" y="1579"/>
                    <a:pt x="3166" y="1596"/>
                  </a:cubicBezTo>
                  <a:cubicBezTo>
                    <a:pt x="2929" y="1754"/>
                    <a:pt x="2672" y="1883"/>
                    <a:pt x="2401" y="1974"/>
                  </a:cubicBezTo>
                  <a:cubicBezTo>
                    <a:pt x="2234" y="2031"/>
                    <a:pt x="2056" y="2072"/>
                    <a:pt x="1878" y="2072"/>
                  </a:cubicBezTo>
                  <a:cubicBezTo>
                    <a:pt x="1835" y="2072"/>
                    <a:pt x="1792" y="2069"/>
                    <a:pt x="1749" y="2064"/>
                  </a:cubicBezTo>
                  <a:cubicBezTo>
                    <a:pt x="1508" y="2034"/>
                    <a:pt x="1320" y="1903"/>
                    <a:pt x="1162" y="1724"/>
                  </a:cubicBezTo>
                  <a:cubicBezTo>
                    <a:pt x="978" y="1513"/>
                    <a:pt x="836" y="1270"/>
                    <a:pt x="712" y="1022"/>
                  </a:cubicBezTo>
                  <a:cubicBezTo>
                    <a:pt x="561" y="717"/>
                    <a:pt x="427" y="405"/>
                    <a:pt x="306" y="88"/>
                  </a:cubicBezTo>
                  <a:cubicBezTo>
                    <a:pt x="283" y="26"/>
                    <a:pt x="234"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36"/>
            <p:cNvSpPr/>
            <p:nvPr/>
          </p:nvSpPr>
          <p:spPr>
            <a:xfrm>
              <a:off x="658625" y="371626"/>
              <a:ext cx="68695" cy="142724"/>
            </a:xfrm>
            <a:custGeom>
              <a:avLst/>
              <a:gdLst/>
              <a:ahLst/>
              <a:cxnLst/>
              <a:rect l="l" t="t" r="r" b="b"/>
              <a:pathLst>
                <a:path w="1288" h="2676" extrusionOk="0">
                  <a:moveTo>
                    <a:pt x="153" y="0"/>
                  </a:moveTo>
                  <a:cubicBezTo>
                    <a:pt x="136" y="0"/>
                    <a:pt x="119" y="3"/>
                    <a:pt x="103" y="9"/>
                  </a:cubicBezTo>
                  <a:cubicBezTo>
                    <a:pt x="27" y="38"/>
                    <a:pt x="1" y="119"/>
                    <a:pt x="22" y="192"/>
                  </a:cubicBezTo>
                  <a:cubicBezTo>
                    <a:pt x="273" y="1016"/>
                    <a:pt x="596" y="1817"/>
                    <a:pt x="988" y="2586"/>
                  </a:cubicBezTo>
                  <a:cubicBezTo>
                    <a:pt x="1014" y="2638"/>
                    <a:pt x="1063" y="2675"/>
                    <a:pt x="1121" y="2675"/>
                  </a:cubicBezTo>
                  <a:cubicBezTo>
                    <a:pt x="1137" y="2675"/>
                    <a:pt x="1154" y="2672"/>
                    <a:pt x="1172" y="2666"/>
                  </a:cubicBezTo>
                  <a:cubicBezTo>
                    <a:pt x="1237" y="2641"/>
                    <a:pt x="1287" y="2550"/>
                    <a:pt x="1252" y="2481"/>
                  </a:cubicBezTo>
                  <a:cubicBezTo>
                    <a:pt x="862" y="1714"/>
                    <a:pt x="538" y="913"/>
                    <a:pt x="288" y="89"/>
                  </a:cubicBezTo>
                  <a:cubicBezTo>
                    <a:pt x="270" y="33"/>
                    <a:pt x="210"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36"/>
            <p:cNvSpPr/>
            <p:nvPr/>
          </p:nvSpPr>
          <p:spPr>
            <a:xfrm>
              <a:off x="807055" y="568857"/>
              <a:ext cx="46775" cy="109070"/>
            </a:xfrm>
            <a:custGeom>
              <a:avLst/>
              <a:gdLst/>
              <a:ahLst/>
              <a:cxnLst/>
              <a:rect l="l" t="t" r="r" b="b"/>
              <a:pathLst>
                <a:path w="877" h="2045" extrusionOk="0">
                  <a:moveTo>
                    <a:pt x="184" y="0"/>
                  </a:moveTo>
                  <a:cubicBezTo>
                    <a:pt x="94" y="0"/>
                    <a:pt x="1" y="82"/>
                    <a:pt x="44" y="192"/>
                  </a:cubicBezTo>
                  <a:lnTo>
                    <a:pt x="400" y="1115"/>
                  </a:lnTo>
                  <a:cubicBezTo>
                    <a:pt x="453" y="1250"/>
                    <a:pt x="523" y="1388"/>
                    <a:pt x="553" y="1530"/>
                  </a:cubicBezTo>
                  <a:cubicBezTo>
                    <a:pt x="570" y="1606"/>
                    <a:pt x="570" y="1750"/>
                    <a:pt x="471" y="1760"/>
                  </a:cubicBezTo>
                  <a:cubicBezTo>
                    <a:pt x="295" y="1781"/>
                    <a:pt x="317" y="2045"/>
                    <a:pt x="482" y="2045"/>
                  </a:cubicBezTo>
                  <a:cubicBezTo>
                    <a:pt x="488" y="2045"/>
                    <a:pt x="493" y="2045"/>
                    <a:pt x="499" y="2044"/>
                  </a:cubicBezTo>
                  <a:cubicBezTo>
                    <a:pt x="673" y="2024"/>
                    <a:pt x="799" y="1884"/>
                    <a:pt x="836" y="1718"/>
                  </a:cubicBezTo>
                  <a:cubicBezTo>
                    <a:pt x="877" y="1539"/>
                    <a:pt x="799" y="1358"/>
                    <a:pt x="735" y="1195"/>
                  </a:cubicBezTo>
                  <a:cubicBezTo>
                    <a:pt x="593" y="827"/>
                    <a:pt x="450" y="456"/>
                    <a:pt x="308" y="88"/>
                  </a:cubicBezTo>
                  <a:cubicBezTo>
                    <a:pt x="284" y="26"/>
                    <a:pt x="235" y="0"/>
                    <a:pt x="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36"/>
            <p:cNvSpPr/>
            <p:nvPr/>
          </p:nvSpPr>
          <p:spPr>
            <a:xfrm>
              <a:off x="503795" y="353332"/>
              <a:ext cx="68695" cy="81923"/>
            </a:xfrm>
            <a:custGeom>
              <a:avLst/>
              <a:gdLst/>
              <a:ahLst/>
              <a:cxnLst/>
              <a:rect l="l" t="t" r="r" b="b"/>
              <a:pathLst>
                <a:path w="1288" h="1536" extrusionOk="0">
                  <a:moveTo>
                    <a:pt x="1122" y="1"/>
                  </a:moveTo>
                  <a:cubicBezTo>
                    <a:pt x="1105" y="1"/>
                    <a:pt x="1089" y="4"/>
                    <a:pt x="1073" y="12"/>
                  </a:cubicBezTo>
                  <a:cubicBezTo>
                    <a:pt x="782" y="156"/>
                    <a:pt x="520" y="347"/>
                    <a:pt x="304" y="590"/>
                  </a:cubicBezTo>
                  <a:cubicBezTo>
                    <a:pt x="104" y="815"/>
                    <a:pt x="1" y="1109"/>
                    <a:pt x="66" y="1408"/>
                  </a:cubicBezTo>
                  <a:cubicBezTo>
                    <a:pt x="81" y="1478"/>
                    <a:pt x="132" y="1535"/>
                    <a:pt x="206" y="1535"/>
                  </a:cubicBezTo>
                  <a:cubicBezTo>
                    <a:pt x="212" y="1535"/>
                    <a:pt x="217" y="1535"/>
                    <a:pt x="222" y="1534"/>
                  </a:cubicBezTo>
                  <a:cubicBezTo>
                    <a:pt x="292" y="1527"/>
                    <a:pt x="364" y="1454"/>
                    <a:pt x="348" y="1378"/>
                  </a:cubicBezTo>
                  <a:cubicBezTo>
                    <a:pt x="295" y="1135"/>
                    <a:pt x="377" y="930"/>
                    <a:pt x="541" y="749"/>
                  </a:cubicBezTo>
                  <a:cubicBezTo>
                    <a:pt x="720" y="554"/>
                    <a:pt x="940" y="393"/>
                    <a:pt x="1178" y="276"/>
                  </a:cubicBezTo>
                  <a:cubicBezTo>
                    <a:pt x="1247" y="242"/>
                    <a:pt x="1287" y="168"/>
                    <a:pt x="1257" y="93"/>
                  </a:cubicBezTo>
                  <a:cubicBezTo>
                    <a:pt x="1237" y="41"/>
                    <a:pt x="1179" y="1"/>
                    <a:pt x="1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36"/>
            <p:cNvSpPr/>
            <p:nvPr/>
          </p:nvSpPr>
          <p:spPr>
            <a:xfrm>
              <a:off x="810682" y="1144871"/>
              <a:ext cx="155472" cy="192913"/>
            </a:xfrm>
            <a:custGeom>
              <a:avLst/>
              <a:gdLst/>
              <a:ahLst/>
              <a:cxnLst/>
              <a:rect l="l" t="t" r="r" b="b"/>
              <a:pathLst>
                <a:path w="2915" h="3617" extrusionOk="0">
                  <a:moveTo>
                    <a:pt x="184" y="1"/>
                  </a:moveTo>
                  <a:cubicBezTo>
                    <a:pt x="93" y="1"/>
                    <a:pt x="0" y="82"/>
                    <a:pt x="43" y="191"/>
                  </a:cubicBezTo>
                  <a:cubicBezTo>
                    <a:pt x="300" y="827"/>
                    <a:pt x="557" y="1465"/>
                    <a:pt x="814" y="2103"/>
                  </a:cubicBezTo>
                  <a:cubicBezTo>
                    <a:pt x="938" y="2410"/>
                    <a:pt x="1050" y="2725"/>
                    <a:pt x="1190" y="3025"/>
                  </a:cubicBezTo>
                  <a:cubicBezTo>
                    <a:pt x="1319" y="3303"/>
                    <a:pt x="1514" y="3512"/>
                    <a:pt x="1817" y="3588"/>
                  </a:cubicBezTo>
                  <a:cubicBezTo>
                    <a:pt x="1895" y="3608"/>
                    <a:pt x="1973" y="3616"/>
                    <a:pt x="2051" y="3616"/>
                  </a:cubicBezTo>
                  <a:cubicBezTo>
                    <a:pt x="2314" y="3616"/>
                    <a:pt x="2573" y="3517"/>
                    <a:pt x="2804" y="3395"/>
                  </a:cubicBezTo>
                  <a:cubicBezTo>
                    <a:pt x="2872" y="3360"/>
                    <a:pt x="2914" y="3289"/>
                    <a:pt x="2884" y="3211"/>
                  </a:cubicBezTo>
                  <a:cubicBezTo>
                    <a:pt x="2865" y="3162"/>
                    <a:pt x="2806" y="3120"/>
                    <a:pt x="2749" y="3120"/>
                  </a:cubicBezTo>
                  <a:cubicBezTo>
                    <a:pt x="2732" y="3120"/>
                    <a:pt x="2715" y="3123"/>
                    <a:pt x="2700" y="3131"/>
                  </a:cubicBezTo>
                  <a:cubicBezTo>
                    <a:pt x="2502" y="3237"/>
                    <a:pt x="2284" y="3332"/>
                    <a:pt x="2056" y="3332"/>
                  </a:cubicBezTo>
                  <a:cubicBezTo>
                    <a:pt x="2012" y="3332"/>
                    <a:pt x="1968" y="3329"/>
                    <a:pt x="1924" y="3321"/>
                  </a:cubicBezTo>
                  <a:cubicBezTo>
                    <a:pt x="1668" y="3276"/>
                    <a:pt x="1528" y="3094"/>
                    <a:pt x="1429" y="2867"/>
                  </a:cubicBezTo>
                  <a:cubicBezTo>
                    <a:pt x="1305" y="2582"/>
                    <a:pt x="1195" y="2289"/>
                    <a:pt x="1078" y="2001"/>
                  </a:cubicBezTo>
                  <a:cubicBezTo>
                    <a:pt x="958" y="1699"/>
                    <a:pt x="836" y="1398"/>
                    <a:pt x="715" y="1097"/>
                  </a:cubicBezTo>
                  <a:lnTo>
                    <a:pt x="309" y="87"/>
                  </a:lnTo>
                  <a:cubicBezTo>
                    <a:pt x="284" y="26"/>
                    <a:pt x="235" y="1"/>
                    <a:pt x="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36"/>
            <p:cNvSpPr/>
            <p:nvPr/>
          </p:nvSpPr>
          <p:spPr>
            <a:xfrm>
              <a:off x="824923" y="852491"/>
              <a:ext cx="68589" cy="142138"/>
            </a:xfrm>
            <a:custGeom>
              <a:avLst/>
              <a:gdLst/>
              <a:ahLst/>
              <a:cxnLst/>
              <a:rect l="l" t="t" r="r" b="b"/>
              <a:pathLst>
                <a:path w="1286" h="2665" extrusionOk="0">
                  <a:moveTo>
                    <a:pt x="185" y="1"/>
                  </a:moveTo>
                  <a:cubicBezTo>
                    <a:pt x="95" y="1"/>
                    <a:pt x="1" y="83"/>
                    <a:pt x="44" y="192"/>
                  </a:cubicBezTo>
                  <a:lnTo>
                    <a:pt x="978" y="2577"/>
                  </a:lnTo>
                  <a:cubicBezTo>
                    <a:pt x="1001" y="2639"/>
                    <a:pt x="1051" y="2665"/>
                    <a:pt x="1102" y="2665"/>
                  </a:cubicBezTo>
                  <a:cubicBezTo>
                    <a:pt x="1192" y="2665"/>
                    <a:pt x="1285" y="2583"/>
                    <a:pt x="1242" y="2473"/>
                  </a:cubicBezTo>
                  <a:lnTo>
                    <a:pt x="308" y="88"/>
                  </a:lnTo>
                  <a:cubicBezTo>
                    <a:pt x="285" y="27"/>
                    <a:pt x="235"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36"/>
            <p:cNvSpPr/>
            <p:nvPr/>
          </p:nvSpPr>
          <p:spPr>
            <a:xfrm>
              <a:off x="891804" y="1018521"/>
              <a:ext cx="33761" cy="57495"/>
            </a:xfrm>
            <a:custGeom>
              <a:avLst/>
              <a:gdLst/>
              <a:ahLst/>
              <a:cxnLst/>
              <a:rect l="l" t="t" r="r" b="b"/>
              <a:pathLst>
                <a:path w="633" h="1078" extrusionOk="0">
                  <a:moveTo>
                    <a:pt x="159" y="0"/>
                  </a:moveTo>
                  <a:cubicBezTo>
                    <a:pt x="143" y="0"/>
                    <a:pt x="126" y="3"/>
                    <a:pt x="110" y="10"/>
                  </a:cubicBezTo>
                  <a:cubicBezTo>
                    <a:pt x="41" y="42"/>
                    <a:pt x="0" y="120"/>
                    <a:pt x="30" y="194"/>
                  </a:cubicBezTo>
                  <a:lnTo>
                    <a:pt x="341" y="987"/>
                  </a:lnTo>
                  <a:cubicBezTo>
                    <a:pt x="361" y="1040"/>
                    <a:pt x="418" y="1078"/>
                    <a:pt x="476" y="1078"/>
                  </a:cubicBezTo>
                  <a:cubicBezTo>
                    <a:pt x="492" y="1078"/>
                    <a:pt x="509" y="1075"/>
                    <a:pt x="525" y="1068"/>
                  </a:cubicBezTo>
                  <a:cubicBezTo>
                    <a:pt x="594" y="1036"/>
                    <a:pt x="633" y="958"/>
                    <a:pt x="605" y="884"/>
                  </a:cubicBezTo>
                  <a:lnTo>
                    <a:pt x="294" y="92"/>
                  </a:lnTo>
                  <a:cubicBezTo>
                    <a:pt x="274" y="38"/>
                    <a:pt x="217" y="0"/>
                    <a:pt x="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0" name="Google Shape;2160;p36"/>
          <p:cNvSpPr/>
          <p:nvPr/>
        </p:nvSpPr>
        <p:spPr>
          <a:xfrm>
            <a:off x="7771066" y="859986"/>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36"/>
          <p:cNvSpPr txBox="1">
            <a:spLocks noGrp="1"/>
          </p:cNvSpPr>
          <p:nvPr>
            <p:ph type="title"/>
          </p:nvPr>
        </p:nvSpPr>
        <p:spPr>
          <a:xfrm>
            <a:off x="720000" y="445025"/>
            <a:ext cx="798331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highlight>
                  <a:schemeClr val="dk2"/>
                </a:highlight>
              </a:rPr>
              <a:t>1.4 </a:t>
            </a:r>
            <a:r>
              <a:rPr lang="en-US" sz="3200" dirty="0" err="1">
                <a:highlight>
                  <a:schemeClr val="dk2"/>
                </a:highlight>
                <a:latin typeface="Times New Roman" panose="02020603050405020304" pitchFamily="18" charset="0"/>
                <a:cs typeface="Times New Roman" panose="02020603050405020304" pitchFamily="18" charset="0"/>
              </a:rPr>
              <a:t>Khảo</a:t>
            </a:r>
            <a:r>
              <a:rPr lang="en-US" sz="3200" dirty="0">
                <a:highlight>
                  <a:schemeClr val="dk2"/>
                </a:highlight>
                <a:latin typeface="Times New Roman" panose="02020603050405020304" pitchFamily="18" charset="0"/>
                <a:cs typeface="Times New Roman" panose="02020603050405020304" pitchFamily="18" charset="0"/>
              </a:rPr>
              <a:t> </a:t>
            </a:r>
            <a:r>
              <a:rPr lang="en-US" sz="3200" dirty="0" err="1">
                <a:highlight>
                  <a:schemeClr val="dk2"/>
                </a:highlight>
                <a:latin typeface="Times New Roman" panose="02020603050405020304" pitchFamily="18" charset="0"/>
                <a:cs typeface="Times New Roman" panose="02020603050405020304" pitchFamily="18" charset="0"/>
              </a:rPr>
              <a:t>sát</a:t>
            </a:r>
            <a:r>
              <a:rPr lang="en-US" sz="3200" dirty="0">
                <a:highlight>
                  <a:schemeClr val="dk2"/>
                </a:highlight>
                <a:latin typeface="Times New Roman" panose="02020603050405020304" pitchFamily="18" charset="0"/>
                <a:cs typeface="Times New Roman" panose="02020603050405020304" pitchFamily="18" charset="0"/>
              </a:rPr>
              <a:t> </a:t>
            </a:r>
            <a:r>
              <a:rPr lang="en-US" sz="3200" dirty="0" err="1">
                <a:highlight>
                  <a:schemeClr val="dk2"/>
                </a:highlight>
                <a:latin typeface="Times New Roman" panose="02020603050405020304" pitchFamily="18" charset="0"/>
                <a:cs typeface="Times New Roman" panose="02020603050405020304" pitchFamily="18" charset="0"/>
              </a:rPr>
              <a:t>đề</a:t>
            </a:r>
            <a:r>
              <a:rPr lang="en-US" sz="3200" dirty="0">
                <a:highlight>
                  <a:schemeClr val="dk2"/>
                </a:highlight>
                <a:latin typeface="Times New Roman" panose="02020603050405020304" pitchFamily="18" charset="0"/>
                <a:cs typeface="Times New Roman" panose="02020603050405020304" pitchFamily="18" charset="0"/>
              </a:rPr>
              <a:t> </a:t>
            </a:r>
            <a:r>
              <a:rPr lang="en-US" sz="3200" dirty="0" err="1">
                <a:highlight>
                  <a:schemeClr val="dk2"/>
                </a:highlight>
                <a:latin typeface="Times New Roman" panose="02020603050405020304" pitchFamily="18" charset="0"/>
                <a:cs typeface="Times New Roman" panose="02020603050405020304" pitchFamily="18" charset="0"/>
              </a:rPr>
              <a:t>tài</a:t>
            </a:r>
            <a:endParaRPr sz="3200" dirty="0">
              <a:highlight>
                <a:schemeClr val="dk2"/>
              </a:highlight>
              <a:latin typeface="Times New Roman" panose="02020603050405020304" pitchFamily="18" charset="0"/>
              <a:cs typeface="Times New Roman" panose="02020603050405020304" pitchFamily="18" charset="0"/>
            </a:endParaRPr>
          </a:p>
        </p:txBody>
      </p:sp>
      <p:sp>
        <p:nvSpPr>
          <p:cNvPr id="2166" name="Google Shape;2166;p36"/>
          <p:cNvSpPr/>
          <p:nvPr/>
        </p:nvSpPr>
        <p:spPr>
          <a:xfrm>
            <a:off x="609516" y="4604011"/>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rgbClr val="FCD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177;p37">
            <a:extLst>
              <a:ext uri="{FF2B5EF4-FFF2-40B4-BE49-F238E27FC236}">
                <a16:creationId xmlns:a16="http://schemas.microsoft.com/office/drawing/2014/main" id="{410FAFCE-6FC3-AEA6-2265-C2EDA3E4978A}"/>
              </a:ext>
            </a:extLst>
          </p:cNvPr>
          <p:cNvSpPr txBox="1">
            <a:spLocks noGrp="1"/>
          </p:cNvSpPr>
          <p:nvPr/>
        </p:nvSpPr>
        <p:spPr>
          <a:xfrm>
            <a:off x="8290517" y="4382272"/>
            <a:ext cx="459947" cy="44347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ebas Neue"/>
              <a:buNone/>
              <a:defRPr sz="2400" b="1" i="0" u="none" strike="noStrike" cap="none">
                <a:solidFill>
                  <a:schemeClr val="dk1"/>
                </a:solidFill>
                <a:latin typeface="Varela Round"/>
                <a:ea typeface="Varela Round"/>
                <a:cs typeface="Varela Round"/>
                <a:sym typeface="Varela Round"/>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lvl="0" indent="0" algn="r" rtl="0">
              <a:spcBef>
                <a:spcPts val="0"/>
              </a:spcBef>
              <a:spcAft>
                <a:spcPts val="0"/>
              </a:spcAft>
              <a:buNone/>
            </a:pPr>
            <a:r>
              <a:rPr lang="en-US" sz="1800"/>
              <a:t>2</a:t>
            </a:r>
            <a:endParaRPr sz="2800"/>
          </a:p>
        </p:txBody>
      </p:sp>
      <p:pic>
        <p:nvPicPr>
          <p:cNvPr id="22" name="Picture 21" descr="A screenshot of a computer&#10;&#10;Description automatically generated with low confidence"/>
          <p:cNvPicPr/>
          <p:nvPr/>
        </p:nvPicPr>
        <p:blipFill>
          <a:blip r:embed="rId3" cstate="print">
            <a:extLst>
              <a:ext uri="{28A0092B-C50C-407E-A947-70E740481C1C}">
                <a14:useLocalDpi xmlns:a14="http://schemas.microsoft.com/office/drawing/2010/main" val="0"/>
              </a:ext>
            </a:extLst>
          </a:blip>
          <a:stretch>
            <a:fillRect/>
          </a:stretch>
        </p:blipFill>
        <p:spPr>
          <a:xfrm>
            <a:off x="816936" y="1186660"/>
            <a:ext cx="5727700" cy="2680335"/>
          </a:xfrm>
          <a:prstGeom prst="rect">
            <a:avLst/>
          </a:prstGeom>
        </p:spPr>
      </p:pic>
      <p:sp>
        <p:nvSpPr>
          <p:cNvPr id="23" name="TextBox 22">
            <a:extLst>
              <a:ext uri="{FF2B5EF4-FFF2-40B4-BE49-F238E27FC236}">
                <a16:creationId xmlns:a16="http://schemas.microsoft.com/office/drawing/2014/main" id="{8694CA82-2BF4-8949-8F72-CA7F76503610}"/>
              </a:ext>
            </a:extLst>
          </p:cNvPr>
          <p:cNvSpPr txBox="1"/>
          <p:nvPr/>
        </p:nvSpPr>
        <p:spPr>
          <a:xfrm>
            <a:off x="713226" y="3866995"/>
            <a:ext cx="7246949" cy="400110"/>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Ưu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đẹp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bắt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mắt</a:t>
            </a:r>
            <a:r>
              <a:rPr lang="en-US" sz="2000" dirty="0">
                <a:latin typeface="Times New Roman" panose="02020603050405020304" pitchFamily="18" charset="0"/>
                <a:cs typeface="Times New Roman" panose="02020603050405020304" pitchFamily="18" charset="0"/>
              </a:rPr>
              <a:t>, banner </a:t>
            </a:r>
            <a:r>
              <a:rPr lang="en-US" sz="2000" dirty="0" err="1">
                <a:latin typeface="Times New Roman" panose="02020603050405020304" pitchFamily="18" charset="0"/>
                <a:cs typeface="Times New Roman" panose="02020603050405020304" pitchFamily="18" charset="0"/>
              </a:rPr>
              <a:t>quảng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cáo</a:t>
            </a:r>
            <a:r>
              <a:rPr lang="en-US" sz="2000" dirty="0">
                <a:latin typeface="Times New Roman" panose="02020603050405020304" pitchFamily="18" charset="0"/>
                <a:cs typeface="Times New Roman" panose="02020603050405020304" pitchFamily="18" charset="0"/>
              </a:rPr>
              <a:t> to, </a:t>
            </a:r>
            <a:r>
              <a:rPr lang="en-US" sz="2000" dirty="0" err="1">
                <a:latin typeface="Times New Roman" panose="02020603050405020304" pitchFamily="18" charset="0"/>
                <a:cs typeface="Times New Roman" panose="02020603050405020304" pitchFamily="18" charset="0"/>
              </a:rPr>
              <a:t>rõ</a:t>
            </a:r>
            <a:r>
              <a:rPr lang="en-US" sz="2000" dirty="0">
                <a:latin typeface="Times New Roman" panose="02020603050405020304" pitchFamily="18" charset="0"/>
                <a:cs typeface="Times New Roman" panose="02020603050405020304" pitchFamily="18" charset="0"/>
              </a:rPr>
              <a:t>.</a:t>
            </a:r>
            <a:endParaRPr lang="x-none" sz="2000"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8694CA82-2BF4-8949-8F72-CA7F76503610}"/>
              </a:ext>
            </a:extLst>
          </p:cNvPr>
          <p:cNvSpPr txBox="1"/>
          <p:nvPr/>
        </p:nvSpPr>
        <p:spPr>
          <a:xfrm>
            <a:off x="713225" y="4316671"/>
            <a:ext cx="7246949" cy="400110"/>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thông</a:t>
            </a:r>
            <a:r>
              <a:rPr lang="en-US" sz="2000" dirty="0">
                <a:latin typeface="Times New Roman" panose="02020603050405020304" pitchFamily="18" charset="0"/>
                <a:cs typeface="Times New Roman" panose="02020603050405020304" pitchFamily="18" charset="0"/>
              </a:rPr>
              <a:t> tin khi </a:t>
            </a:r>
            <a:r>
              <a:rPr lang="en-US" sz="2000" dirty="0" err="1">
                <a:latin typeface="Times New Roman" panose="02020603050405020304" pitchFamily="18" charset="0"/>
                <a:cs typeface="Times New Roman" panose="02020603050405020304" pitchFamily="18" charset="0"/>
              </a:rPr>
              <a:t>vừa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truy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cập</a:t>
            </a:r>
            <a:endParaRPr lang="x-none"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6682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44"/>
        <p:cNvGrpSpPr/>
        <p:nvPr/>
      </p:nvGrpSpPr>
      <p:grpSpPr>
        <a:xfrm>
          <a:off x="0" y="0"/>
          <a:ext cx="0" cy="0"/>
          <a:chOff x="0" y="0"/>
          <a:chExt cx="0" cy="0"/>
        </a:xfrm>
      </p:grpSpPr>
      <p:sp>
        <p:nvSpPr>
          <p:cNvPr id="2145" name="Google Shape;2145;p36"/>
          <p:cNvSpPr/>
          <p:nvPr/>
        </p:nvSpPr>
        <p:spPr>
          <a:xfrm>
            <a:off x="8027866" y="1215773"/>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6" name="Google Shape;2146;p36"/>
          <p:cNvGrpSpPr/>
          <p:nvPr/>
        </p:nvGrpSpPr>
        <p:grpSpPr>
          <a:xfrm rot="-447293">
            <a:off x="8142889" y="394025"/>
            <a:ext cx="878501" cy="1830261"/>
            <a:chOff x="503795" y="323625"/>
            <a:chExt cx="502785" cy="1047439"/>
          </a:xfrm>
        </p:grpSpPr>
        <p:sp>
          <p:nvSpPr>
            <p:cNvPr id="2147" name="Google Shape;2147;p36"/>
            <p:cNvSpPr/>
            <p:nvPr/>
          </p:nvSpPr>
          <p:spPr>
            <a:xfrm>
              <a:off x="674039" y="389120"/>
              <a:ext cx="173925" cy="283742"/>
            </a:xfrm>
            <a:custGeom>
              <a:avLst/>
              <a:gdLst/>
              <a:ahLst/>
              <a:cxnLst/>
              <a:rect l="l" t="t" r="r" b="b"/>
              <a:pathLst>
                <a:path w="3261" h="5320" extrusionOk="0">
                  <a:moveTo>
                    <a:pt x="610" y="1"/>
                  </a:moveTo>
                  <a:cubicBezTo>
                    <a:pt x="438" y="1"/>
                    <a:pt x="238" y="35"/>
                    <a:pt x="0" y="105"/>
                  </a:cubicBezTo>
                  <a:lnTo>
                    <a:pt x="220" y="665"/>
                  </a:lnTo>
                  <a:cubicBezTo>
                    <a:pt x="279" y="654"/>
                    <a:pt x="343" y="647"/>
                    <a:pt x="411" y="647"/>
                  </a:cubicBezTo>
                  <a:cubicBezTo>
                    <a:pt x="687" y="647"/>
                    <a:pt x="1017" y="768"/>
                    <a:pt x="1211" y="1262"/>
                  </a:cubicBezTo>
                  <a:lnTo>
                    <a:pt x="2513" y="4590"/>
                  </a:lnTo>
                  <a:cubicBezTo>
                    <a:pt x="2727" y="5136"/>
                    <a:pt x="2906" y="5320"/>
                    <a:pt x="3030" y="5320"/>
                  </a:cubicBezTo>
                  <a:cubicBezTo>
                    <a:pt x="3196" y="5320"/>
                    <a:pt x="3260" y="4986"/>
                    <a:pt x="3169" y="4753"/>
                  </a:cubicBezTo>
                  <a:lnTo>
                    <a:pt x="1774" y="1189"/>
                  </a:lnTo>
                  <a:cubicBezTo>
                    <a:pt x="1470" y="411"/>
                    <a:pt x="1207" y="1"/>
                    <a:pt x="6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36"/>
            <p:cNvSpPr/>
            <p:nvPr/>
          </p:nvSpPr>
          <p:spPr>
            <a:xfrm>
              <a:off x="515529" y="323625"/>
              <a:ext cx="92803" cy="61655"/>
            </a:xfrm>
            <a:custGeom>
              <a:avLst/>
              <a:gdLst/>
              <a:ahLst/>
              <a:cxnLst/>
              <a:rect l="l" t="t" r="r" b="b"/>
              <a:pathLst>
                <a:path w="1740" h="1156" extrusionOk="0">
                  <a:moveTo>
                    <a:pt x="1159" y="1"/>
                  </a:moveTo>
                  <a:cubicBezTo>
                    <a:pt x="996" y="1"/>
                    <a:pt x="799" y="65"/>
                    <a:pt x="550" y="188"/>
                  </a:cubicBezTo>
                  <a:cubicBezTo>
                    <a:pt x="1" y="459"/>
                    <a:pt x="48" y="741"/>
                    <a:pt x="206" y="1156"/>
                  </a:cubicBezTo>
                  <a:cubicBezTo>
                    <a:pt x="396" y="993"/>
                    <a:pt x="686" y="835"/>
                    <a:pt x="1112" y="663"/>
                  </a:cubicBezTo>
                  <a:cubicBezTo>
                    <a:pt x="1330" y="574"/>
                    <a:pt x="1541" y="516"/>
                    <a:pt x="1739" y="498"/>
                  </a:cubicBezTo>
                  <a:cubicBezTo>
                    <a:pt x="1586" y="158"/>
                    <a:pt x="1414" y="1"/>
                    <a:pt x="1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36"/>
            <p:cNvSpPr/>
            <p:nvPr/>
          </p:nvSpPr>
          <p:spPr>
            <a:xfrm>
              <a:off x="907004" y="1293995"/>
              <a:ext cx="99576" cy="77069"/>
            </a:xfrm>
            <a:custGeom>
              <a:avLst/>
              <a:gdLst/>
              <a:ahLst/>
              <a:cxnLst/>
              <a:rect l="l" t="t" r="r" b="b"/>
              <a:pathLst>
                <a:path w="1867" h="1445" extrusionOk="0">
                  <a:moveTo>
                    <a:pt x="1560" y="0"/>
                  </a:moveTo>
                  <a:cubicBezTo>
                    <a:pt x="1461" y="264"/>
                    <a:pt x="1218" y="465"/>
                    <a:pt x="779" y="636"/>
                  </a:cubicBezTo>
                  <a:cubicBezTo>
                    <a:pt x="582" y="713"/>
                    <a:pt x="415" y="754"/>
                    <a:pt x="269" y="754"/>
                  </a:cubicBezTo>
                  <a:cubicBezTo>
                    <a:pt x="172" y="754"/>
                    <a:pt x="83" y="736"/>
                    <a:pt x="1" y="698"/>
                  </a:cubicBezTo>
                  <a:lnTo>
                    <a:pt x="1" y="698"/>
                  </a:lnTo>
                  <a:cubicBezTo>
                    <a:pt x="24" y="764"/>
                    <a:pt x="63" y="847"/>
                    <a:pt x="128" y="948"/>
                  </a:cubicBezTo>
                  <a:cubicBezTo>
                    <a:pt x="281" y="1288"/>
                    <a:pt x="453" y="1445"/>
                    <a:pt x="708" y="1445"/>
                  </a:cubicBezTo>
                  <a:cubicBezTo>
                    <a:pt x="871" y="1445"/>
                    <a:pt x="1069" y="1380"/>
                    <a:pt x="1317" y="1258"/>
                  </a:cubicBezTo>
                  <a:cubicBezTo>
                    <a:pt x="1867" y="987"/>
                    <a:pt x="1819" y="704"/>
                    <a:pt x="1661" y="289"/>
                  </a:cubicBezTo>
                  <a:cubicBezTo>
                    <a:pt x="1647" y="224"/>
                    <a:pt x="1606" y="112"/>
                    <a:pt x="15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36"/>
            <p:cNvSpPr/>
            <p:nvPr/>
          </p:nvSpPr>
          <p:spPr>
            <a:xfrm>
              <a:off x="507422" y="350452"/>
              <a:ext cx="283689" cy="403639"/>
            </a:xfrm>
            <a:custGeom>
              <a:avLst/>
              <a:gdLst/>
              <a:ahLst/>
              <a:cxnLst/>
              <a:rect l="l" t="t" r="r" b="b"/>
              <a:pathLst>
                <a:path w="5319" h="7568" extrusionOk="0">
                  <a:moveTo>
                    <a:pt x="2026" y="1"/>
                  </a:moveTo>
                  <a:cubicBezTo>
                    <a:pt x="1433" y="1"/>
                    <a:pt x="762" y="340"/>
                    <a:pt x="358" y="653"/>
                  </a:cubicBezTo>
                  <a:cubicBezTo>
                    <a:pt x="16" y="945"/>
                    <a:pt x="0" y="1255"/>
                    <a:pt x="117" y="1700"/>
                  </a:cubicBezTo>
                  <a:cubicBezTo>
                    <a:pt x="138" y="1788"/>
                    <a:pt x="167" y="1882"/>
                    <a:pt x="200" y="1983"/>
                  </a:cubicBezTo>
                  <a:cubicBezTo>
                    <a:pt x="211" y="2017"/>
                    <a:pt x="222" y="2052"/>
                    <a:pt x="234" y="2090"/>
                  </a:cubicBezTo>
                  <a:cubicBezTo>
                    <a:pt x="353" y="2359"/>
                    <a:pt x="488" y="2715"/>
                    <a:pt x="635" y="3116"/>
                  </a:cubicBezTo>
                  <a:cubicBezTo>
                    <a:pt x="686" y="3254"/>
                    <a:pt x="736" y="3398"/>
                    <a:pt x="792" y="3543"/>
                  </a:cubicBezTo>
                  <a:cubicBezTo>
                    <a:pt x="1888" y="6341"/>
                    <a:pt x="2222" y="7434"/>
                    <a:pt x="3038" y="7551"/>
                  </a:cubicBezTo>
                  <a:cubicBezTo>
                    <a:pt x="3069" y="7562"/>
                    <a:pt x="3112" y="7568"/>
                    <a:pt x="3162" y="7568"/>
                  </a:cubicBezTo>
                  <a:cubicBezTo>
                    <a:pt x="3621" y="7568"/>
                    <a:pt x="4774" y="7143"/>
                    <a:pt x="5010" y="6812"/>
                  </a:cubicBezTo>
                  <a:cubicBezTo>
                    <a:pt x="5318" y="6437"/>
                    <a:pt x="5127" y="5944"/>
                    <a:pt x="4767" y="5028"/>
                  </a:cubicBezTo>
                  <a:lnTo>
                    <a:pt x="3121" y="823"/>
                  </a:lnTo>
                  <a:cubicBezTo>
                    <a:pt x="3091" y="727"/>
                    <a:pt x="3054" y="642"/>
                    <a:pt x="3011" y="566"/>
                  </a:cubicBezTo>
                  <a:cubicBezTo>
                    <a:pt x="2786" y="152"/>
                    <a:pt x="2423" y="1"/>
                    <a:pt x="20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36"/>
            <p:cNvSpPr/>
            <p:nvPr/>
          </p:nvSpPr>
          <p:spPr>
            <a:xfrm>
              <a:off x="518089" y="396373"/>
              <a:ext cx="188806" cy="143044"/>
            </a:xfrm>
            <a:custGeom>
              <a:avLst/>
              <a:gdLst/>
              <a:ahLst/>
              <a:cxnLst/>
              <a:rect l="l" t="t" r="r" b="b"/>
              <a:pathLst>
                <a:path w="3540" h="2682" extrusionOk="0">
                  <a:moveTo>
                    <a:pt x="2937" y="1"/>
                  </a:moveTo>
                  <a:cubicBezTo>
                    <a:pt x="1923" y="288"/>
                    <a:pt x="927" y="628"/>
                    <a:pt x="0" y="1122"/>
                  </a:cubicBezTo>
                  <a:cubicBezTo>
                    <a:pt x="11" y="1156"/>
                    <a:pt x="22" y="1191"/>
                    <a:pt x="34" y="1229"/>
                  </a:cubicBezTo>
                  <a:cubicBezTo>
                    <a:pt x="153" y="1498"/>
                    <a:pt x="288" y="1854"/>
                    <a:pt x="435" y="2255"/>
                  </a:cubicBezTo>
                  <a:cubicBezTo>
                    <a:pt x="486" y="2393"/>
                    <a:pt x="537" y="2537"/>
                    <a:pt x="592" y="2682"/>
                  </a:cubicBezTo>
                  <a:cubicBezTo>
                    <a:pt x="1507" y="2156"/>
                    <a:pt x="2519" y="1821"/>
                    <a:pt x="3539" y="1539"/>
                  </a:cubicBezTo>
                  <a:lnTo>
                    <a:pt x="29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36"/>
            <p:cNvSpPr/>
            <p:nvPr/>
          </p:nvSpPr>
          <p:spPr>
            <a:xfrm>
              <a:off x="669399" y="713768"/>
              <a:ext cx="332384" cy="620446"/>
            </a:xfrm>
            <a:custGeom>
              <a:avLst/>
              <a:gdLst/>
              <a:ahLst/>
              <a:cxnLst/>
              <a:rect l="l" t="t" r="r" b="b"/>
              <a:pathLst>
                <a:path w="6232" h="11633" extrusionOk="0">
                  <a:moveTo>
                    <a:pt x="1973" y="0"/>
                  </a:moveTo>
                  <a:cubicBezTo>
                    <a:pt x="1828" y="178"/>
                    <a:pt x="1571" y="328"/>
                    <a:pt x="1167" y="486"/>
                  </a:cubicBezTo>
                  <a:cubicBezTo>
                    <a:pt x="700" y="668"/>
                    <a:pt x="387" y="753"/>
                    <a:pt x="153" y="753"/>
                  </a:cubicBezTo>
                  <a:cubicBezTo>
                    <a:pt x="98" y="753"/>
                    <a:pt x="48" y="748"/>
                    <a:pt x="1" y="739"/>
                  </a:cubicBezTo>
                  <a:lnTo>
                    <a:pt x="1" y="739"/>
                  </a:lnTo>
                  <a:lnTo>
                    <a:pt x="1982" y="5799"/>
                  </a:lnTo>
                  <a:cubicBezTo>
                    <a:pt x="3486" y="9642"/>
                    <a:pt x="3777" y="11271"/>
                    <a:pt x="4456" y="11577"/>
                  </a:cubicBezTo>
                  <a:cubicBezTo>
                    <a:pt x="4538" y="11615"/>
                    <a:pt x="4627" y="11633"/>
                    <a:pt x="4724" y="11633"/>
                  </a:cubicBezTo>
                  <a:cubicBezTo>
                    <a:pt x="4870" y="11633"/>
                    <a:pt x="5037" y="11592"/>
                    <a:pt x="5234" y="11515"/>
                  </a:cubicBezTo>
                  <a:cubicBezTo>
                    <a:pt x="5673" y="11344"/>
                    <a:pt x="5916" y="11143"/>
                    <a:pt x="6015" y="10879"/>
                  </a:cubicBezTo>
                  <a:cubicBezTo>
                    <a:pt x="6231" y="10307"/>
                    <a:pt x="5772" y="9431"/>
                    <a:pt x="5161" y="7870"/>
                  </a:cubicBezTo>
                  <a:cubicBezTo>
                    <a:pt x="4509" y="6204"/>
                    <a:pt x="2832" y="2098"/>
                    <a:pt x="19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36"/>
            <p:cNvSpPr/>
            <p:nvPr/>
          </p:nvSpPr>
          <p:spPr>
            <a:xfrm>
              <a:off x="579477" y="636966"/>
              <a:ext cx="184699" cy="125604"/>
            </a:xfrm>
            <a:custGeom>
              <a:avLst/>
              <a:gdLst/>
              <a:ahLst/>
              <a:cxnLst/>
              <a:rect l="l" t="t" r="r" b="b"/>
              <a:pathLst>
                <a:path w="3463" h="2355" extrusionOk="0">
                  <a:moveTo>
                    <a:pt x="183" y="0"/>
                  </a:moveTo>
                  <a:cubicBezTo>
                    <a:pt x="94" y="0"/>
                    <a:pt x="0" y="82"/>
                    <a:pt x="42" y="191"/>
                  </a:cubicBezTo>
                  <a:cubicBezTo>
                    <a:pt x="157" y="496"/>
                    <a:pt x="287" y="797"/>
                    <a:pt x="430" y="1089"/>
                  </a:cubicBezTo>
                  <a:cubicBezTo>
                    <a:pt x="568" y="1369"/>
                    <a:pt x="721" y="1648"/>
                    <a:pt x="926" y="1883"/>
                  </a:cubicBezTo>
                  <a:cubicBezTo>
                    <a:pt x="1116" y="2103"/>
                    <a:pt x="1343" y="2275"/>
                    <a:pt x="1633" y="2332"/>
                  </a:cubicBezTo>
                  <a:cubicBezTo>
                    <a:pt x="1712" y="2347"/>
                    <a:pt x="1792" y="2354"/>
                    <a:pt x="1871" y="2354"/>
                  </a:cubicBezTo>
                  <a:cubicBezTo>
                    <a:pt x="2047" y="2354"/>
                    <a:pt x="2224" y="2321"/>
                    <a:pt x="2392" y="2273"/>
                  </a:cubicBezTo>
                  <a:cubicBezTo>
                    <a:pt x="2727" y="2178"/>
                    <a:pt x="3046" y="2016"/>
                    <a:pt x="3336" y="1823"/>
                  </a:cubicBezTo>
                  <a:cubicBezTo>
                    <a:pt x="3462" y="1740"/>
                    <a:pt x="3368" y="1571"/>
                    <a:pt x="3246" y="1571"/>
                  </a:cubicBezTo>
                  <a:cubicBezTo>
                    <a:pt x="3220" y="1571"/>
                    <a:pt x="3193" y="1579"/>
                    <a:pt x="3166" y="1596"/>
                  </a:cubicBezTo>
                  <a:cubicBezTo>
                    <a:pt x="2929" y="1754"/>
                    <a:pt x="2672" y="1883"/>
                    <a:pt x="2401" y="1974"/>
                  </a:cubicBezTo>
                  <a:cubicBezTo>
                    <a:pt x="2234" y="2031"/>
                    <a:pt x="2056" y="2072"/>
                    <a:pt x="1878" y="2072"/>
                  </a:cubicBezTo>
                  <a:cubicBezTo>
                    <a:pt x="1835" y="2072"/>
                    <a:pt x="1792" y="2069"/>
                    <a:pt x="1749" y="2064"/>
                  </a:cubicBezTo>
                  <a:cubicBezTo>
                    <a:pt x="1508" y="2034"/>
                    <a:pt x="1320" y="1903"/>
                    <a:pt x="1162" y="1724"/>
                  </a:cubicBezTo>
                  <a:cubicBezTo>
                    <a:pt x="978" y="1513"/>
                    <a:pt x="836" y="1270"/>
                    <a:pt x="712" y="1022"/>
                  </a:cubicBezTo>
                  <a:cubicBezTo>
                    <a:pt x="561" y="717"/>
                    <a:pt x="427" y="405"/>
                    <a:pt x="306" y="88"/>
                  </a:cubicBezTo>
                  <a:cubicBezTo>
                    <a:pt x="283" y="26"/>
                    <a:pt x="234"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36"/>
            <p:cNvSpPr/>
            <p:nvPr/>
          </p:nvSpPr>
          <p:spPr>
            <a:xfrm>
              <a:off x="658625" y="371626"/>
              <a:ext cx="68695" cy="142724"/>
            </a:xfrm>
            <a:custGeom>
              <a:avLst/>
              <a:gdLst/>
              <a:ahLst/>
              <a:cxnLst/>
              <a:rect l="l" t="t" r="r" b="b"/>
              <a:pathLst>
                <a:path w="1288" h="2676" extrusionOk="0">
                  <a:moveTo>
                    <a:pt x="153" y="0"/>
                  </a:moveTo>
                  <a:cubicBezTo>
                    <a:pt x="136" y="0"/>
                    <a:pt x="119" y="3"/>
                    <a:pt x="103" y="9"/>
                  </a:cubicBezTo>
                  <a:cubicBezTo>
                    <a:pt x="27" y="38"/>
                    <a:pt x="1" y="119"/>
                    <a:pt x="22" y="192"/>
                  </a:cubicBezTo>
                  <a:cubicBezTo>
                    <a:pt x="273" y="1016"/>
                    <a:pt x="596" y="1817"/>
                    <a:pt x="988" y="2586"/>
                  </a:cubicBezTo>
                  <a:cubicBezTo>
                    <a:pt x="1014" y="2638"/>
                    <a:pt x="1063" y="2675"/>
                    <a:pt x="1121" y="2675"/>
                  </a:cubicBezTo>
                  <a:cubicBezTo>
                    <a:pt x="1137" y="2675"/>
                    <a:pt x="1154" y="2672"/>
                    <a:pt x="1172" y="2666"/>
                  </a:cubicBezTo>
                  <a:cubicBezTo>
                    <a:pt x="1237" y="2641"/>
                    <a:pt x="1287" y="2550"/>
                    <a:pt x="1252" y="2481"/>
                  </a:cubicBezTo>
                  <a:cubicBezTo>
                    <a:pt x="862" y="1714"/>
                    <a:pt x="538" y="913"/>
                    <a:pt x="288" y="89"/>
                  </a:cubicBezTo>
                  <a:cubicBezTo>
                    <a:pt x="270" y="33"/>
                    <a:pt x="210"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36"/>
            <p:cNvSpPr/>
            <p:nvPr/>
          </p:nvSpPr>
          <p:spPr>
            <a:xfrm>
              <a:off x="807055" y="568857"/>
              <a:ext cx="46775" cy="109070"/>
            </a:xfrm>
            <a:custGeom>
              <a:avLst/>
              <a:gdLst/>
              <a:ahLst/>
              <a:cxnLst/>
              <a:rect l="l" t="t" r="r" b="b"/>
              <a:pathLst>
                <a:path w="877" h="2045" extrusionOk="0">
                  <a:moveTo>
                    <a:pt x="184" y="0"/>
                  </a:moveTo>
                  <a:cubicBezTo>
                    <a:pt x="94" y="0"/>
                    <a:pt x="1" y="82"/>
                    <a:pt x="44" y="192"/>
                  </a:cubicBezTo>
                  <a:lnTo>
                    <a:pt x="400" y="1115"/>
                  </a:lnTo>
                  <a:cubicBezTo>
                    <a:pt x="453" y="1250"/>
                    <a:pt x="523" y="1388"/>
                    <a:pt x="553" y="1530"/>
                  </a:cubicBezTo>
                  <a:cubicBezTo>
                    <a:pt x="570" y="1606"/>
                    <a:pt x="570" y="1750"/>
                    <a:pt x="471" y="1760"/>
                  </a:cubicBezTo>
                  <a:cubicBezTo>
                    <a:pt x="295" y="1781"/>
                    <a:pt x="317" y="2045"/>
                    <a:pt x="482" y="2045"/>
                  </a:cubicBezTo>
                  <a:cubicBezTo>
                    <a:pt x="488" y="2045"/>
                    <a:pt x="493" y="2045"/>
                    <a:pt x="499" y="2044"/>
                  </a:cubicBezTo>
                  <a:cubicBezTo>
                    <a:pt x="673" y="2024"/>
                    <a:pt x="799" y="1884"/>
                    <a:pt x="836" y="1718"/>
                  </a:cubicBezTo>
                  <a:cubicBezTo>
                    <a:pt x="877" y="1539"/>
                    <a:pt x="799" y="1358"/>
                    <a:pt x="735" y="1195"/>
                  </a:cubicBezTo>
                  <a:cubicBezTo>
                    <a:pt x="593" y="827"/>
                    <a:pt x="450" y="456"/>
                    <a:pt x="308" y="88"/>
                  </a:cubicBezTo>
                  <a:cubicBezTo>
                    <a:pt x="284" y="26"/>
                    <a:pt x="235" y="0"/>
                    <a:pt x="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36"/>
            <p:cNvSpPr/>
            <p:nvPr/>
          </p:nvSpPr>
          <p:spPr>
            <a:xfrm>
              <a:off x="503795" y="353332"/>
              <a:ext cx="68695" cy="81923"/>
            </a:xfrm>
            <a:custGeom>
              <a:avLst/>
              <a:gdLst/>
              <a:ahLst/>
              <a:cxnLst/>
              <a:rect l="l" t="t" r="r" b="b"/>
              <a:pathLst>
                <a:path w="1288" h="1536" extrusionOk="0">
                  <a:moveTo>
                    <a:pt x="1122" y="1"/>
                  </a:moveTo>
                  <a:cubicBezTo>
                    <a:pt x="1105" y="1"/>
                    <a:pt x="1089" y="4"/>
                    <a:pt x="1073" y="12"/>
                  </a:cubicBezTo>
                  <a:cubicBezTo>
                    <a:pt x="782" y="156"/>
                    <a:pt x="520" y="347"/>
                    <a:pt x="304" y="590"/>
                  </a:cubicBezTo>
                  <a:cubicBezTo>
                    <a:pt x="104" y="815"/>
                    <a:pt x="1" y="1109"/>
                    <a:pt x="66" y="1408"/>
                  </a:cubicBezTo>
                  <a:cubicBezTo>
                    <a:pt x="81" y="1478"/>
                    <a:pt x="132" y="1535"/>
                    <a:pt x="206" y="1535"/>
                  </a:cubicBezTo>
                  <a:cubicBezTo>
                    <a:pt x="212" y="1535"/>
                    <a:pt x="217" y="1535"/>
                    <a:pt x="222" y="1534"/>
                  </a:cubicBezTo>
                  <a:cubicBezTo>
                    <a:pt x="292" y="1527"/>
                    <a:pt x="364" y="1454"/>
                    <a:pt x="348" y="1378"/>
                  </a:cubicBezTo>
                  <a:cubicBezTo>
                    <a:pt x="295" y="1135"/>
                    <a:pt x="377" y="930"/>
                    <a:pt x="541" y="749"/>
                  </a:cubicBezTo>
                  <a:cubicBezTo>
                    <a:pt x="720" y="554"/>
                    <a:pt x="940" y="393"/>
                    <a:pt x="1178" y="276"/>
                  </a:cubicBezTo>
                  <a:cubicBezTo>
                    <a:pt x="1247" y="242"/>
                    <a:pt x="1287" y="168"/>
                    <a:pt x="1257" y="93"/>
                  </a:cubicBezTo>
                  <a:cubicBezTo>
                    <a:pt x="1237" y="41"/>
                    <a:pt x="1179" y="1"/>
                    <a:pt x="1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36"/>
            <p:cNvSpPr/>
            <p:nvPr/>
          </p:nvSpPr>
          <p:spPr>
            <a:xfrm>
              <a:off x="810682" y="1144871"/>
              <a:ext cx="155472" cy="192913"/>
            </a:xfrm>
            <a:custGeom>
              <a:avLst/>
              <a:gdLst/>
              <a:ahLst/>
              <a:cxnLst/>
              <a:rect l="l" t="t" r="r" b="b"/>
              <a:pathLst>
                <a:path w="2915" h="3617" extrusionOk="0">
                  <a:moveTo>
                    <a:pt x="184" y="1"/>
                  </a:moveTo>
                  <a:cubicBezTo>
                    <a:pt x="93" y="1"/>
                    <a:pt x="0" y="82"/>
                    <a:pt x="43" y="191"/>
                  </a:cubicBezTo>
                  <a:cubicBezTo>
                    <a:pt x="300" y="827"/>
                    <a:pt x="557" y="1465"/>
                    <a:pt x="814" y="2103"/>
                  </a:cubicBezTo>
                  <a:cubicBezTo>
                    <a:pt x="938" y="2410"/>
                    <a:pt x="1050" y="2725"/>
                    <a:pt x="1190" y="3025"/>
                  </a:cubicBezTo>
                  <a:cubicBezTo>
                    <a:pt x="1319" y="3303"/>
                    <a:pt x="1514" y="3512"/>
                    <a:pt x="1817" y="3588"/>
                  </a:cubicBezTo>
                  <a:cubicBezTo>
                    <a:pt x="1895" y="3608"/>
                    <a:pt x="1973" y="3616"/>
                    <a:pt x="2051" y="3616"/>
                  </a:cubicBezTo>
                  <a:cubicBezTo>
                    <a:pt x="2314" y="3616"/>
                    <a:pt x="2573" y="3517"/>
                    <a:pt x="2804" y="3395"/>
                  </a:cubicBezTo>
                  <a:cubicBezTo>
                    <a:pt x="2872" y="3360"/>
                    <a:pt x="2914" y="3289"/>
                    <a:pt x="2884" y="3211"/>
                  </a:cubicBezTo>
                  <a:cubicBezTo>
                    <a:pt x="2865" y="3162"/>
                    <a:pt x="2806" y="3120"/>
                    <a:pt x="2749" y="3120"/>
                  </a:cubicBezTo>
                  <a:cubicBezTo>
                    <a:pt x="2732" y="3120"/>
                    <a:pt x="2715" y="3123"/>
                    <a:pt x="2700" y="3131"/>
                  </a:cubicBezTo>
                  <a:cubicBezTo>
                    <a:pt x="2502" y="3237"/>
                    <a:pt x="2284" y="3332"/>
                    <a:pt x="2056" y="3332"/>
                  </a:cubicBezTo>
                  <a:cubicBezTo>
                    <a:pt x="2012" y="3332"/>
                    <a:pt x="1968" y="3329"/>
                    <a:pt x="1924" y="3321"/>
                  </a:cubicBezTo>
                  <a:cubicBezTo>
                    <a:pt x="1668" y="3276"/>
                    <a:pt x="1528" y="3094"/>
                    <a:pt x="1429" y="2867"/>
                  </a:cubicBezTo>
                  <a:cubicBezTo>
                    <a:pt x="1305" y="2582"/>
                    <a:pt x="1195" y="2289"/>
                    <a:pt x="1078" y="2001"/>
                  </a:cubicBezTo>
                  <a:cubicBezTo>
                    <a:pt x="958" y="1699"/>
                    <a:pt x="836" y="1398"/>
                    <a:pt x="715" y="1097"/>
                  </a:cubicBezTo>
                  <a:lnTo>
                    <a:pt x="309" y="87"/>
                  </a:lnTo>
                  <a:cubicBezTo>
                    <a:pt x="284" y="26"/>
                    <a:pt x="235" y="1"/>
                    <a:pt x="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36"/>
            <p:cNvSpPr/>
            <p:nvPr/>
          </p:nvSpPr>
          <p:spPr>
            <a:xfrm>
              <a:off x="824923" y="852491"/>
              <a:ext cx="68589" cy="142138"/>
            </a:xfrm>
            <a:custGeom>
              <a:avLst/>
              <a:gdLst/>
              <a:ahLst/>
              <a:cxnLst/>
              <a:rect l="l" t="t" r="r" b="b"/>
              <a:pathLst>
                <a:path w="1286" h="2665" extrusionOk="0">
                  <a:moveTo>
                    <a:pt x="185" y="1"/>
                  </a:moveTo>
                  <a:cubicBezTo>
                    <a:pt x="95" y="1"/>
                    <a:pt x="1" y="83"/>
                    <a:pt x="44" y="192"/>
                  </a:cubicBezTo>
                  <a:lnTo>
                    <a:pt x="978" y="2577"/>
                  </a:lnTo>
                  <a:cubicBezTo>
                    <a:pt x="1001" y="2639"/>
                    <a:pt x="1051" y="2665"/>
                    <a:pt x="1102" y="2665"/>
                  </a:cubicBezTo>
                  <a:cubicBezTo>
                    <a:pt x="1192" y="2665"/>
                    <a:pt x="1285" y="2583"/>
                    <a:pt x="1242" y="2473"/>
                  </a:cubicBezTo>
                  <a:lnTo>
                    <a:pt x="308" y="88"/>
                  </a:lnTo>
                  <a:cubicBezTo>
                    <a:pt x="285" y="27"/>
                    <a:pt x="235"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36"/>
            <p:cNvSpPr/>
            <p:nvPr/>
          </p:nvSpPr>
          <p:spPr>
            <a:xfrm>
              <a:off x="891804" y="1018521"/>
              <a:ext cx="33761" cy="57495"/>
            </a:xfrm>
            <a:custGeom>
              <a:avLst/>
              <a:gdLst/>
              <a:ahLst/>
              <a:cxnLst/>
              <a:rect l="l" t="t" r="r" b="b"/>
              <a:pathLst>
                <a:path w="633" h="1078" extrusionOk="0">
                  <a:moveTo>
                    <a:pt x="159" y="0"/>
                  </a:moveTo>
                  <a:cubicBezTo>
                    <a:pt x="143" y="0"/>
                    <a:pt x="126" y="3"/>
                    <a:pt x="110" y="10"/>
                  </a:cubicBezTo>
                  <a:cubicBezTo>
                    <a:pt x="41" y="42"/>
                    <a:pt x="0" y="120"/>
                    <a:pt x="30" y="194"/>
                  </a:cubicBezTo>
                  <a:lnTo>
                    <a:pt x="341" y="987"/>
                  </a:lnTo>
                  <a:cubicBezTo>
                    <a:pt x="361" y="1040"/>
                    <a:pt x="418" y="1078"/>
                    <a:pt x="476" y="1078"/>
                  </a:cubicBezTo>
                  <a:cubicBezTo>
                    <a:pt x="492" y="1078"/>
                    <a:pt x="509" y="1075"/>
                    <a:pt x="525" y="1068"/>
                  </a:cubicBezTo>
                  <a:cubicBezTo>
                    <a:pt x="594" y="1036"/>
                    <a:pt x="633" y="958"/>
                    <a:pt x="605" y="884"/>
                  </a:cubicBezTo>
                  <a:lnTo>
                    <a:pt x="294" y="92"/>
                  </a:lnTo>
                  <a:cubicBezTo>
                    <a:pt x="274" y="38"/>
                    <a:pt x="217" y="0"/>
                    <a:pt x="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0" name="Google Shape;2160;p36"/>
          <p:cNvSpPr/>
          <p:nvPr/>
        </p:nvSpPr>
        <p:spPr>
          <a:xfrm>
            <a:off x="7771066" y="859986"/>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36"/>
          <p:cNvSpPr txBox="1">
            <a:spLocks noGrp="1"/>
          </p:cNvSpPr>
          <p:nvPr>
            <p:ph type="title"/>
          </p:nvPr>
        </p:nvSpPr>
        <p:spPr>
          <a:xfrm>
            <a:off x="720000" y="445025"/>
            <a:ext cx="7002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highlight>
                  <a:schemeClr val="dk2"/>
                </a:highlight>
              </a:rPr>
              <a:t>2. </a:t>
            </a:r>
            <a:r>
              <a:rPr lang="en-US" dirty="0" err="1">
                <a:highlight>
                  <a:schemeClr val="dk2"/>
                </a:highlight>
              </a:rPr>
              <a:t>Nội</a:t>
            </a:r>
            <a:r>
              <a:rPr lang="en-US" dirty="0">
                <a:highlight>
                  <a:schemeClr val="dk2"/>
                </a:highlight>
              </a:rPr>
              <a:t> dung </a:t>
            </a:r>
            <a:r>
              <a:rPr lang="en-US" dirty="0" err="1">
                <a:highlight>
                  <a:schemeClr val="dk2"/>
                </a:highlight>
              </a:rPr>
              <a:t>thực</a:t>
            </a:r>
            <a:r>
              <a:rPr lang="en-US" dirty="0">
                <a:highlight>
                  <a:schemeClr val="dk2"/>
                </a:highlight>
              </a:rPr>
              <a:t> </a:t>
            </a:r>
            <a:r>
              <a:rPr lang="en-US" dirty="0" err="1">
                <a:highlight>
                  <a:schemeClr val="dk2"/>
                </a:highlight>
              </a:rPr>
              <a:t>hiện</a:t>
            </a:r>
            <a:endParaRPr dirty="0">
              <a:highlight>
                <a:schemeClr val="dk2"/>
              </a:highlight>
            </a:endParaRPr>
          </a:p>
        </p:txBody>
      </p:sp>
      <p:sp>
        <p:nvSpPr>
          <p:cNvPr id="2166" name="Google Shape;2166;p36"/>
          <p:cNvSpPr/>
          <p:nvPr/>
        </p:nvSpPr>
        <p:spPr>
          <a:xfrm>
            <a:off x="609516" y="4604011"/>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rgbClr val="FCD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177;p37">
            <a:extLst>
              <a:ext uri="{FF2B5EF4-FFF2-40B4-BE49-F238E27FC236}">
                <a16:creationId xmlns:a16="http://schemas.microsoft.com/office/drawing/2014/main" id="{410FAFCE-6FC3-AEA6-2265-C2EDA3E4978A}"/>
              </a:ext>
            </a:extLst>
          </p:cNvPr>
          <p:cNvSpPr txBox="1">
            <a:spLocks noGrp="1"/>
          </p:cNvSpPr>
          <p:nvPr/>
        </p:nvSpPr>
        <p:spPr>
          <a:xfrm>
            <a:off x="8290517" y="4382272"/>
            <a:ext cx="459947" cy="44347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ebas Neue"/>
              <a:buNone/>
              <a:defRPr sz="2400" b="1" i="0" u="none" strike="noStrike" cap="none">
                <a:solidFill>
                  <a:schemeClr val="dk1"/>
                </a:solidFill>
                <a:latin typeface="Varela Round"/>
                <a:ea typeface="Varela Round"/>
                <a:cs typeface="Varela Round"/>
                <a:sym typeface="Varela Round"/>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lvl="0" indent="0" algn="r" rtl="0">
              <a:spcBef>
                <a:spcPts val="0"/>
              </a:spcBef>
              <a:spcAft>
                <a:spcPts val="0"/>
              </a:spcAft>
              <a:buNone/>
            </a:pPr>
            <a:r>
              <a:rPr lang="en-US" sz="1800"/>
              <a:t>2</a:t>
            </a:r>
            <a:endParaRPr sz="2800"/>
          </a:p>
        </p:txBody>
      </p:sp>
      <p:sp>
        <p:nvSpPr>
          <p:cNvPr id="22" name="Google Shape;2161;p36">
            <a:extLst>
              <a:ext uri="{FF2B5EF4-FFF2-40B4-BE49-F238E27FC236}">
                <a16:creationId xmlns:a16="http://schemas.microsoft.com/office/drawing/2014/main" id="{952499BF-A5BB-714C-9CEE-CC82D36A3702}"/>
              </a:ext>
            </a:extLst>
          </p:cNvPr>
          <p:cNvSpPr txBox="1">
            <a:spLocks/>
          </p:cNvSpPr>
          <p:nvPr/>
        </p:nvSpPr>
        <p:spPr>
          <a:xfrm>
            <a:off x="720000" y="1215773"/>
            <a:ext cx="7002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Varela Round"/>
              <a:buNone/>
              <a:defRPr sz="35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2pPr>
            <a:lvl3pPr marR="0" lvl="2"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3pPr>
            <a:lvl4pPr marR="0" lvl="3"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4pPr>
            <a:lvl5pPr marR="0" lvl="4"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5pPr>
            <a:lvl6pPr marR="0" lvl="5"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6pPr>
            <a:lvl7pPr marR="0" lvl="6"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7pPr>
            <a:lvl8pPr marR="0" lvl="7"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8pPr>
            <a:lvl9pPr marR="0" lvl="8"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9pPr>
          </a:lstStyle>
          <a:p>
            <a:r>
              <a:rPr lang="en-US" dirty="0">
                <a:solidFill>
                  <a:schemeClr val="bg1">
                    <a:lumMod val="10000"/>
                  </a:schemeClr>
                </a:solidFill>
              </a:rPr>
              <a:t>2.1 </a:t>
            </a:r>
            <a:r>
              <a:rPr lang="en-US" dirty="0" err="1">
                <a:solidFill>
                  <a:schemeClr val="bg1">
                    <a:lumMod val="10000"/>
                  </a:schemeClr>
                </a:solidFill>
              </a:rPr>
              <a:t>Công</a:t>
            </a:r>
            <a:r>
              <a:rPr lang="en-US" dirty="0">
                <a:solidFill>
                  <a:schemeClr val="bg1">
                    <a:lumMod val="10000"/>
                  </a:schemeClr>
                </a:solidFill>
              </a:rPr>
              <a:t> </a:t>
            </a:r>
            <a:r>
              <a:rPr lang="en-US" dirty="0" err="1">
                <a:solidFill>
                  <a:schemeClr val="bg1">
                    <a:lumMod val="10000"/>
                  </a:schemeClr>
                </a:solidFill>
              </a:rPr>
              <a:t>nghệ</a:t>
            </a:r>
            <a:r>
              <a:rPr lang="en-US" dirty="0">
                <a:solidFill>
                  <a:schemeClr val="bg1">
                    <a:lumMod val="10000"/>
                  </a:schemeClr>
                </a:solidFill>
              </a:rPr>
              <a:t> </a:t>
            </a:r>
            <a:r>
              <a:rPr lang="en-US" dirty="0" err="1">
                <a:solidFill>
                  <a:schemeClr val="bg1">
                    <a:lumMod val="10000"/>
                  </a:schemeClr>
                </a:solidFill>
              </a:rPr>
              <a:t>sử</a:t>
            </a:r>
            <a:r>
              <a:rPr lang="en-US" dirty="0">
                <a:solidFill>
                  <a:schemeClr val="bg1">
                    <a:lumMod val="10000"/>
                  </a:schemeClr>
                </a:solidFill>
              </a:rPr>
              <a:t> </a:t>
            </a:r>
            <a:r>
              <a:rPr lang="en-US" dirty="0" err="1">
                <a:solidFill>
                  <a:schemeClr val="bg1">
                    <a:lumMod val="10000"/>
                  </a:schemeClr>
                </a:solidFill>
              </a:rPr>
              <a:t>dụng</a:t>
            </a:r>
            <a:endParaRPr lang="en-US" dirty="0">
              <a:solidFill>
                <a:schemeClr val="bg1">
                  <a:lumMod val="10000"/>
                </a:schemeClr>
              </a:solidFill>
            </a:endParaRPr>
          </a:p>
        </p:txBody>
      </p:sp>
      <p:sp>
        <p:nvSpPr>
          <p:cNvPr id="23" name="Google Shape;2161;p36">
            <a:extLst>
              <a:ext uri="{FF2B5EF4-FFF2-40B4-BE49-F238E27FC236}">
                <a16:creationId xmlns:a16="http://schemas.microsoft.com/office/drawing/2014/main" id="{F153F75F-58CB-9F4A-84FC-07FDAEA5C6F5}"/>
              </a:ext>
            </a:extLst>
          </p:cNvPr>
          <p:cNvSpPr txBox="1">
            <a:spLocks/>
          </p:cNvSpPr>
          <p:nvPr/>
        </p:nvSpPr>
        <p:spPr>
          <a:xfrm>
            <a:off x="713226" y="1986521"/>
            <a:ext cx="7002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Varela Round"/>
              <a:buNone/>
              <a:defRPr sz="35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2pPr>
            <a:lvl3pPr marR="0" lvl="2"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3pPr>
            <a:lvl4pPr marR="0" lvl="3"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4pPr>
            <a:lvl5pPr marR="0" lvl="4"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5pPr>
            <a:lvl6pPr marR="0" lvl="5"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6pPr>
            <a:lvl7pPr marR="0" lvl="6"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7pPr>
            <a:lvl8pPr marR="0" lvl="7"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8pPr>
            <a:lvl9pPr marR="0" lvl="8"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9pPr>
          </a:lstStyle>
          <a:p>
            <a:r>
              <a:rPr lang="en-US" dirty="0">
                <a:solidFill>
                  <a:schemeClr val="bg1">
                    <a:lumMod val="10000"/>
                  </a:schemeClr>
                </a:solidFill>
              </a:rPr>
              <a:t>2.2 </a:t>
            </a:r>
            <a:r>
              <a:rPr lang="en-US" dirty="0" err="1">
                <a:solidFill>
                  <a:schemeClr val="bg1">
                    <a:lumMod val="10000"/>
                  </a:schemeClr>
                </a:solidFill>
              </a:rPr>
              <a:t>Mô</a:t>
            </a:r>
            <a:r>
              <a:rPr lang="en-US" dirty="0">
                <a:solidFill>
                  <a:schemeClr val="bg1">
                    <a:lumMod val="10000"/>
                  </a:schemeClr>
                </a:solidFill>
              </a:rPr>
              <a:t> </a:t>
            </a:r>
            <a:r>
              <a:rPr lang="en-US" dirty="0" err="1">
                <a:solidFill>
                  <a:schemeClr val="bg1">
                    <a:lumMod val="10000"/>
                  </a:schemeClr>
                </a:solidFill>
              </a:rPr>
              <a:t>hình</a:t>
            </a:r>
            <a:r>
              <a:rPr lang="en-US" dirty="0">
                <a:solidFill>
                  <a:schemeClr val="bg1">
                    <a:lumMod val="10000"/>
                  </a:schemeClr>
                </a:solidFill>
              </a:rPr>
              <a:t> </a:t>
            </a:r>
            <a:r>
              <a:rPr lang="en-US" dirty="0" err="1">
                <a:solidFill>
                  <a:schemeClr val="bg1">
                    <a:lumMod val="10000"/>
                  </a:schemeClr>
                </a:solidFill>
              </a:rPr>
              <a:t>thiết</a:t>
            </a:r>
            <a:r>
              <a:rPr lang="en-US" dirty="0">
                <a:solidFill>
                  <a:schemeClr val="bg1">
                    <a:lumMod val="10000"/>
                  </a:schemeClr>
                </a:solidFill>
              </a:rPr>
              <a:t> </a:t>
            </a:r>
            <a:r>
              <a:rPr lang="en-US" dirty="0" err="1">
                <a:solidFill>
                  <a:schemeClr val="bg1">
                    <a:lumMod val="10000"/>
                  </a:schemeClr>
                </a:solidFill>
              </a:rPr>
              <a:t>kế</a:t>
            </a:r>
            <a:endParaRPr lang="en-US" dirty="0">
              <a:solidFill>
                <a:schemeClr val="bg1">
                  <a:lumMod val="10000"/>
                </a:schemeClr>
              </a:solidFill>
            </a:endParaRPr>
          </a:p>
        </p:txBody>
      </p:sp>
    </p:spTree>
  </p:cSld>
  <p:clrMapOvr>
    <a:masterClrMapping/>
  </p:clrMapOvr>
</p:sld>
</file>

<file path=ppt/theme/theme1.xml><?xml version="1.0" encoding="utf-8"?>
<a:theme xmlns:a="http://schemas.openxmlformats.org/drawingml/2006/main" name="Study Guide to Middle School Students by Slidesgo">
  <a:themeElements>
    <a:clrScheme name="Simple Light">
      <a:dk1>
        <a:srgbClr val="646B96"/>
      </a:dk1>
      <a:lt1>
        <a:srgbClr val="FAFAFA"/>
      </a:lt1>
      <a:dk2>
        <a:srgbClr val="D5D9EE"/>
      </a:dk2>
      <a:lt2>
        <a:srgbClr val="FBDC77"/>
      </a:lt2>
      <a:accent1>
        <a:srgbClr val="F172AC"/>
      </a:accent1>
      <a:accent2>
        <a:srgbClr val="FBBEE6"/>
      </a:accent2>
      <a:accent3>
        <a:srgbClr val="DADADA"/>
      </a:accent3>
      <a:accent4>
        <a:srgbClr val="F3F3F3"/>
      </a:accent4>
      <a:accent5>
        <a:srgbClr val="FFFFFF"/>
      </a:accent5>
      <a:accent6>
        <a:srgbClr val="FFFFFF"/>
      </a:accent6>
      <a:hlink>
        <a:srgbClr val="434D7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1172</TotalTime>
  <Words>418</Words>
  <Application>Microsoft Macintosh PowerPoint</Application>
  <PresentationFormat>On-screen Show (16:9)</PresentationFormat>
  <Paragraphs>55</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Nunito Light</vt:lpstr>
      <vt:lpstr>Bebas Neue</vt:lpstr>
      <vt:lpstr>DM Sans</vt:lpstr>
      <vt:lpstr>Arial</vt:lpstr>
      <vt:lpstr>Varela Round</vt:lpstr>
      <vt:lpstr>Times New Roman</vt:lpstr>
      <vt:lpstr>Study Guide to Middle School Students by Slidesgo</vt:lpstr>
      <vt:lpstr>Xây dựng website kinh doanh đồ ăn nhanh</vt:lpstr>
      <vt:lpstr>1.  Mở đầu</vt:lpstr>
      <vt:lpstr>1.1 Lí do chọn đề tài</vt:lpstr>
      <vt:lpstr>1.2 Mục tiêu</vt:lpstr>
      <vt:lpstr>1.3 Đối tượng và phạm vi nghiên cứu</vt:lpstr>
      <vt:lpstr>1.4 Khảo sát đề tài</vt:lpstr>
      <vt:lpstr>1.4 Khảo sát đề tài</vt:lpstr>
      <vt:lpstr>1.4 Khảo sát đề tài</vt:lpstr>
      <vt:lpstr>2. Nội dung thực hiện</vt:lpstr>
      <vt:lpstr>2.1 Công nghệ sử dụng</vt:lpstr>
      <vt:lpstr>2.1 Công nghệ sử dụng</vt:lpstr>
      <vt:lpstr>2.1 Công nghệ sử dụng</vt:lpstr>
      <vt:lpstr>2.1 Công nghệ sử dụng</vt:lpstr>
      <vt:lpstr>2.2 Mô hình thiết kế</vt:lpstr>
      <vt:lpstr>2.2 Mô hình thiết kế</vt:lpstr>
      <vt:lpstr>2.2 Mô hình thiết kế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Study Guide Nhóm 08 - Proposal</dc:title>
  <dc:creator>CongDanh</dc:creator>
  <cp:lastModifiedBy>Microsoft Office User</cp:lastModifiedBy>
  <cp:revision>82</cp:revision>
  <dcterms:modified xsi:type="dcterms:W3CDTF">2023-06-06T22:41:18Z</dcterms:modified>
</cp:coreProperties>
</file>