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95" r:id="rId14"/>
    <p:sldId id="296" r:id="rId15"/>
  </p:sldIdLst>
  <p:sldSz cx="9144000" cy="5143500" type="screen16x9"/>
  <p:notesSz cx="6858000" cy="9144000"/>
  <p:embeddedFontLst>
    <p:embeddedFont>
      <p:font typeface="Nixie One" panose="020B0604020202020204" charset="0"/>
      <p:regular r:id="rId17"/>
    </p:embeddedFont>
    <p:embeddedFont>
      <p:font typeface="Varela Round" panose="00000500000000000000" pitchFamily="2" charset="-79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A1B07-2873-481E-80D4-22C58F1C12EB}">
  <a:tblStyle styleId="{369A1B07-2873-481E-80D4-22C58F1C1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B7962-3ECF-4B3C-978D-ECF1F39996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44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494064" y="236764"/>
            <a:ext cx="6368143" cy="2596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95;p13">
            <a:extLst>
              <a:ext uri="{FF2B5EF4-FFF2-40B4-BE49-F238E27FC236}">
                <a16:creationId xmlns:a16="http://schemas.microsoft.com/office/drawing/2014/main" id="{04AAECFF-CC4D-DEDF-40D3-4FE872090B2A}"/>
              </a:ext>
            </a:extLst>
          </p:cNvPr>
          <p:cNvSpPr txBox="1">
            <a:spLocks/>
          </p:cNvSpPr>
          <p:nvPr/>
        </p:nvSpPr>
        <p:spPr>
          <a:xfrm>
            <a:off x="1281793" y="2103324"/>
            <a:ext cx="6368143" cy="201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HÀNG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935875" y="1"/>
            <a:ext cx="5275500" cy="791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7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8D723-C4AD-2C2E-E066-3E12FCE0527B}"/>
              </a:ext>
            </a:extLst>
          </p:cNvPr>
          <p:cNvSpPr txBox="1"/>
          <p:nvPr/>
        </p:nvSpPr>
        <p:spPr>
          <a:xfrm>
            <a:off x="2702379" y="665416"/>
            <a:ext cx="3363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04BB9-75A8-1DA8-ED66-98FD634CD888}"/>
              </a:ext>
            </a:extLst>
          </p:cNvPr>
          <p:cNvSpPr txBox="1"/>
          <p:nvPr/>
        </p:nvSpPr>
        <p:spPr>
          <a:xfrm>
            <a:off x="2465614" y="1143054"/>
            <a:ext cx="5486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zalo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skype , mail , meet , zoom.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Tuyên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bố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Hẹn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demo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</a:p>
          <a:p>
            <a:pPr lvl="1"/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8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2B8A0-467B-8830-B8A1-C38B9F6F3B0F}"/>
              </a:ext>
            </a:extLst>
          </p:cNvPr>
          <p:cNvSpPr txBox="1"/>
          <p:nvPr/>
        </p:nvSpPr>
        <p:spPr>
          <a:xfrm>
            <a:off x="3120043" y="726422"/>
            <a:ext cx="36331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5BE275-F869-1873-6895-ACEC44E8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2" y="1341697"/>
            <a:ext cx="8564336" cy="32717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450900" y="-27539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 err="1">
                <a:solidFill>
                  <a:srgbClr val="A1BEC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Chương</a:t>
            </a:r>
            <a:r>
              <a:rPr lang="en-US" sz="4600" b="1" dirty="0">
                <a:solidFill>
                  <a:srgbClr val="A1BECC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9</a:t>
            </a:r>
            <a:endParaRPr sz="4600" b="1" dirty="0">
              <a:solidFill>
                <a:srgbClr val="A1BECC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391886" y="663972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7A2FF-FAA3-161F-BEA6-C2ED4C17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2" y="1337983"/>
            <a:ext cx="7591287" cy="35244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F076-92F0-D386-2213-61BCE8617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C435E-C173-7C86-73B1-32E62A0E384C}"/>
              </a:ext>
            </a:extLst>
          </p:cNvPr>
          <p:cNvSpPr txBox="1"/>
          <p:nvPr/>
        </p:nvSpPr>
        <p:spPr>
          <a:xfrm>
            <a:off x="2976843" y="-73259"/>
            <a:ext cx="43352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F3D7B-7ECB-25AD-5973-8DFF1A27709E}"/>
              </a:ext>
            </a:extLst>
          </p:cNvPr>
          <p:cNvSpPr txBox="1"/>
          <p:nvPr/>
        </p:nvSpPr>
        <p:spPr>
          <a:xfrm>
            <a:off x="2976843" y="567590"/>
            <a:ext cx="3714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25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389AC-37A8-A46D-42FB-8E3479279181}"/>
              </a:ext>
            </a:extLst>
          </p:cNvPr>
          <p:cNvSpPr txBox="1"/>
          <p:nvPr/>
        </p:nvSpPr>
        <p:spPr>
          <a:xfrm>
            <a:off x="421478" y="932678"/>
            <a:ext cx="40862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đợi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Nhờ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rủi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trẻ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EE88C-31D1-0F6B-56FE-62DE3328CECA}"/>
              </a:ext>
            </a:extLst>
          </p:cNvPr>
          <p:cNvSpPr txBox="1"/>
          <p:nvPr/>
        </p:nvSpPr>
        <p:spPr>
          <a:xfrm>
            <a:off x="4400550" y="1044850"/>
            <a:ext cx="47434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tuyển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bố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dồn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E4775-A080-F1BC-6D0D-98A4B6875263}"/>
              </a:ext>
            </a:extLst>
          </p:cNvPr>
          <p:cNvSpPr txBox="1"/>
          <p:nvPr/>
        </p:nvSpPr>
        <p:spPr>
          <a:xfrm>
            <a:off x="4636296" y="3355692"/>
            <a:ext cx="45077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quý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thầy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nữa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1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ED1FB-40D8-E6A4-0A34-9994DBF77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EE7C2-21EE-1DF1-2DE2-C4B47232CB6A}"/>
              </a:ext>
            </a:extLst>
          </p:cNvPr>
          <p:cNvSpPr txBox="1"/>
          <p:nvPr/>
        </p:nvSpPr>
        <p:spPr>
          <a:xfrm>
            <a:off x="1779814" y="1902278"/>
            <a:ext cx="6555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253094"/>
            <a:ext cx="7772400" cy="1289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chào ! Đây là thành viên của nhóm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657350" y="3229400"/>
            <a:ext cx="2310493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1600" dirty="0">
              <a:solidFill>
                <a:srgbClr val="00AC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1911061157</a:t>
            </a:r>
            <a:endParaRPr sz="1600" dirty="0">
              <a:solidFill>
                <a:srgbClr val="00AC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 descr="A picture containing ground, tree, outdoor, child&#10;&#10;Description automatically generated">
            <a:extLst>
              <a:ext uri="{FF2B5EF4-FFF2-40B4-BE49-F238E27FC236}">
                <a16:creationId xmlns:a16="http://schemas.microsoft.com/office/drawing/2014/main" id="{A9CE4DF9-1DDF-6FDE-AAF6-2348C94D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57" y="1543049"/>
            <a:ext cx="2692693" cy="1779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BDE8C490-1861-46BB-5004-71433E09A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71" y="1543049"/>
            <a:ext cx="2507797" cy="1779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87FF11-50AE-C238-62B5-A526F8072552}"/>
              </a:ext>
            </a:extLst>
          </p:cNvPr>
          <p:cNvSpPr txBox="1"/>
          <p:nvPr/>
        </p:nvSpPr>
        <p:spPr>
          <a:xfrm>
            <a:off x="4091668" y="3352100"/>
            <a:ext cx="474345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endParaRPr lang="en-US" sz="1600" dirty="0">
              <a:solidFill>
                <a:srgbClr val="00AC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A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1911065580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F6346-7C93-07DC-E733-08275FA514CB}"/>
              </a:ext>
            </a:extLst>
          </p:cNvPr>
          <p:cNvSpPr txBox="1"/>
          <p:nvPr/>
        </p:nvSpPr>
        <p:spPr>
          <a:xfrm>
            <a:off x="1407319" y="3924210"/>
            <a:ext cx="6579394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 nhóm: 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Winner 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Ý nghĩa nhóm: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Coder.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chiến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thắng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gắng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ở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endParaRPr lang="en-US" sz="14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2677885" y="2782416"/>
            <a:ext cx="5592535" cy="1511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1:Tổng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2:Quản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3:Quản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5:Quản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6:Quản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9:Quản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: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2976796" y="-65315"/>
            <a:ext cx="2975400" cy="60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Nội dung</a:t>
            </a:r>
            <a:endParaRPr sz="25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233057" y="-122463"/>
            <a:ext cx="4978318" cy="987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33;p18">
            <a:extLst>
              <a:ext uri="{FF2B5EF4-FFF2-40B4-BE49-F238E27FC236}">
                <a16:creationId xmlns:a16="http://schemas.microsoft.com/office/drawing/2014/main" id="{8C69845C-E81B-358A-CF94-892BC6325864}"/>
              </a:ext>
            </a:extLst>
          </p:cNvPr>
          <p:cNvSpPr txBox="1">
            <a:spLocks/>
          </p:cNvSpPr>
          <p:nvPr/>
        </p:nvSpPr>
        <p:spPr>
          <a:xfrm>
            <a:off x="3077936" y="808265"/>
            <a:ext cx="4567382" cy="7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76830-6AD0-1B53-668D-735665E04FE7}"/>
              </a:ext>
            </a:extLst>
          </p:cNvPr>
          <p:cNvSpPr txBox="1"/>
          <p:nvPr/>
        </p:nvSpPr>
        <p:spPr>
          <a:xfrm>
            <a:off x="1853293" y="1845129"/>
            <a:ext cx="6782332" cy="247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ự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”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chẽ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4133035" y="1990285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D4FED-39AF-CE27-3E29-73999B3CD477}"/>
              </a:ext>
            </a:extLst>
          </p:cNvPr>
          <p:cNvSpPr txBox="1"/>
          <p:nvPr/>
        </p:nvSpPr>
        <p:spPr>
          <a:xfrm>
            <a:off x="2662918" y="768558"/>
            <a:ext cx="4784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2D040-111D-37D3-6324-D6B01D51EDAD}"/>
              </a:ext>
            </a:extLst>
          </p:cNvPr>
          <p:cNvSpPr txBox="1"/>
          <p:nvPr/>
        </p:nvSpPr>
        <p:spPr>
          <a:xfrm>
            <a:off x="2041070" y="1379764"/>
            <a:ext cx="478427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chưá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449286" y="750050"/>
            <a:ext cx="4302579" cy="931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dự</a:t>
            </a:r>
            <a:r>
              <a:rPr lang="en-US" sz="2500" dirty="0"/>
              <a:t> </a:t>
            </a:r>
            <a:r>
              <a:rPr lang="en-US" sz="2500" dirty="0" err="1"/>
              <a:t>án</a:t>
            </a:r>
            <a:endParaRPr sz="2500"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293914"/>
            <a:ext cx="5275500" cy="587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A480386-B264-B328-7238-A310DD49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436638"/>
            <a:ext cx="8180614" cy="3527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334736"/>
            <a:ext cx="5275500" cy="579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700551" y="699247"/>
            <a:ext cx="3889468" cy="677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chi </a:t>
            </a:r>
            <a:r>
              <a:rPr lang="en-US" sz="2000" b="1" dirty="0" err="1"/>
              <a:t>phí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án</a:t>
            </a:r>
            <a:endParaRPr sz="2000"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picture containing text, scoreboard, plaque&#10;&#10;Description automatically generated">
            <a:extLst>
              <a:ext uri="{FF2B5EF4-FFF2-40B4-BE49-F238E27FC236}">
                <a16:creationId xmlns:a16="http://schemas.microsoft.com/office/drawing/2014/main" id="{5D91F795-416D-4270-C7C5-708414B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09" y="1142625"/>
            <a:ext cx="5357599" cy="3919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650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 err="1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600" b="1" dirty="0">
                <a:solidFill>
                  <a:srgbClr val="617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sz="4600" b="1" dirty="0">
              <a:solidFill>
                <a:srgbClr val="617A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E08A3-AC09-528E-A63B-101517420DB9}"/>
              </a:ext>
            </a:extLst>
          </p:cNvPr>
          <p:cNvSpPr txBox="1"/>
          <p:nvPr/>
        </p:nvSpPr>
        <p:spPr>
          <a:xfrm>
            <a:off x="2641146" y="791936"/>
            <a:ext cx="3861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1E66F69-6677-FB0D-6DDE-48ECB7C93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" y="1268990"/>
            <a:ext cx="7821386" cy="3415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6</a:t>
            </a:r>
            <a:endParaRPr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D9AB6-8A96-B9E6-34BB-B517ABC238A6}"/>
              </a:ext>
            </a:extLst>
          </p:cNvPr>
          <p:cNvSpPr txBox="1"/>
          <p:nvPr/>
        </p:nvSpPr>
        <p:spPr>
          <a:xfrm>
            <a:off x="3077936" y="795650"/>
            <a:ext cx="4833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472F91B-5D8A-DA94-4767-5C5F4FFE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64" y="1436750"/>
            <a:ext cx="5308529" cy="3552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768B83-08D5-E07B-E44B-39E93DD24309}"/>
              </a:ext>
            </a:extLst>
          </p:cNvPr>
          <p:cNvSpPr txBox="1"/>
          <p:nvPr/>
        </p:nvSpPr>
        <p:spPr>
          <a:xfrm>
            <a:off x="212271" y="2724856"/>
            <a:ext cx="314325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-Dev: </a:t>
            </a:r>
            <a:r>
              <a:rPr lang="en-US" sz="1300" dirty="0" err="1">
                <a:effectLst/>
              </a:rPr>
              <a:t>Phân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tích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yêu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xuống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từ</a:t>
            </a:r>
            <a:r>
              <a:rPr lang="en-US" sz="1300" dirty="0">
                <a:effectLst/>
              </a:rPr>
              <a:t> BA,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sở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chức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năng,hiện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giao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diện,đảm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bảo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lượng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nguồn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đảm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bảo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tiến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độ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code </a:t>
            </a:r>
            <a:r>
              <a:rPr lang="en-US" sz="1300" dirty="0" err="1">
                <a:effectLst/>
              </a:rPr>
              <a:t>đi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đúng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tiến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độ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70C6F-CA62-26CB-B612-DB6109743218}"/>
              </a:ext>
            </a:extLst>
          </p:cNvPr>
          <p:cNvSpPr txBox="1"/>
          <p:nvPr/>
        </p:nvSpPr>
        <p:spPr>
          <a:xfrm>
            <a:off x="212271" y="1436750"/>
            <a:ext cx="3143250" cy="13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-PM: Thu </a:t>
            </a:r>
            <a:r>
              <a:rPr lang="en-US" sz="1400" dirty="0" err="1">
                <a:effectLst/>
              </a:rPr>
              <a:t>thập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yêu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cầu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, </a:t>
            </a:r>
            <a:r>
              <a:rPr lang="en-US" sz="1400" dirty="0" err="1">
                <a:effectLst/>
              </a:rPr>
              <a:t>phân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tích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yêu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cầu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kế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tài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 ,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kế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sở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kế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hệ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thống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kế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hướng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đối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tượng,đảm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dự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đúng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tiến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độ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539BC-3258-2C5F-C450-8C2ED0AAA7E2}"/>
              </a:ext>
            </a:extLst>
          </p:cNvPr>
          <p:cNvSpPr txBox="1"/>
          <p:nvPr/>
        </p:nvSpPr>
        <p:spPr>
          <a:xfrm>
            <a:off x="212271" y="3943171"/>
            <a:ext cx="307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Test:Kiểm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án,thu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hàng,đảm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959</Words>
  <Application>Microsoft Office PowerPoint</Application>
  <PresentationFormat>On-screen Show (16:9)</PresentationFormat>
  <Paragraphs>86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Nixie One</vt:lpstr>
      <vt:lpstr>Symbol</vt:lpstr>
      <vt:lpstr>Times New Roman</vt:lpstr>
      <vt:lpstr>Varela Round</vt:lpstr>
      <vt:lpstr>Arial</vt:lpstr>
      <vt:lpstr>Puck template</vt:lpstr>
      <vt:lpstr>QUẢN LÝ DỰ ÁN Đề Tài</vt:lpstr>
      <vt:lpstr>Xin chào ! Đây là thành viên của nhóm</vt:lpstr>
      <vt:lpstr>Chương 1:Tổng quan về dự án Chương 2:Quản lý phạm vi dự án Chương 3:Quản lý thời gian dự án Chương 4: Quản lý chi phí dự án Chương 5:Quản lý chất lượng dự án Chương 6:Quản lý nhân sự dự án Chương 7: Quản lý truyền thông dự án Chương 8: Quản lý rủi ro dự án Chương 9:Quản lý mua sắm dự án Chương 10 :Kết luận và kiến nghị</vt:lpstr>
      <vt:lpstr>PowerPoint Presentation</vt:lpstr>
      <vt:lpstr>Chương 2</vt:lpstr>
      <vt:lpstr>Chương 3</vt:lpstr>
      <vt:lpstr>Chương 4</vt:lpstr>
      <vt:lpstr>Chương 5</vt:lpstr>
      <vt:lpstr>Chương 6</vt:lpstr>
      <vt:lpstr>Chương 7</vt:lpstr>
      <vt:lpstr>Chương 8</vt:lpstr>
      <vt:lpstr>Chương 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DỰ ÁN</dc:title>
  <dc:creator>huu</dc:creator>
  <cp:lastModifiedBy>Đạt Nguyễn</cp:lastModifiedBy>
  <cp:revision>16</cp:revision>
  <dcterms:modified xsi:type="dcterms:W3CDTF">2022-06-30T02:33:19Z</dcterms:modified>
</cp:coreProperties>
</file>