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58" r:id="rId4"/>
    <p:sldId id="261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62" r:id="rId14"/>
    <p:sldId id="275" r:id="rId15"/>
    <p:sldId id="274" r:id="rId16"/>
    <p:sldId id="263" r:id="rId17"/>
    <p:sldId id="264" r:id="rId18"/>
    <p:sldId id="273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132" d="100"/>
          <a:sy n="132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7/26/22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GA 2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404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marL="0" indent="0">
              <a:buNone/>
            </a:pPr>
            <a:r>
              <a:rPr lang="vi-VN" dirty="0"/>
              <a:t>TH1: thực hiện đột biến khối lượng bất kỳ ở trong lịch sử giao hàng của từng khách hàng: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B8715-66E8-03A9-B9D0-4616D812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5" y="3126643"/>
            <a:ext cx="9639433" cy="7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lvl="0"/>
            <a:r>
              <a:rPr lang="vi-VN" dirty="0"/>
              <a:t>TH2: thực hiện đột biến tăng thêm trip mới cho target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25107-4E5E-08A9-1AC4-C4C27484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4" y="2732526"/>
            <a:ext cx="10579611" cy="8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lvl="0"/>
            <a:r>
              <a:rPr lang="vi-VN" dirty="0"/>
              <a:t>TH3: Thực hiện đột biến xoá bớt trip cho target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9E8B3-49E9-A76C-4DCB-16424889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7" y="2764436"/>
            <a:ext cx="11472597" cy="9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6.5.1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6.5.1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55A4-2327-DF46-A89C-E1A116E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6" y="158972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7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6.5.1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6.5.1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CD69-5FD5-F97D-AA0B-0BCBC173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99" y="1448396"/>
            <a:ext cx="6396512" cy="47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71985E-04BC-1EDF-E403-BFDFEA03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76" y="1439075"/>
            <a:ext cx="6390635" cy="47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D2EB2D-76CE-69A7-9F50-4599923DB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75" y="1516384"/>
            <a:ext cx="8305454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20.10.2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20.10.2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A930A-00A3-A4CE-236C-FC04FF9A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6" y="1430462"/>
            <a:ext cx="6602445" cy="49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20.10.2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20.10.2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687A44C-9397-691A-B2D0-69AE631D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84" y="1852688"/>
            <a:ext cx="6655632" cy="42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55A4-2327-DF46-A89C-E1A116E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" y="1032512"/>
            <a:ext cx="3597221" cy="269791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883C282-CE3E-1B8E-788D-00EAD075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41" y="1032511"/>
            <a:ext cx="3707146" cy="278036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C71987-11D2-0A3F-418D-CB470A26C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67" y="1032511"/>
            <a:ext cx="3707146" cy="2780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3CA6-C8D6-63B3-DDDE-9F972964A735}"/>
              </a:ext>
            </a:extLst>
          </p:cNvPr>
          <p:cNvSpPr txBox="1"/>
          <p:nvPr/>
        </p:nvSpPr>
        <p:spPr>
          <a:xfrm>
            <a:off x="5298807" y="3812871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20.5.1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44468-E1B8-8314-47EC-82D44B051604}"/>
              </a:ext>
            </a:extLst>
          </p:cNvPr>
          <p:cNvSpPr txBox="1"/>
          <p:nvPr/>
        </p:nvSpPr>
        <p:spPr>
          <a:xfrm>
            <a:off x="1762019" y="3755746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6.5.1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AD100-F45D-77CA-F0D1-AA654ED8BCF3}"/>
              </a:ext>
            </a:extLst>
          </p:cNvPr>
          <p:cNvSpPr txBox="1"/>
          <p:nvPr/>
        </p:nvSpPr>
        <p:spPr>
          <a:xfrm>
            <a:off x="8605927" y="3831481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20.10.1</a:t>
            </a:r>
          </a:p>
        </p:txBody>
      </p:sp>
    </p:spTree>
    <p:extLst>
      <p:ext uri="{BB962C8B-B14F-4D97-AF65-F5344CB8AC3E}">
        <p14:creationId xmlns:p14="http://schemas.microsoft.com/office/powerpoint/2010/main" val="36324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EA3341AB-5293-51E7-5A40-3CD5DB855E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73" y="112543"/>
            <a:ext cx="4638653" cy="6426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981A6-57D6-D46A-889E-B88DB351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670050"/>
            <a:ext cx="9271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5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Kết luận:</a:t>
            </a:r>
          </a:p>
          <a:p>
            <a:pPr marL="0" indent="0">
              <a:buNone/>
            </a:pPr>
            <a:r>
              <a:rPr lang="en-VN" dirty="0"/>
              <a:t>	- Quá nhiều nhiều sự ngẫu nhiên dẫn đến ở các tập lớn khó hội tụ</a:t>
            </a:r>
          </a:p>
          <a:p>
            <a:pPr marL="0" indent="0">
              <a:buNone/>
            </a:pPr>
            <a:r>
              <a:rPr lang="en-VN" dirty="0"/>
              <a:t>	- Chưa dữ được những bộ khung của lịch sử của device tốt cho vòng lặp tiếp theo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drone: </a:t>
            </a:r>
          </a:p>
          <a:p>
            <a:pPr lvl="2"/>
            <a:r>
              <a:rPr lang="vi-VN" dirty="0"/>
              <a:t>Ví dụ Drone_1 = </a:t>
            </a:r>
            <a:r>
              <a:rPr lang="vi-VN" dirty="0">
                <a:solidFill>
                  <a:srgbClr val="FF0000"/>
                </a:solidFill>
              </a:rPr>
              <a:t>[[1,10]</a:t>
            </a:r>
            <a:r>
              <a:rPr lang="en-VN" dirty="0">
                <a:solidFill>
                  <a:srgbClr val="FF0000"/>
                </a:solidFill>
              </a:rPr>
              <a:t>,[2,20]]</a:t>
            </a:r>
            <a:r>
              <a:rPr lang="vi-VN" dirty="0"/>
              <a:t>,</a:t>
            </a:r>
            <a:r>
              <a:rPr lang="en-VN" dirty="0">
                <a:solidFill>
                  <a:schemeClr val="accent6"/>
                </a:solidFill>
              </a:rPr>
              <a:t>[[5,50][6,60]]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target</a:t>
            </a:r>
          </a:p>
          <a:p>
            <a:pPr lvl="2"/>
            <a:r>
              <a:rPr lang="vi-VN" dirty="0"/>
              <a:t>Ví dụ Target_1 = </a:t>
            </a:r>
            <a:r>
              <a:rPr lang="vi-VN" dirty="0">
                <a:solidFill>
                  <a:srgbClr val="FF0000"/>
                </a:solidFill>
              </a:rPr>
              <a:t>[[1,10], </a:t>
            </a:r>
            <a:r>
              <a:rPr lang="vi-VN" dirty="0">
                <a:solidFill>
                  <a:schemeClr val="accent6"/>
                </a:solidFill>
              </a:rPr>
              <a:t>[2,10]]</a:t>
            </a: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B2998B-EE27-1B26-89EC-FD8A317E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91" y="1032512"/>
            <a:ext cx="7143022" cy="52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VN" dirty="0"/>
              <a:t>Có 3 cách khởi tạo:</a:t>
            </a:r>
          </a:p>
          <a:p>
            <a:pPr lvl="1">
              <a:buFontTx/>
              <a:buChar char="-"/>
            </a:pPr>
            <a:r>
              <a:rPr lang="en-VN" dirty="0"/>
              <a:t>Cách 1: Drone đi những điểm gần nhất, Truck đi những điểm xa nhất</a:t>
            </a:r>
          </a:p>
          <a:p>
            <a:pPr lvl="1">
              <a:buFontTx/>
              <a:buChar char="-"/>
            </a:pPr>
            <a:r>
              <a:rPr lang="en-VN" dirty="0"/>
              <a:t>Cách 2: Drone đi những điểm xa nhất, Truck đi những điểm gần nhất</a:t>
            </a:r>
          </a:p>
          <a:p>
            <a:pPr lvl="1">
              <a:buFontTx/>
              <a:buChar char="-"/>
            </a:pPr>
            <a:r>
              <a:rPr lang="en-VN" dirty="0"/>
              <a:t>Cách 3: Drone và Truck chọn điểm xuất phát bất kỳ, đi các điểm gần với điểm trước.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- Đ</a:t>
            </a:r>
            <a:r>
              <a:rPr lang="en-US" dirty="0" err="1"/>
              <a:t>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penalty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target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working time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Từ kết quả penalty tính ra em chia làm 2 trường hợp:</a:t>
            </a:r>
            <a:endParaRPr lang="en-VN" dirty="0"/>
          </a:p>
          <a:p>
            <a:pPr lvl="1"/>
            <a:r>
              <a:rPr lang="vi-VN" dirty="0"/>
              <a:t>Nếu penalty = 0 thì fitness sẽ bằng</a:t>
            </a:r>
            <a:endParaRPr lang="en-VN" dirty="0"/>
          </a:p>
          <a:p>
            <a:pPr lvl="2"/>
            <a:r>
              <a:rPr lang="vi-VN" dirty="0"/>
              <a:t>Fitness = Giá trị chuẩn hoá hàm mục tiêu</a:t>
            </a:r>
            <a:endParaRPr lang="en-VN" dirty="0"/>
          </a:p>
          <a:p>
            <a:pPr lvl="1"/>
            <a:r>
              <a:rPr lang="vi-VN" dirty="0"/>
              <a:t>Nếu penalty &lt; 0 thì fitness sẽ bằng</a:t>
            </a:r>
            <a:endParaRPr lang="en-VN" dirty="0"/>
          </a:p>
          <a:p>
            <a:pPr lvl="2"/>
            <a:r>
              <a:rPr lang="vi-VN" dirty="0"/>
              <a:t>Fitness = penalty</a:t>
            </a: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Chọn cá thể lai ghép có 2 cách, khi chọn có thể chọn ngẫu nhiên theo 2 cách sau:</a:t>
            </a:r>
            <a:endParaRPr lang="en-VN" dirty="0"/>
          </a:p>
          <a:p>
            <a:pPr lvl="1"/>
            <a:r>
              <a:rPr lang="vi-VN" dirty="0"/>
              <a:t>Dựa trên ma trận khác biệt</a:t>
            </a:r>
            <a:endParaRPr lang="en-VN" dirty="0"/>
          </a:p>
          <a:p>
            <a:pPr lvl="1"/>
            <a:r>
              <a:rPr lang="vi-VN" dirty="0"/>
              <a:t>Dựa trên chọn ngẫu nhiên</a:t>
            </a: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B3C4F98-DA0A-A0FC-75A5-2B61B5AE5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9" y="886774"/>
            <a:ext cx="8995202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529</Words>
  <Application>Microsoft Macintosh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Lato</vt:lpstr>
      <vt:lpstr>Office Theme</vt:lpstr>
      <vt:lpstr>PowerPoint Presentation</vt:lpstr>
      <vt:lpstr>Sơ đồ thuật toán</vt:lpstr>
      <vt:lpstr>Mã hoá lời giải</vt:lpstr>
      <vt:lpstr>Mã hoá lời giải</vt:lpstr>
      <vt:lpstr>Init_solution</vt:lpstr>
      <vt:lpstr>Chọn lọc</vt:lpstr>
      <vt:lpstr>Chọn lọc</vt:lpstr>
      <vt:lpstr>Lai ghép</vt:lpstr>
      <vt:lpstr>Lai ghép</vt:lpstr>
      <vt:lpstr>Đột biến</vt:lpstr>
      <vt:lpstr>Đột biến</vt:lpstr>
      <vt:lpstr>Đột biến</vt:lpstr>
      <vt:lpstr>Kết quả thu được trên bộ 6.5.1</vt:lpstr>
      <vt:lpstr>Kết quả thu được trên bộ 6.5.1</vt:lpstr>
      <vt:lpstr>Kết quả thu được trên bộ 20.5.1</vt:lpstr>
      <vt:lpstr>Kết quả thu được trên bộ 20.5.1</vt:lpstr>
      <vt:lpstr>Kết quả thu được trên bộ 20.10.2</vt:lpstr>
      <vt:lpstr>Kết quả thu được trên bộ 20.10.2</vt:lpstr>
      <vt:lpstr>Kết quả thu được</vt:lpstr>
      <vt:lpstr>Kết quả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12</cp:revision>
  <dcterms:created xsi:type="dcterms:W3CDTF">2021-05-28T04:32:29Z</dcterms:created>
  <dcterms:modified xsi:type="dcterms:W3CDTF">2022-07-26T07:56:06Z</dcterms:modified>
</cp:coreProperties>
</file>