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56" r:id="rId3"/>
    <p:sldId id="257" r:id="rId4"/>
    <p:sldId id="260" r:id="rId5"/>
    <p:sldId id="261" r:id="rId6"/>
    <p:sldId id="258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H CHI CONG 20193996" userId="7e8c7395-f173-4154-8430-589656f15925" providerId="ADAL" clId="{5910883E-A9FB-41C3-83C0-31BB56FB1650}"/>
    <pc:docChg chg="undo custSel modSld">
      <pc:chgData name="DINH CHI CONG 20193996" userId="7e8c7395-f173-4154-8430-589656f15925" providerId="ADAL" clId="{5910883E-A9FB-41C3-83C0-31BB56FB1650}" dt="2021-12-27T14:30:44.913" v="94" actId="20577"/>
      <pc:docMkLst>
        <pc:docMk/>
      </pc:docMkLst>
      <pc:sldChg chg="modSp mod">
        <pc:chgData name="DINH CHI CONG 20193996" userId="7e8c7395-f173-4154-8430-589656f15925" providerId="ADAL" clId="{5910883E-A9FB-41C3-83C0-31BB56FB1650}" dt="2021-12-27T14:30:44.913" v="94" actId="20577"/>
        <pc:sldMkLst>
          <pc:docMk/>
          <pc:sldMk cId="1234004128" sldId="256"/>
        </pc:sldMkLst>
        <pc:spChg chg="mod">
          <ac:chgData name="DINH CHI CONG 20193996" userId="7e8c7395-f173-4154-8430-589656f15925" providerId="ADAL" clId="{5910883E-A9FB-41C3-83C0-31BB56FB1650}" dt="2021-12-27T14:30:44.913" v="94" actId="20577"/>
          <ac:spMkLst>
            <pc:docMk/>
            <pc:sldMk cId="1234004128" sldId="256"/>
            <ac:spMk id="4" creationId="{5642BA63-383F-45B9-939A-7A3B792A60C4}"/>
          </ac:spMkLst>
        </pc:spChg>
      </pc:sldChg>
      <pc:sldChg chg="modSp mod">
        <pc:chgData name="DINH CHI CONG 20193996" userId="7e8c7395-f173-4154-8430-589656f15925" providerId="ADAL" clId="{5910883E-A9FB-41C3-83C0-31BB56FB1650}" dt="2021-12-27T14:29:10.439" v="39" actId="1076"/>
        <pc:sldMkLst>
          <pc:docMk/>
          <pc:sldMk cId="743172911" sldId="257"/>
        </pc:sldMkLst>
        <pc:spChg chg="mod">
          <ac:chgData name="DINH CHI CONG 20193996" userId="7e8c7395-f173-4154-8430-589656f15925" providerId="ADAL" clId="{5910883E-A9FB-41C3-83C0-31BB56FB1650}" dt="2021-12-27T14:29:10.439" v="39" actId="1076"/>
          <ac:spMkLst>
            <pc:docMk/>
            <pc:sldMk cId="743172911" sldId="257"/>
            <ac:spMk id="3" creationId="{5702E00C-3125-4CD1-A5F8-64723BF48E3E}"/>
          </ac:spMkLst>
        </pc:spChg>
        <pc:spChg chg="mod">
          <ac:chgData name="DINH CHI CONG 20193996" userId="7e8c7395-f173-4154-8430-589656f15925" providerId="ADAL" clId="{5910883E-A9FB-41C3-83C0-31BB56FB1650}" dt="2021-12-27T14:29:10.439" v="39" actId="1076"/>
          <ac:spMkLst>
            <pc:docMk/>
            <pc:sldMk cId="743172911" sldId="257"/>
            <ac:spMk id="4" creationId="{72BF49D9-2FCE-4950-8B1C-F580CC18F4C9}"/>
          </ac:spMkLst>
        </pc:spChg>
      </pc:sldChg>
      <pc:sldChg chg="modSp mod">
        <pc:chgData name="DINH CHI CONG 20193996" userId="7e8c7395-f173-4154-8430-589656f15925" providerId="ADAL" clId="{5910883E-A9FB-41C3-83C0-31BB56FB1650}" dt="2021-12-27T14:27:55.482" v="38" actId="20577"/>
        <pc:sldMkLst>
          <pc:docMk/>
          <pc:sldMk cId="221433772" sldId="260"/>
        </pc:sldMkLst>
        <pc:spChg chg="mod">
          <ac:chgData name="DINH CHI CONG 20193996" userId="7e8c7395-f173-4154-8430-589656f15925" providerId="ADAL" clId="{5910883E-A9FB-41C3-83C0-31BB56FB1650}" dt="2021-12-27T14:27:55.482" v="38" actId="20577"/>
          <ac:spMkLst>
            <pc:docMk/>
            <pc:sldMk cId="221433772" sldId="260"/>
            <ac:spMk id="2" creationId="{EF9B3AB5-95DF-4273-871C-843529DB7255}"/>
          </ac:spMkLst>
        </pc:spChg>
        <pc:spChg chg="mod">
          <ac:chgData name="DINH CHI CONG 20193996" userId="7e8c7395-f173-4154-8430-589656f15925" providerId="ADAL" clId="{5910883E-A9FB-41C3-83C0-31BB56FB1650}" dt="2021-12-27T14:27:47.450" v="22"/>
          <ac:spMkLst>
            <pc:docMk/>
            <pc:sldMk cId="221433772" sldId="260"/>
            <ac:spMk id="3" creationId="{3573E091-9DCD-4DE7-96D1-A93E44E0F5B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6152509-8D0C-4712-AA81-AF54972C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58E92B09-5AF4-4E86-A8BE-E866F0E2C017}" type="datetime1">
              <a:rPr lang="en-US" smtClean="0"/>
              <a:t>12/27/2021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A90DE7-FAAB-4B91-AC83-B18850F1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FD5971E-BD21-416C-BC2E-97EE0E09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DEAFB3E9-4F5E-435C-B51A-CC5766A852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C57778-6639-411E-9B4C-12D035AECE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132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B5929F-A28F-4256-A6B2-5D095331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3ACFEBC-8634-4116-B617-2BE5C2034C2C}" type="datetime1">
              <a:rPr lang="en-US" smtClean="0"/>
              <a:pPr/>
              <a:t>12/27/2021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2F339A-915E-4496-B889-28FBBAAD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28A2E5F-7F4D-4F39-A494-67088E80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FC0C4515-8106-49DA-9C06-E98AF81524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  <p:sp>
        <p:nvSpPr>
          <p:cNvPr id="12" name="Chart Placeholder 9">
            <a:extLst>
              <a:ext uri="{FF2B5EF4-FFF2-40B4-BE49-F238E27FC236}">
                <a16:creationId xmlns:a16="http://schemas.microsoft.com/office/drawing/2014/main" id="{F49327FB-190B-40C4-9FC9-66F9F7D12317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33EBCBB-E1FE-415C-8ED9-6D1F367484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88766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3E6AE9CF-41FF-46D0-BF7A-815E477789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5E41C6-3987-4F5C-A750-35F5C730A5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99BA7CA-DC84-4A35-BD8A-C14D5821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CDB0C24-DFE0-41C5-B02D-FC32F5C22F7C}" type="datetime1">
              <a:rPr lang="en-US" smtClean="0"/>
              <a:t>12/27/2021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1DCC345-F4E6-42D6-9173-88011D0E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82AFB1-CD7C-4710-A82A-F9FEE6DA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2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1F29B1-F2F8-4527-A0B9-5A566F0D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EEBFCEF3-2DDE-476B-8A96-303EC557333C}" type="datetime1">
              <a:rPr lang="en-US" smtClean="0"/>
              <a:pPr/>
              <a:t>12/27/2021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F89192-9608-4DA0-9D58-CE5D74F0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1300396-45C9-472A-AA37-70408F1C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5B855E6-8413-49D5-929E-33A3B36275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AB6BBE52-BFE6-4B4F-95C1-25C2EB84A6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411343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8A78F82-82C6-4F07-B7D8-4A1219A1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9A9EFEF-A194-4819-82D7-1112425D0E86}" type="datetime1">
              <a:rPr lang="en-US" smtClean="0"/>
              <a:pPr/>
              <a:t>12/27/2021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041C72-5CA2-4523-9F1E-50662A32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AD6B24F-6759-4931-A1C4-77BA8AF7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1CD850F7-B0EC-49AD-960D-051EAF5F36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1" name="Chart Placeholder 14">
            <a:extLst>
              <a:ext uri="{FF2B5EF4-FFF2-40B4-BE49-F238E27FC236}">
                <a16:creationId xmlns:a16="http://schemas.microsoft.com/office/drawing/2014/main" id="{4A80550F-98CB-400B-9D36-210A7AED20E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Table Placeholder 16">
            <a:extLst>
              <a:ext uri="{FF2B5EF4-FFF2-40B4-BE49-F238E27FC236}">
                <a16:creationId xmlns:a16="http://schemas.microsoft.com/office/drawing/2014/main" id="{15345DA2-1E92-473D-9483-A24F87614F3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242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21A061D-9F38-49ED-BAF8-8055D9FB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2F65D4C-DEE4-4C7B-91C4-D6D57A523E98}" type="datetime1">
              <a:rPr lang="en-US" smtClean="0"/>
              <a:pPr/>
              <a:t>12/27/2021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90FAA6E-46AD-4366-8E80-2F5BEB7D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A5604C7-0828-446E-97CC-8D6162E6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03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4C167836-5AFF-4757-AB55-39FD3BBF9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152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54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4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35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42BA63-383F-45B9-939A-7A3B792A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98" y="2461846"/>
            <a:ext cx="4614203" cy="1934307"/>
          </a:xfrm>
        </p:spPr>
        <p:txBody>
          <a:bodyPr/>
          <a:lstStyle/>
          <a:p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lớn</a:t>
            </a:r>
            <a:r>
              <a:rPr lang="vi-VN" dirty="0"/>
              <a:t> </a:t>
            </a:r>
            <a:br>
              <a:rPr lang="vi-VN" dirty="0"/>
            </a:br>
            <a:r>
              <a:rPr lang="vi-VN" dirty="0"/>
              <a:t>Project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0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737FC17F-78B9-4DA3-B1E3-B6651CB17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4" y="284376"/>
            <a:ext cx="3174367" cy="1153516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5702E00C-3125-4CD1-A5F8-64723BF48E3E}"/>
              </a:ext>
            </a:extLst>
          </p:cNvPr>
          <p:cNvSpPr txBox="1">
            <a:spLocks/>
          </p:cNvSpPr>
          <p:nvPr/>
        </p:nvSpPr>
        <p:spPr>
          <a:xfrm>
            <a:off x="1049108" y="2580208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vi-VN" dirty="0" err="1"/>
              <a:t>Drone</a:t>
            </a:r>
            <a:r>
              <a:rPr lang="vi-VN" dirty="0"/>
              <a:t> giao </a:t>
            </a:r>
            <a:r>
              <a:rPr lang="vi-VN" dirty="0" err="1"/>
              <a:t>hàng</a:t>
            </a:r>
            <a:endParaRPr lang="en-US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72BF49D9-2FCE-4950-8B1C-F580CC18F4C9}"/>
              </a:ext>
            </a:extLst>
          </p:cNvPr>
          <p:cNvSpPr txBox="1">
            <a:spLocks/>
          </p:cNvSpPr>
          <p:nvPr/>
        </p:nvSpPr>
        <p:spPr>
          <a:xfrm>
            <a:off x="1049108" y="3726194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vi-VN" sz="2800" b="0" dirty="0"/>
              <a:t>Đinh </a:t>
            </a:r>
            <a:r>
              <a:rPr lang="vi-VN" sz="2800" b="0" dirty="0" err="1"/>
              <a:t>Chí</a:t>
            </a:r>
            <a:r>
              <a:rPr lang="vi-VN" sz="2800" b="0" dirty="0"/>
              <a:t> Công - 20193996</a:t>
            </a:r>
            <a:endParaRPr lang="en-US" sz="2800" b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BF4829-01AB-4F75-A03B-DF4FC4C3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Mục</a:t>
            </a:r>
            <a:r>
              <a:rPr lang="vi-VN" dirty="0"/>
              <a:t> </a:t>
            </a:r>
            <a:r>
              <a:rPr lang="vi-VN" dirty="0" err="1"/>
              <a:t>lục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I. </a:t>
            </a:r>
            <a:r>
              <a:rPr lang="vi-VN" sz="2800" b="1" dirty="0" err="1">
                <a:solidFill>
                  <a:srgbClr val="FF0000"/>
                </a:solidFill>
                <a:latin typeface="Open Sans"/>
              </a:rPr>
              <a:t>Giới</a:t>
            </a:r>
            <a:r>
              <a:rPr lang="vi-VN" sz="2800" b="1" dirty="0">
                <a:solidFill>
                  <a:srgbClr val="FF0000"/>
                </a:solidFill>
                <a:latin typeface="Open Sans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Open Sans"/>
              </a:rPr>
              <a:t>thiệu</a:t>
            </a:r>
            <a:endParaRPr lang="en-US" sz="2800" b="1" dirty="0">
              <a:solidFill>
                <a:srgbClr val="FF0000"/>
              </a:solidFill>
              <a:latin typeface="Open Sans"/>
            </a:endParaRPr>
          </a:p>
          <a:p>
            <a:pPr marL="0" indent="0">
              <a:buNone/>
            </a:pPr>
            <a:r>
              <a:rPr lang="en-US" dirty="0"/>
              <a:t>II.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III. Mô </a:t>
            </a:r>
            <a:r>
              <a:rPr lang="vi-VN" dirty="0" err="1"/>
              <a:t>hình</a:t>
            </a:r>
            <a:r>
              <a:rPr lang="vi-VN" dirty="0"/>
              <a:t> sử dụng</a:t>
            </a:r>
          </a:p>
          <a:p>
            <a:pPr marL="571500" indent="-571500">
              <a:buAutoNum type="romanUcPeriod" startAt="4"/>
            </a:pPr>
            <a:r>
              <a:rPr lang="vi-VN" dirty="0"/>
              <a:t>Quy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endParaRPr lang="vi-VN" dirty="0"/>
          </a:p>
          <a:p>
            <a:pPr marL="571500" indent="-571500">
              <a:buAutoNum type="romanUcPeriod" startAt="4"/>
            </a:pPr>
            <a:r>
              <a:rPr lang="vi-VN" dirty="0"/>
              <a:t>Kết quả và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endParaRPr lang="vi-VN" dirty="0"/>
          </a:p>
          <a:p>
            <a:pPr marL="571500" indent="-571500">
              <a:buAutoNum type="romanUcPeriod" startAt="4"/>
            </a:pP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tham </a:t>
            </a:r>
            <a:r>
              <a:rPr lang="vi-VN" dirty="0" err="1"/>
              <a:t>khảo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C8196C5E-7B93-4E81-B617-CD97C06D6032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7CB842-AD15-4F5A-8EF5-EBD6CE5F54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5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08E1B1-D9CD-415A-BCE5-B57F39B2F3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6941D0-D074-43AE-8875-C4BDC98A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1CA00-8B5A-4B5F-AE21-CF0691D6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00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FE0E-299A-46D8-9DF7-2C84CBBC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22B1B2EF-F9E2-4625-AD70-EE979A3EA521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9B7570B9-F44D-4F61-BF1F-C3F752BCAAB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4E653-E636-4EED-9A37-BC263FE8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00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5945A2BB-ABB6-48FB-A491-502474D93E34}"/>
              </a:ext>
            </a:extLst>
          </p:cNvPr>
          <p:cNvSpPr txBox="1">
            <a:spLocks/>
          </p:cNvSpPr>
          <p:nvPr/>
        </p:nvSpPr>
        <p:spPr>
          <a:xfrm>
            <a:off x="5605763" y="2869457"/>
            <a:ext cx="5422456" cy="971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6000" dirty="0"/>
              <a:t>THANK YOU 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55FE58-BA70-418C-863F-55066B66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2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53</Words>
  <Application>Microsoft Office PowerPoint</Application>
  <PresentationFormat>Màn hình rộng</PresentationFormat>
  <Paragraphs>18</Paragraphs>
  <Slides>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4" baseType="lpstr">
      <vt:lpstr>Arial</vt:lpstr>
      <vt:lpstr>Calibri</vt:lpstr>
      <vt:lpstr>Lato</vt:lpstr>
      <vt:lpstr>Open Sans</vt:lpstr>
      <vt:lpstr>Office Theme</vt:lpstr>
      <vt:lpstr>Bản trình bày PowerPoint</vt:lpstr>
      <vt:lpstr>Bài tập lớn  Project 1</vt:lpstr>
      <vt:lpstr>Bản trình bày PowerPoint</vt:lpstr>
      <vt:lpstr>Mục lục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DINH CHI CONG 20193996</cp:lastModifiedBy>
  <cp:revision>5</cp:revision>
  <dcterms:created xsi:type="dcterms:W3CDTF">2021-05-28T04:32:29Z</dcterms:created>
  <dcterms:modified xsi:type="dcterms:W3CDTF">2021-12-27T14:30:46Z</dcterms:modified>
</cp:coreProperties>
</file>