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57" r:id="rId4"/>
    <p:sldId id="265" r:id="rId5"/>
    <p:sldId id="272" r:id="rId6"/>
    <p:sldId id="273" r:id="rId7"/>
    <p:sldId id="275" r:id="rId8"/>
    <p:sldId id="276" r:id="rId9"/>
    <p:sldId id="277" r:id="rId10"/>
    <p:sldId id="261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19D13-E0E9-4480-8326-D1D0FBFDDCE7}" v="3" dt="2021-12-24T10:50:0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CHI CONG 20193996" userId="7e8c7395-f173-4154-8430-589656f15925" providerId="ADAL" clId="{C2F19D13-E0E9-4480-8326-D1D0FBFDDCE7}"/>
    <pc:docChg chg="undo custSel addSld modSld sldOrd">
      <pc:chgData name="DINH CHI CONG 20193996" userId="7e8c7395-f173-4154-8430-589656f15925" providerId="ADAL" clId="{C2F19D13-E0E9-4480-8326-D1D0FBFDDCE7}" dt="2021-12-24T12:15:39.888" v="895" actId="20577"/>
      <pc:docMkLst>
        <pc:docMk/>
      </pc:docMkLst>
      <pc:sldChg chg="modSp mod">
        <pc:chgData name="DINH CHI CONG 20193996" userId="7e8c7395-f173-4154-8430-589656f15925" providerId="ADAL" clId="{C2F19D13-E0E9-4480-8326-D1D0FBFDDCE7}" dt="2021-12-24T10:47:49.714" v="176" actId="1076"/>
        <pc:sldMkLst>
          <pc:docMk/>
          <pc:sldMk cId="743172911" sldId="257"/>
        </pc:sldMkLst>
        <pc:spChg chg="mod">
          <ac:chgData name="DINH CHI CONG 20193996" userId="7e8c7395-f173-4154-8430-589656f15925" providerId="ADAL" clId="{C2F19D13-E0E9-4480-8326-D1D0FBFDDCE7}" dt="2021-12-24T10:47:49.714" v="176" actId="1076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DINH CHI CONG 20193996" userId="7e8c7395-f173-4154-8430-589656f15925" providerId="ADAL" clId="{C2F19D13-E0E9-4480-8326-D1D0FBFDDCE7}" dt="2021-12-24T10:47:45.635" v="175" actId="1076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">
        <pc:chgData name="DINH CHI CONG 20193996" userId="7e8c7395-f173-4154-8430-589656f15925" providerId="ADAL" clId="{C2F19D13-E0E9-4480-8326-D1D0FBFDDCE7}" dt="2021-12-24T12:05:53.337" v="341" actId="20577"/>
        <pc:sldMkLst>
          <pc:docMk/>
          <pc:sldMk cId="292364014" sldId="265"/>
        </pc:sldMkLst>
        <pc:spChg chg="mod">
          <ac:chgData name="DINH CHI CONG 20193996" userId="7e8c7395-f173-4154-8430-589656f15925" providerId="ADAL" clId="{C2F19D13-E0E9-4480-8326-D1D0FBFDDCE7}" dt="2021-12-24T12:04:11.999" v="316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DINH CHI CONG 20193996" userId="7e8c7395-f173-4154-8430-589656f15925" providerId="ADAL" clId="{C2F19D13-E0E9-4480-8326-D1D0FBFDDCE7}" dt="2021-12-24T12:05:53.337" v="341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mod">
        <pc:chgData name="DINH CHI CONG 20193996" userId="7e8c7395-f173-4154-8430-589656f15925" providerId="ADAL" clId="{C2F19D13-E0E9-4480-8326-D1D0FBFDDCE7}" dt="2021-12-24T12:14:30.977" v="797" actId="1076"/>
        <pc:sldMkLst>
          <pc:docMk/>
          <pc:sldMk cId="2830535683" sldId="269"/>
        </pc:sldMkLst>
        <pc:spChg chg="mod">
          <ac:chgData name="DINH CHI CONG 20193996" userId="7e8c7395-f173-4154-8430-589656f15925" providerId="ADAL" clId="{C2F19D13-E0E9-4480-8326-D1D0FBFDDCE7}" dt="2021-12-24T12:14:30.977" v="797" actId="1076"/>
          <ac:spMkLst>
            <pc:docMk/>
            <pc:sldMk cId="2830535683" sldId="269"/>
            <ac:spMk id="3" creationId="{F78B3876-6ECC-4098-BDD1-C48CE4B42721}"/>
          </ac:spMkLst>
        </pc:spChg>
      </pc:sldChg>
      <pc:sldChg chg="addSp delSp modSp mod">
        <pc:chgData name="DINH CHI CONG 20193996" userId="7e8c7395-f173-4154-8430-589656f15925" providerId="ADAL" clId="{C2F19D13-E0E9-4480-8326-D1D0FBFDDCE7}" dt="2021-12-24T10:50:26.303" v="281" actId="20577"/>
        <pc:sldMkLst>
          <pc:docMk/>
          <pc:sldMk cId="1850899118" sldId="271"/>
        </pc:sldMkLst>
        <pc:spChg chg="mod">
          <ac:chgData name="DINH CHI CONG 20193996" userId="7e8c7395-f173-4154-8430-589656f15925" providerId="ADAL" clId="{C2F19D13-E0E9-4480-8326-D1D0FBFDDCE7}" dt="2021-12-24T10:49:42.292" v="251" actId="1076"/>
          <ac:spMkLst>
            <pc:docMk/>
            <pc:sldMk cId="1850899118" sldId="271"/>
            <ac:spMk id="2" creationId="{B88898E0-30FF-4956-A658-42E15A83164B}"/>
          </ac:spMkLst>
        </pc:spChg>
        <pc:spChg chg="add mod">
          <ac:chgData name="DINH CHI CONG 20193996" userId="7e8c7395-f173-4154-8430-589656f15925" providerId="ADAL" clId="{C2F19D13-E0E9-4480-8326-D1D0FBFDDCE7}" dt="2021-12-24T10:50:26.303" v="281" actId="20577"/>
          <ac:spMkLst>
            <pc:docMk/>
            <pc:sldMk cId="1850899118" sldId="271"/>
            <ac:spMk id="4" creationId="{75A933F0-BFD6-4D53-A1A0-92C63D4E1A1B}"/>
          </ac:spMkLst>
        </pc:spChg>
        <pc:picChg chg="add del">
          <ac:chgData name="DINH CHI CONG 20193996" userId="7e8c7395-f173-4154-8430-589656f15925" providerId="ADAL" clId="{C2F19D13-E0E9-4480-8326-D1D0FBFDDCE7}" dt="2021-12-24T10:49:55.548" v="253"/>
          <ac:picMkLst>
            <pc:docMk/>
            <pc:sldMk cId="1850899118" sldId="271"/>
            <ac:picMk id="3" creationId="{2402B4C9-D9AA-4155-BA36-CAF8A377FE45}"/>
          </ac:picMkLst>
        </pc:picChg>
      </pc:sldChg>
      <pc:sldChg chg="modSp add mod">
        <pc:chgData name="DINH CHI CONG 20193996" userId="7e8c7395-f173-4154-8430-589656f15925" providerId="ADAL" clId="{C2F19D13-E0E9-4480-8326-D1D0FBFDDCE7}" dt="2021-12-24T12:15:09.173" v="820" actId="20577"/>
        <pc:sldMkLst>
          <pc:docMk/>
          <pc:sldMk cId="1839009829" sldId="272"/>
        </pc:sldMkLst>
        <pc:spChg chg="mod">
          <ac:chgData name="DINH CHI CONG 20193996" userId="7e8c7395-f173-4154-8430-589656f15925" providerId="ADAL" clId="{C2F19D13-E0E9-4480-8326-D1D0FBFDDCE7}" dt="2021-12-24T12:06:34.617" v="353" actId="20577"/>
          <ac:spMkLst>
            <pc:docMk/>
            <pc:sldMk cId="1839009829" sldId="272"/>
            <ac:spMk id="3" creationId="{9EF27CAA-32BA-4E6B-B8C0-1A481E08E81D}"/>
          </ac:spMkLst>
        </pc:spChg>
        <pc:spChg chg="mod">
          <ac:chgData name="DINH CHI CONG 20193996" userId="7e8c7395-f173-4154-8430-589656f15925" providerId="ADAL" clId="{C2F19D13-E0E9-4480-8326-D1D0FBFDDCE7}" dt="2021-12-24T12:15:09.173" v="820" actId="20577"/>
          <ac:spMkLst>
            <pc:docMk/>
            <pc:sldMk cId="1839009829" sldId="272"/>
            <ac:spMk id="4" creationId="{59563378-38F8-4CB3-AF99-2C56FCF55404}"/>
          </ac:spMkLst>
        </pc:spChg>
      </pc:sldChg>
      <pc:sldChg chg="modSp add mod">
        <pc:chgData name="DINH CHI CONG 20193996" userId="7e8c7395-f173-4154-8430-589656f15925" providerId="ADAL" clId="{C2F19D13-E0E9-4480-8326-D1D0FBFDDCE7}" dt="2021-12-24T12:15:19.781" v="848" actId="20577"/>
        <pc:sldMkLst>
          <pc:docMk/>
          <pc:sldMk cId="3340432949" sldId="273"/>
        </pc:sldMkLst>
        <pc:spChg chg="mod">
          <ac:chgData name="DINH CHI CONG 20193996" userId="7e8c7395-f173-4154-8430-589656f15925" providerId="ADAL" clId="{C2F19D13-E0E9-4480-8326-D1D0FBFDDCE7}" dt="2021-12-24T12:15:19.781" v="848" actId="20577"/>
          <ac:spMkLst>
            <pc:docMk/>
            <pc:sldMk cId="3340432949" sldId="273"/>
            <ac:spMk id="3" creationId="{9EF27CAA-32BA-4E6B-B8C0-1A481E08E81D}"/>
          </ac:spMkLst>
        </pc:spChg>
        <pc:spChg chg="mod">
          <ac:chgData name="DINH CHI CONG 20193996" userId="7e8c7395-f173-4154-8430-589656f15925" providerId="ADAL" clId="{C2F19D13-E0E9-4480-8326-D1D0FBFDDCE7}" dt="2021-12-24T12:10:35.747" v="651"/>
          <ac:spMkLst>
            <pc:docMk/>
            <pc:sldMk cId="3340432949" sldId="273"/>
            <ac:spMk id="4" creationId="{59563378-38F8-4CB3-AF99-2C56FCF55404}"/>
          </ac:spMkLst>
        </pc:spChg>
      </pc:sldChg>
      <pc:sldChg chg="add ord">
        <pc:chgData name="DINH CHI CONG 20193996" userId="7e8c7395-f173-4154-8430-589656f15925" providerId="ADAL" clId="{C2F19D13-E0E9-4480-8326-D1D0FBFDDCE7}" dt="2021-12-24T12:09:36.902" v="569"/>
        <pc:sldMkLst>
          <pc:docMk/>
          <pc:sldMk cId="227656933" sldId="274"/>
        </pc:sldMkLst>
      </pc:sldChg>
      <pc:sldChg chg="modSp add mod">
        <pc:chgData name="DINH CHI CONG 20193996" userId="7e8c7395-f173-4154-8430-589656f15925" providerId="ADAL" clId="{C2F19D13-E0E9-4480-8326-D1D0FBFDDCE7}" dt="2021-12-24T12:15:27.792" v="865" actId="20577"/>
        <pc:sldMkLst>
          <pc:docMk/>
          <pc:sldMk cId="3323321771" sldId="275"/>
        </pc:sldMkLst>
        <pc:spChg chg="mod">
          <ac:chgData name="DINH CHI CONG 20193996" userId="7e8c7395-f173-4154-8430-589656f15925" providerId="ADAL" clId="{C2F19D13-E0E9-4480-8326-D1D0FBFDDCE7}" dt="2021-12-24T12:15:27.792" v="865" actId="20577"/>
          <ac:spMkLst>
            <pc:docMk/>
            <pc:sldMk cId="3323321771" sldId="275"/>
            <ac:spMk id="3" creationId="{9EF27CAA-32BA-4E6B-B8C0-1A481E08E81D}"/>
          </ac:spMkLst>
        </pc:spChg>
        <pc:spChg chg="mod">
          <ac:chgData name="DINH CHI CONG 20193996" userId="7e8c7395-f173-4154-8430-589656f15925" providerId="ADAL" clId="{C2F19D13-E0E9-4480-8326-D1D0FBFDDCE7}" dt="2021-12-24T12:12:22.570" v="723" actId="5793"/>
          <ac:spMkLst>
            <pc:docMk/>
            <pc:sldMk cId="3323321771" sldId="275"/>
            <ac:spMk id="4" creationId="{59563378-38F8-4CB3-AF99-2C56FCF55404}"/>
          </ac:spMkLst>
        </pc:spChg>
      </pc:sldChg>
      <pc:sldChg chg="modSp add mod">
        <pc:chgData name="DINH CHI CONG 20193996" userId="7e8c7395-f173-4154-8430-589656f15925" providerId="ADAL" clId="{C2F19D13-E0E9-4480-8326-D1D0FBFDDCE7}" dt="2021-12-24T12:15:39.888" v="895" actId="20577"/>
        <pc:sldMkLst>
          <pc:docMk/>
          <pc:sldMk cId="1271696195" sldId="276"/>
        </pc:sldMkLst>
        <pc:spChg chg="mod">
          <ac:chgData name="DINH CHI CONG 20193996" userId="7e8c7395-f173-4154-8430-589656f15925" providerId="ADAL" clId="{C2F19D13-E0E9-4480-8326-D1D0FBFDDCE7}" dt="2021-12-24T12:15:39.888" v="895" actId="20577"/>
          <ac:spMkLst>
            <pc:docMk/>
            <pc:sldMk cId="1271696195" sldId="276"/>
            <ac:spMk id="3" creationId="{9EF27CAA-32BA-4E6B-B8C0-1A481E08E81D}"/>
          </ac:spMkLst>
        </pc:spChg>
        <pc:spChg chg="mod">
          <ac:chgData name="DINH CHI CONG 20193996" userId="7e8c7395-f173-4154-8430-589656f15925" providerId="ADAL" clId="{C2F19D13-E0E9-4480-8326-D1D0FBFDDCE7}" dt="2021-12-24T12:13:10.667" v="733" actId="5793"/>
          <ac:spMkLst>
            <pc:docMk/>
            <pc:sldMk cId="1271696195" sldId="276"/>
            <ac:spMk id="4" creationId="{59563378-38F8-4CB3-AF99-2C56FCF55404}"/>
          </ac:spMkLst>
        </pc:spChg>
      </pc:sldChg>
    </pc:docChg>
  </pc:docChgLst>
  <pc:docChgLst>
    <pc:chgData name="DINH CHI CONG 20193996" userId="7e8c7395-f173-4154-8430-589656f15925" providerId="ADAL" clId="{0FCF01CE-052D-4648-B282-B29124F08D6B}"/>
    <pc:docChg chg="undo custSel addSld delSld modSld sldOrd">
      <pc:chgData name="DINH CHI CONG 20193996" userId="7e8c7395-f173-4154-8430-589656f15925" providerId="ADAL" clId="{0FCF01CE-052D-4648-B282-B29124F08D6B}" dt="2021-12-24T12:21:56.278" v="163" actId="47"/>
      <pc:docMkLst>
        <pc:docMk/>
      </pc:docMkLst>
      <pc:sldChg chg="modSp mod">
        <pc:chgData name="DINH CHI CONG 20193996" userId="7e8c7395-f173-4154-8430-589656f15925" providerId="ADAL" clId="{0FCF01CE-052D-4648-B282-B29124F08D6B}" dt="2021-12-24T12:19:53.112" v="62" actId="1076"/>
        <pc:sldMkLst>
          <pc:docMk/>
          <pc:sldMk cId="743172911" sldId="257"/>
        </pc:sldMkLst>
        <pc:spChg chg="mod">
          <ac:chgData name="DINH CHI CONG 20193996" userId="7e8c7395-f173-4154-8430-589656f15925" providerId="ADAL" clId="{0FCF01CE-052D-4648-B282-B29124F08D6B}" dt="2021-12-24T12:19:47.234" v="61" actId="20577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DINH CHI CONG 20193996" userId="7e8c7395-f173-4154-8430-589656f15925" providerId="ADAL" clId="{0FCF01CE-052D-4648-B282-B29124F08D6B}" dt="2021-12-24T12:19:53.112" v="62" actId="1076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">
        <pc:chgData name="DINH CHI CONG 20193996" userId="7e8c7395-f173-4154-8430-589656f15925" providerId="ADAL" clId="{0FCF01CE-052D-4648-B282-B29124F08D6B}" dt="2021-12-24T12:20:32.829" v="122" actId="20577"/>
        <pc:sldMkLst>
          <pc:docMk/>
          <pc:sldMk cId="292364014" sldId="265"/>
        </pc:sldMkLst>
        <pc:spChg chg="mod">
          <ac:chgData name="DINH CHI CONG 20193996" userId="7e8c7395-f173-4154-8430-589656f15925" providerId="ADAL" clId="{0FCF01CE-052D-4648-B282-B29124F08D6B}" dt="2021-12-24T12:20:32.829" v="122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mod">
        <pc:chgData name="DINH CHI CONG 20193996" userId="7e8c7395-f173-4154-8430-589656f15925" providerId="ADAL" clId="{0FCF01CE-052D-4648-B282-B29124F08D6B}" dt="2021-12-24T12:19:37.109" v="42" actId="20577"/>
        <pc:sldMkLst>
          <pc:docMk/>
          <pc:sldMk cId="1850899118" sldId="271"/>
        </pc:sldMkLst>
        <pc:spChg chg="mod">
          <ac:chgData name="DINH CHI CONG 20193996" userId="7e8c7395-f173-4154-8430-589656f15925" providerId="ADAL" clId="{0FCF01CE-052D-4648-B282-B29124F08D6B}" dt="2021-12-24T12:19:37.109" v="42" actId="20577"/>
          <ac:spMkLst>
            <pc:docMk/>
            <pc:sldMk cId="1850899118" sldId="271"/>
            <ac:spMk id="2" creationId="{B88898E0-30FF-4956-A658-42E15A83164B}"/>
          </ac:spMkLst>
        </pc:spChg>
      </pc:sldChg>
      <pc:sldChg chg="modSp mod">
        <pc:chgData name="DINH CHI CONG 20193996" userId="7e8c7395-f173-4154-8430-589656f15925" providerId="ADAL" clId="{0FCF01CE-052D-4648-B282-B29124F08D6B}" dt="2021-12-24T12:21:28.191" v="156" actId="20577"/>
        <pc:sldMkLst>
          <pc:docMk/>
          <pc:sldMk cId="1839009829" sldId="272"/>
        </pc:sldMkLst>
        <pc:spChg chg="mod">
          <ac:chgData name="DINH CHI CONG 20193996" userId="7e8c7395-f173-4154-8430-589656f15925" providerId="ADAL" clId="{0FCF01CE-052D-4648-B282-B29124F08D6B}" dt="2021-12-24T12:21:28.191" v="156" actId="20577"/>
          <ac:spMkLst>
            <pc:docMk/>
            <pc:sldMk cId="1839009829" sldId="272"/>
            <ac:spMk id="4" creationId="{59563378-38F8-4CB3-AF99-2C56FCF55404}"/>
          </ac:spMkLst>
        </pc:spChg>
      </pc:sldChg>
      <pc:sldChg chg="modSp mod">
        <pc:chgData name="DINH CHI CONG 20193996" userId="7e8c7395-f173-4154-8430-589656f15925" providerId="ADAL" clId="{0FCF01CE-052D-4648-B282-B29124F08D6B}" dt="2021-12-24T12:21:41.670" v="157" actId="20577"/>
        <pc:sldMkLst>
          <pc:docMk/>
          <pc:sldMk cId="3340432949" sldId="273"/>
        </pc:sldMkLst>
        <pc:spChg chg="mod">
          <ac:chgData name="DINH CHI CONG 20193996" userId="7e8c7395-f173-4154-8430-589656f15925" providerId="ADAL" clId="{0FCF01CE-052D-4648-B282-B29124F08D6B}" dt="2021-12-24T12:21:41.670" v="157" actId="20577"/>
          <ac:spMkLst>
            <pc:docMk/>
            <pc:sldMk cId="3340432949" sldId="273"/>
            <ac:spMk id="4" creationId="{59563378-38F8-4CB3-AF99-2C56FCF55404}"/>
          </ac:spMkLst>
        </pc:spChg>
      </pc:sldChg>
      <pc:sldChg chg="del">
        <pc:chgData name="DINH CHI CONG 20193996" userId="7e8c7395-f173-4154-8430-589656f15925" providerId="ADAL" clId="{0FCF01CE-052D-4648-B282-B29124F08D6B}" dt="2021-12-24T12:21:56.278" v="163" actId="47"/>
        <pc:sldMkLst>
          <pc:docMk/>
          <pc:sldMk cId="227656933" sldId="274"/>
        </pc:sldMkLst>
      </pc:sldChg>
      <pc:sldChg chg="modSp mod">
        <pc:chgData name="DINH CHI CONG 20193996" userId="7e8c7395-f173-4154-8430-589656f15925" providerId="ADAL" clId="{0FCF01CE-052D-4648-B282-B29124F08D6B}" dt="2021-12-24T12:21:44.030" v="158" actId="20577"/>
        <pc:sldMkLst>
          <pc:docMk/>
          <pc:sldMk cId="3323321771" sldId="275"/>
        </pc:sldMkLst>
        <pc:spChg chg="mod">
          <ac:chgData name="DINH CHI CONG 20193996" userId="7e8c7395-f173-4154-8430-589656f15925" providerId="ADAL" clId="{0FCF01CE-052D-4648-B282-B29124F08D6B}" dt="2021-12-24T12:21:44.030" v="158" actId="20577"/>
          <ac:spMkLst>
            <pc:docMk/>
            <pc:sldMk cId="3323321771" sldId="275"/>
            <ac:spMk id="4" creationId="{59563378-38F8-4CB3-AF99-2C56FCF55404}"/>
          </ac:spMkLst>
        </pc:spChg>
      </pc:sldChg>
      <pc:sldChg chg="modSp mod">
        <pc:chgData name="DINH CHI CONG 20193996" userId="7e8c7395-f173-4154-8430-589656f15925" providerId="ADAL" clId="{0FCF01CE-052D-4648-B282-B29124F08D6B}" dt="2021-12-24T12:21:46.953" v="159" actId="20577"/>
        <pc:sldMkLst>
          <pc:docMk/>
          <pc:sldMk cId="1271696195" sldId="276"/>
        </pc:sldMkLst>
        <pc:spChg chg="mod">
          <ac:chgData name="DINH CHI CONG 20193996" userId="7e8c7395-f173-4154-8430-589656f15925" providerId="ADAL" clId="{0FCF01CE-052D-4648-B282-B29124F08D6B}" dt="2021-12-24T12:21:46.953" v="159" actId="20577"/>
          <ac:spMkLst>
            <pc:docMk/>
            <pc:sldMk cId="1271696195" sldId="276"/>
            <ac:spMk id="4" creationId="{59563378-38F8-4CB3-AF99-2C56FCF55404}"/>
          </ac:spMkLst>
        </pc:spChg>
      </pc:sldChg>
      <pc:sldChg chg="add ord">
        <pc:chgData name="DINH CHI CONG 20193996" userId="7e8c7395-f173-4154-8430-589656f15925" providerId="ADAL" clId="{0FCF01CE-052D-4648-B282-B29124F08D6B}" dt="2021-12-24T12:21:55.336" v="162"/>
        <pc:sldMkLst>
          <pc:docMk/>
          <pc:sldMk cId="3927333642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19556" y="2435290"/>
            <a:ext cx="4404228" cy="3117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4800" dirty="0" err="1"/>
              <a:t>Cảm</a:t>
            </a:r>
            <a:r>
              <a:rPr lang="vi-VN" sz="4800" dirty="0"/>
              <a:t> ơn cô và các </a:t>
            </a:r>
            <a:r>
              <a:rPr lang="vi-VN" sz="4800" dirty="0" err="1"/>
              <a:t>bạn</a:t>
            </a:r>
            <a:r>
              <a:rPr lang="vi-VN" sz="4800" dirty="0"/>
              <a:t> </a:t>
            </a:r>
            <a:r>
              <a:rPr lang="vi-VN" sz="4800" dirty="0" err="1"/>
              <a:t>đã</a:t>
            </a:r>
            <a:r>
              <a:rPr lang="vi-VN" sz="4800" dirty="0"/>
              <a:t> </a:t>
            </a:r>
            <a:r>
              <a:rPr lang="vi-VN" sz="4800" dirty="0" err="1"/>
              <a:t>lắng</a:t>
            </a:r>
            <a:r>
              <a:rPr lang="vi-VN" sz="4800" dirty="0"/>
              <a:t> nghe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6" y="1712105"/>
            <a:ext cx="8173617" cy="2127504"/>
          </a:xfrm>
        </p:spPr>
        <p:txBody>
          <a:bodyPr/>
          <a:lstStyle/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và khai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A933F0-BFD6-4D53-A1A0-92C63D4E1A1B}"/>
              </a:ext>
            </a:extLst>
          </p:cNvPr>
          <p:cNvSpPr txBox="1">
            <a:spLocks/>
          </p:cNvSpPr>
          <p:nvPr/>
        </p:nvSpPr>
        <p:spPr>
          <a:xfrm>
            <a:off x="180390" y="3839609"/>
            <a:ext cx="8173617" cy="21275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38367" y="2492757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detection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338367" y="351645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 err="1"/>
              <a:t>Nhóm</a:t>
            </a:r>
            <a:r>
              <a:rPr lang="vi-VN" sz="2800" b="0" dirty="0"/>
              <a:t> 20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Thành</a:t>
            </a:r>
            <a:r>
              <a:rPr lang="vi-VN" dirty="0"/>
              <a:t> viên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Đinh </a:t>
            </a:r>
            <a:r>
              <a:rPr lang="en-US" dirty="0" err="1"/>
              <a:t>Chí</a:t>
            </a:r>
            <a:r>
              <a:rPr lang="en-US" dirty="0"/>
              <a:t> Công 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20193996</a:t>
            </a:r>
            <a:endParaRPr lang="en-US" dirty="0"/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20194168</a:t>
            </a:r>
          </a:p>
          <a:p>
            <a:r>
              <a:rPr lang="vi-VN" dirty="0" err="1">
                <a:solidFill>
                  <a:srgbClr val="000000"/>
                </a:solidFill>
                <a:latin typeface="Open Sans"/>
              </a:rPr>
              <a:t>Bùi</a:t>
            </a:r>
            <a:r>
              <a:rPr lang="vi-VN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Open Sans"/>
              </a:rPr>
              <a:t>Tiến</a:t>
            </a:r>
            <a:r>
              <a:rPr lang="vi-VN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Open Sans"/>
              </a:rPr>
              <a:t>Đạt</a:t>
            </a:r>
            <a:endParaRPr lang="vi-VN" dirty="0">
              <a:solidFill>
                <a:srgbClr val="000000"/>
              </a:solidFill>
              <a:latin typeface="Open Sans"/>
            </a:endParaRPr>
          </a:p>
          <a:p>
            <a:r>
              <a:rPr lang="vi-VN" dirty="0" err="1">
                <a:solidFill>
                  <a:srgbClr val="000000"/>
                </a:solidFill>
                <a:latin typeface="Open Sans"/>
              </a:rPr>
              <a:t>Nguyễn</a:t>
            </a:r>
            <a:r>
              <a:rPr lang="vi-VN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Open Sans"/>
              </a:rPr>
              <a:t>Đức</a:t>
            </a:r>
            <a:r>
              <a:rPr lang="vi-VN" dirty="0">
                <a:solidFill>
                  <a:srgbClr val="000000"/>
                </a:solidFill>
                <a:latin typeface="Open Sans"/>
              </a:rPr>
              <a:t> Anh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vi-VN" sz="2800" dirty="0" err="1">
                <a:solidFill>
                  <a:srgbClr val="000000"/>
                </a:solidFill>
                <a:latin typeface="Open Sans"/>
              </a:rPr>
              <a:t>Giới</a:t>
            </a:r>
            <a:r>
              <a:rPr lang="vi-VN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Open Sans"/>
              </a:rPr>
              <a:t>thiệu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vi-VN" dirty="0" err="1">
                <a:latin typeface="Open Sans"/>
              </a:rPr>
              <a:t>Giới</a:t>
            </a:r>
            <a:r>
              <a:rPr lang="vi-VN" dirty="0">
                <a:latin typeface="Open Sans"/>
              </a:rPr>
              <a:t> </a:t>
            </a:r>
            <a:r>
              <a:rPr lang="vi-VN" dirty="0" err="1">
                <a:latin typeface="Open Sans"/>
              </a:rPr>
              <a:t>thiệu</a:t>
            </a:r>
            <a:endParaRPr lang="en-US" sz="2800" dirty="0">
              <a:latin typeface="Open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3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en-US" sz="2800" dirty="0">
              <a:latin typeface="Open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vi-VN" dirty="0" err="1">
                <a:latin typeface="Open Sans"/>
              </a:rPr>
              <a:t>Giới</a:t>
            </a:r>
            <a:r>
              <a:rPr lang="vi-VN" dirty="0">
                <a:latin typeface="Open Sans"/>
              </a:rPr>
              <a:t> </a:t>
            </a:r>
            <a:r>
              <a:rPr lang="vi-VN" dirty="0" err="1">
                <a:latin typeface="Open Sans"/>
              </a:rPr>
              <a:t>thiệu</a:t>
            </a:r>
            <a:endParaRPr lang="en-US" sz="2800" dirty="0">
              <a:latin typeface="Open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9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 </a:t>
            </a:r>
            <a:r>
              <a:rPr lang="vi-VN" sz="2800" dirty="0" err="1">
                <a:solidFill>
                  <a:srgbClr val="000000"/>
                </a:solidFill>
                <a:latin typeface="Open Sans"/>
              </a:rPr>
              <a:t>Giới</a:t>
            </a:r>
            <a:r>
              <a:rPr lang="vi-VN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Open Sans"/>
              </a:rPr>
              <a:t>thiệu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III. Mô </a:t>
            </a:r>
            <a:r>
              <a:rPr lang="vi-VN" dirty="0" err="1"/>
              <a:t>hình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/>
              <a:t>Kết quả và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marL="571500" indent="-571500">
              <a:buAutoNum type="romanUcPeriod" startAt="4"/>
            </a:pP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118</Words>
  <Application>Microsoft Office PowerPoint</Application>
  <PresentationFormat>Trình chiếu Trên màn hình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</vt:lpstr>
      <vt:lpstr>Open Sans</vt:lpstr>
      <vt:lpstr>Office Theme</vt:lpstr>
      <vt:lpstr>Bản trình bày PowerPoint</vt:lpstr>
      <vt:lpstr>Bài tập lớn  Học máy và khai phá dữ liệu</vt:lpstr>
      <vt:lpstr>Bản trình bày PowerPoint</vt:lpstr>
      <vt:lpstr>Thành viên</vt:lpstr>
      <vt:lpstr>Mục lục</vt:lpstr>
      <vt:lpstr>I. Giới thiệu</vt:lpstr>
      <vt:lpstr>I. Giới thiệu</vt:lpstr>
      <vt:lpstr>I. Giới thiệu</vt:lpstr>
      <vt:lpstr>Mục lục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DINH CHI CONG 20193996</cp:lastModifiedBy>
  <cp:revision>9</cp:revision>
  <dcterms:created xsi:type="dcterms:W3CDTF">2021-05-28T04:32:29Z</dcterms:created>
  <dcterms:modified xsi:type="dcterms:W3CDTF">2021-12-24T12:22:06Z</dcterms:modified>
</cp:coreProperties>
</file>