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56" r:id="rId3"/>
    <p:sldId id="257" r:id="rId4"/>
    <p:sldId id="260" r:id="rId5"/>
    <p:sldId id="265" r:id="rId6"/>
    <p:sldId id="261" r:id="rId7"/>
    <p:sldId id="258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CHI CONG 20193996" userId="7e8c7395-f173-4154-8430-589656f15925" providerId="ADAL" clId="{0C2097C4-7889-40AF-BDDD-302EAB254458}"/>
    <pc:docChg chg="addSld modSld sldOrd">
      <pc:chgData name="DINH CHI CONG 20193996" userId="7e8c7395-f173-4154-8430-589656f15925" providerId="ADAL" clId="{0C2097C4-7889-40AF-BDDD-302EAB254458}" dt="2021-12-27T14:42:18.393" v="80" actId="207"/>
      <pc:docMkLst>
        <pc:docMk/>
      </pc:docMkLst>
      <pc:sldChg chg="modSp mod">
        <pc:chgData name="DINH CHI CONG 20193996" userId="7e8c7395-f173-4154-8430-589656f15925" providerId="ADAL" clId="{0C2097C4-7889-40AF-BDDD-302EAB254458}" dt="2021-12-27T14:39:58.868" v="3" actId="1076"/>
        <pc:sldMkLst>
          <pc:docMk/>
          <pc:sldMk cId="1234004128" sldId="256"/>
        </pc:sldMkLst>
        <pc:spChg chg="mod">
          <ac:chgData name="DINH CHI CONG 20193996" userId="7e8c7395-f173-4154-8430-589656f15925" providerId="ADAL" clId="{0C2097C4-7889-40AF-BDDD-302EAB254458}" dt="2021-12-27T14:39:58.868" v="3" actId="1076"/>
          <ac:spMkLst>
            <pc:docMk/>
            <pc:sldMk cId="1234004128" sldId="256"/>
            <ac:spMk id="4" creationId="{5642BA63-383F-45B9-939A-7A3B792A60C4}"/>
          </ac:spMkLst>
        </pc:spChg>
      </pc:sldChg>
      <pc:sldChg chg="modSp mod">
        <pc:chgData name="DINH CHI CONG 20193996" userId="7e8c7395-f173-4154-8430-589656f15925" providerId="ADAL" clId="{0C2097C4-7889-40AF-BDDD-302EAB254458}" dt="2021-12-27T14:40:51.639" v="42" actId="20577"/>
        <pc:sldMkLst>
          <pc:docMk/>
          <pc:sldMk cId="743172911" sldId="257"/>
        </pc:sldMkLst>
        <pc:spChg chg="mod">
          <ac:chgData name="DINH CHI CONG 20193996" userId="7e8c7395-f173-4154-8430-589656f15925" providerId="ADAL" clId="{0C2097C4-7889-40AF-BDDD-302EAB254458}" dt="2021-12-27T14:40:29.760" v="25" actId="20577"/>
          <ac:spMkLst>
            <pc:docMk/>
            <pc:sldMk cId="743172911" sldId="257"/>
            <ac:spMk id="3" creationId="{5702E00C-3125-4CD1-A5F8-64723BF48E3E}"/>
          </ac:spMkLst>
        </pc:spChg>
        <pc:spChg chg="mod">
          <ac:chgData name="DINH CHI CONG 20193996" userId="7e8c7395-f173-4154-8430-589656f15925" providerId="ADAL" clId="{0C2097C4-7889-40AF-BDDD-302EAB254458}" dt="2021-12-27T14:40:51.639" v="42" actId="20577"/>
          <ac:spMkLst>
            <pc:docMk/>
            <pc:sldMk cId="743172911" sldId="257"/>
            <ac:spMk id="4" creationId="{72BF49D9-2FCE-4950-8B1C-F580CC18F4C9}"/>
          </ac:spMkLst>
        </pc:spChg>
      </pc:sldChg>
      <pc:sldChg chg="modSp mod">
        <pc:chgData name="DINH CHI CONG 20193996" userId="7e8c7395-f173-4154-8430-589656f15925" providerId="ADAL" clId="{0C2097C4-7889-40AF-BDDD-302EAB254458}" dt="2021-12-27T14:41:28.447" v="57" actId="20577"/>
        <pc:sldMkLst>
          <pc:docMk/>
          <pc:sldMk cId="221433772" sldId="260"/>
        </pc:sldMkLst>
        <pc:spChg chg="mod">
          <ac:chgData name="DINH CHI CONG 20193996" userId="7e8c7395-f173-4154-8430-589656f15925" providerId="ADAL" clId="{0C2097C4-7889-40AF-BDDD-302EAB254458}" dt="2021-12-27T14:41:28.447" v="57" actId="20577"/>
          <ac:spMkLst>
            <pc:docMk/>
            <pc:sldMk cId="221433772" sldId="260"/>
            <ac:spMk id="2" creationId="{EF9B3AB5-95DF-4273-871C-843529DB7255}"/>
          </ac:spMkLst>
        </pc:spChg>
        <pc:spChg chg="mod">
          <ac:chgData name="DINH CHI CONG 20193996" userId="7e8c7395-f173-4154-8430-589656f15925" providerId="ADAL" clId="{0C2097C4-7889-40AF-BDDD-302EAB254458}" dt="2021-12-27T14:41:06.766" v="43"/>
          <ac:spMkLst>
            <pc:docMk/>
            <pc:sldMk cId="221433772" sldId="260"/>
            <ac:spMk id="3" creationId="{3573E091-9DCD-4DE7-96D1-A93E44E0F5B9}"/>
          </ac:spMkLst>
        </pc:spChg>
      </pc:sldChg>
      <pc:sldChg chg="modSp add mod ord">
        <pc:chgData name="DINH CHI CONG 20193996" userId="7e8c7395-f173-4154-8430-589656f15925" providerId="ADAL" clId="{0C2097C4-7889-40AF-BDDD-302EAB254458}" dt="2021-12-27T14:42:18.393" v="80" actId="207"/>
        <pc:sldMkLst>
          <pc:docMk/>
          <pc:sldMk cId="804410850" sldId="265"/>
        </pc:sldMkLst>
        <pc:spChg chg="mod">
          <ac:chgData name="DINH CHI CONG 20193996" userId="7e8c7395-f173-4154-8430-589656f15925" providerId="ADAL" clId="{0C2097C4-7889-40AF-BDDD-302EAB254458}" dt="2021-12-27T14:42:00.383" v="78" actId="20577"/>
          <ac:spMkLst>
            <pc:docMk/>
            <pc:sldMk cId="804410850" sldId="265"/>
            <ac:spMk id="2" creationId="{C7A5D019-96A4-4D1E-AFB5-09D65C86E12D}"/>
          </ac:spMkLst>
        </pc:spChg>
        <pc:spChg chg="mod">
          <ac:chgData name="DINH CHI CONG 20193996" userId="7e8c7395-f173-4154-8430-589656f15925" providerId="ADAL" clId="{0C2097C4-7889-40AF-BDDD-302EAB254458}" dt="2021-12-27T14:42:18.393" v="80" actId="207"/>
          <ac:spMkLst>
            <pc:docMk/>
            <pc:sldMk cId="804410850" sldId="265"/>
            <ac:spMk id="3" creationId="{A5726603-7893-4AE0-9532-68058044B6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t>12/27/2021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12/27/2021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t>12/27/2021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12/27/2021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12/27/2021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12/27/2021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2BA63-383F-45B9-939A-7A3B792A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3" y="2023307"/>
            <a:ext cx="8602825" cy="1934307"/>
          </a:xfrm>
        </p:spPr>
        <p:txBody>
          <a:bodyPr/>
          <a:lstStyle/>
          <a:p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br>
              <a:rPr lang="vi-VN" dirty="0"/>
            </a:b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và khai </a:t>
            </a:r>
            <a:r>
              <a:rPr lang="vi-VN" dirty="0" err="1"/>
              <a:t>phá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386634" y="2219413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dirty="0"/>
              <a:t>OBJECT DETECTION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386634" y="3365399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sz="2800" b="0" dirty="0"/>
              <a:t>NHÓM 13</a:t>
            </a:r>
            <a:endParaRPr lang="en-US" sz="2800" b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Thành</a:t>
            </a:r>
            <a:r>
              <a:rPr lang="vi-VN" dirty="0"/>
              <a:t> viên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Đinh </a:t>
            </a:r>
            <a:r>
              <a:rPr lang="en-US" dirty="0" err="1"/>
              <a:t>Chí</a:t>
            </a:r>
            <a:r>
              <a:rPr lang="en-US" dirty="0"/>
              <a:t> Công 20193996</a:t>
            </a:r>
          </a:p>
          <a:p>
            <a:r>
              <a:rPr lang="en-US" dirty="0" err="1"/>
              <a:t>Ngô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20194168</a:t>
            </a:r>
          </a:p>
          <a:p>
            <a:r>
              <a:rPr lang="en-US" dirty="0" err="1"/>
              <a:t>Bùi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Đạt</a:t>
            </a:r>
            <a:endParaRPr lang="en-US" dirty="0"/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Anh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lục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800" b="1" dirty="0">
                <a:solidFill>
                  <a:srgbClr val="FF0000"/>
                </a:solidFill>
                <a:latin typeface="Open Sans"/>
              </a:rPr>
              <a:t>I. </a:t>
            </a:r>
            <a:r>
              <a:rPr lang="vi-VN" sz="2800" b="1" dirty="0" err="1">
                <a:solidFill>
                  <a:srgbClr val="FF0000"/>
                </a:solidFill>
                <a:latin typeface="Open Sans"/>
              </a:rPr>
              <a:t>Giới</a:t>
            </a:r>
            <a:r>
              <a:rPr lang="vi-VN" sz="2800" b="1" dirty="0">
                <a:solidFill>
                  <a:srgbClr val="FF0000"/>
                </a:solidFill>
                <a:latin typeface="Open Sans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Open Sans"/>
              </a:rPr>
              <a:t>thiệu</a:t>
            </a:r>
            <a:endParaRPr lang="en-US" sz="2800" b="1" dirty="0">
              <a:solidFill>
                <a:srgbClr val="FF0000"/>
              </a:solidFill>
              <a:latin typeface="Open Sans"/>
            </a:endParaRPr>
          </a:p>
          <a:p>
            <a:pPr marL="0" indent="0">
              <a:buNone/>
            </a:pPr>
            <a:r>
              <a:rPr lang="en-US" dirty="0"/>
              <a:t>II.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III. Mô </a:t>
            </a:r>
            <a:r>
              <a:rPr lang="vi-VN" dirty="0" err="1"/>
              <a:t>hình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/>
              <a:t>Kết quả và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tham </a:t>
            </a:r>
            <a:r>
              <a:rPr lang="vi-VN" dirty="0" err="1"/>
              <a:t>khảo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1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7CB842-AD15-4F5A-8EF5-EBD6CE5F54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8E1B1-D9CD-415A-BCE5-B57F39B2F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941D0-D074-43AE-8875-C4BDC98A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A00-8B5A-4B5F-AE21-CF0691D6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FE0E-299A-46D8-9DF7-2C84CBBC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22B1B2EF-F9E2-4625-AD70-EE979A3EA52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B7570B9-F44D-4F61-BF1F-C3F752BCAAB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4E653-E636-4EED-9A37-BC263FE8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0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69</Words>
  <Application>Microsoft Office PowerPoint</Application>
  <PresentationFormat>Màn hình rộng</PresentationFormat>
  <Paragraphs>24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</vt:lpstr>
      <vt:lpstr>Open Sans</vt:lpstr>
      <vt:lpstr>Office Theme</vt:lpstr>
      <vt:lpstr>Bản trình bày PowerPoint</vt:lpstr>
      <vt:lpstr>Bài tập lớn  Học máy và khai phá dữ liệu</vt:lpstr>
      <vt:lpstr>Bản trình bày PowerPoint</vt:lpstr>
      <vt:lpstr>Thành viên</vt:lpstr>
      <vt:lpstr>Mục lục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DINH CHI CONG 20193996</cp:lastModifiedBy>
  <cp:revision>5</cp:revision>
  <dcterms:created xsi:type="dcterms:W3CDTF">2021-05-28T04:32:29Z</dcterms:created>
  <dcterms:modified xsi:type="dcterms:W3CDTF">2021-12-27T14:42:20Z</dcterms:modified>
</cp:coreProperties>
</file>