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259" r:id="rId2"/>
    <p:sldId id="256" r:id="rId3"/>
    <p:sldId id="257" r:id="rId4"/>
    <p:sldId id="260" r:id="rId5"/>
    <p:sldId id="265" r:id="rId6"/>
    <p:sldId id="294" r:id="rId7"/>
    <p:sldId id="266" r:id="rId8"/>
    <p:sldId id="267" r:id="rId9"/>
    <p:sldId id="282" r:id="rId10"/>
    <p:sldId id="269" r:id="rId11"/>
    <p:sldId id="271" r:id="rId12"/>
    <p:sldId id="272" r:id="rId13"/>
    <p:sldId id="274" r:id="rId14"/>
    <p:sldId id="283" r:id="rId15"/>
    <p:sldId id="258" r:id="rId16"/>
    <p:sldId id="275" r:id="rId17"/>
    <p:sldId id="276" r:id="rId18"/>
    <p:sldId id="277" r:id="rId19"/>
    <p:sldId id="286" r:id="rId20"/>
    <p:sldId id="287" r:id="rId21"/>
    <p:sldId id="288" r:id="rId22"/>
    <p:sldId id="289" r:id="rId23"/>
    <p:sldId id="291" r:id="rId24"/>
    <p:sldId id="290" r:id="rId25"/>
    <p:sldId id="285" r:id="rId26"/>
    <p:sldId id="278" r:id="rId27"/>
    <p:sldId id="279" r:id="rId28"/>
    <p:sldId id="284" r:id="rId29"/>
    <p:sldId id="280" r:id="rId30"/>
    <p:sldId id="293" r:id="rId31"/>
    <p:sldId id="292" r:id="rId32"/>
    <p:sldId id="281" r:id="rId33"/>
    <p:sldId id="262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2097C4-7889-40AF-BDDD-302EAB254458}" v="48" dt="2022-01-04T23:18:59.3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>
        <p:scale>
          <a:sx n="80" d="100"/>
          <a:sy n="80" d="100"/>
        </p:scale>
        <p:origin x="48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NH CHI CONG 20193996" userId="7e8c7395-f173-4154-8430-589656f15925" providerId="ADAL" clId="{0C2097C4-7889-40AF-BDDD-302EAB254458}"/>
    <pc:docChg chg="undo redo custSel addSld delSld modSld sldOrd">
      <pc:chgData name="DINH CHI CONG 20193996" userId="7e8c7395-f173-4154-8430-589656f15925" providerId="ADAL" clId="{0C2097C4-7889-40AF-BDDD-302EAB254458}" dt="2022-01-04T23:42:44.841" v="3842" actId="14100"/>
      <pc:docMkLst>
        <pc:docMk/>
      </pc:docMkLst>
      <pc:sldChg chg="modSp mod">
        <pc:chgData name="DINH CHI CONG 20193996" userId="7e8c7395-f173-4154-8430-589656f15925" providerId="ADAL" clId="{0C2097C4-7889-40AF-BDDD-302EAB254458}" dt="2021-12-27T14:39:58.868" v="3" actId="1076"/>
        <pc:sldMkLst>
          <pc:docMk/>
          <pc:sldMk cId="1234004128" sldId="256"/>
        </pc:sldMkLst>
        <pc:spChg chg="mod">
          <ac:chgData name="DINH CHI CONG 20193996" userId="7e8c7395-f173-4154-8430-589656f15925" providerId="ADAL" clId="{0C2097C4-7889-40AF-BDDD-302EAB254458}" dt="2021-12-27T14:39:58.868" v="3" actId="1076"/>
          <ac:spMkLst>
            <pc:docMk/>
            <pc:sldMk cId="1234004128" sldId="256"/>
            <ac:spMk id="4" creationId="{5642BA63-383F-45B9-939A-7A3B792A60C4}"/>
          </ac:spMkLst>
        </pc:spChg>
      </pc:sldChg>
      <pc:sldChg chg="modSp mod">
        <pc:chgData name="DINH CHI CONG 20193996" userId="7e8c7395-f173-4154-8430-589656f15925" providerId="ADAL" clId="{0C2097C4-7889-40AF-BDDD-302EAB254458}" dt="2022-01-04T22:36:32.446" v="3499" actId="14100"/>
        <pc:sldMkLst>
          <pc:docMk/>
          <pc:sldMk cId="743172911" sldId="257"/>
        </pc:sldMkLst>
        <pc:spChg chg="mod">
          <ac:chgData name="DINH CHI CONG 20193996" userId="7e8c7395-f173-4154-8430-589656f15925" providerId="ADAL" clId="{0C2097C4-7889-40AF-BDDD-302EAB254458}" dt="2021-12-27T14:40:29.760" v="25" actId="20577"/>
          <ac:spMkLst>
            <pc:docMk/>
            <pc:sldMk cId="743172911" sldId="257"/>
            <ac:spMk id="3" creationId="{5702E00C-3125-4CD1-A5F8-64723BF48E3E}"/>
          </ac:spMkLst>
        </pc:spChg>
        <pc:spChg chg="mod">
          <ac:chgData name="DINH CHI CONG 20193996" userId="7e8c7395-f173-4154-8430-589656f15925" providerId="ADAL" clId="{0C2097C4-7889-40AF-BDDD-302EAB254458}" dt="2022-01-04T22:36:32.446" v="3499" actId="14100"/>
          <ac:spMkLst>
            <pc:docMk/>
            <pc:sldMk cId="743172911" sldId="257"/>
            <ac:spMk id="4" creationId="{72BF49D9-2FCE-4950-8B1C-F580CC18F4C9}"/>
          </ac:spMkLst>
        </pc:spChg>
      </pc:sldChg>
      <pc:sldChg chg="addSp modSp mod ord">
        <pc:chgData name="DINH CHI CONG 20193996" userId="7e8c7395-f173-4154-8430-589656f15925" providerId="ADAL" clId="{0C2097C4-7889-40AF-BDDD-302EAB254458}" dt="2022-01-04T13:54:06.268" v="1280" actId="1076"/>
        <pc:sldMkLst>
          <pc:docMk/>
          <pc:sldMk cId="3505952789" sldId="258"/>
        </pc:sldMkLst>
        <pc:spChg chg="mod">
          <ac:chgData name="DINH CHI CONG 20193996" userId="7e8c7395-f173-4154-8430-589656f15925" providerId="ADAL" clId="{0C2097C4-7889-40AF-BDDD-302EAB254458}" dt="2022-01-04T10:53:52.040" v="1092" actId="20577"/>
          <ac:spMkLst>
            <pc:docMk/>
            <pc:sldMk cId="3505952789" sldId="258"/>
            <ac:spMk id="2" creationId="{C7A5D019-96A4-4D1E-AFB5-09D65C86E12D}"/>
          </ac:spMkLst>
        </pc:spChg>
        <pc:spChg chg="mod">
          <ac:chgData name="DINH CHI CONG 20193996" userId="7e8c7395-f173-4154-8430-589656f15925" providerId="ADAL" clId="{0C2097C4-7889-40AF-BDDD-302EAB254458}" dt="2022-01-04T13:53:59.280" v="1277" actId="20577"/>
          <ac:spMkLst>
            <pc:docMk/>
            <pc:sldMk cId="3505952789" sldId="258"/>
            <ac:spMk id="3" creationId="{A5726603-7893-4AE0-9532-68058044B69D}"/>
          </ac:spMkLst>
        </pc:spChg>
        <pc:picChg chg="add mod">
          <ac:chgData name="DINH CHI CONG 20193996" userId="7e8c7395-f173-4154-8430-589656f15925" providerId="ADAL" clId="{0C2097C4-7889-40AF-BDDD-302EAB254458}" dt="2022-01-04T13:54:06.268" v="1280" actId="1076"/>
          <ac:picMkLst>
            <pc:docMk/>
            <pc:sldMk cId="3505952789" sldId="258"/>
            <ac:picMk id="4" creationId="{07B77EA4-FBA5-41EA-8411-7906F6D5C5B6}"/>
          </ac:picMkLst>
        </pc:picChg>
      </pc:sldChg>
      <pc:sldChg chg="modSp mod">
        <pc:chgData name="DINH CHI CONG 20193996" userId="7e8c7395-f173-4154-8430-589656f15925" providerId="ADAL" clId="{0C2097C4-7889-40AF-BDDD-302EAB254458}" dt="2022-01-04T23:19:28.780" v="3703" actId="20577"/>
        <pc:sldMkLst>
          <pc:docMk/>
          <pc:sldMk cId="221433772" sldId="260"/>
        </pc:sldMkLst>
        <pc:spChg chg="mod">
          <ac:chgData name="DINH CHI CONG 20193996" userId="7e8c7395-f173-4154-8430-589656f15925" providerId="ADAL" clId="{0C2097C4-7889-40AF-BDDD-302EAB254458}" dt="2021-12-27T14:41:28.447" v="57" actId="20577"/>
          <ac:spMkLst>
            <pc:docMk/>
            <pc:sldMk cId="221433772" sldId="260"/>
            <ac:spMk id="2" creationId="{EF9B3AB5-95DF-4273-871C-843529DB7255}"/>
          </ac:spMkLst>
        </pc:spChg>
        <pc:spChg chg="mod">
          <ac:chgData name="DINH CHI CONG 20193996" userId="7e8c7395-f173-4154-8430-589656f15925" providerId="ADAL" clId="{0C2097C4-7889-40AF-BDDD-302EAB254458}" dt="2022-01-04T23:19:28.780" v="3703" actId="20577"/>
          <ac:spMkLst>
            <pc:docMk/>
            <pc:sldMk cId="221433772" sldId="260"/>
            <ac:spMk id="3" creationId="{3573E091-9DCD-4DE7-96D1-A93E44E0F5B9}"/>
          </ac:spMkLst>
        </pc:spChg>
      </pc:sldChg>
      <pc:sldChg chg="del">
        <pc:chgData name="DINH CHI CONG 20193996" userId="7e8c7395-f173-4154-8430-589656f15925" providerId="ADAL" clId="{0C2097C4-7889-40AF-BDDD-302EAB254458}" dt="2022-01-04T22:30:37.324" v="3143" actId="47"/>
        <pc:sldMkLst>
          <pc:docMk/>
          <pc:sldMk cId="64084651" sldId="261"/>
        </pc:sldMkLst>
      </pc:sldChg>
      <pc:sldChg chg="modSp mod">
        <pc:chgData name="DINH CHI CONG 20193996" userId="7e8c7395-f173-4154-8430-589656f15925" providerId="ADAL" clId="{0C2097C4-7889-40AF-BDDD-302EAB254458}" dt="2022-01-04T22:30:25.043" v="3140" actId="14100"/>
        <pc:sldMkLst>
          <pc:docMk/>
          <pc:sldMk cId="2790627162" sldId="262"/>
        </pc:sldMkLst>
        <pc:spChg chg="mod">
          <ac:chgData name="DINH CHI CONG 20193996" userId="7e8c7395-f173-4154-8430-589656f15925" providerId="ADAL" clId="{0C2097C4-7889-40AF-BDDD-302EAB254458}" dt="2022-01-04T22:30:25.043" v="3140" actId="14100"/>
          <ac:spMkLst>
            <pc:docMk/>
            <pc:sldMk cId="2790627162" sldId="262"/>
            <ac:spMk id="2" creationId="{5945A2BB-ABB6-48FB-A491-502474D93E34}"/>
          </ac:spMkLst>
        </pc:spChg>
      </pc:sldChg>
      <pc:sldChg chg="del">
        <pc:chgData name="DINH CHI CONG 20193996" userId="7e8c7395-f173-4154-8430-589656f15925" providerId="ADAL" clId="{0C2097C4-7889-40AF-BDDD-302EAB254458}" dt="2022-01-04T22:30:30.725" v="3142" actId="47"/>
        <pc:sldMkLst>
          <pc:docMk/>
          <pc:sldMk cId="485500544" sldId="263"/>
        </pc:sldMkLst>
      </pc:sldChg>
      <pc:sldChg chg="del">
        <pc:chgData name="DINH CHI CONG 20193996" userId="7e8c7395-f173-4154-8430-589656f15925" providerId="ADAL" clId="{0C2097C4-7889-40AF-BDDD-302EAB254458}" dt="2022-01-04T22:30:27.450" v="3141" actId="47"/>
        <pc:sldMkLst>
          <pc:docMk/>
          <pc:sldMk cId="2287700220" sldId="264"/>
        </pc:sldMkLst>
      </pc:sldChg>
      <pc:sldChg chg="modSp add mod ord">
        <pc:chgData name="DINH CHI CONG 20193996" userId="7e8c7395-f173-4154-8430-589656f15925" providerId="ADAL" clId="{0C2097C4-7889-40AF-BDDD-302EAB254458}" dt="2022-01-04T19:06:43.330" v="2402" actId="20577"/>
        <pc:sldMkLst>
          <pc:docMk/>
          <pc:sldMk cId="804410850" sldId="265"/>
        </pc:sldMkLst>
        <pc:spChg chg="mod">
          <ac:chgData name="DINH CHI CONG 20193996" userId="7e8c7395-f173-4154-8430-589656f15925" providerId="ADAL" clId="{0C2097C4-7889-40AF-BDDD-302EAB254458}" dt="2021-12-27T14:42:00.383" v="78" actId="20577"/>
          <ac:spMkLst>
            <pc:docMk/>
            <pc:sldMk cId="804410850" sldId="265"/>
            <ac:spMk id="2" creationId="{C7A5D019-96A4-4D1E-AFB5-09D65C86E12D}"/>
          </ac:spMkLst>
        </pc:spChg>
        <pc:spChg chg="mod">
          <ac:chgData name="DINH CHI CONG 20193996" userId="7e8c7395-f173-4154-8430-589656f15925" providerId="ADAL" clId="{0C2097C4-7889-40AF-BDDD-302EAB254458}" dt="2022-01-04T19:06:43.330" v="2402" actId="20577"/>
          <ac:spMkLst>
            <pc:docMk/>
            <pc:sldMk cId="804410850" sldId="265"/>
            <ac:spMk id="3" creationId="{A5726603-7893-4AE0-9532-68058044B69D}"/>
          </ac:spMkLst>
        </pc:spChg>
      </pc:sldChg>
      <pc:sldChg chg="addSp modSp add mod">
        <pc:chgData name="DINH CHI CONG 20193996" userId="7e8c7395-f173-4154-8430-589656f15925" providerId="ADAL" clId="{0C2097C4-7889-40AF-BDDD-302EAB254458}" dt="2022-01-04T23:21:03.420" v="3756" actId="1076"/>
        <pc:sldMkLst>
          <pc:docMk/>
          <pc:sldMk cId="3974134984" sldId="266"/>
        </pc:sldMkLst>
        <pc:spChg chg="mod">
          <ac:chgData name="DINH CHI CONG 20193996" userId="7e8c7395-f173-4154-8430-589656f15925" providerId="ADAL" clId="{0C2097C4-7889-40AF-BDDD-302EAB254458}" dt="2022-01-04T10:26:50.764" v="83" actId="368"/>
          <ac:spMkLst>
            <pc:docMk/>
            <pc:sldMk cId="3974134984" sldId="266"/>
            <ac:spMk id="2" creationId="{C7A5D019-96A4-4D1E-AFB5-09D65C86E12D}"/>
          </ac:spMkLst>
        </pc:spChg>
        <pc:spChg chg="mod">
          <ac:chgData name="DINH CHI CONG 20193996" userId="7e8c7395-f173-4154-8430-589656f15925" providerId="ADAL" clId="{0C2097C4-7889-40AF-BDDD-302EAB254458}" dt="2022-01-04T23:20:59.794" v="3754" actId="20577"/>
          <ac:spMkLst>
            <pc:docMk/>
            <pc:sldMk cId="3974134984" sldId="266"/>
            <ac:spMk id="3" creationId="{A5726603-7893-4AE0-9532-68058044B69D}"/>
          </ac:spMkLst>
        </pc:spChg>
        <pc:picChg chg="add mod">
          <ac:chgData name="DINH CHI CONG 20193996" userId="7e8c7395-f173-4154-8430-589656f15925" providerId="ADAL" clId="{0C2097C4-7889-40AF-BDDD-302EAB254458}" dt="2022-01-04T23:21:03.420" v="3756" actId="1076"/>
          <ac:picMkLst>
            <pc:docMk/>
            <pc:sldMk cId="3974134984" sldId="266"/>
            <ac:picMk id="4" creationId="{56E9EFBD-AE1B-482B-AB8E-B4910E13D0BF}"/>
          </ac:picMkLst>
        </pc:picChg>
      </pc:sldChg>
      <pc:sldChg chg="addSp delSp modSp add mod">
        <pc:chgData name="DINH CHI CONG 20193996" userId="7e8c7395-f173-4154-8430-589656f15925" providerId="ADAL" clId="{0C2097C4-7889-40AF-BDDD-302EAB254458}" dt="2022-01-04T15:12:06.825" v="1563" actId="113"/>
        <pc:sldMkLst>
          <pc:docMk/>
          <pc:sldMk cId="2002239184" sldId="267"/>
        </pc:sldMkLst>
        <pc:spChg chg="mod">
          <ac:chgData name="DINH CHI CONG 20193996" userId="7e8c7395-f173-4154-8430-589656f15925" providerId="ADAL" clId="{0C2097C4-7889-40AF-BDDD-302EAB254458}" dt="2022-01-04T10:33:48.885" v="248" actId="20577"/>
          <ac:spMkLst>
            <pc:docMk/>
            <pc:sldMk cId="2002239184" sldId="267"/>
            <ac:spMk id="2" creationId="{C7A5D019-96A4-4D1E-AFB5-09D65C86E12D}"/>
          </ac:spMkLst>
        </pc:spChg>
        <pc:spChg chg="mod">
          <ac:chgData name="DINH CHI CONG 20193996" userId="7e8c7395-f173-4154-8430-589656f15925" providerId="ADAL" clId="{0C2097C4-7889-40AF-BDDD-302EAB254458}" dt="2022-01-04T15:12:06.825" v="1563" actId="113"/>
          <ac:spMkLst>
            <pc:docMk/>
            <pc:sldMk cId="2002239184" sldId="267"/>
            <ac:spMk id="3" creationId="{A5726603-7893-4AE0-9532-68058044B69D}"/>
          </ac:spMkLst>
        </pc:spChg>
        <pc:picChg chg="del">
          <ac:chgData name="DINH CHI CONG 20193996" userId="7e8c7395-f173-4154-8430-589656f15925" providerId="ADAL" clId="{0C2097C4-7889-40AF-BDDD-302EAB254458}" dt="2022-01-04T10:33:51.084" v="249" actId="478"/>
          <ac:picMkLst>
            <pc:docMk/>
            <pc:sldMk cId="2002239184" sldId="267"/>
            <ac:picMk id="4" creationId="{56E9EFBD-AE1B-482B-AB8E-B4910E13D0BF}"/>
          </ac:picMkLst>
        </pc:picChg>
        <pc:picChg chg="add del mod modCrop">
          <ac:chgData name="DINH CHI CONG 20193996" userId="7e8c7395-f173-4154-8430-589656f15925" providerId="ADAL" clId="{0C2097C4-7889-40AF-BDDD-302EAB254458}" dt="2022-01-04T15:10:31.624" v="1493" actId="478"/>
          <ac:picMkLst>
            <pc:docMk/>
            <pc:sldMk cId="2002239184" sldId="267"/>
            <ac:picMk id="5" creationId="{4A9FFABC-6045-4D21-B968-63F0998D8373}"/>
          </ac:picMkLst>
        </pc:picChg>
        <pc:picChg chg="add mod">
          <ac:chgData name="DINH CHI CONG 20193996" userId="7e8c7395-f173-4154-8430-589656f15925" providerId="ADAL" clId="{0C2097C4-7889-40AF-BDDD-302EAB254458}" dt="2022-01-04T15:10:50.843" v="1501" actId="1076"/>
          <ac:picMkLst>
            <pc:docMk/>
            <pc:sldMk cId="2002239184" sldId="267"/>
            <ac:picMk id="1026" creationId="{D20B048D-E1E8-4BD3-B36A-9D56D31CE24E}"/>
          </ac:picMkLst>
        </pc:picChg>
      </pc:sldChg>
      <pc:sldChg chg="modSp add del mod ord">
        <pc:chgData name="DINH CHI CONG 20193996" userId="7e8c7395-f173-4154-8430-589656f15925" providerId="ADAL" clId="{0C2097C4-7889-40AF-BDDD-302EAB254458}" dt="2022-01-04T19:07:15.928" v="2410" actId="47"/>
        <pc:sldMkLst>
          <pc:docMk/>
          <pc:sldMk cId="2923966796" sldId="268"/>
        </pc:sldMkLst>
        <pc:spChg chg="mod">
          <ac:chgData name="DINH CHI CONG 20193996" userId="7e8c7395-f173-4154-8430-589656f15925" providerId="ADAL" clId="{0C2097C4-7889-40AF-BDDD-302EAB254458}" dt="2022-01-04T10:37:03.070" v="410" actId="207"/>
          <ac:spMkLst>
            <pc:docMk/>
            <pc:sldMk cId="2923966796" sldId="268"/>
            <ac:spMk id="3" creationId="{A5726603-7893-4AE0-9532-68058044B69D}"/>
          </ac:spMkLst>
        </pc:spChg>
      </pc:sldChg>
      <pc:sldChg chg="addSp modSp add mod">
        <pc:chgData name="DINH CHI CONG 20193996" userId="7e8c7395-f173-4154-8430-589656f15925" providerId="ADAL" clId="{0C2097C4-7889-40AF-BDDD-302EAB254458}" dt="2022-01-04T14:20:57.843" v="1305" actId="20577"/>
        <pc:sldMkLst>
          <pc:docMk/>
          <pc:sldMk cId="697949831" sldId="269"/>
        </pc:sldMkLst>
        <pc:spChg chg="mod">
          <ac:chgData name="DINH CHI CONG 20193996" userId="7e8c7395-f173-4154-8430-589656f15925" providerId="ADAL" clId="{0C2097C4-7889-40AF-BDDD-302EAB254458}" dt="2022-01-04T10:37:14.420" v="413" actId="368"/>
          <ac:spMkLst>
            <pc:docMk/>
            <pc:sldMk cId="697949831" sldId="269"/>
            <ac:spMk id="2" creationId="{C7A5D019-96A4-4D1E-AFB5-09D65C86E12D}"/>
          </ac:spMkLst>
        </pc:spChg>
        <pc:spChg chg="mod">
          <ac:chgData name="DINH CHI CONG 20193996" userId="7e8c7395-f173-4154-8430-589656f15925" providerId="ADAL" clId="{0C2097C4-7889-40AF-BDDD-302EAB254458}" dt="2022-01-04T14:20:57.843" v="1305" actId="20577"/>
          <ac:spMkLst>
            <pc:docMk/>
            <pc:sldMk cId="697949831" sldId="269"/>
            <ac:spMk id="3" creationId="{A5726603-7893-4AE0-9532-68058044B69D}"/>
          </ac:spMkLst>
        </pc:spChg>
        <pc:picChg chg="add mod">
          <ac:chgData name="DINH CHI CONG 20193996" userId="7e8c7395-f173-4154-8430-589656f15925" providerId="ADAL" clId="{0C2097C4-7889-40AF-BDDD-302EAB254458}" dt="2022-01-04T10:39:21.964" v="486" actId="1076"/>
          <ac:picMkLst>
            <pc:docMk/>
            <pc:sldMk cId="697949831" sldId="269"/>
            <ac:picMk id="5" creationId="{34E481EC-37BE-44DE-AEB2-4D920ACE83F5}"/>
          </ac:picMkLst>
        </pc:picChg>
      </pc:sldChg>
      <pc:sldChg chg="delSp modSp add del mod">
        <pc:chgData name="DINH CHI CONG 20193996" userId="7e8c7395-f173-4154-8430-589656f15925" providerId="ADAL" clId="{0C2097C4-7889-40AF-BDDD-302EAB254458}" dt="2022-01-04T14:21:13.361" v="1306" actId="47"/>
        <pc:sldMkLst>
          <pc:docMk/>
          <pc:sldMk cId="3843598987" sldId="270"/>
        </pc:sldMkLst>
        <pc:spChg chg="mod">
          <ac:chgData name="DINH CHI CONG 20193996" userId="7e8c7395-f173-4154-8430-589656f15925" providerId="ADAL" clId="{0C2097C4-7889-40AF-BDDD-302EAB254458}" dt="2022-01-04T10:41:54.755" v="614" actId="5793"/>
          <ac:spMkLst>
            <pc:docMk/>
            <pc:sldMk cId="3843598987" sldId="270"/>
            <ac:spMk id="3" creationId="{A5726603-7893-4AE0-9532-68058044B69D}"/>
          </ac:spMkLst>
        </pc:spChg>
        <pc:picChg chg="del">
          <ac:chgData name="DINH CHI CONG 20193996" userId="7e8c7395-f173-4154-8430-589656f15925" providerId="ADAL" clId="{0C2097C4-7889-40AF-BDDD-302EAB254458}" dt="2022-01-04T10:39:31.183" v="488" actId="478"/>
          <ac:picMkLst>
            <pc:docMk/>
            <pc:sldMk cId="3843598987" sldId="270"/>
            <ac:picMk id="5" creationId="{34E481EC-37BE-44DE-AEB2-4D920ACE83F5}"/>
          </ac:picMkLst>
        </pc:picChg>
      </pc:sldChg>
      <pc:sldChg chg="addSp modSp add mod">
        <pc:chgData name="DINH CHI CONG 20193996" userId="7e8c7395-f173-4154-8430-589656f15925" providerId="ADAL" clId="{0C2097C4-7889-40AF-BDDD-302EAB254458}" dt="2022-01-04T10:45:04.895" v="626" actId="1076"/>
        <pc:sldMkLst>
          <pc:docMk/>
          <pc:sldMk cId="2541912864" sldId="271"/>
        </pc:sldMkLst>
        <pc:spChg chg="mod">
          <ac:chgData name="DINH CHI CONG 20193996" userId="7e8c7395-f173-4154-8430-589656f15925" providerId="ADAL" clId="{0C2097C4-7889-40AF-BDDD-302EAB254458}" dt="2022-01-04T10:44:01.848" v="616" actId="20577"/>
          <ac:spMkLst>
            <pc:docMk/>
            <pc:sldMk cId="2541912864" sldId="271"/>
            <ac:spMk id="3" creationId="{A5726603-7893-4AE0-9532-68058044B69D}"/>
          </ac:spMkLst>
        </pc:spChg>
        <pc:picChg chg="add mod">
          <ac:chgData name="DINH CHI CONG 20193996" userId="7e8c7395-f173-4154-8430-589656f15925" providerId="ADAL" clId="{0C2097C4-7889-40AF-BDDD-302EAB254458}" dt="2022-01-04T10:44:17.937" v="622" actId="1076"/>
          <ac:picMkLst>
            <pc:docMk/>
            <pc:sldMk cId="2541912864" sldId="271"/>
            <ac:picMk id="5" creationId="{1A02ABEB-A66E-4938-AB27-C9432B7BC801}"/>
          </ac:picMkLst>
        </pc:picChg>
        <pc:picChg chg="add mod">
          <ac:chgData name="DINH CHI CONG 20193996" userId="7e8c7395-f173-4154-8430-589656f15925" providerId="ADAL" clId="{0C2097C4-7889-40AF-BDDD-302EAB254458}" dt="2022-01-04T10:45:04.895" v="626" actId="1076"/>
          <ac:picMkLst>
            <pc:docMk/>
            <pc:sldMk cId="2541912864" sldId="271"/>
            <ac:picMk id="8" creationId="{D78985ED-C20C-4044-939E-A1EEF2AEDE90}"/>
          </ac:picMkLst>
        </pc:picChg>
      </pc:sldChg>
      <pc:sldChg chg="modSp add mod ord">
        <pc:chgData name="DINH CHI CONG 20193996" userId="7e8c7395-f173-4154-8430-589656f15925" providerId="ADAL" clId="{0C2097C4-7889-40AF-BDDD-302EAB254458}" dt="2022-01-04T23:26:00.477" v="3757" actId="20577"/>
        <pc:sldMkLst>
          <pc:docMk/>
          <pc:sldMk cId="2392983928" sldId="272"/>
        </pc:sldMkLst>
        <pc:spChg chg="mod">
          <ac:chgData name="DINH CHI CONG 20193996" userId="7e8c7395-f173-4154-8430-589656f15925" providerId="ADAL" clId="{0C2097C4-7889-40AF-BDDD-302EAB254458}" dt="2022-01-04T23:26:00.477" v="3757" actId="20577"/>
          <ac:spMkLst>
            <pc:docMk/>
            <pc:sldMk cId="2392983928" sldId="272"/>
            <ac:spMk id="3" creationId="{A5726603-7893-4AE0-9532-68058044B69D}"/>
          </ac:spMkLst>
        </pc:spChg>
      </pc:sldChg>
      <pc:sldChg chg="modSp add del mod ord">
        <pc:chgData name="DINH CHI CONG 20193996" userId="7e8c7395-f173-4154-8430-589656f15925" providerId="ADAL" clId="{0C2097C4-7889-40AF-BDDD-302EAB254458}" dt="2022-01-04T19:07:29.968" v="2416" actId="47"/>
        <pc:sldMkLst>
          <pc:docMk/>
          <pc:sldMk cId="2656368913" sldId="273"/>
        </pc:sldMkLst>
        <pc:spChg chg="mod">
          <ac:chgData name="DINH CHI CONG 20193996" userId="7e8c7395-f173-4154-8430-589656f15925" providerId="ADAL" clId="{0C2097C4-7889-40AF-BDDD-302EAB254458}" dt="2022-01-04T10:47:13.510" v="697" actId="207"/>
          <ac:spMkLst>
            <pc:docMk/>
            <pc:sldMk cId="2656368913" sldId="273"/>
            <ac:spMk id="3" creationId="{A5726603-7893-4AE0-9532-68058044B69D}"/>
          </ac:spMkLst>
        </pc:spChg>
      </pc:sldChg>
      <pc:sldChg chg="addSp delSp modSp add mod">
        <pc:chgData name="DINH CHI CONG 20193996" userId="7e8c7395-f173-4154-8430-589656f15925" providerId="ADAL" clId="{0C2097C4-7889-40AF-BDDD-302EAB254458}" dt="2022-01-04T23:27:15.453" v="3802" actId="20577"/>
        <pc:sldMkLst>
          <pc:docMk/>
          <pc:sldMk cId="2035145883" sldId="274"/>
        </pc:sldMkLst>
        <pc:spChg chg="mod">
          <ac:chgData name="DINH CHI CONG 20193996" userId="7e8c7395-f173-4154-8430-589656f15925" providerId="ADAL" clId="{0C2097C4-7889-40AF-BDDD-302EAB254458}" dt="2022-01-04T23:27:15.453" v="3802" actId="20577"/>
          <ac:spMkLst>
            <pc:docMk/>
            <pc:sldMk cId="2035145883" sldId="274"/>
            <ac:spMk id="3" creationId="{A5726603-7893-4AE0-9532-68058044B69D}"/>
          </ac:spMkLst>
        </pc:spChg>
        <pc:picChg chg="add del mod">
          <ac:chgData name="DINH CHI CONG 20193996" userId="7e8c7395-f173-4154-8430-589656f15925" providerId="ADAL" clId="{0C2097C4-7889-40AF-BDDD-302EAB254458}" dt="2022-01-04T10:52:57.319" v="1034" actId="22"/>
          <ac:picMkLst>
            <pc:docMk/>
            <pc:sldMk cId="2035145883" sldId="274"/>
            <ac:picMk id="5" creationId="{970E4410-9A85-46B2-AF9A-6749108EFBCF}"/>
          </ac:picMkLst>
        </pc:picChg>
        <pc:picChg chg="add mod">
          <ac:chgData name="DINH CHI CONG 20193996" userId="7e8c7395-f173-4154-8430-589656f15925" providerId="ADAL" clId="{0C2097C4-7889-40AF-BDDD-302EAB254458}" dt="2022-01-04T10:53:10.807" v="1038" actId="1076"/>
          <ac:picMkLst>
            <pc:docMk/>
            <pc:sldMk cId="2035145883" sldId="274"/>
            <ac:picMk id="8" creationId="{53ED3090-0D13-47FD-9CD9-D21AA89421BD}"/>
          </ac:picMkLst>
        </pc:picChg>
      </pc:sldChg>
      <pc:sldChg chg="addSp delSp modSp add mod">
        <pc:chgData name="DINH CHI CONG 20193996" userId="7e8c7395-f173-4154-8430-589656f15925" providerId="ADAL" clId="{0C2097C4-7889-40AF-BDDD-302EAB254458}" dt="2022-01-04T15:05:26.809" v="1492" actId="1076"/>
        <pc:sldMkLst>
          <pc:docMk/>
          <pc:sldMk cId="3805161825" sldId="275"/>
        </pc:sldMkLst>
        <pc:spChg chg="mod">
          <ac:chgData name="DINH CHI CONG 20193996" userId="7e8c7395-f173-4154-8430-589656f15925" providerId="ADAL" clId="{0C2097C4-7889-40AF-BDDD-302EAB254458}" dt="2022-01-04T14:21:47.152" v="1308" actId="20577"/>
          <ac:spMkLst>
            <pc:docMk/>
            <pc:sldMk cId="3805161825" sldId="275"/>
            <ac:spMk id="3" creationId="{A5726603-7893-4AE0-9532-68058044B69D}"/>
          </ac:spMkLst>
        </pc:spChg>
        <pc:graphicFrameChg chg="add del mod">
          <ac:chgData name="DINH CHI CONG 20193996" userId="7e8c7395-f173-4154-8430-589656f15925" providerId="ADAL" clId="{0C2097C4-7889-40AF-BDDD-302EAB254458}" dt="2022-01-04T15:05:22.778" v="1490" actId="478"/>
          <ac:graphicFrameMkLst>
            <pc:docMk/>
            <pc:sldMk cId="3805161825" sldId="275"/>
            <ac:graphicFrameMk id="8" creationId="{55256AF6-B1C0-42CF-AF17-8F7007A7CBC8}"/>
          </ac:graphicFrameMkLst>
        </pc:graphicFrameChg>
        <pc:picChg chg="del">
          <ac:chgData name="DINH CHI CONG 20193996" userId="7e8c7395-f173-4154-8430-589656f15925" providerId="ADAL" clId="{0C2097C4-7889-40AF-BDDD-302EAB254458}" dt="2022-01-04T14:21:48.408" v="1309" actId="478"/>
          <ac:picMkLst>
            <pc:docMk/>
            <pc:sldMk cId="3805161825" sldId="275"/>
            <ac:picMk id="4" creationId="{07B77EA4-FBA5-41EA-8411-7906F6D5C5B6}"/>
          </ac:picMkLst>
        </pc:picChg>
        <pc:picChg chg="add del mod">
          <ac:chgData name="DINH CHI CONG 20193996" userId="7e8c7395-f173-4154-8430-589656f15925" providerId="ADAL" clId="{0C2097C4-7889-40AF-BDDD-302EAB254458}" dt="2022-01-04T15:04:50.895" v="1486" actId="478"/>
          <ac:picMkLst>
            <pc:docMk/>
            <pc:sldMk cId="3805161825" sldId="275"/>
            <ac:picMk id="7" creationId="{66BAC65B-A13F-4B9D-8009-9B477B2585C2}"/>
          </ac:picMkLst>
        </pc:picChg>
        <pc:picChg chg="add mod">
          <ac:chgData name="DINH CHI CONG 20193996" userId="7e8c7395-f173-4154-8430-589656f15925" providerId="ADAL" clId="{0C2097C4-7889-40AF-BDDD-302EAB254458}" dt="2022-01-04T15:05:26.809" v="1492" actId="1076"/>
          <ac:picMkLst>
            <pc:docMk/>
            <pc:sldMk cId="3805161825" sldId="275"/>
            <ac:picMk id="10" creationId="{99E9BA8B-F5E6-4840-BCA5-81DD1AD31481}"/>
          </ac:picMkLst>
        </pc:picChg>
      </pc:sldChg>
      <pc:sldChg chg="addSp delSp modSp add mod">
        <pc:chgData name="DINH CHI CONG 20193996" userId="7e8c7395-f173-4154-8430-589656f15925" providerId="ADAL" clId="{0C2097C4-7889-40AF-BDDD-302EAB254458}" dt="2022-01-04T14:46:43.808" v="1485" actId="207"/>
        <pc:sldMkLst>
          <pc:docMk/>
          <pc:sldMk cId="2766763864" sldId="276"/>
        </pc:sldMkLst>
        <pc:spChg chg="mod">
          <ac:chgData name="DINH CHI CONG 20193996" userId="7e8c7395-f173-4154-8430-589656f15925" providerId="ADAL" clId="{0C2097C4-7889-40AF-BDDD-302EAB254458}" dt="2022-01-04T14:46:43.808" v="1485" actId="207"/>
          <ac:spMkLst>
            <pc:docMk/>
            <pc:sldMk cId="2766763864" sldId="276"/>
            <ac:spMk id="3" creationId="{A5726603-7893-4AE0-9532-68058044B69D}"/>
          </ac:spMkLst>
        </pc:spChg>
        <pc:spChg chg="add del">
          <ac:chgData name="DINH CHI CONG 20193996" userId="7e8c7395-f173-4154-8430-589656f15925" providerId="ADAL" clId="{0C2097C4-7889-40AF-BDDD-302EAB254458}" dt="2022-01-04T14:44:38.525" v="1400" actId="22"/>
          <ac:spMkLst>
            <pc:docMk/>
            <pc:sldMk cId="2766763864" sldId="276"/>
            <ac:spMk id="8" creationId="{AEA6AC6A-A9F9-4CC6-878A-9F9EB333083E}"/>
          </ac:spMkLst>
        </pc:spChg>
        <pc:picChg chg="del">
          <ac:chgData name="DINH CHI CONG 20193996" userId="7e8c7395-f173-4154-8430-589656f15925" providerId="ADAL" clId="{0C2097C4-7889-40AF-BDDD-302EAB254458}" dt="2022-01-04T14:39:15.696" v="1315" actId="478"/>
          <ac:picMkLst>
            <pc:docMk/>
            <pc:sldMk cId="2766763864" sldId="276"/>
            <ac:picMk id="7" creationId="{66BAC65B-A13F-4B9D-8009-9B477B2585C2}"/>
          </ac:picMkLst>
        </pc:picChg>
        <pc:picChg chg="add mod">
          <ac:chgData name="DINH CHI CONG 20193996" userId="7e8c7395-f173-4154-8430-589656f15925" providerId="ADAL" clId="{0C2097C4-7889-40AF-BDDD-302EAB254458}" dt="2022-01-04T14:46:19.622" v="1483" actId="1076"/>
          <ac:picMkLst>
            <pc:docMk/>
            <pc:sldMk cId="2766763864" sldId="276"/>
            <ac:picMk id="9" creationId="{8CD61D1C-FFC2-4496-804D-C049BAE2660B}"/>
          </ac:picMkLst>
        </pc:picChg>
      </pc:sldChg>
      <pc:sldChg chg="addSp delSp modSp add mod">
        <pc:chgData name="DINH CHI CONG 20193996" userId="7e8c7395-f173-4154-8430-589656f15925" providerId="ADAL" clId="{0C2097C4-7889-40AF-BDDD-302EAB254458}" dt="2022-01-04T23:42:44.841" v="3842" actId="14100"/>
        <pc:sldMkLst>
          <pc:docMk/>
          <pc:sldMk cId="1539737690" sldId="277"/>
        </pc:sldMkLst>
        <pc:spChg chg="mod">
          <ac:chgData name="DINH CHI CONG 20193996" userId="7e8c7395-f173-4154-8430-589656f15925" providerId="ADAL" clId="{0C2097C4-7889-40AF-BDDD-302EAB254458}" dt="2022-01-04T23:40:29.194" v="3834" actId="20577"/>
          <ac:spMkLst>
            <pc:docMk/>
            <pc:sldMk cId="1539737690" sldId="277"/>
            <ac:spMk id="3" creationId="{A5726603-7893-4AE0-9532-68058044B69D}"/>
          </ac:spMkLst>
        </pc:spChg>
        <pc:picChg chg="add del mod">
          <ac:chgData name="DINH CHI CONG 20193996" userId="7e8c7395-f173-4154-8430-589656f15925" providerId="ADAL" clId="{0C2097C4-7889-40AF-BDDD-302EAB254458}" dt="2022-01-04T23:42:36.240" v="3837" actId="478"/>
          <ac:picMkLst>
            <pc:docMk/>
            <pc:sldMk cId="1539737690" sldId="277"/>
            <ac:picMk id="5" creationId="{76527D7D-6ADF-4749-AF7F-B57E01CC4031}"/>
          </ac:picMkLst>
        </pc:picChg>
        <pc:picChg chg="add mod">
          <ac:chgData name="DINH CHI CONG 20193996" userId="7e8c7395-f173-4154-8430-589656f15925" providerId="ADAL" clId="{0C2097C4-7889-40AF-BDDD-302EAB254458}" dt="2022-01-04T23:42:44.841" v="3842" actId="14100"/>
          <ac:picMkLst>
            <pc:docMk/>
            <pc:sldMk cId="1539737690" sldId="277"/>
            <ac:picMk id="7" creationId="{03C4A016-7C7E-4EC5-95DF-4E2BAB860388}"/>
          </ac:picMkLst>
        </pc:picChg>
        <pc:picChg chg="add mod">
          <ac:chgData name="DINH CHI CONG 20193996" userId="7e8c7395-f173-4154-8430-589656f15925" providerId="ADAL" clId="{0C2097C4-7889-40AF-BDDD-302EAB254458}" dt="2022-01-04T23:41:15.223" v="3836" actId="1076"/>
          <ac:picMkLst>
            <pc:docMk/>
            <pc:sldMk cId="1539737690" sldId="277"/>
            <ac:picMk id="8" creationId="{6C8B4C72-D013-44BF-B306-3A90F7F51A53}"/>
          </ac:picMkLst>
        </pc:picChg>
        <pc:picChg chg="del">
          <ac:chgData name="DINH CHI CONG 20193996" userId="7e8c7395-f173-4154-8430-589656f15925" providerId="ADAL" clId="{0C2097C4-7889-40AF-BDDD-302EAB254458}" dt="2022-01-04T16:27:44.057" v="1566" actId="478"/>
          <ac:picMkLst>
            <pc:docMk/>
            <pc:sldMk cId="1539737690" sldId="277"/>
            <ac:picMk id="9" creationId="{8CD61D1C-FFC2-4496-804D-C049BAE2660B}"/>
          </ac:picMkLst>
        </pc:picChg>
      </pc:sldChg>
      <pc:sldChg chg="addSp delSp modSp add mod">
        <pc:chgData name="DINH CHI CONG 20193996" userId="7e8c7395-f173-4154-8430-589656f15925" providerId="ADAL" clId="{0C2097C4-7889-40AF-BDDD-302EAB254458}" dt="2022-01-04T19:08:13.473" v="2465" actId="20577"/>
        <pc:sldMkLst>
          <pc:docMk/>
          <pc:sldMk cId="1867143901" sldId="278"/>
        </pc:sldMkLst>
        <pc:spChg chg="mod">
          <ac:chgData name="DINH CHI CONG 20193996" userId="7e8c7395-f173-4154-8430-589656f15925" providerId="ADAL" clId="{0C2097C4-7889-40AF-BDDD-302EAB254458}" dt="2022-01-04T19:08:13.473" v="2465" actId="20577"/>
          <ac:spMkLst>
            <pc:docMk/>
            <pc:sldMk cId="1867143901" sldId="278"/>
            <ac:spMk id="2" creationId="{C7A5D019-96A4-4D1E-AFB5-09D65C86E12D}"/>
          </ac:spMkLst>
        </pc:spChg>
        <pc:spChg chg="mod">
          <ac:chgData name="DINH CHI CONG 20193996" userId="7e8c7395-f173-4154-8430-589656f15925" providerId="ADAL" clId="{0C2097C4-7889-40AF-BDDD-302EAB254458}" dt="2022-01-04T17:18:57.268" v="2207" actId="20577"/>
          <ac:spMkLst>
            <pc:docMk/>
            <pc:sldMk cId="1867143901" sldId="278"/>
            <ac:spMk id="3" creationId="{A5726603-7893-4AE0-9532-68058044B69D}"/>
          </ac:spMkLst>
        </pc:spChg>
        <pc:picChg chg="del">
          <ac:chgData name="DINH CHI CONG 20193996" userId="7e8c7395-f173-4154-8430-589656f15925" providerId="ADAL" clId="{0C2097C4-7889-40AF-BDDD-302EAB254458}" dt="2022-01-04T17:17:35.159" v="2021" actId="478"/>
          <ac:picMkLst>
            <pc:docMk/>
            <pc:sldMk cId="1867143901" sldId="278"/>
            <ac:picMk id="5" creationId="{76527D7D-6ADF-4749-AF7F-B57E01CC4031}"/>
          </ac:picMkLst>
        </pc:picChg>
        <pc:picChg chg="add mod">
          <ac:chgData name="DINH CHI CONG 20193996" userId="7e8c7395-f173-4154-8430-589656f15925" providerId="ADAL" clId="{0C2097C4-7889-40AF-BDDD-302EAB254458}" dt="2022-01-04T17:18:31.160" v="2177" actId="1076"/>
          <ac:picMkLst>
            <pc:docMk/>
            <pc:sldMk cId="1867143901" sldId="278"/>
            <ac:picMk id="7" creationId="{0F2C28D2-AFD4-48BF-B937-FC617100992E}"/>
          </ac:picMkLst>
        </pc:picChg>
        <pc:picChg chg="del">
          <ac:chgData name="DINH CHI CONG 20193996" userId="7e8c7395-f173-4154-8430-589656f15925" providerId="ADAL" clId="{0C2097C4-7889-40AF-BDDD-302EAB254458}" dt="2022-01-04T17:17:42.116" v="2024" actId="478"/>
          <ac:picMkLst>
            <pc:docMk/>
            <pc:sldMk cId="1867143901" sldId="278"/>
            <ac:picMk id="8" creationId="{6C8B4C72-D013-44BF-B306-3A90F7F51A53}"/>
          </ac:picMkLst>
        </pc:picChg>
      </pc:sldChg>
      <pc:sldChg chg="addSp delSp modSp add mod">
        <pc:chgData name="DINH CHI CONG 20193996" userId="7e8c7395-f173-4154-8430-589656f15925" providerId="ADAL" clId="{0C2097C4-7889-40AF-BDDD-302EAB254458}" dt="2022-01-04T19:08:22.680" v="2466"/>
        <pc:sldMkLst>
          <pc:docMk/>
          <pc:sldMk cId="2826580561" sldId="279"/>
        </pc:sldMkLst>
        <pc:spChg chg="mod">
          <ac:chgData name="DINH CHI CONG 20193996" userId="7e8c7395-f173-4154-8430-589656f15925" providerId="ADAL" clId="{0C2097C4-7889-40AF-BDDD-302EAB254458}" dt="2022-01-04T19:08:22.680" v="2466"/>
          <ac:spMkLst>
            <pc:docMk/>
            <pc:sldMk cId="2826580561" sldId="279"/>
            <ac:spMk id="2" creationId="{C7A5D019-96A4-4D1E-AFB5-09D65C86E12D}"/>
          </ac:spMkLst>
        </pc:spChg>
        <pc:spChg chg="mod">
          <ac:chgData name="DINH CHI CONG 20193996" userId="7e8c7395-f173-4154-8430-589656f15925" providerId="ADAL" clId="{0C2097C4-7889-40AF-BDDD-302EAB254458}" dt="2022-01-04T17:24:42.489" v="2220" actId="1076"/>
          <ac:spMkLst>
            <pc:docMk/>
            <pc:sldMk cId="2826580561" sldId="279"/>
            <ac:spMk id="3" creationId="{A5726603-7893-4AE0-9532-68058044B69D}"/>
          </ac:spMkLst>
        </pc:spChg>
        <pc:picChg chg="del">
          <ac:chgData name="DINH CHI CONG 20193996" userId="7e8c7395-f173-4154-8430-589656f15925" providerId="ADAL" clId="{0C2097C4-7889-40AF-BDDD-302EAB254458}" dt="2022-01-04T17:22:54.549" v="2209" actId="478"/>
          <ac:picMkLst>
            <pc:docMk/>
            <pc:sldMk cId="2826580561" sldId="279"/>
            <ac:picMk id="7" creationId="{0F2C28D2-AFD4-48BF-B937-FC617100992E}"/>
          </ac:picMkLst>
        </pc:picChg>
        <pc:picChg chg="add mod">
          <ac:chgData name="DINH CHI CONG 20193996" userId="7e8c7395-f173-4154-8430-589656f15925" providerId="ADAL" clId="{0C2097C4-7889-40AF-BDDD-302EAB254458}" dt="2022-01-04T17:24:55.039" v="2223" actId="1076"/>
          <ac:picMkLst>
            <pc:docMk/>
            <pc:sldMk cId="2826580561" sldId="279"/>
            <ac:picMk id="2050" creationId="{50EF5794-756B-4719-BC03-C19027FCBBA4}"/>
          </ac:picMkLst>
        </pc:picChg>
      </pc:sldChg>
      <pc:sldChg chg="addSp delSp modSp add mod">
        <pc:chgData name="DINH CHI CONG 20193996" userId="7e8c7395-f173-4154-8430-589656f15925" providerId="ADAL" clId="{0C2097C4-7889-40AF-BDDD-302EAB254458}" dt="2022-01-04T22:29:25.079" v="3037" actId="20577"/>
        <pc:sldMkLst>
          <pc:docMk/>
          <pc:sldMk cId="1616153628" sldId="280"/>
        </pc:sldMkLst>
        <pc:spChg chg="mod">
          <ac:chgData name="DINH CHI CONG 20193996" userId="7e8c7395-f173-4154-8430-589656f15925" providerId="ADAL" clId="{0C2097C4-7889-40AF-BDDD-302EAB254458}" dt="2022-01-04T22:29:25.079" v="3037" actId="20577"/>
          <ac:spMkLst>
            <pc:docMk/>
            <pc:sldMk cId="1616153628" sldId="280"/>
            <ac:spMk id="2" creationId="{C7A5D019-96A4-4D1E-AFB5-09D65C86E12D}"/>
          </ac:spMkLst>
        </pc:spChg>
        <pc:spChg chg="mod">
          <ac:chgData name="DINH CHI CONG 20193996" userId="7e8c7395-f173-4154-8430-589656f15925" providerId="ADAL" clId="{0C2097C4-7889-40AF-BDDD-302EAB254458}" dt="2022-01-04T18:46:57.043" v="2254" actId="6549"/>
          <ac:spMkLst>
            <pc:docMk/>
            <pc:sldMk cId="1616153628" sldId="280"/>
            <ac:spMk id="3" creationId="{A5726603-7893-4AE0-9532-68058044B69D}"/>
          </ac:spMkLst>
        </pc:spChg>
        <pc:picChg chg="add del mod">
          <ac:chgData name="DINH CHI CONG 20193996" userId="7e8c7395-f173-4154-8430-589656f15925" providerId="ADAL" clId="{0C2097C4-7889-40AF-BDDD-302EAB254458}" dt="2022-01-04T22:27:25.450" v="2941" actId="478"/>
          <ac:picMkLst>
            <pc:docMk/>
            <pc:sldMk cId="1616153628" sldId="280"/>
            <ac:picMk id="5" creationId="{40C0CCCC-B21F-4552-846C-2E7CBCC7F2CA}"/>
          </ac:picMkLst>
        </pc:picChg>
        <pc:picChg chg="add mod">
          <ac:chgData name="DINH CHI CONG 20193996" userId="7e8c7395-f173-4154-8430-589656f15925" providerId="ADAL" clId="{0C2097C4-7889-40AF-BDDD-302EAB254458}" dt="2022-01-04T22:28:11.448" v="2950" actId="14100"/>
          <ac:picMkLst>
            <pc:docMk/>
            <pc:sldMk cId="1616153628" sldId="280"/>
            <ac:picMk id="8" creationId="{307FD7A4-3378-4584-AE40-10A6E83ACFDF}"/>
          </ac:picMkLst>
        </pc:picChg>
        <pc:picChg chg="add del mod">
          <ac:chgData name="DINH CHI CONG 20193996" userId="7e8c7395-f173-4154-8430-589656f15925" providerId="ADAL" clId="{0C2097C4-7889-40AF-BDDD-302EAB254458}" dt="2022-01-04T22:27:52.025" v="2946" actId="478"/>
          <ac:picMkLst>
            <pc:docMk/>
            <pc:sldMk cId="1616153628" sldId="280"/>
            <ac:picMk id="10" creationId="{EE66C9A1-AFB9-4C85-8482-4A3ED180F4A4}"/>
          </ac:picMkLst>
        </pc:picChg>
        <pc:picChg chg="add mod">
          <ac:chgData name="DINH CHI CONG 20193996" userId="7e8c7395-f173-4154-8430-589656f15925" providerId="ADAL" clId="{0C2097C4-7889-40AF-BDDD-302EAB254458}" dt="2022-01-04T22:28:54.396" v="2955" actId="1076"/>
          <ac:picMkLst>
            <pc:docMk/>
            <pc:sldMk cId="1616153628" sldId="280"/>
            <ac:picMk id="12" creationId="{0A2C6F86-7A68-4686-B597-70FA70CDC00E}"/>
          </ac:picMkLst>
        </pc:picChg>
        <pc:picChg chg="add mod">
          <ac:chgData name="DINH CHI CONG 20193996" userId="7e8c7395-f173-4154-8430-589656f15925" providerId="ADAL" clId="{0C2097C4-7889-40AF-BDDD-302EAB254458}" dt="2022-01-04T22:28:24.335" v="2952" actId="1076"/>
          <ac:picMkLst>
            <pc:docMk/>
            <pc:sldMk cId="1616153628" sldId="280"/>
            <ac:picMk id="14" creationId="{12D80BC5-2B17-4BA9-8346-5D856336E837}"/>
          </ac:picMkLst>
        </pc:picChg>
        <pc:picChg chg="add mod">
          <ac:chgData name="DINH CHI CONG 20193996" userId="7e8c7395-f173-4154-8430-589656f15925" providerId="ADAL" clId="{0C2097C4-7889-40AF-BDDD-302EAB254458}" dt="2022-01-04T22:28:57.761" v="2956" actId="1076"/>
          <ac:picMkLst>
            <pc:docMk/>
            <pc:sldMk cId="1616153628" sldId="280"/>
            <ac:picMk id="16" creationId="{048CDE02-3C75-4C08-8221-E186D59FBE7D}"/>
          </ac:picMkLst>
        </pc:picChg>
        <pc:picChg chg="del">
          <ac:chgData name="DINH CHI CONG 20193996" userId="7e8c7395-f173-4154-8430-589656f15925" providerId="ADAL" clId="{0C2097C4-7889-40AF-BDDD-302EAB254458}" dt="2022-01-04T18:46:55.613" v="2253" actId="478"/>
          <ac:picMkLst>
            <pc:docMk/>
            <pc:sldMk cId="1616153628" sldId="280"/>
            <ac:picMk id="2050" creationId="{50EF5794-756B-4719-BC03-C19027FCBBA4}"/>
          </ac:picMkLst>
        </pc:picChg>
      </pc:sldChg>
      <pc:sldChg chg="delSp modSp add mod">
        <pc:chgData name="DINH CHI CONG 20193996" userId="7e8c7395-f173-4154-8430-589656f15925" providerId="ADAL" clId="{0C2097C4-7889-40AF-BDDD-302EAB254458}" dt="2022-01-04T23:11:37.589" v="3671" actId="20577"/>
        <pc:sldMkLst>
          <pc:docMk/>
          <pc:sldMk cId="711502177" sldId="281"/>
        </pc:sldMkLst>
        <pc:spChg chg="mod">
          <ac:chgData name="DINH CHI CONG 20193996" userId="7e8c7395-f173-4154-8430-589656f15925" providerId="ADAL" clId="{0C2097C4-7889-40AF-BDDD-302EAB254458}" dt="2022-01-04T22:30:01.855" v="3077" actId="20577"/>
          <ac:spMkLst>
            <pc:docMk/>
            <pc:sldMk cId="711502177" sldId="281"/>
            <ac:spMk id="2" creationId="{C7A5D019-96A4-4D1E-AFB5-09D65C86E12D}"/>
          </ac:spMkLst>
        </pc:spChg>
        <pc:spChg chg="mod">
          <ac:chgData name="DINH CHI CONG 20193996" userId="7e8c7395-f173-4154-8430-589656f15925" providerId="ADAL" clId="{0C2097C4-7889-40AF-BDDD-302EAB254458}" dt="2022-01-04T23:11:37.589" v="3671" actId="20577"/>
          <ac:spMkLst>
            <pc:docMk/>
            <pc:sldMk cId="711502177" sldId="281"/>
            <ac:spMk id="3" creationId="{A5726603-7893-4AE0-9532-68058044B69D}"/>
          </ac:spMkLst>
        </pc:spChg>
        <pc:picChg chg="del">
          <ac:chgData name="DINH CHI CONG 20193996" userId="7e8c7395-f173-4154-8430-589656f15925" providerId="ADAL" clId="{0C2097C4-7889-40AF-BDDD-302EAB254458}" dt="2022-01-04T18:46:50.292" v="2252" actId="478"/>
          <ac:picMkLst>
            <pc:docMk/>
            <pc:sldMk cId="711502177" sldId="281"/>
            <ac:picMk id="2050" creationId="{50EF5794-756B-4719-BC03-C19027FCBBA4}"/>
          </ac:picMkLst>
        </pc:picChg>
      </pc:sldChg>
      <pc:sldChg chg="modSp add mod ord">
        <pc:chgData name="DINH CHI CONG 20193996" userId="7e8c7395-f173-4154-8430-589656f15925" providerId="ADAL" clId="{0C2097C4-7889-40AF-BDDD-302EAB254458}" dt="2022-01-04T19:07:21.118" v="2412" actId="207"/>
        <pc:sldMkLst>
          <pc:docMk/>
          <pc:sldMk cId="2170993215" sldId="282"/>
        </pc:sldMkLst>
        <pc:spChg chg="mod">
          <ac:chgData name="DINH CHI CONG 20193996" userId="7e8c7395-f173-4154-8430-589656f15925" providerId="ADAL" clId="{0C2097C4-7889-40AF-BDDD-302EAB254458}" dt="2022-01-04T19:07:21.118" v="2412" actId="207"/>
          <ac:spMkLst>
            <pc:docMk/>
            <pc:sldMk cId="2170993215" sldId="282"/>
            <ac:spMk id="3" creationId="{A5726603-7893-4AE0-9532-68058044B69D}"/>
          </ac:spMkLst>
        </pc:spChg>
      </pc:sldChg>
      <pc:sldChg chg="modSp add mod ord">
        <pc:chgData name="DINH CHI CONG 20193996" userId="7e8c7395-f173-4154-8430-589656f15925" providerId="ADAL" clId="{0C2097C4-7889-40AF-BDDD-302EAB254458}" dt="2022-01-04T19:07:35.160" v="2418" actId="113"/>
        <pc:sldMkLst>
          <pc:docMk/>
          <pc:sldMk cId="3539973300" sldId="283"/>
        </pc:sldMkLst>
        <pc:spChg chg="mod">
          <ac:chgData name="DINH CHI CONG 20193996" userId="7e8c7395-f173-4154-8430-589656f15925" providerId="ADAL" clId="{0C2097C4-7889-40AF-BDDD-302EAB254458}" dt="2022-01-04T19:07:35.160" v="2418" actId="113"/>
          <ac:spMkLst>
            <pc:docMk/>
            <pc:sldMk cId="3539973300" sldId="283"/>
            <ac:spMk id="3" creationId="{A5726603-7893-4AE0-9532-68058044B69D}"/>
          </ac:spMkLst>
        </pc:spChg>
      </pc:sldChg>
      <pc:sldChg chg="modSp add mod ord">
        <pc:chgData name="DINH CHI CONG 20193996" userId="7e8c7395-f173-4154-8430-589656f15925" providerId="ADAL" clId="{0C2097C4-7889-40AF-BDDD-302EAB254458}" dt="2022-01-04T19:54:17.041" v="2937" actId="207"/>
        <pc:sldMkLst>
          <pc:docMk/>
          <pc:sldMk cId="715233929" sldId="284"/>
        </pc:sldMkLst>
        <pc:spChg chg="mod">
          <ac:chgData name="DINH CHI CONG 20193996" userId="7e8c7395-f173-4154-8430-589656f15925" providerId="ADAL" clId="{0C2097C4-7889-40AF-BDDD-302EAB254458}" dt="2022-01-04T19:54:17.041" v="2937" actId="207"/>
          <ac:spMkLst>
            <pc:docMk/>
            <pc:sldMk cId="715233929" sldId="284"/>
            <ac:spMk id="3" creationId="{A5726603-7893-4AE0-9532-68058044B69D}"/>
          </ac:spMkLst>
        </pc:spChg>
      </pc:sldChg>
      <pc:sldChg chg="modSp add mod">
        <pc:chgData name="DINH CHI CONG 20193996" userId="7e8c7395-f173-4154-8430-589656f15925" providerId="ADAL" clId="{0C2097C4-7889-40AF-BDDD-302EAB254458}" dt="2022-01-04T19:08:45.115" v="2469" actId="207"/>
        <pc:sldMkLst>
          <pc:docMk/>
          <pc:sldMk cId="2578536781" sldId="285"/>
        </pc:sldMkLst>
        <pc:spChg chg="mod">
          <ac:chgData name="DINH CHI CONG 20193996" userId="7e8c7395-f173-4154-8430-589656f15925" providerId="ADAL" clId="{0C2097C4-7889-40AF-BDDD-302EAB254458}" dt="2022-01-04T19:08:45.115" v="2469" actId="207"/>
          <ac:spMkLst>
            <pc:docMk/>
            <pc:sldMk cId="2578536781" sldId="285"/>
            <ac:spMk id="3" creationId="{A5726603-7893-4AE0-9532-68058044B69D}"/>
          </ac:spMkLst>
        </pc:spChg>
      </pc:sldChg>
      <pc:sldChg chg="modSp add mod ord">
        <pc:chgData name="DINH CHI CONG 20193996" userId="7e8c7395-f173-4154-8430-589656f15925" providerId="ADAL" clId="{0C2097C4-7889-40AF-BDDD-302EAB254458}" dt="2022-01-04T19:12:05.123" v="2476" actId="207"/>
        <pc:sldMkLst>
          <pc:docMk/>
          <pc:sldMk cId="2128497670" sldId="286"/>
        </pc:sldMkLst>
        <pc:spChg chg="mod">
          <ac:chgData name="DINH CHI CONG 20193996" userId="7e8c7395-f173-4154-8430-589656f15925" providerId="ADAL" clId="{0C2097C4-7889-40AF-BDDD-302EAB254458}" dt="2022-01-04T19:12:05.123" v="2476" actId="207"/>
          <ac:spMkLst>
            <pc:docMk/>
            <pc:sldMk cId="2128497670" sldId="286"/>
            <ac:spMk id="3" creationId="{A5726603-7893-4AE0-9532-68058044B69D}"/>
          </ac:spMkLst>
        </pc:spChg>
      </pc:sldChg>
      <pc:sldChg chg="addSp delSp modSp add mod ord">
        <pc:chgData name="DINH CHI CONG 20193996" userId="7e8c7395-f173-4154-8430-589656f15925" providerId="ADAL" clId="{0C2097C4-7889-40AF-BDDD-302EAB254458}" dt="2022-01-04T19:53:35.304" v="2935" actId="20577"/>
        <pc:sldMkLst>
          <pc:docMk/>
          <pc:sldMk cId="2400008057" sldId="287"/>
        </pc:sldMkLst>
        <pc:spChg chg="mod">
          <ac:chgData name="DINH CHI CONG 20193996" userId="7e8c7395-f173-4154-8430-589656f15925" providerId="ADAL" clId="{0C2097C4-7889-40AF-BDDD-302EAB254458}" dt="2022-01-04T19:12:45.812" v="2548" actId="20577"/>
          <ac:spMkLst>
            <pc:docMk/>
            <pc:sldMk cId="2400008057" sldId="287"/>
            <ac:spMk id="2" creationId="{C7A5D019-96A4-4D1E-AFB5-09D65C86E12D}"/>
          </ac:spMkLst>
        </pc:spChg>
        <pc:spChg chg="mod">
          <ac:chgData name="DINH CHI CONG 20193996" userId="7e8c7395-f173-4154-8430-589656f15925" providerId="ADAL" clId="{0C2097C4-7889-40AF-BDDD-302EAB254458}" dt="2022-01-04T19:53:35.304" v="2935" actId="20577"/>
          <ac:spMkLst>
            <pc:docMk/>
            <pc:sldMk cId="2400008057" sldId="287"/>
            <ac:spMk id="3" creationId="{A5726603-7893-4AE0-9532-68058044B69D}"/>
          </ac:spMkLst>
        </pc:spChg>
        <pc:picChg chg="add mod">
          <ac:chgData name="DINH CHI CONG 20193996" userId="7e8c7395-f173-4154-8430-589656f15925" providerId="ADAL" clId="{0C2097C4-7889-40AF-BDDD-302EAB254458}" dt="2022-01-04T19:52:17.671" v="2862" actId="1076"/>
          <ac:picMkLst>
            <pc:docMk/>
            <pc:sldMk cId="2400008057" sldId="287"/>
            <ac:picMk id="4" creationId="{58D64311-9B0A-4C27-B70D-802F758E906F}"/>
          </ac:picMkLst>
        </pc:picChg>
        <pc:picChg chg="del">
          <ac:chgData name="DINH CHI CONG 20193996" userId="7e8c7395-f173-4154-8430-589656f15925" providerId="ADAL" clId="{0C2097C4-7889-40AF-BDDD-302EAB254458}" dt="2022-01-04T19:12:48.346" v="2549" actId="478"/>
          <ac:picMkLst>
            <pc:docMk/>
            <pc:sldMk cId="2400008057" sldId="287"/>
            <ac:picMk id="2050" creationId="{50EF5794-756B-4719-BC03-C19027FCBBA4}"/>
          </ac:picMkLst>
        </pc:picChg>
        <pc:picChg chg="add del mod">
          <ac:chgData name="DINH CHI CONG 20193996" userId="7e8c7395-f173-4154-8430-589656f15925" providerId="ADAL" clId="{0C2097C4-7889-40AF-BDDD-302EAB254458}" dt="2022-01-04T19:52:07.782" v="2859" actId="478"/>
          <ac:picMkLst>
            <pc:docMk/>
            <pc:sldMk cId="2400008057" sldId="287"/>
            <ac:picMk id="3074" creationId="{6A11FCE9-D4F8-43E7-A97D-00D2A5B80570}"/>
          </ac:picMkLst>
        </pc:picChg>
      </pc:sldChg>
      <pc:sldChg chg="addSp delSp modSp add mod">
        <pc:chgData name="DINH CHI CONG 20193996" userId="7e8c7395-f173-4154-8430-589656f15925" providerId="ADAL" clId="{0C2097C4-7889-40AF-BDDD-302EAB254458}" dt="2022-01-04T19:37:20.062" v="2763" actId="1076"/>
        <pc:sldMkLst>
          <pc:docMk/>
          <pc:sldMk cId="3070023526" sldId="288"/>
        </pc:sldMkLst>
        <pc:spChg chg="mod">
          <ac:chgData name="DINH CHI CONG 20193996" userId="7e8c7395-f173-4154-8430-589656f15925" providerId="ADAL" clId="{0C2097C4-7889-40AF-BDDD-302EAB254458}" dt="2022-01-04T19:24:32.573" v="2681" actId="20577"/>
          <ac:spMkLst>
            <pc:docMk/>
            <pc:sldMk cId="3070023526" sldId="288"/>
            <ac:spMk id="3" creationId="{A5726603-7893-4AE0-9532-68058044B69D}"/>
          </ac:spMkLst>
        </pc:spChg>
        <pc:picChg chg="add del mod">
          <ac:chgData name="DINH CHI CONG 20193996" userId="7e8c7395-f173-4154-8430-589656f15925" providerId="ADAL" clId="{0C2097C4-7889-40AF-BDDD-302EAB254458}" dt="2022-01-04T19:37:11.330" v="2760" actId="478"/>
          <ac:picMkLst>
            <pc:docMk/>
            <pc:sldMk cId="3070023526" sldId="288"/>
            <ac:picMk id="5" creationId="{C9EBE8E9-8E77-49D8-8941-E3B84D8CE0B2}"/>
          </ac:picMkLst>
        </pc:picChg>
        <pc:picChg chg="add mod">
          <ac:chgData name="DINH CHI CONG 20193996" userId="7e8c7395-f173-4154-8430-589656f15925" providerId="ADAL" clId="{0C2097C4-7889-40AF-BDDD-302EAB254458}" dt="2022-01-04T19:37:20.062" v="2763" actId="1076"/>
          <ac:picMkLst>
            <pc:docMk/>
            <pc:sldMk cId="3070023526" sldId="288"/>
            <ac:picMk id="8" creationId="{6A2B7C6E-E194-4F77-85C3-E17E6FDB1DFE}"/>
          </ac:picMkLst>
        </pc:picChg>
      </pc:sldChg>
      <pc:sldChg chg="addSp modSp add mod">
        <pc:chgData name="DINH CHI CONG 20193996" userId="7e8c7395-f173-4154-8430-589656f15925" providerId="ADAL" clId="{0C2097C4-7889-40AF-BDDD-302EAB254458}" dt="2022-01-04T19:38:49.339" v="2792" actId="20577"/>
        <pc:sldMkLst>
          <pc:docMk/>
          <pc:sldMk cId="948530121" sldId="289"/>
        </pc:sldMkLst>
        <pc:spChg chg="mod">
          <ac:chgData name="DINH CHI CONG 20193996" userId="7e8c7395-f173-4154-8430-589656f15925" providerId="ADAL" clId="{0C2097C4-7889-40AF-BDDD-302EAB254458}" dt="2022-01-04T19:38:49.339" v="2792" actId="20577"/>
          <ac:spMkLst>
            <pc:docMk/>
            <pc:sldMk cId="948530121" sldId="289"/>
            <ac:spMk id="3" creationId="{A5726603-7893-4AE0-9532-68058044B69D}"/>
          </ac:spMkLst>
        </pc:spChg>
        <pc:picChg chg="add">
          <ac:chgData name="DINH CHI CONG 20193996" userId="7e8c7395-f173-4154-8430-589656f15925" providerId="ADAL" clId="{0C2097C4-7889-40AF-BDDD-302EAB254458}" dt="2022-01-04T19:34:21.966" v="2759" actId="22"/>
          <ac:picMkLst>
            <pc:docMk/>
            <pc:sldMk cId="948530121" sldId="289"/>
            <ac:picMk id="5" creationId="{7BE173E8-C887-4F69-8E8B-B0631F055FF0}"/>
          </ac:picMkLst>
        </pc:picChg>
      </pc:sldChg>
      <pc:sldChg chg="modSp add mod">
        <pc:chgData name="DINH CHI CONG 20193996" userId="7e8c7395-f173-4154-8430-589656f15925" providerId="ADAL" clId="{0C2097C4-7889-40AF-BDDD-302EAB254458}" dt="2022-01-04T22:52:01.136" v="3514"/>
        <pc:sldMkLst>
          <pc:docMk/>
          <pc:sldMk cId="4055699695" sldId="290"/>
        </pc:sldMkLst>
        <pc:spChg chg="mod">
          <ac:chgData name="DINH CHI CONG 20193996" userId="7e8c7395-f173-4154-8430-589656f15925" providerId="ADAL" clId="{0C2097C4-7889-40AF-BDDD-302EAB254458}" dt="2022-01-04T19:26:15.131" v="2706"/>
          <ac:spMkLst>
            <pc:docMk/>
            <pc:sldMk cId="4055699695" sldId="290"/>
            <ac:spMk id="2" creationId="{C7A5D019-96A4-4D1E-AFB5-09D65C86E12D}"/>
          </ac:spMkLst>
        </pc:spChg>
        <pc:spChg chg="mod">
          <ac:chgData name="DINH CHI CONG 20193996" userId="7e8c7395-f173-4154-8430-589656f15925" providerId="ADAL" clId="{0C2097C4-7889-40AF-BDDD-302EAB254458}" dt="2022-01-04T22:52:01.136" v="3514"/>
          <ac:spMkLst>
            <pc:docMk/>
            <pc:sldMk cId="4055699695" sldId="290"/>
            <ac:spMk id="3" creationId="{A5726603-7893-4AE0-9532-68058044B69D}"/>
          </ac:spMkLst>
        </pc:spChg>
      </pc:sldChg>
      <pc:sldChg chg="addSp delSp modSp add mod">
        <pc:chgData name="DINH CHI CONG 20193996" userId="7e8c7395-f173-4154-8430-589656f15925" providerId="ADAL" clId="{0C2097C4-7889-40AF-BDDD-302EAB254458}" dt="2022-01-04T19:41:17.877" v="2836" actId="1076"/>
        <pc:sldMkLst>
          <pc:docMk/>
          <pc:sldMk cId="3151005323" sldId="291"/>
        </pc:sldMkLst>
        <pc:spChg chg="mod">
          <ac:chgData name="DINH CHI CONG 20193996" userId="7e8c7395-f173-4154-8430-589656f15925" providerId="ADAL" clId="{0C2097C4-7889-40AF-BDDD-302EAB254458}" dt="2022-01-04T19:41:12.271" v="2833" actId="1076"/>
          <ac:spMkLst>
            <pc:docMk/>
            <pc:sldMk cId="3151005323" sldId="291"/>
            <ac:spMk id="3" creationId="{A5726603-7893-4AE0-9532-68058044B69D}"/>
          </ac:spMkLst>
        </pc:spChg>
        <pc:picChg chg="del">
          <ac:chgData name="DINH CHI CONG 20193996" userId="7e8c7395-f173-4154-8430-589656f15925" providerId="ADAL" clId="{0C2097C4-7889-40AF-BDDD-302EAB254458}" dt="2022-01-04T19:38:58.555" v="2794" actId="478"/>
          <ac:picMkLst>
            <pc:docMk/>
            <pc:sldMk cId="3151005323" sldId="291"/>
            <ac:picMk id="5" creationId="{7BE173E8-C887-4F69-8E8B-B0631F055FF0}"/>
          </ac:picMkLst>
        </pc:picChg>
        <pc:picChg chg="add mod">
          <ac:chgData name="DINH CHI CONG 20193996" userId="7e8c7395-f173-4154-8430-589656f15925" providerId="ADAL" clId="{0C2097C4-7889-40AF-BDDD-302EAB254458}" dt="2022-01-04T19:41:17.877" v="2836" actId="1076"/>
          <ac:picMkLst>
            <pc:docMk/>
            <pc:sldMk cId="3151005323" sldId="291"/>
            <ac:picMk id="7" creationId="{83CADB24-7E54-44EA-B3F9-214575FCD2D2}"/>
          </ac:picMkLst>
        </pc:picChg>
      </pc:sldChg>
      <pc:sldChg chg="modSp add mod ord">
        <pc:chgData name="DINH CHI CONG 20193996" userId="7e8c7395-f173-4154-8430-589656f15925" providerId="ADAL" clId="{0C2097C4-7889-40AF-BDDD-302EAB254458}" dt="2022-01-04T22:29:47.276" v="3045" actId="207"/>
        <pc:sldMkLst>
          <pc:docMk/>
          <pc:sldMk cId="645786304" sldId="292"/>
        </pc:sldMkLst>
        <pc:spChg chg="mod">
          <ac:chgData name="DINH CHI CONG 20193996" userId="7e8c7395-f173-4154-8430-589656f15925" providerId="ADAL" clId="{0C2097C4-7889-40AF-BDDD-302EAB254458}" dt="2022-01-04T22:29:47.276" v="3045" actId="207"/>
          <ac:spMkLst>
            <pc:docMk/>
            <pc:sldMk cId="645786304" sldId="292"/>
            <ac:spMk id="3" creationId="{A5726603-7893-4AE0-9532-68058044B69D}"/>
          </ac:spMkLst>
        </pc:spChg>
      </pc:sldChg>
      <pc:sldChg chg="add del">
        <pc:chgData name="DINH CHI CONG 20193996" userId="7e8c7395-f173-4154-8430-589656f15925" providerId="ADAL" clId="{0C2097C4-7889-40AF-BDDD-302EAB254458}" dt="2022-01-04T22:31:58.192" v="3145" actId="2890"/>
        <pc:sldMkLst>
          <pc:docMk/>
          <pc:sldMk cId="2428198099" sldId="293"/>
        </pc:sldMkLst>
      </pc:sldChg>
      <pc:sldChg chg="modSp add mod ord">
        <pc:chgData name="DINH CHI CONG 20193996" userId="7e8c7395-f173-4154-8430-589656f15925" providerId="ADAL" clId="{0C2097C4-7889-40AF-BDDD-302EAB254458}" dt="2022-01-04T22:33:48.230" v="3387" actId="20577"/>
        <pc:sldMkLst>
          <pc:docMk/>
          <pc:sldMk cId="2638602737" sldId="293"/>
        </pc:sldMkLst>
        <pc:spChg chg="mod">
          <ac:chgData name="DINH CHI CONG 20193996" userId="7e8c7395-f173-4154-8430-589656f15925" providerId="ADAL" clId="{0C2097C4-7889-40AF-BDDD-302EAB254458}" dt="2022-01-04T22:33:48.230" v="3387" actId="20577"/>
          <ac:spMkLst>
            <pc:docMk/>
            <pc:sldMk cId="2638602737" sldId="293"/>
            <ac:spMk id="2" creationId="{C7A5D019-96A4-4D1E-AFB5-09D65C86E12D}"/>
          </ac:spMkLst>
        </pc:spChg>
        <pc:spChg chg="mod">
          <ac:chgData name="DINH CHI CONG 20193996" userId="7e8c7395-f173-4154-8430-589656f15925" providerId="ADAL" clId="{0C2097C4-7889-40AF-BDDD-302EAB254458}" dt="2022-01-04T22:33:10.855" v="3327" actId="20577"/>
          <ac:spMkLst>
            <pc:docMk/>
            <pc:sldMk cId="2638602737" sldId="293"/>
            <ac:spMk id="3" creationId="{A5726603-7893-4AE0-9532-68058044B69D}"/>
          </ac:spMkLst>
        </pc:spChg>
      </pc:sldChg>
      <pc:sldChg chg="addSp delSp modSp add mod ord">
        <pc:chgData name="DINH CHI CONG 20193996" userId="7e8c7395-f173-4154-8430-589656f15925" providerId="ADAL" clId="{0C2097C4-7889-40AF-BDDD-302EAB254458}" dt="2022-01-04T23:17:13.588" v="3677"/>
        <pc:sldMkLst>
          <pc:docMk/>
          <pc:sldMk cId="566764626" sldId="294"/>
        </pc:sldMkLst>
        <pc:spChg chg="mod">
          <ac:chgData name="DINH CHI CONG 20193996" userId="7e8c7395-f173-4154-8430-589656f15925" providerId="ADAL" clId="{0C2097C4-7889-40AF-BDDD-302EAB254458}" dt="2022-01-04T23:17:10.223" v="3676" actId="20577"/>
          <ac:spMkLst>
            <pc:docMk/>
            <pc:sldMk cId="566764626" sldId="294"/>
            <ac:spMk id="3" creationId="{A5726603-7893-4AE0-9532-68058044B69D}"/>
          </ac:spMkLst>
        </pc:spChg>
        <pc:picChg chg="del">
          <ac:chgData name="DINH CHI CONG 20193996" userId="7e8c7395-f173-4154-8430-589656f15925" providerId="ADAL" clId="{0C2097C4-7889-40AF-BDDD-302EAB254458}" dt="2022-01-04T23:17:06.115" v="3675" actId="478"/>
          <ac:picMkLst>
            <pc:docMk/>
            <pc:sldMk cId="566764626" sldId="294"/>
            <ac:picMk id="4" creationId="{56E9EFBD-AE1B-482B-AB8E-B4910E13D0BF}"/>
          </ac:picMkLst>
        </pc:picChg>
        <pc:picChg chg="add">
          <ac:chgData name="DINH CHI CONG 20193996" userId="7e8c7395-f173-4154-8430-589656f15925" providerId="ADAL" clId="{0C2097C4-7889-40AF-BDDD-302EAB254458}" dt="2022-01-04T23:17:13.588" v="3677"/>
          <ac:picMkLst>
            <pc:docMk/>
            <pc:sldMk cId="566764626" sldId="294"/>
            <ac:picMk id="5" creationId="{F38127A8-A0D4-4142-98CC-C417BB9E146C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5EAC724-B034-4F10-A9E8-56851A79B80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0872BB-3892-4F66-9266-36ADB83FAD5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B45424-6BAC-416C-8F6C-5F9DE854A36B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CA138F-B9BA-4997-B3C2-DA8B17B6D5B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E86FBF-0AC4-4904-8ED7-0BD6E9AC71D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4D737-83BD-4FDE-8CF3-8BC01E7FC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07374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733702-C25A-40B9-9167-54BAA79B29B0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2FC7A4-3D1B-482D-8C9D-7642A2CE3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92653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26152509-8D0C-4712-AA81-AF54972C78D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6006"/>
            <a:ext cx="27432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58E92B09-5AF4-4E86-A8BE-E866F0E2C017}" type="datetime1">
              <a:rPr lang="en-US" smtClean="0"/>
              <a:t>1/5/2022</a:t>
            </a:fld>
            <a:endParaRPr lang="en-US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A9A90DE7-FAAB-4B91-AC83-B18850F1E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86006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0FD5971E-BD21-416C-BC2E-97EE0E09A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56511" y="6492875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575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30FC03-A82E-4B34-AE4B-8AC40A0CD5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6006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1/5/2022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49FB7E-C73B-452D-861A-6C73FF59E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86006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5733BD-32DD-483E-A597-B70529CBD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56511" y="6492875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8">
            <a:extLst>
              <a:ext uri="{FF2B5EF4-FFF2-40B4-BE49-F238E27FC236}">
                <a16:creationId xmlns:a16="http://schemas.microsoft.com/office/drawing/2014/main" id="{DEAFB3E9-4F5E-435C-B51A-CC5766A852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8736" y="112543"/>
            <a:ext cx="11514528" cy="436098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1:……………………………………..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9C57778-6639-411E-9B4C-12D035AECE2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38736" y="1058844"/>
            <a:ext cx="11514528" cy="4909124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61329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84B5929F-A28F-4256-A6B2-5D095331D01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6006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B3ACFEBC-8634-4116-B617-2BE5C2034C2C}" type="datetime1">
              <a:rPr lang="en-US" smtClean="0"/>
              <a:pPr/>
              <a:t>1/5/2022</a:t>
            </a:fld>
            <a:endParaRPr lang="en-US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7C2F339A-915E-4496-B889-28FBBAAD3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86006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028A2E5F-7F4D-4F39-A494-67088E804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56511" y="6492875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8">
            <a:extLst>
              <a:ext uri="{FF2B5EF4-FFF2-40B4-BE49-F238E27FC236}">
                <a16:creationId xmlns:a16="http://schemas.microsoft.com/office/drawing/2014/main" id="{FC0C4515-8106-49DA-9C06-E98AF815242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8736" y="112543"/>
            <a:ext cx="11514528" cy="436098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2:……………………………………..</a:t>
            </a:r>
          </a:p>
        </p:txBody>
      </p:sp>
      <p:sp>
        <p:nvSpPr>
          <p:cNvPr id="12" name="Chart Placeholder 9">
            <a:extLst>
              <a:ext uri="{FF2B5EF4-FFF2-40B4-BE49-F238E27FC236}">
                <a16:creationId xmlns:a16="http://schemas.microsoft.com/office/drawing/2014/main" id="{F49327FB-190B-40C4-9FC9-66F9F7D12317}"/>
              </a:ext>
            </a:extLst>
          </p:cNvPr>
          <p:cNvSpPr>
            <a:spLocks noGrp="1"/>
          </p:cNvSpPr>
          <p:nvPr>
            <p:ph type="chart" sz="quarter" idx="13" hasCustomPrompt="1"/>
          </p:nvPr>
        </p:nvSpPr>
        <p:spPr>
          <a:xfrm>
            <a:off x="330201" y="1406769"/>
            <a:ext cx="5765800" cy="4655894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Chart</a:t>
            </a:r>
          </a:p>
        </p:txBody>
      </p:sp>
      <p:sp>
        <p:nvSpPr>
          <p:cNvPr id="13" name="Picture Placeholder 11">
            <a:extLst>
              <a:ext uri="{FF2B5EF4-FFF2-40B4-BE49-F238E27FC236}">
                <a16:creationId xmlns:a16="http://schemas.microsoft.com/office/drawing/2014/main" id="{733EBCBB-E1FE-415C-8ED9-6D1F3674847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238875" y="1414463"/>
            <a:ext cx="5445125" cy="4656137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3887669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8">
            <a:extLst>
              <a:ext uri="{FF2B5EF4-FFF2-40B4-BE49-F238E27FC236}">
                <a16:creationId xmlns:a16="http://schemas.microsoft.com/office/drawing/2014/main" id="{3E6AE9CF-41FF-46D0-BF7A-815E4777895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8736" y="112543"/>
            <a:ext cx="11514528" cy="436098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3:……………………………………..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A85E41C6-3987-4F5C-A750-35F5C730A56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7539" y="1032510"/>
            <a:ext cx="11515725" cy="4938713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C99BA7CA-DC84-4A35-BD8A-C14D582181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6006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8CDB0C24-DFE0-41C5-B02D-FC32F5C22F7C}" type="datetime1">
              <a:rPr lang="en-US" smtClean="0"/>
              <a:t>1/5/2022</a:t>
            </a:fld>
            <a:endParaRPr lang="en-US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E1DCC345-F4E6-42D6-9173-88011D0E2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86006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BD82AFB1-CD7C-4710-A82A-F9FEE6DA5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56511" y="6492875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126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4F1F29B1-F2F8-4527-A0B9-5A566F0DB56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6006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EEBFCEF3-2DDE-476B-8A96-303EC557333C}" type="datetime1">
              <a:rPr lang="en-US" smtClean="0"/>
              <a:pPr/>
              <a:t>1/5/2022</a:t>
            </a:fld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B1F89192-9608-4DA0-9D58-CE5D74F01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86006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1300396-45C9-472A-AA37-70408F1C2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56511" y="6492875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45B855E6-8413-49D5-929E-33A3B362751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58372" y="1248325"/>
            <a:ext cx="7391400" cy="5205412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itle 8">
            <a:extLst>
              <a:ext uri="{FF2B5EF4-FFF2-40B4-BE49-F238E27FC236}">
                <a16:creationId xmlns:a16="http://schemas.microsoft.com/office/drawing/2014/main" id="{AB6BBE52-BFE6-4B4F-95C1-25C2EB84A6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58372" y="404265"/>
            <a:ext cx="7391400" cy="436098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4:……………………………………..</a:t>
            </a:r>
          </a:p>
        </p:txBody>
      </p:sp>
    </p:spTree>
    <p:extLst>
      <p:ext uri="{BB962C8B-B14F-4D97-AF65-F5344CB8AC3E}">
        <p14:creationId xmlns:p14="http://schemas.microsoft.com/office/powerpoint/2010/main" val="4113439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98A78F82-82C6-4F07-B7D8-4A1219A1BB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6006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19A9EFEF-A194-4819-82D7-1112425D0E86}" type="datetime1">
              <a:rPr lang="en-US" smtClean="0"/>
              <a:pPr/>
              <a:t>1/5/2022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12041C72-5CA2-4523-9F1E-50662A327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86006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AD6B24F-6759-4931-A1C4-77BA8AF7E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56511" y="6492875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8">
            <a:extLst>
              <a:ext uri="{FF2B5EF4-FFF2-40B4-BE49-F238E27FC236}">
                <a16:creationId xmlns:a16="http://schemas.microsoft.com/office/drawing/2014/main" id="{1CD850F7-B0EC-49AD-960D-051EAF5F36D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8736" y="112543"/>
            <a:ext cx="11514528" cy="436098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5:……………………………………..</a:t>
            </a:r>
          </a:p>
        </p:txBody>
      </p:sp>
      <p:sp>
        <p:nvSpPr>
          <p:cNvPr id="11" name="Chart Placeholder 14">
            <a:extLst>
              <a:ext uri="{FF2B5EF4-FFF2-40B4-BE49-F238E27FC236}">
                <a16:creationId xmlns:a16="http://schemas.microsoft.com/office/drawing/2014/main" id="{4A80550F-98CB-400B-9D36-210A7AED20E8}"/>
              </a:ext>
            </a:extLst>
          </p:cNvPr>
          <p:cNvSpPr>
            <a:spLocks noGrp="1"/>
          </p:cNvSpPr>
          <p:nvPr>
            <p:ph type="chart" sz="quarter" idx="13" hasCustomPrompt="1"/>
          </p:nvPr>
        </p:nvSpPr>
        <p:spPr>
          <a:xfrm>
            <a:off x="338736" y="1406525"/>
            <a:ext cx="5757264" cy="4670425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Chart</a:t>
            </a:r>
          </a:p>
        </p:txBody>
      </p:sp>
      <p:sp>
        <p:nvSpPr>
          <p:cNvPr id="12" name="Table Placeholder 16">
            <a:extLst>
              <a:ext uri="{FF2B5EF4-FFF2-40B4-BE49-F238E27FC236}">
                <a16:creationId xmlns:a16="http://schemas.microsoft.com/office/drawing/2014/main" id="{15345DA2-1E92-473D-9483-A24F87614F3D}"/>
              </a:ext>
            </a:extLst>
          </p:cNvPr>
          <p:cNvSpPr>
            <a:spLocks noGrp="1"/>
          </p:cNvSpPr>
          <p:nvPr>
            <p:ph type="tbl" sz="quarter" idx="14" hasCustomPrompt="1"/>
          </p:nvPr>
        </p:nvSpPr>
        <p:spPr>
          <a:xfrm>
            <a:off x="6210300" y="1392239"/>
            <a:ext cx="5592763" cy="4684712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Table</a:t>
            </a:r>
          </a:p>
        </p:txBody>
      </p:sp>
    </p:spTree>
    <p:extLst>
      <p:ext uri="{BB962C8B-B14F-4D97-AF65-F5344CB8AC3E}">
        <p14:creationId xmlns:p14="http://schemas.microsoft.com/office/powerpoint/2010/main" val="32426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A21A061D-9F38-49ED-BAF8-8055D9FB97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92875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82F65D4C-DEE4-4C7B-91C4-D6D57A523E98}" type="datetime1">
              <a:rPr lang="en-US" smtClean="0"/>
              <a:pPr/>
              <a:t>1/5/2022</a:t>
            </a:fld>
            <a:endParaRPr lang="en-US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490FAA6E-46AD-4366-8E80-2F5BEB7D5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875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9A5604C7-0828-446E-97CC-8D6162E69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56511" y="6492875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881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56033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4">
            <a:extLst>
              <a:ext uri="{FF2B5EF4-FFF2-40B4-BE49-F238E27FC236}">
                <a16:creationId xmlns:a16="http://schemas.microsoft.com/office/drawing/2014/main" id="{4C167836-5AFF-4757-AB55-39FD3BBF9D4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88898" y="2461846"/>
            <a:ext cx="4614203" cy="1934307"/>
          </a:xfrm>
          <a:prstGeom prst="rect">
            <a:avLst/>
          </a:prstGeom>
        </p:spPr>
        <p:txBody>
          <a:bodyPr/>
          <a:lstStyle>
            <a:lvl1pPr algn="ctr">
              <a:defRPr sz="4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81520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09543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49" r:id="rId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663553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5D019-96A4-4D1E-AFB5-09D65C86E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II. </a:t>
            </a:r>
            <a:r>
              <a:rPr lang="vi-VN" dirty="0" err="1"/>
              <a:t>Dữ</a:t>
            </a:r>
            <a:r>
              <a:rPr lang="vi-VN" dirty="0"/>
              <a:t> </a:t>
            </a:r>
            <a:r>
              <a:rPr lang="vi-VN" dirty="0" err="1"/>
              <a:t>liệu</a:t>
            </a:r>
            <a:endParaRPr lang="vi-V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726603-7893-4AE0-9532-68058044B69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vi-VN" dirty="0"/>
              <a:t>Bộ </a:t>
            </a:r>
            <a:r>
              <a:rPr lang="vi-VN" dirty="0" err="1"/>
              <a:t>dữ</a:t>
            </a:r>
            <a:r>
              <a:rPr lang="vi-VN" dirty="0"/>
              <a:t> </a:t>
            </a:r>
            <a:r>
              <a:rPr lang="vi-VN" dirty="0" err="1"/>
              <a:t>liệu</a:t>
            </a:r>
            <a:r>
              <a:rPr lang="vi-VN" dirty="0"/>
              <a:t> </a:t>
            </a:r>
            <a:r>
              <a:rPr lang="vi-VN" dirty="0" err="1"/>
              <a:t>lấy</a:t>
            </a:r>
            <a:r>
              <a:rPr lang="vi-VN" dirty="0"/>
              <a:t> từ </a:t>
            </a:r>
            <a:r>
              <a:rPr lang="vi-VN" dirty="0" err="1"/>
              <a:t>tập</a:t>
            </a:r>
            <a:r>
              <a:rPr lang="vi-VN" dirty="0"/>
              <a:t> PASCAL VOC2012</a:t>
            </a: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E4677A-4F02-4478-B9B8-685D0B626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34E481EC-37BE-44DE-AEB2-4D920ACE83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9863" y="2099007"/>
            <a:ext cx="7331075" cy="3406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9498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5D019-96A4-4D1E-AFB5-09D65C86E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II. </a:t>
            </a:r>
            <a:r>
              <a:rPr lang="vi-VN" dirty="0" err="1"/>
              <a:t>Dữ</a:t>
            </a:r>
            <a:r>
              <a:rPr lang="vi-VN" dirty="0"/>
              <a:t> </a:t>
            </a:r>
            <a:r>
              <a:rPr lang="vi-VN" dirty="0" err="1"/>
              <a:t>liệu</a:t>
            </a:r>
            <a:endParaRPr lang="vi-V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726603-7893-4AE0-9532-68058044B69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vi-VN" dirty="0"/>
              <a:t>Bao </a:t>
            </a:r>
            <a:r>
              <a:rPr lang="vi-VN" dirty="0" err="1"/>
              <a:t>gồm</a:t>
            </a:r>
            <a:r>
              <a:rPr lang="vi-VN" dirty="0"/>
              <a:t>:</a:t>
            </a:r>
          </a:p>
          <a:p>
            <a:pPr lvl="1"/>
            <a:r>
              <a:rPr lang="vi-VN" dirty="0" err="1"/>
              <a:t>Annotation</a:t>
            </a:r>
            <a:endParaRPr lang="vi-VN" dirty="0"/>
          </a:p>
          <a:p>
            <a:pPr lvl="1"/>
            <a:r>
              <a:rPr lang="vi-VN" dirty="0" err="1"/>
              <a:t>Image</a:t>
            </a:r>
            <a:r>
              <a:rPr lang="vi-VN" dirty="0"/>
              <a:t> (20 </a:t>
            </a:r>
            <a:r>
              <a:rPr lang="vi-VN" dirty="0" err="1"/>
              <a:t>Object</a:t>
            </a:r>
            <a:r>
              <a:rPr lang="vi-VN" dirty="0"/>
              <a:t>)</a:t>
            </a:r>
          </a:p>
          <a:p>
            <a:pPr lvl="1"/>
            <a:endParaRPr lang="vi-VN" dirty="0"/>
          </a:p>
          <a:p>
            <a:pPr lvl="1"/>
            <a:endParaRPr lang="vi-VN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E4677A-4F02-4478-B9B8-685D0B626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1A02ABEB-A66E-4938-AB27-C9432B7BC8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3662" y="999307"/>
            <a:ext cx="3324330" cy="5232742"/>
          </a:xfrm>
          <a:prstGeom prst="rect">
            <a:avLst/>
          </a:prstGeom>
        </p:spPr>
      </p:pic>
      <p:pic>
        <p:nvPicPr>
          <p:cNvPr id="8" name="Hình ảnh 7">
            <a:extLst>
              <a:ext uri="{FF2B5EF4-FFF2-40B4-BE49-F238E27FC236}">
                <a16:creationId xmlns:a16="http://schemas.microsoft.com/office/drawing/2014/main" id="{D78985ED-C20C-4044-939E-A1EEF2AEDE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847" y="3006855"/>
            <a:ext cx="7461507" cy="1217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9128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5D019-96A4-4D1E-AFB5-09D65C86E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II. </a:t>
            </a:r>
            <a:r>
              <a:rPr lang="vi-VN" dirty="0" err="1"/>
              <a:t>Dữ</a:t>
            </a:r>
            <a:r>
              <a:rPr lang="vi-VN" dirty="0"/>
              <a:t> </a:t>
            </a:r>
            <a:r>
              <a:rPr lang="vi-VN" dirty="0" err="1"/>
              <a:t>liệu</a:t>
            </a:r>
            <a:endParaRPr lang="vi-V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726603-7893-4AE0-9532-68058044B69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vi-VN" dirty="0"/>
              <a:t>Chia </a:t>
            </a:r>
            <a:r>
              <a:rPr lang="vi-VN" dirty="0" err="1"/>
              <a:t>dữ</a:t>
            </a:r>
            <a:r>
              <a:rPr lang="vi-VN" dirty="0"/>
              <a:t> </a:t>
            </a:r>
            <a:r>
              <a:rPr lang="vi-VN" dirty="0" err="1"/>
              <a:t>liệu</a:t>
            </a:r>
            <a:r>
              <a:rPr lang="vi-VN" dirty="0"/>
              <a:t>:</a:t>
            </a:r>
          </a:p>
          <a:p>
            <a:pPr lvl="1"/>
            <a:r>
              <a:rPr lang="vi-VN" dirty="0" err="1"/>
              <a:t>Train</a:t>
            </a:r>
            <a:r>
              <a:rPr lang="vi-VN" dirty="0"/>
              <a:t>: 5717</a:t>
            </a:r>
          </a:p>
          <a:p>
            <a:pPr lvl="1"/>
            <a:r>
              <a:rPr lang="vi-VN" dirty="0" err="1"/>
              <a:t>Validation</a:t>
            </a:r>
            <a:r>
              <a:rPr lang="vi-VN" dirty="0"/>
              <a:t>: 5823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E4677A-4F02-4478-B9B8-685D0B626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9839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5D019-96A4-4D1E-AFB5-09D65C86E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II. </a:t>
            </a:r>
            <a:r>
              <a:rPr lang="vi-VN" dirty="0" err="1"/>
              <a:t>Dữ</a:t>
            </a:r>
            <a:r>
              <a:rPr lang="vi-VN" dirty="0"/>
              <a:t> </a:t>
            </a:r>
            <a:r>
              <a:rPr lang="vi-VN" dirty="0" err="1"/>
              <a:t>liệu</a:t>
            </a:r>
            <a:endParaRPr lang="vi-V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726603-7893-4AE0-9532-68058044B69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vi-VN" dirty="0"/>
              <a:t>Qua </a:t>
            </a:r>
            <a:r>
              <a:rPr lang="vi-VN" dirty="0" err="1"/>
              <a:t>mỗi</a:t>
            </a:r>
            <a:r>
              <a:rPr lang="vi-VN" dirty="0"/>
              <a:t> </a:t>
            </a:r>
            <a:r>
              <a:rPr lang="vi-VN" dirty="0" err="1"/>
              <a:t>epoch</a:t>
            </a:r>
            <a:endParaRPr lang="vi-VN" dirty="0"/>
          </a:p>
          <a:p>
            <a:r>
              <a:rPr lang="vi-VN" dirty="0" err="1"/>
              <a:t>Làm</a:t>
            </a:r>
            <a:r>
              <a:rPr lang="vi-VN" dirty="0"/>
              <a:t> </a:t>
            </a:r>
            <a:r>
              <a:rPr lang="vi-VN" dirty="0" err="1"/>
              <a:t>giàu</a:t>
            </a:r>
            <a:r>
              <a:rPr lang="vi-VN" dirty="0"/>
              <a:t> </a:t>
            </a:r>
          </a:p>
          <a:p>
            <a:pPr lvl="1"/>
            <a:r>
              <a:rPr lang="vi-VN" dirty="0" err="1"/>
              <a:t>Hiệu</a:t>
            </a:r>
            <a:r>
              <a:rPr lang="vi-VN" dirty="0"/>
              <a:t> </a:t>
            </a:r>
            <a:r>
              <a:rPr lang="vi-VN" dirty="0" err="1"/>
              <a:t>chỉnh</a:t>
            </a:r>
            <a:r>
              <a:rPr lang="vi-VN" dirty="0"/>
              <a:t> </a:t>
            </a:r>
            <a:r>
              <a:rPr lang="vi-VN" dirty="0" err="1"/>
              <a:t>độ</a:t>
            </a:r>
            <a:r>
              <a:rPr lang="vi-VN" dirty="0"/>
              <a:t> tương </a:t>
            </a:r>
            <a:r>
              <a:rPr lang="vi-VN" dirty="0" err="1"/>
              <a:t>phản</a:t>
            </a:r>
            <a:r>
              <a:rPr lang="vi-VN" dirty="0"/>
              <a:t> </a:t>
            </a:r>
          </a:p>
          <a:p>
            <a:pPr lvl="1"/>
            <a:r>
              <a:rPr lang="vi-VN" dirty="0" err="1"/>
              <a:t>Hiệu</a:t>
            </a:r>
            <a:r>
              <a:rPr lang="vi-VN" dirty="0"/>
              <a:t> </a:t>
            </a:r>
            <a:r>
              <a:rPr lang="vi-VN" dirty="0" err="1"/>
              <a:t>chỉnh</a:t>
            </a:r>
            <a:r>
              <a:rPr lang="vi-VN" dirty="0"/>
              <a:t> các kênh </a:t>
            </a:r>
            <a:r>
              <a:rPr lang="vi-VN" dirty="0" err="1"/>
              <a:t>màu</a:t>
            </a:r>
            <a:r>
              <a:rPr lang="vi-VN" dirty="0"/>
              <a:t> (HSV)</a:t>
            </a:r>
          </a:p>
          <a:p>
            <a:pPr lvl="1"/>
            <a:r>
              <a:rPr lang="vi-VN" dirty="0"/>
              <a:t>Xoay </a:t>
            </a:r>
            <a:r>
              <a:rPr lang="vi-VN" dirty="0" err="1"/>
              <a:t>ảnh</a:t>
            </a:r>
            <a:r>
              <a:rPr lang="vi-VN" dirty="0"/>
              <a:t> </a:t>
            </a:r>
          </a:p>
          <a:p>
            <a:pPr lvl="1"/>
            <a:r>
              <a:rPr lang="vi-VN" dirty="0" err="1"/>
              <a:t>Cắt</a:t>
            </a:r>
            <a:r>
              <a:rPr lang="vi-VN" dirty="0"/>
              <a:t> </a:t>
            </a:r>
            <a:r>
              <a:rPr lang="vi-VN" dirty="0" err="1"/>
              <a:t>ảnh</a:t>
            </a:r>
            <a:endParaRPr lang="vi-VN" dirty="0"/>
          </a:p>
          <a:p>
            <a:pPr lvl="1"/>
            <a:r>
              <a:rPr lang="vi-VN" dirty="0" err="1"/>
              <a:t>Mở</a:t>
            </a:r>
            <a:r>
              <a:rPr lang="vi-VN" dirty="0"/>
              <a:t> </a:t>
            </a:r>
            <a:r>
              <a:rPr lang="vi-VN" dirty="0" err="1"/>
              <a:t>rộng</a:t>
            </a:r>
            <a:r>
              <a:rPr lang="vi-VN" dirty="0"/>
              <a:t> khung</a:t>
            </a:r>
          </a:p>
          <a:p>
            <a:pPr lvl="1"/>
            <a:endParaRPr lang="vi-VN" dirty="0"/>
          </a:p>
          <a:p>
            <a:r>
              <a:rPr lang="vi-VN" dirty="0" err="1"/>
              <a:t>Chuẩn</a:t>
            </a:r>
            <a:r>
              <a:rPr lang="vi-VN" dirty="0"/>
              <a:t> hóa các </a:t>
            </a:r>
            <a:r>
              <a:rPr lang="vi-VN" dirty="0" err="1"/>
              <a:t>điểm</a:t>
            </a:r>
            <a:r>
              <a:rPr lang="vi-VN" dirty="0"/>
              <a:t> </a:t>
            </a:r>
            <a:r>
              <a:rPr lang="vi-VN" dirty="0" err="1"/>
              <a:t>ảnh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E4677A-4F02-4478-B9B8-685D0B626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8" name="Hình ảnh 7">
            <a:extLst>
              <a:ext uri="{FF2B5EF4-FFF2-40B4-BE49-F238E27FC236}">
                <a16:creationId xmlns:a16="http://schemas.microsoft.com/office/drawing/2014/main" id="{53ED3090-0D13-47FD-9CD9-D21AA89421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6460" y="1032510"/>
            <a:ext cx="3335915" cy="3030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1458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5D019-96A4-4D1E-AFB5-09D65C86E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err="1"/>
              <a:t>Mục</a:t>
            </a:r>
            <a:r>
              <a:rPr lang="vi-VN" dirty="0"/>
              <a:t> </a:t>
            </a:r>
            <a:r>
              <a:rPr lang="vi-VN" dirty="0" err="1"/>
              <a:t>lục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726603-7893-4AE0-9532-68058044B69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vi-VN" dirty="0"/>
              <a:t>I. </a:t>
            </a:r>
            <a:r>
              <a:rPr lang="vi-VN" dirty="0" err="1"/>
              <a:t>Giới</a:t>
            </a:r>
            <a:r>
              <a:rPr lang="vi-VN" dirty="0"/>
              <a:t> </a:t>
            </a:r>
            <a:r>
              <a:rPr lang="vi-VN" dirty="0" err="1"/>
              <a:t>thiệu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II. </a:t>
            </a:r>
            <a:r>
              <a:rPr lang="vi-VN" dirty="0" err="1"/>
              <a:t>Dữ</a:t>
            </a:r>
            <a:r>
              <a:rPr lang="vi-VN" dirty="0"/>
              <a:t> </a:t>
            </a:r>
            <a:r>
              <a:rPr lang="vi-VN" dirty="0" err="1"/>
              <a:t>liệu</a:t>
            </a:r>
            <a:endParaRPr lang="vi-VN" dirty="0"/>
          </a:p>
          <a:p>
            <a:pPr marL="0" indent="0">
              <a:buNone/>
            </a:pPr>
            <a:r>
              <a:rPr lang="vi-VN" b="1" dirty="0">
                <a:solidFill>
                  <a:srgbClr val="FF0000"/>
                </a:solidFill>
              </a:rPr>
              <a:t>III. Mô </a:t>
            </a:r>
            <a:r>
              <a:rPr lang="vi-VN" b="1" dirty="0" err="1">
                <a:solidFill>
                  <a:srgbClr val="FF0000"/>
                </a:solidFill>
              </a:rPr>
              <a:t>hình</a:t>
            </a:r>
            <a:endParaRPr lang="vi-VN" b="1" dirty="0">
              <a:solidFill>
                <a:srgbClr val="FF0000"/>
              </a:solidFill>
            </a:endParaRPr>
          </a:p>
          <a:p>
            <a:pPr marL="571500" indent="-571500">
              <a:buAutoNum type="romanUcPeriod" startAt="4"/>
            </a:pPr>
            <a:r>
              <a:rPr lang="vi-VN" dirty="0" err="1"/>
              <a:t>Hàm</a:t>
            </a:r>
            <a:r>
              <a:rPr lang="vi-VN" dirty="0"/>
              <a:t> </a:t>
            </a:r>
            <a:r>
              <a:rPr lang="vi-VN" dirty="0" err="1"/>
              <a:t>lỗi</a:t>
            </a:r>
            <a:r>
              <a:rPr lang="vi-VN" dirty="0"/>
              <a:t> và </a:t>
            </a:r>
            <a:r>
              <a:rPr lang="vi-VN" dirty="0" err="1"/>
              <a:t>thuật</a:t>
            </a:r>
            <a:r>
              <a:rPr lang="vi-VN" dirty="0"/>
              <a:t> </a:t>
            </a:r>
            <a:r>
              <a:rPr lang="vi-VN" dirty="0" err="1"/>
              <a:t>toán</a:t>
            </a:r>
            <a:r>
              <a:rPr lang="vi-VN" dirty="0"/>
              <a:t> </a:t>
            </a:r>
            <a:r>
              <a:rPr lang="vi-VN" dirty="0" err="1"/>
              <a:t>tối</a:t>
            </a:r>
            <a:r>
              <a:rPr lang="vi-VN" dirty="0"/>
              <a:t> ưu hóa</a:t>
            </a:r>
          </a:p>
          <a:p>
            <a:pPr marL="571500" indent="-571500">
              <a:buAutoNum type="romanUcPeriod" startAt="4"/>
            </a:pPr>
            <a:r>
              <a:rPr lang="vi-VN" dirty="0" err="1"/>
              <a:t>Quá</a:t>
            </a:r>
            <a:r>
              <a:rPr lang="vi-VN" dirty="0"/>
              <a:t> trinh </a:t>
            </a:r>
            <a:r>
              <a:rPr lang="vi-VN" dirty="0" err="1"/>
              <a:t>detect</a:t>
            </a:r>
            <a:endParaRPr lang="vi-VN" dirty="0"/>
          </a:p>
          <a:p>
            <a:pPr marL="571500" indent="-571500">
              <a:buAutoNum type="romanUcPeriod" startAt="4"/>
            </a:pPr>
            <a:r>
              <a:rPr lang="vi-VN" dirty="0"/>
              <a:t>Kết quả và </a:t>
            </a:r>
            <a:r>
              <a:rPr lang="vi-VN" dirty="0" err="1"/>
              <a:t>đánh</a:t>
            </a:r>
            <a:r>
              <a:rPr lang="vi-VN" dirty="0"/>
              <a:t> </a:t>
            </a:r>
            <a:r>
              <a:rPr lang="vi-VN" dirty="0" err="1"/>
              <a:t>giá</a:t>
            </a:r>
            <a:endParaRPr lang="vi-VN" dirty="0"/>
          </a:p>
          <a:p>
            <a:pPr marL="571500" indent="-571500">
              <a:buAutoNum type="romanUcPeriod" startAt="4"/>
            </a:pPr>
            <a:r>
              <a:rPr lang="vi-VN" dirty="0" err="1"/>
              <a:t>Tài</a:t>
            </a:r>
            <a:r>
              <a:rPr lang="vi-VN" dirty="0"/>
              <a:t> </a:t>
            </a:r>
            <a:r>
              <a:rPr lang="vi-VN" dirty="0" err="1"/>
              <a:t>liệu</a:t>
            </a:r>
            <a:r>
              <a:rPr lang="vi-VN" dirty="0"/>
              <a:t> tham </a:t>
            </a:r>
            <a:r>
              <a:rPr lang="vi-VN" dirty="0" err="1"/>
              <a:t>khảo</a:t>
            </a:r>
            <a:endParaRPr lang="en-US" dirty="0"/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E4677A-4F02-4478-B9B8-685D0B626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9733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5D019-96A4-4D1E-AFB5-09D65C86E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III. Mô </a:t>
            </a:r>
            <a:r>
              <a:rPr lang="vi-VN" dirty="0" err="1"/>
              <a:t>hình</a:t>
            </a:r>
            <a:r>
              <a:rPr lang="vi-VN" dirty="0"/>
              <a:t> 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726603-7893-4AE0-9532-68058044B69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vi-VN" dirty="0"/>
              <a:t>Sử dụng mô </a:t>
            </a:r>
            <a:r>
              <a:rPr lang="vi-VN" dirty="0" err="1"/>
              <a:t>hình</a:t>
            </a:r>
            <a:r>
              <a:rPr lang="vi-VN" dirty="0"/>
              <a:t> SSD 300</a:t>
            </a:r>
          </a:p>
          <a:p>
            <a:r>
              <a:rPr lang="vi-VN" dirty="0" err="1"/>
              <a:t>Lý</a:t>
            </a:r>
            <a:r>
              <a:rPr lang="vi-VN" dirty="0"/>
              <a:t> do: </a:t>
            </a:r>
          </a:p>
          <a:p>
            <a:pPr lvl="1"/>
            <a:r>
              <a:rPr lang="vi-VN" dirty="0" err="1"/>
              <a:t>rất</a:t>
            </a:r>
            <a:r>
              <a:rPr lang="vi-VN" dirty="0"/>
              <a:t> nhanh</a:t>
            </a:r>
          </a:p>
          <a:p>
            <a:pPr lvl="1"/>
            <a:r>
              <a:rPr lang="vi-VN" dirty="0" err="1"/>
              <a:t>Tốn</a:t>
            </a:r>
            <a:r>
              <a:rPr lang="vi-VN" dirty="0"/>
              <a:t> </a:t>
            </a:r>
            <a:r>
              <a:rPr lang="vi-VN" dirty="0" err="1"/>
              <a:t>ít</a:t>
            </a:r>
            <a:r>
              <a:rPr lang="vi-VN" dirty="0"/>
              <a:t> bộ </a:t>
            </a:r>
            <a:r>
              <a:rPr lang="vi-VN" dirty="0" err="1"/>
              <a:t>nhớ</a:t>
            </a:r>
            <a:endParaRPr lang="vi-VN" dirty="0"/>
          </a:p>
          <a:p>
            <a:pPr lvl="1"/>
            <a:endParaRPr lang="vi-VN" dirty="0"/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E4677A-4F02-4478-B9B8-685D0B626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4" name="Hình ảnh 3">
            <a:extLst>
              <a:ext uri="{FF2B5EF4-FFF2-40B4-BE49-F238E27FC236}">
                <a16:creationId xmlns:a16="http://schemas.microsoft.com/office/drawing/2014/main" id="{07B77EA4-FBA5-41EA-8411-7906F6D5C5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0157" y="2072661"/>
            <a:ext cx="7445460" cy="318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9527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5D019-96A4-4D1E-AFB5-09D65C86E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III. Mô </a:t>
            </a:r>
            <a:r>
              <a:rPr lang="vi-VN" dirty="0" err="1"/>
              <a:t>hình</a:t>
            </a:r>
            <a:r>
              <a:rPr lang="vi-VN" dirty="0"/>
              <a:t> 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726603-7893-4AE0-9532-68058044B69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1"/>
            <a:endParaRPr lang="vi-VN" dirty="0"/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E4677A-4F02-4478-B9B8-685D0B626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10" name="Hình ảnh 9">
            <a:extLst>
              <a:ext uri="{FF2B5EF4-FFF2-40B4-BE49-F238E27FC236}">
                <a16:creationId xmlns:a16="http://schemas.microsoft.com/office/drawing/2014/main" id="{99E9BA8B-F5E6-4840-BCA5-81DD1AD314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9660" y="935690"/>
            <a:ext cx="9251482" cy="5296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1618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5D019-96A4-4D1E-AFB5-09D65C86E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III. Mô </a:t>
            </a:r>
            <a:r>
              <a:rPr lang="vi-VN" dirty="0" err="1"/>
              <a:t>hình</a:t>
            </a:r>
            <a:r>
              <a:rPr lang="vi-VN" dirty="0"/>
              <a:t> 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726603-7893-4AE0-9532-68058044B69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1"/>
            <a:r>
              <a:rPr lang="vi-VN" dirty="0"/>
              <a:t>Cách tinh ra </a:t>
            </a:r>
            <a:r>
              <a:rPr lang="vi-VN" dirty="0" err="1"/>
              <a:t>số</a:t>
            </a:r>
            <a:r>
              <a:rPr lang="vi-VN" dirty="0"/>
              <a:t> </a:t>
            </a:r>
            <a:r>
              <a:rPr lang="vi-VN" dirty="0" err="1"/>
              <a:t>lượng</a:t>
            </a:r>
            <a:r>
              <a:rPr lang="vi-VN" dirty="0"/>
              <a:t> </a:t>
            </a:r>
            <a:r>
              <a:rPr lang="vi-VN" dirty="0" err="1"/>
              <a:t>default</a:t>
            </a:r>
            <a:r>
              <a:rPr lang="vi-VN" dirty="0"/>
              <a:t> </a:t>
            </a:r>
            <a:r>
              <a:rPr lang="vi-VN" dirty="0" err="1"/>
              <a:t>box</a:t>
            </a:r>
            <a:endParaRPr lang="vi-VN" dirty="0"/>
          </a:p>
          <a:p>
            <a:pPr lvl="1"/>
            <a:endParaRPr lang="vi-VN" dirty="0"/>
          </a:p>
          <a:p>
            <a:pPr lvl="1"/>
            <a:r>
              <a:rPr lang="vi-VN" dirty="0"/>
              <a:t>38x38x</a:t>
            </a:r>
            <a:r>
              <a:rPr lang="vi-VN" b="1" dirty="0">
                <a:solidFill>
                  <a:srgbClr val="00B0F0"/>
                </a:solidFill>
              </a:rPr>
              <a:t>4 </a:t>
            </a:r>
            <a:r>
              <a:rPr lang="vi-VN" dirty="0"/>
              <a:t>+ 19x19x</a:t>
            </a:r>
            <a:r>
              <a:rPr lang="vi-VN" b="1" dirty="0">
                <a:solidFill>
                  <a:srgbClr val="00B0F0"/>
                </a:solidFill>
              </a:rPr>
              <a:t>6</a:t>
            </a:r>
            <a:r>
              <a:rPr lang="vi-VN" dirty="0"/>
              <a:t> + 10x10x</a:t>
            </a:r>
            <a:r>
              <a:rPr lang="vi-VN" b="1" dirty="0">
                <a:solidFill>
                  <a:srgbClr val="00B0F0"/>
                </a:solidFill>
              </a:rPr>
              <a:t>6</a:t>
            </a:r>
            <a:r>
              <a:rPr lang="vi-VN" dirty="0"/>
              <a:t> + 5x5x</a:t>
            </a:r>
            <a:r>
              <a:rPr lang="vi-VN" b="1" dirty="0">
                <a:solidFill>
                  <a:srgbClr val="00B0F0"/>
                </a:solidFill>
              </a:rPr>
              <a:t>6</a:t>
            </a:r>
            <a:r>
              <a:rPr lang="vi-VN" dirty="0"/>
              <a:t> + 3x3x</a:t>
            </a:r>
            <a:r>
              <a:rPr lang="vi-VN" b="1" dirty="0">
                <a:solidFill>
                  <a:srgbClr val="00B0F0"/>
                </a:solidFill>
              </a:rPr>
              <a:t>4</a:t>
            </a:r>
            <a:r>
              <a:rPr lang="vi-VN" dirty="0"/>
              <a:t> + 1x1x</a:t>
            </a:r>
            <a:r>
              <a:rPr lang="vi-VN" b="1" dirty="0">
                <a:solidFill>
                  <a:srgbClr val="00B0F0"/>
                </a:solidFill>
              </a:rPr>
              <a:t>6</a:t>
            </a:r>
            <a:r>
              <a:rPr lang="vi-VN" dirty="0"/>
              <a:t> = 8732</a:t>
            </a: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E4677A-4F02-4478-B9B8-685D0B626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9" name="Hình ảnh 8">
            <a:extLst>
              <a:ext uri="{FF2B5EF4-FFF2-40B4-BE49-F238E27FC236}">
                <a16:creationId xmlns:a16="http://schemas.microsoft.com/office/drawing/2014/main" id="{8CD61D1C-FFC2-4496-804D-C049BAE266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0265" y="2778166"/>
            <a:ext cx="3200677" cy="3193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7638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5D019-96A4-4D1E-AFB5-09D65C86E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III. Mô </a:t>
            </a:r>
            <a:r>
              <a:rPr lang="vi-VN" dirty="0" err="1"/>
              <a:t>hình</a:t>
            </a:r>
            <a:r>
              <a:rPr lang="vi-VN" dirty="0"/>
              <a:t> 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726603-7893-4AE0-9532-68058044B69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vi-VN" dirty="0" err="1"/>
              <a:t>Khởi</a:t>
            </a:r>
            <a:r>
              <a:rPr lang="vi-VN" dirty="0"/>
              <a:t> </a:t>
            </a:r>
            <a:r>
              <a:rPr lang="vi-VN" dirty="0" err="1"/>
              <a:t>tạo</a:t>
            </a:r>
            <a:r>
              <a:rPr lang="vi-VN" dirty="0"/>
              <a:t> </a:t>
            </a:r>
            <a:r>
              <a:rPr lang="vi-VN" dirty="0" err="1"/>
              <a:t>default</a:t>
            </a:r>
            <a:r>
              <a:rPr lang="vi-VN" dirty="0"/>
              <a:t> </a:t>
            </a:r>
            <a:r>
              <a:rPr lang="vi-VN" dirty="0" err="1"/>
              <a:t>box</a:t>
            </a:r>
            <a:endParaRPr lang="vi-VN" dirty="0"/>
          </a:p>
          <a:p>
            <a:r>
              <a:rPr lang="vi-VN" dirty="0" err="1"/>
              <a:t>Cụ</a:t>
            </a:r>
            <a:r>
              <a:rPr lang="vi-VN" dirty="0"/>
              <a:t> </a:t>
            </a:r>
            <a:r>
              <a:rPr lang="vi-VN" dirty="0" err="1"/>
              <a:t>thể</a:t>
            </a:r>
            <a:r>
              <a:rPr lang="vi-VN" dirty="0"/>
              <a:t> </a:t>
            </a:r>
            <a:r>
              <a:rPr lang="vi-VN" dirty="0" err="1"/>
              <a:t>cách</a:t>
            </a:r>
            <a:r>
              <a:rPr lang="vi-VN" dirty="0"/>
              <a:t> tinh ra </a:t>
            </a:r>
            <a:r>
              <a:rPr lang="vi-VN" dirty="0" err="1"/>
              <a:t>tọa</a:t>
            </a:r>
            <a:r>
              <a:rPr lang="vi-VN" dirty="0"/>
              <a:t> </a:t>
            </a:r>
            <a:r>
              <a:rPr lang="vi-VN" dirty="0" err="1"/>
              <a:t>độ</a:t>
            </a:r>
            <a:r>
              <a:rPr lang="vi-VN" dirty="0"/>
              <a:t> của </a:t>
            </a:r>
            <a:r>
              <a:rPr lang="vi-VN" dirty="0" err="1"/>
              <a:t>từng</a:t>
            </a:r>
            <a:r>
              <a:rPr lang="vi-VN" dirty="0"/>
              <a:t> </a:t>
            </a:r>
            <a:r>
              <a:rPr lang="vi-VN" dirty="0" err="1"/>
              <a:t>default</a:t>
            </a:r>
            <a:r>
              <a:rPr lang="vi-VN" dirty="0"/>
              <a:t> </a:t>
            </a:r>
            <a:r>
              <a:rPr lang="vi-VN" dirty="0" err="1"/>
              <a:t>box</a:t>
            </a:r>
            <a:endParaRPr lang="vi-VN" dirty="0"/>
          </a:p>
          <a:p>
            <a:r>
              <a:rPr lang="vi-VN" dirty="0" err="1"/>
              <a:t>Bước</a:t>
            </a:r>
            <a:r>
              <a:rPr lang="vi-VN" dirty="0"/>
              <a:t> 1: </a:t>
            </a:r>
            <a:r>
              <a:rPr lang="vi-VN" dirty="0" err="1"/>
              <a:t>Tính</a:t>
            </a:r>
            <a:r>
              <a:rPr lang="vi-VN" dirty="0"/>
              <a:t> ra các </a:t>
            </a:r>
            <a:r>
              <a:rPr lang="vi-VN" dirty="0" err="1"/>
              <a:t>center_x</a:t>
            </a:r>
            <a:r>
              <a:rPr lang="vi-VN" dirty="0"/>
              <a:t>, </a:t>
            </a:r>
            <a:r>
              <a:rPr lang="vi-VN" dirty="0" err="1"/>
              <a:t>center_y</a:t>
            </a:r>
            <a:endParaRPr lang="vi-VN" dirty="0"/>
          </a:p>
          <a:p>
            <a:r>
              <a:rPr lang="vi-VN" dirty="0" err="1"/>
              <a:t>Bước</a:t>
            </a:r>
            <a:r>
              <a:rPr lang="vi-VN" dirty="0"/>
              <a:t> 2: </a:t>
            </a:r>
            <a:r>
              <a:rPr lang="vi-VN" dirty="0" err="1"/>
              <a:t>Tính</a:t>
            </a:r>
            <a:r>
              <a:rPr lang="vi-VN" dirty="0"/>
              <a:t> ra </a:t>
            </a:r>
            <a:r>
              <a:rPr lang="vi-VN" dirty="0" err="1"/>
              <a:t>scale</a:t>
            </a:r>
            <a:r>
              <a:rPr lang="vi-VN" dirty="0"/>
              <a:t> </a:t>
            </a:r>
            <a:r>
              <a:rPr lang="vi-VN" dirty="0" err="1"/>
              <a:t>dựa</a:t>
            </a:r>
            <a:r>
              <a:rPr lang="vi-VN" dirty="0"/>
              <a:t> </a:t>
            </a:r>
            <a:r>
              <a:rPr lang="vi-VN" dirty="0" err="1"/>
              <a:t>vào</a:t>
            </a:r>
            <a:r>
              <a:rPr lang="vi-VN" dirty="0"/>
              <a:t> </a:t>
            </a:r>
            <a:r>
              <a:rPr lang="vi-VN" dirty="0" err="1"/>
              <a:t>scale_max</a:t>
            </a:r>
            <a:r>
              <a:rPr lang="vi-VN" dirty="0"/>
              <a:t> và </a:t>
            </a:r>
            <a:r>
              <a:rPr lang="vi-VN" dirty="0" err="1"/>
              <a:t>scale</a:t>
            </a:r>
            <a:r>
              <a:rPr lang="vi-VN" dirty="0"/>
              <a:t> min</a:t>
            </a:r>
          </a:p>
          <a:p>
            <a:r>
              <a:rPr lang="vi-VN" dirty="0" err="1"/>
              <a:t>Bước</a:t>
            </a:r>
            <a:r>
              <a:rPr lang="vi-VN" dirty="0"/>
              <a:t> 3: </a:t>
            </a:r>
            <a:r>
              <a:rPr lang="vi-VN" dirty="0" err="1"/>
              <a:t>Dựa</a:t>
            </a:r>
            <a:r>
              <a:rPr lang="vi-VN" dirty="0"/>
              <a:t> </a:t>
            </a:r>
            <a:r>
              <a:rPr lang="vi-VN" dirty="0" err="1"/>
              <a:t>vào</a:t>
            </a:r>
            <a:r>
              <a:rPr lang="vi-VN" dirty="0"/>
              <a:t> </a:t>
            </a:r>
            <a:r>
              <a:rPr lang="vi-VN" dirty="0" err="1"/>
              <a:t>aspect_ratio</a:t>
            </a:r>
            <a:r>
              <a:rPr lang="vi-VN" dirty="0"/>
              <a:t> </a:t>
            </a:r>
            <a:r>
              <a:rPr lang="vi-VN" dirty="0" err="1"/>
              <a:t>thuộc</a:t>
            </a:r>
            <a:r>
              <a:rPr lang="vi-VN" dirty="0"/>
              <a:t> </a:t>
            </a:r>
          </a:p>
          <a:p>
            <a:pPr marL="0" indent="0">
              <a:buNone/>
            </a:pPr>
            <a:r>
              <a:rPr lang="vi-VN" dirty="0" err="1"/>
              <a:t>Scale</a:t>
            </a:r>
            <a:r>
              <a:rPr lang="vi-VN" dirty="0"/>
              <a:t> </a:t>
            </a:r>
            <a:r>
              <a:rPr lang="vi-VN" dirty="0" err="1"/>
              <a:t>để</a:t>
            </a:r>
            <a:r>
              <a:rPr lang="vi-VN" dirty="0"/>
              <a:t> tinh ra toàn bộ </a:t>
            </a:r>
            <a:r>
              <a:rPr lang="vi-VN" dirty="0" err="1"/>
              <a:t>tọa</a:t>
            </a:r>
            <a:r>
              <a:rPr lang="vi-VN" dirty="0"/>
              <a:t> </a:t>
            </a:r>
            <a:r>
              <a:rPr lang="vi-VN" dirty="0" err="1"/>
              <a:t>độ</a:t>
            </a:r>
            <a:r>
              <a:rPr lang="vi-VN" dirty="0"/>
              <a:t> các </a:t>
            </a:r>
            <a:r>
              <a:rPr lang="vi-VN" dirty="0" err="1"/>
              <a:t>default</a:t>
            </a:r>
            <a:r>
              <a:rPr lang="vi-VN" dirty="0"/>
              <a:t> </a:t>
            </a:r>
            <a:r>
              <a:rPr lang="vi-VN" dirty="0" err="1"/>
              <a:t>box</a:t>
            </a:r>
            <a:endParaRPr lang="vi-VN" dirty="0"/>
          </a:p>
          <a:p>
            <a:pPr marL="0" indent="0">
              <a:buNone/>
            </a:pPr>
            <a:endParaRPr lang="vi-VN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E4677A-4F02-4478-B9B8-685D0B626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8" name="Hình ảnh 7">
            <a:extLst>
              <a:ext uri="{FF2B5EF4-FFF2-40B4-BE49-F238E27FC236}">
                <a16:creationId xmlns:a16="http://schemas.microsoft.com/office/drawing/2014/main" id="{6C8B4C72-D013-44BF-B306-3A90F7F51A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3959" y="3067488"/>
            <a:ext cx="1790855" cy="434378"/>
          </a:xfrm>
          <a:prstGeom prst="rect">
            <a:avLst/>
          </a:prstGeom>
        </p:spPr>
      </p:pic>
      <p:pic>
        <p:nvPicPr>
          <p:cNvPr id="7" name="Hình ảnh 6">
            <a:extLst>
              <a:ext uri="{FF2B5EF4-FFF2-40B4-BE49-F238E27FC236}">
                <a16:creationId xmlns:a16="http://schemas.microsoft.com/office/drawing/2014/main" id="{03C4A016-7C7E-4EC5-95DF-4E2BAB8603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5629" y="4062100"/>
            <a:ext cx="3657696" cy="1942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7376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5D019-96A4-4D1E-AFB5-09D65C86E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err="1"/>
              <a:t>Mục</a:t>
            </a:r>
            <a:r>
              <a:rPr lang="vi-VN" dirty="0"/>
              <a:t> </a:t>
            </a:r>
            <a:r>
              <a:rPr lang="vi-VN" dirty="0" err="1"/>
              <a:t>lục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726603-7893-4AE0-9532-68058044B69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vi-VN" dirty="0"/>
              <a:t>I. </a:t>
            </a:r>
            <a:r>
              <a:rPr lang="vi-VN" dirty="0" err="1"/>
              <a:t>Giới</a:t>
            </a:r>
            <a:r>
              <a:rPr lang="vi-VN" dirty="0"/>
              <a:t> </a:t>
            </a:r>
            <a:r>
              <a:rPr lang="vi-VN" dirty="0" err="1"/>
              <a:t>thiệu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II. </a:t>
            </a:r>
            <a:r>
              <a:rPr lang="vi-VN" dirty="0" err="1"/>
              <a:t>Dữ</a:t>
            </a:r>
            <a:r>
              <a:rPr lang="vi-VN" dirty="0"/>
              <a:t> </a:t>
            </a:r>
            <a:r>
              <a:rPr lang="vi-VN" dirty="0" err="1"/>
              <a:t>liệu</a:t>
            </a:r>
            <a:endParaRPr lang="vi-VN" dirty="0"/>
          </a:p>
          <a:p>
            <a:pPr marL="0" indent="0">
              <a:buNone/>
            </a:pPr>
            <a:r>
              <a:rPr lang="vi-VN" dirty="0"/>
              <a:t>III. Mô </a:t>
            </a:r>
            <a:r>
              <a:rPr lang="vi-VN" dirty="0" err="1"/>
              <a:t>hình</a:t>
            </a:r>
            <a:endParaRPr lang="vi-VN" dirty="0"/>
          </a:p>
          <a:p>
            <a:pPr marL="571500" indent="-571500">
              <a:buAutoNum type="romanUcPeriod" startAt="4"/>
            </a:pPr>
            <a:r>
              <a:rPr lang="vi-VN" b="1" dirty="0" err="1">
                <a:solidFill>
                  <a:srgbClr val="FF0000"/>
                </a:solidFill>
              </a:rPr>
              <a:t>Hàm</a:t>
            </a:r>
            <a:r>
              <a:rPr lang="vi-VN" b="1" dirty="0">
                <a:solidFill>
                  <a:srgbClr val="FF0000"/>
                </a:solidFill>
              </a:rPr>
              <a:t> </a:t>
            </a:r>
            <a:r>
              <a:rPr lang="vi-VN" b="1" dirty="0" err="1">
                <a:solidFill>
                  <a:srgbClr val="FF0000"/>
                </a:solidFill>
              </a:rPr>
              <a:t>lỗi</a:t>
            </a:r>
            <a:r>
              <a:rPr lang="vi-VN" b="1" dirty="0">
                <a:solidFill>
                  <a:srgbClr val="FF0000"/>
                </a:solidFill>
              </a:rPr>
              <a:t> và </a:t>
            </a:r>
            <a:r>
              <a:rPr lang="vi-VN" b="1" dirty="0" err="1">
                <a:solidFill>
                  <a:srgbClr val="FF0000"/>
                </a:solidFill>
              </a:rPr>
              <a:t>thuật</a:t>
            </a:r>
            <a:r>
              <a:rPr lang="vi-VN" b="1" dirty="0">
                <a:solidFill>
                  <a:srgbClr val="FF0000"/>
                </a:solidFill>
              </a:rPr>
              <a:t> </a:t>
            </a:r>
            <a:r>
              <a:rPr lang="vi-VN" b="1" dirty="0" err="1">
                <a:solidFill>
                  <a:srgbClr val="FF0000"/>
                </a:solidFill>
              </a:rPr>
              <a:t>toán</a:t>
            </a:r>
            <a:r>
              <a:rPr lang="vi-VN" b="1" dirty="0">
                <a:solidFill>
                  <a:srgbClr val="FF0000"/>
                </a:solidFill>
              </a:rPr>
              <a:t> </a:t>
            </a:r>
            <a:r>
              <a:rPr lang="vi-VN" b="1" dirty="0" err="1">
                <a:solidFill>
                  <a:srgbClr val="FF0000"/>
                </a:solidFill>
              </a:rPr>
              <a:t>tối</a:t>
            </a:r>
            <a:r>
              <a:rPr lang="vi-VN" b="1" dirty="0">
                <a:solidFill>
                  <a:srgbClr val="FF0000"/>
                </a:solidFill>
              </a:rPr>
              <a:t> ưu hóa</a:t>
            </a:r>
          </a:p>
          <a:p>
            <a:pPr marL="571500" indent="-571500">
              <a:buAutoNum type="romanUcPeriod" startAt="4"/>
            </a:pPr>
            <a:r>
              <a:rPr lang="vi-VN" dirty="0" err="1"/>
              <a:t>Quá</a:t>
            </a:r>
            <a:r>
              <a:rPr lang="vi-VN" dirty="0"/>
              <a:t> trinh </a:t>
            </a:r>
            <a:r>
              <a:rPr lang="vi-VN" dirty="0" err="1"/>
              <a:t>detect</a:t>
            </a:r>
            <a:endParaRPr lang="vi-VN" dirty="0"/>
          </a:p>
          <a:p>
            <a:pPr marL="571500" indent="-571500">
              <a:buAutoNum type="romanUcPeriod" startAt="4"/>
            </a:pPr>
            <a:r>
              <a:rPr lang="vi-VN" dirty="0"/>
              <a:t>Kết quả và </a:t>
            </a:r>
            <a:r>
              <a:rPr lang="vi-VN" dirty="0" err="1"/>
              <a:t>đánh</a:t>
            </a:r>
            <a:r>
              <a:rPr lang="vi-VN" dirty="0"/>
              <a:t> </a:t>
            </a:r>
            <a:r>
              <a:rPr lang="vi-VN" dirty="0" err="1"/>
              <a:t>giá</a:t>
            </a:r>
            <a:endParaRPr lang="vi-VN" dirty="0"/>
          </a:p>
          <a:p>
            <a:pPr marL="571500" indent="-571500">
              <a:buAutoNum type="romanUcPeriod" startAt="4"/>
            </a:pPr>
            <a:r>
              <a:rPr lang="vi-VN" dirty="0" err="1"/>
              <a:t>Tài</a:t>
            </a:r>
            <a:r>
              <a:rPr lang="vi-VN" dirty="0"/>
              <a:t> </a:t>
            </a:r>
            <a:r>
              <a:rPr lang="vi-VN" dirty="0" err="1"/>
              <a:t>liệu</a:t>
            </a:r>
            <a:r>
              <a:rPr lang="vi-VN" dirty="0"/>
              <a:t> tham </a:t>
            </a:r>
            <a:r>
              <a:rPr lang="vi-VN" dirty="0" err="1"/>
              <a:t>khảo</a:t>
            </a:r>
            <a:endParaRPr lang="en-US" dirty="0"/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E4677A-4F02-4478-B9B8-685D0B626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497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642BA63-383F-45B9-939A-7A3B792A6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4743" y="2023307"/>
            <a:ext cx="8602825" cy="1934307"/>
          </a:xfrm>
        </p:spPr>
        <p:txBody>
          <a:bodyPr/>
          <a:lstStyle/>
          <a:p>
            <a:r>
              <a:rPr lang="vi-VN" dirty="0" err="1"/>
              <a:t>Bài</a:t>
            </a:r>
            <a:r>
              <a:rPr lang="vi-VN" dirty="0"/>
              <a:t> </a:t>
            </a:r>
            <a:r>
              <a:rPr lang="vi-VN" dirty="0" err="1"/>
              <a:t>tập</a:t>
            </a:r>
            <a:r>
              <a:rPr lang="vi-VN" dirty="0"/>
              <a:t> </a:t>
            </a:r>
            <a:r>
              <a:rPr lang="vi-VN" dirty="0" err="1"/>
              <a:t>lớn</a:t>
            </a:r>
            <a:r>
              <a:rPr lang="vi-VN" dirty="0"/>
              <a:t> </a:t>
            </a:r>
            <a:br>
              <a:rPr lang="vi-VN" dirty="0"/>
            </a:br>
            <a:r>
              <a:rPr lang="vi-VN" dirty="0" err="1"/>
              <a:t>Học</a:t>
            </a:r>
            <a:r>
              <a:rPr lang="vi-VN" dirty="0"/>
              <a:t> </a:t>
            </a:r>
            <a:r>
              <a:rPr lang="vi-VN" dirty="0" err="1"/>
              <a:t>máy</a:t>
            </a:r>
            <a:r>
              <a:rPr lang="vi-VN" dirty="0"/>
              <a:t> và khai </a:t>
            </a:r>
            <a:r>
              <a:rPr lang="vi-VN" dirty="0" err="1"/>
              <a:t>phá</a:t>
            </a:r>
            <a:r>
              <a:rPr lang="vi-VN" dirty="0"/>
              <a:t> </a:t>
            </a:r>
            <a:r>
              <a:rPr lang="vi-VN" dirty="0" err="1"/>
              <a:t>dữ</a:t>
            </a:r>
            <a:r>
              <a:rPr lang="vi-VN" dirty="0"/>
              <a:t> </a:t>
            </a:r>
            <a:r>
              <a:rPr lang="vi-VN" dirty="0" err="1"/>
              <a:t>liệu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0041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5D019-96A4-4D1E-AFB5-09D65C86E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IV. </a:t>
            </a:r>
            <a:r>
              <a:rPr lang="vi-VN" dirty="0" err="1"/>
              <a:t>Hàm</a:t>
            </a:r>
            <a:r>
              <a:rPr lang="vi-VN" dirty="0"/>
              <a:t> </a:t>
            </a:r>
            <a:r>
              <a:rPr lang="vi-VN" dirty="0" err="1"/>
              <a:t>lỗi</a:t>
            </a:r>
            <a:r>
              <a:rPr lang="vi-VN" dirty="0"/>
              <a:t> và </a:t>
            </a:r>
            <a:r>
              <a:rPr lang="vi-VN" dirty="0" err="1"/>
              <a:t>thuật</a:t>
            </a:r>
            <a:r>
              <a:rPr lang="vi-VN" dirty="0"/>
              <a:t> </a:t>
            </a:r>
            <a:r>
              <a:rPr lang="vi-VN" dirty="0" err="1"/>
              <a:t>toán</a:t>
            </a:r>
            <a:r>
              <a:rPr lang="vi-VN" dirty="0"/>
              <a:t> </a:t>
            </a:r>
            <a:r>
              <a:rPr lang="vi-VN" dirty="0" err="1"/>
              <a:t>tối</a:t>
            </a:r>
            <a:r>
              <a:rPr lang="vi-VN" dirty="0"/>
              <a:t> ưu hóa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726603-7893-4AE0-9532-68058044B69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vi-VN" dirty="0"/>
              <a:t>Sử dụng hệ </a:t>
            </a:r>
            <a:r>
              <a:rPr lang="vi-VN" dirty="0" err="1"/>
              <a:t>số</a:t>
            </a:r>
            <a:r>
              <a:rPr lang="vi-VN" dirty="0"/>
              <a:t> </a:t>
            </a:r>
            <a:r>
              <a:rPr lang="vi-VN" dirty="0" err="1"/>
              <a:t>jaccard</a:t>
            </a:r>
            <a:r>
              <a:rPr lang="vi-VN" dirty="0"/>
              <a:t> </a:t>
            </a:r>
            <a:r>
              <a:rPr lang="vi-VN" dirty="0" err="1"/>
              <a:t>để</a:t>
            </a:r>
            <a:r>
              <a:rPr lang="vi-VN" dirty="0"/>
              <a:t> nhận </a:t>
            </a:r>
            <a:r>
              <a:rPr lang="vi-VN" dirty="0" err="1"/>
              <a:t>biết</a:t>
            </a:r>
            <a:r>
              <a:rPr lang="vi-VN" dirty="0"/>
              <a:t> được đâu là </a:t>
            </a:r>
            <a:r>
              <a:rPr lang="vi-VN" dirty="0" err="1"/>
              <a:t>negative</a:t>
            </a:r>
            <a:r>
              <a:rPr lang="vi-VN" dirty="0"/>
              <a:t> </a:t>
            </a:r>
            <a:r>
              <a:rPr lang="vi-VN" dirty="0" err="1"/>
              <a:t>đầu</a:t>
            </a:r>
            <a:r>
              <a:rPr lang="vi-VN" dirty="0"/>
              <a:t> </a:t>
            </a:r>
            <a:r>
              <a:rPr lang="vi-VN" dirty="0" err="1"/>
              <a:t>positive</a:t>
            </a:r>
            <a:endParaRPr lang="vi-V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E4677A-4F02-4478-B9B8-685D0B626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4" name="Hình ảnh 3">
            <a:extLst>
              <a:ext uri="{FF2B5EF4-FFF2-40B4-BE49-F238E27FC236}">
                <a16:creationId xmlns:a16="http://schemas.microsoft.com/office/drawing/2014/main" id="{58D64311-9B0A-4C27-B70D-802F758E90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9428" y="1529445"/>
            <a:ext cx="7800392" cy="4209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0080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5D019-96A4-4D1E-AFB5-09D65C86E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IV. </a:t>
            </a:r>
            <a:r>
              <a:rPr lang="vi-VN" dirty="0" err="1"/>
              <a:t>Hàm</a:t>
            </a:r>
            <a:r>
              <a:rPr lang="vi-VN" dirty="0"/>
              <a:t> </a:t>
            </a:r>
            <a:r>
              <a:rPr lang="vi-VN" dirty="0" err="1"/>
              <a:t>lỗi</a:t>
            </a:r>
            <a:r>
              <a:rPr lang="vi-VN" dirty="0"/>
              <a:t> và </a:t>
            </a:r>
            <a:r>
              <a:rPr lang="vi-VN" dirty="0" err="1"/>
              <a:t>thuật</a:t>
            </a:r>
            <a:r>
              <a:rPr lang="vi-VN" dirty="0"/>
              <a:t> </a:t>
            </a:r>
            <a:r>
              <a:rPr lang="vi-VN" dirty="0" err="1"/>
              <a:t>toán</a:t>
            </a:r>
            <a:r>
              <a:rPr lang="vi-VN" dirty="0"/>
              <a:t> </a:t>
            </a:r>
            <a:r>
              <a:rPr lang="vi-VN" dirty="0" err="1"/>
              <a:t>tối</a:t>
            </a:r>
            <a:r>
              <a:rPr lang="vi-VN" dirty="0"/>
              <a:t> ưu hóa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726603-7893-4AE0-9532-68058044B69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vi-VN" dirty="0"/>
              <a:t>SmoothL1Loss</a:t>
            </a:r>
          </a:p>
          <a:p>
            <a:r>
              <a:rPr lang="vi-VN" dirty="0" err="1"/>
              <a:t>Bình</a:t>
            </a:r>
            <a:r>
              <a:rPr lang="vi-VN" dirty="0"/>
              <a:t> </a:t>
            </a:r>
            <a:r>
              <a:rPr lang="vi-VN" dirty="0" err="1"/>
              <a:t>thường</a:t>
            </a:r>
            <a:r>
              <a:rPr lang="vi-VN" dirty="0"/>
              <a:t> sẽ </a:t>
            </a:r>
            <a:r>
              <a:rPr lang="vi-VN" dirty="0" err="1"/>
              <a:t>dùng</a:t>
            </a:r>
            <a:r>
              <a:rPr lang="vi-VN" dirty="0"/>
              <a:t> MSE (</a:t>
            </a:r>
            <a:r>
              <a:rPr lang="vi-VN" dirty="0" err="1"/>
              <a:t>Mean</a:t>
            </a:r>
            <a:r>
              <a:rPr lang="vi-VN" dirty="0"/>
              <a:t> </a:t>
            </a:r>
            <a:r>
              <a:rPr lang="vi-VN" dirty="0" err="1"/>
              <a:t>Square</a:t>
            </a:r>
            <a:r>
              <a:rPr lang="vi-VN" dirty="0"/>
              <a:t> </a:t>
            </a:r>
            <a:r>
              <a:rPr lang="vi-VN" dirty="0" err="1"/>
              <a:t>Error</a:t>
            </a:r>
            <a:r>
              <a:rPr lang="vi-VN" dirty="0"/>
              <a:t>) cho </a:t>
            </a:r>
            <a:r>
              <a:rPr lang="vi-VN" dirty="0" err="1"/>
              <a:t>bài</a:t>
            </a:r>
            <a:r>
              <a:rPr lang="vi-VN" dirty="0"/>
              <a:t> </a:t>
            </a:r>
            <a:r>
              <a:rPr lang="vi-VN" dirty="0" err="1"/>
              <a:t>toán</a:t>
            </a:r>
            <a:r>
              <a:rPr lang="vi-VN" dirty="0"/>
              <a:t> </a:t>
            </a:r>
            <a:r>
              <a:rPr lang="vi-VN" dirty="0" err="1"/>
              <a:t>regression</a:t>
            </a:r>
            <a:endParaRPr lang="vi-VN" dirty="0"/>
          </a:p>
          <a:p>
            <a:r>
              <a:rPr lang="vi-VN" dirty="0"/>
              <a:t>Trong SSD </a:t>
            </a:r>
            <a:r>
              <a:rPr lang="vi-VN" dirty="0" err="1"/>
              <a:t>chỉnh</a:t>
            </a:r>
            <a:r>
              <a:rPr lang="vi-VN" dirty="0"/>
              <a:t> </a:t>
            </a:r>
            <a:r>
              <a:rPr lang="vi-VN" dirty="0" err="1"/>
              <a:t>sửa</a:t>
            </a:r>
            <a:r>
              <a:rPr lang="vi-VN" dirty="0"/>
              <a:t> lại MSE </a:t>
            </a:r>
            <a:r>
              <a:rPr lang="vi-VN" dirty="0" err="1"/>
              <a:t>để</a:t>
            </a:r>
            <a:r>
              <a:rPr lang="vi-VN" dirty="0"/>
              <a:t> </a:t>
            </a:r>
            <a:r>
              <a:rPr lang="vi-VN" dirty="0" err="1"/>
              <a:t>làm</a:t>
            </a:r>
            <a:r>
              <a:rPr lang="vi-VN" dirty="0"/>
              <a:t> </a:t>
            </a:r>
            <a:r>
              <a:rPr lang="vi-VN" dirty="0" err="1"/>
              <a:t>hàm</a:t>
            </a:r>
            <a:r>
              <a:rPr lang="vi-VN" dirty="0"/>
              <a:t> </a:t>
            </a:r>
            <a:r>
              <a:rPr lang="vi-VN" dirty="0" err="1"/>
              <a:t>loss</a:t>
            </a:r>
            <a:r>
              <a:rPr lang="vi-VN" dirty="0"/>
              <a:t> cho </a:t>
            </a:r>
            <a:r>
              <a:rPr lang="vi-VN" dirty="0" err="1"/>
              <a:t>regression</a:t>
            </a:r>
            <a:endParaRPr lang="vi-V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E4677A-4F02-4478-B9B8-685D0B626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8" name="Hình ảnh 7">
            <a:extLst>
              <a:ext uri="{FF2B5EF4-FFF2-40B4-BE49-F238E27FC236}">
                <a16:creationId xmlns:a16="http://schemas.microsoft.com/office/drawing/2014/main" id="{6A2B7C6E-E194-4F77-85C3-E17E6FDB1D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3823" y="3326566"/>
            <a:ext cx="7970444" cy="1590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0235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5D019-96A4-4D1E-AFB5-09D65C86E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IV. </a:t>
            </a:r>
            <a:r>
              <a:rPr lang="vi-VN" dirty="0" err="1"/>
              <a:t>Hàm</a:t>
            </a:r>
            <a:r>
              <a:rPr lang="vi-VN" dirty="0"/>
              <a:t> </a:t>
            </a:r>
            <a:r>
              <a:rPr lang="vi-VN" dirty="0" err="1"/>
              <a:t>lỗi</a:t>
            </a:r>
            <a:r>
              <a:rPr lang="vi-VN" dirty="0"/>
              <a:t> và </a:t>
            </a:r>
            <a:r>
              <a:rPr lang="vi-VN" dirty="0" err="1"/>
              <a:t>thuật</a:t>
            </a:r>
            <a:r>
              <a:rPr lang="vi-VN" dirty="0"/>
              <a:t> </a:t>
            </a:r>
            <a:r>
              <a:rPr lang="vi-VN" dirty="0" err="1"/>
              <a:t>toán</a:t>
            </a:r>
            <a:r>
              <a:rPr lang="vi-VN" dirty="0"/>
              <a:t> </a:t>
            </a:r>
            <a:r>
              <a:rPr lang="vi-VN" dirty="0" err="1"/>
              <a:t>tối</a:t>
            </a:r>
            <a:r>
              <a:rPr lang="vi-VN" dirty="0"/>
              <a:t> ưu hóa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726603-7893-4AE0-9532-68058044B69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vi-VN" dirty="0" err="1"/>
              <a:t>Confident</a:t>
            </a:r>
            <a:r>
              <a:rPr lang="vi-VN" dirty="0"/>
              <a:t> </a:t>
            </a:r>
            <a:r>
              <a:rPr lang="vi-VN" dirty="0" err="1"/>
              <a:t>loss</a:t>
            </a:r>
            <a:endParaRPr lang="vi-V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E4677A-4F02-4478-B9B8-685D0B626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7BE173E8-C887-4F69-8E8B-B0631F055F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314" y="2666934"/>
            <a:ext cx="10981372" cy="1524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5301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5D019-96A4-4D1E-AFB5-09D65C86E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IV. </a:t>
            </a:r>
            <a:r>
              <a:rPr lang="vi-VN" dirty="0" err="1"/>
              <a:t>Hàm</a:t>
            </a:r>
            <a:r>
              <a:rPr lang="vi-VN" dirty="0"/>
              <a:t> </a:t>
            </a:r>
            <a:r>
              <a:rPr lang="vi-VN" dirty="0" err="1"/>
              <a:t>lỗi</a:t>
            </a:r>
            <a:r>
              <a:rPr lang="vi-VN" dirty="0"/>
              <a:t> và </a:t>
            </a:r>
            <a:r>
              <a:rPr lang="vi-VN" dirty="0" err="1"/>
              <a:t>thuật</a:t>
            </a:r>
            <a:r>
              <a:rPr lang="vi-VN" dirty="0"/>
              <a:t> </a:t>
            </a:r>
            <a:r>
              <a:rPr lang="vi-VN" dirty="0" err="1"/>
              <a:t>toán</a:t>
            </a:r>
            <a:r>
              <a:rPr lang="vi-VN" dirty="0"/>
              <a:t> </a:t>
            </a:r>
            <a:r>
              <a:rPr lang="vi-VN" dirty="0" err="1"/>
              <a:t>tối</a:t>
            </a:r>
            <a:r>
              <a:rPr lang="vi-VN" dirty="0"/>
              <a:t> ưu hóa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726603-7893-4AE0-9532-68058044B69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vi-VN" dirty="0" err="1"/>
              <a:t>Tổng</a:t>
            </a:r>
            <a:r>
              <a:rPr lang="vi-VN" dirty="0"/>
              <a:t> </a:t>
            </a:r>
            <a:r>
              <a:rPr lang="vi-VN" dirty="0" err="1"/>
              <a:t>lỗi</a:t>
            </a:r>
            <a:r>
              <a:rPr lang="vi-VN" dirty="0"/>
              <a:t>:</a:t>
            </a:r>
          </a:p>
          <a:p>
            <a:pPr marL="0" indent="0">
              <a:buNone/>
            </a:pPr>
            <a:endParaRPr lang="vi-V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E4677A-4F02-4478-B9B8-685D0B626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7" name="Hình ảnh 6">
            <a:extLst>
              <a:ext uri="{FF2B5EF4-FFF2-40B4-BE49-F238E27FC236}">
                <a16:creationId xmlns:a16="http://schemas.microsoft.com/office/drawing/2014/main" id="{83CADB24-7E54-44EA-B3F9-214575FCD2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4850" y="2385008"/>
            <a:ext cx="9105727" cy="1701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0053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5D019-96A4-4D1E-AFB5-09D65C86E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vi-VN" dirty="0" err="1"/>
              <a:t>Hard</a:t>
            </a:r>
            <a:r>
              <a:rPr lang="vi-VN" dirty="0"/>
              <a:t> </a:t>
            </a:r>
            <a:r>
              <a:rPr lang="vi-VN" dirty="0" err="1"/>
              <a:t>negative</a:t>
            </a:r>
            <a:r>
              <a:rPr lang="vi-VN" dirty="0"/>
              <a:t> </a:t>
            </a:r>
            <a:r>
              <a:rPr lang="vi-VN" dirty="0" err="1"/>
              <a:t>mining</a:t>
            </a:r>
            <a:endParaRPr lang="vi-V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726603-7893-4AE0-9532-68058044B69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vi-VN" dirty="0" err="1"/>
              <a:t>Vấn</a:t>
            </a:r>
            <a:r>
              <a:rPr lang="vi-VN" dirty="0"/>
              <a:t> </a:t>
            </a:r>
            <a:r>
              <a:rPr lang="vi-VN" dirty="0" err="1"/>
              <a:t>đề</a:t>
            </a:r>
            <a:endParaRPr lang="vi-VN" dirty="0"/>
          </a:p>
          <a:p>
            <a:pPr marL="0" indent="0">
              <a:buNone/>
            </a:pPr>
            <a:r>
              <a:rPr lang="vi-VN" dirty="0"/>
              <a:t>- Trong 8732 </a:t>
            </a:r>
            <a:r>
              <a:rPr lang="vi-VN" dirty="0" err="1"/>
              <a:t>Dbox</a:t>
            </a:r>
            <a:r>
              <a:rPr lang="vi-VN" dirty="0"/>
              <a:t> </a:t>
            </a:r>
            <a:r>
              <a:rPr lang="vi-VN" dirty="0" err="1"/>
              <a:t>thì</a:t>
            </a:r>
            <a:r>
              <a:rPr lang="vi-VN" dirty="0"/>
              <a:t> </a:t>
            </a:r>
            <a:r>
              <a:rPr lang="vi-VN" dirty="0" err="1"/>
              <a:t>số</a:t>
            </a:r>
            <a:r>
              <a:rPr lang="vi-VN" dirty="0"/>
              <a:t> </a:t>
            </a:r>
            <a:r>
              <a:rPr lang="vi-VN" dirty="0" err="1"/>
              <a:t>lượng</a:t>
            </a:r>
            <a:r>
              <a:rPr lang="vi-VN" dirty="0"/>
              <a:t> của </a:t>
            </a:r>
            <a:r>
              <a:rPr lang="vi-VN" dirty="0" err="1"/>
              <a:t>Negative</a:t>
            </a:r>
            <a:r>
              <a:rPr lang="vi-VN" dirty="0"/>
              <a:t> </a:t>
            </a:r>
            <a:r>
              <a:rPr lang="vi-VN" dirty="0" err="1"/>
              <a:t>DBox</a:t>
            </a:r>
            <a:r>
              <a:rPr lang="vi-VN" dirty="0"/>
              <a:t> &gt;&gt; </a:t>
            </a:r>
            <a:r>
              <a:rPr lang="vi-VN" dirty="0" err="1"/>
              <a:t>Positive</a:t>
            </a:r>
            <a:r>
              <a:rPr lang="vi-VN" dirty="0"/>
              <a:t> </a:t>
            </a:r>
            <a:r>
              <a:rPr lang="vi-VN" dirty="0" err="1"/>
              <a:t>Dbox</a:t>
            </a:r>
            <a:endParaRPr lang="vi-VN" dirty="0"/>
          </a:p>
          <a:p>
            <a:pPr marL="0" indent="0">
              <a:buNone/>
            </a:pPr>
            <a:r>
              <a:rPr lang="vi-VN" dirty="0"/>
              <a:t> =&gt; </a:t>
            </a:r>
            <a:r>
              <a:rPr lang="vi-VN" dirty="0" err="1"/>
              <a:t>Hầu</a:t>
            </a:r>
            <a:r>
              <a:rPr lang="vi-VN" dirty="0"/>
              <a:t> như </a:t>
            </a:r>
            <a:r>
              <a:rPr lang="vi-VN" dirty="0" err="1"/>
              <a:t>chỉ</a:t>
            </a:r>
            <a:r>
              <a:rPr lang="vi-VN" dirty="0"/>
              <a:t> </a:t>
            </a:r>
            <a:r>
              <a:rPr lang="vi-VN" dirty="0" err="1"/>
              <a:t>học</a:t>
            </a:r>
            <a:r>
              <a:rPr lang="vi-VN" dirty="0"/>
              <a:t> từ </a:t>
            </a:r>
            <a:r>
              <a:rPr lang="vi-VN" dirty="0" err="1"/>
              <a:t>Negative</a:t>
            </a:r>
            <a:r>
              <a:rPr lang="vi-VN" dirty="0"/>
              <a:t> </a:t>
            </a:r>
            <a:r>
              <a:rPr lang="vi-VN" dirty="0" err="1"/>
              <a:t>Dbox</a:t>
            </a:r>
            <a:r>
              <a:rPr lang="vi-VN" dirty="0"/>
              <a:t> (</a:t>
            </a:r>
            <a:r>
              <a:rPr lang="vi-VN" dirty="0" err="1"/>
              <a:t>Nhãn</a:t>
            </a:r>
            <a:r>
              <a:rPr lang="vi-VN" dirty="0"/>
              <a:t>=0) </a:t>
            </a:r>
          </a:p>
          <a:p>
            <a:pPr>
              <a:buFontTx/>
              <a:buChar char="-"/>
            </a:pPr>
            <a:r>
              <a:rPr lang="vi-VN" dirty="0" err="1"/>
              <a:t>Data</a:t>
            </a:r>
            <a:r>
              <a:rPr lang="vi-VN" dirty="0"/>
              <a:t> </a:t>
            </a:r>
            <a:r>
              <a:rPr lang="vi-VN" dirty="0" err="1"/>
              <a:t>bị</a:t>
            </a:r>
            <a:r>
              <a:rPr lang="vi-VN" dirty="0"/>
              <a:t> </a:t>
            </a:r>
            <a:r>
              <a:rPr lang="vi-VN" dirty="0" err="1"/>
              <a:t>imbalance</a:t>
            </a:r>
            <a:r>
              <a:rPr lang="vi-VN" dirty="0"/>
              <a:t>. </a:t>
            </a:r>
            <a:r>
              <a:rPr lang="vi-VN" dirty="0" err="1"/>
              <a:t>Lúc</a:t>
            </a:r>
            <a:r>
              <a:rPr lang="vi-VN" dirty="0"/>
              <a:t> </a:t>
            </a:r>
            <a:r>
              <a:rPr lang="vi-VN" dirty="0" err="1"/>
              <a:t>dự</a:t>
            </a:r>
            <a:r>
              <a:rPr lang="vi-VN" dirty="0"/>
              <a:t> </a:t>
            </a:r>
            <a:r>
              <a:rPr lang="vi-VN" dirty="0" err="1"/>
              <a:t>đoán</a:t>
            </a:r>
            <a:r>
              <a:rPr lang="vi-VN" dirty="0"/>
              <a:t> sẽ </a:t>
            </a:r>
            <a:r>
              <a:rPr lang="vi-VN" dirty="0" err="1"/>
              <a:t>chỉ</a:t>
            </a:r>
            <a:r>
              <a:rPr lang="vi-VN" dirty="0"/>
              <a:t> ra </a:t>
            </a:r>
            <a:r>
              <a:rPr lang="vi-VN" dirty="0" err="1"/>
              <a:t>nhãn</a:t>
            </a:r>
            <a:r>
              <a:rPr lang="vi-VN" dirty="0"/>
              <a:t> 0</a:t>
            </a:r>
          </a:p>
          <a:p>
            <a:pPr marL="0" indent="0">
              <a:buNone/>
            </a:pPr>
            <a:r>
              <a:rPr lang="vi-VN" b="1" dirty="0">
                <a:solidFill>
                  <a:srgbClr val="00B0F0"/>
                </a:solidFill>
              </a:rPr>
              <a:t>Giải pháp</a:t>
            </a:r>
          </a:p>
          <a:p>
            <a:pPr marL="0" indent="0">
              <a:buNone/>
            </a:pPr>
            <a:r>
              <a:rPr lang="vi-VN" dirty="0"/>
              <a:t>- </a:t>
            </a:r>
            <a:r>
              <a:rPr lang="vi-VN" dirty="0" err="1"/>
              <a:t>Hạn</a:t>
            </a:r>
            <a:r>
              <a:rPr lang="vi-VN" dirty="0"/>
              <a:t> </a:t>
            </a:r>
            <a:r>
              <a:rPr lang="vi-VN" dirty="0" err="1"/>
              <a:t>chế</a:t>
            </a:r>
            <a:r>
              <a:rPr lang="vi-VN" dirty="0"/>
              <a:t> </a:t>
            </a:r>
            <a:r>
              <a:rPr lang="vi-VN" dirty="0" err="1"/>
              <a:t>số</a:t>
            </a:r>
            <a:r>
              <a:rPr lang="vi-VN" dirty="0"/>
              <a:t> </a:t>
            </a:r>
            <a:r>
              <a:rPr lang="vi-VN" dirty="0" err="1"/>
              <a:t>lượng</a:t>
            </a:r>
            <a:r>
              <a:rPr lang="vi-VN" dirty="0"/>
              <a:t> của </a:t>
            </a:r>
            <a:r>
              <a:rPr lang="vi-VN" dirty="0" err="1"/>
              <a:t>Negative</a:t>
            </a:r>
            <a:r>
              <a:rPr lang="vi-VN" dirty="0"/>
              <a:t> </a:t>
            </a:r>
            <a:r>
              <a:rPr lang="vi-VN" dirty="0" err="1"/>
              <a:t>DBox</a:t>
            </a:r>
            <a:r>
              <a:rPr lang="vi-VN" dirty="0"/>
              <a:t> lại bằng 3 </a:t>
            </a:r>
            <a:r>
              <a:rPr lang="vi-VN" dirty="0" err="1"/>
              <a:t>lần</a:t>
            </a:r>
            <a:r>
              <a:rPr lang="vi-VN" dirty="0"/>
              <a:t> của </a:t>
            </a:r>
            <a:r>
              <a:rPr lang="vi-VN" dirty="0" err="1"/>
              <a:t>Positive</a:t>
            </a:r>
            <a:r>
              <a:rPr lang="vi-VN" dirty="0"/>
              <a:t> </a:t>
            </a:r>
            <a:r>
              <a:rPr lang="vi-VN" dirty="0" err="1"/>
              <a:t>Dbox</a:t>
            </a:r>
            <a:endParaRPr lang="vi-VN" dirty="0"/>
          </a:p>
          <a:p>
            <a:pPr marL="0" indent="0">
              <a:buNone/>
            </a:pPr>
            <a:r>
              <a:rPr lang="vi-VN" dirty="0"/>
              <a:t>- </a:t>
            </a:r>
            <a:r>
              <a:rPr lang="vi-VN" dirty="0" err="1"/>
              <a:t>Chọn</a:t>
            </a:r>
            <a:r>
              <a:rPr lang="vi-VN" dirty="0"/>
              <a:t> </a:t>
            </a:r>
            <a:r>
              <a:rPr lang="vi-VN" dirty="0" err="1"/>
              <a:t>những</a:t>
            </a:r>
            <a:r>
              <a:rPr lang="vi-VN" dirty="0"/>
              <a:t> </a:t>
            </a:r>
            <a:r>
              <a:rPr lang="vi-VN" dirty="0" err="1"/>
              <a:t>negative</a:t>
            </a:r>
            <a:r>
              <a:rPr lang="vi-VN" dirty="0"/>
              <a:t> DBOX </a:t>
            </a:r>
            <a:r>
              <a:rPr lang="vi-VN" dirty="0" err="1"/>
              <a:t>mà</a:t>
            </a:r>
            <a:r>
              <a:rPr lang="vi-VN" dirty="0"/>
              <a:t> khi </a:t>
            </a:r>
            <a:r>
              <a:rPr lang="vi-VN" dirty="0" err="1"/>
              <a:t>dự</a:t>
            </a:r>
            <a:r>
              <a:rPr lang="vi-VN" dirty="0"/>
              <a:t> </a:t>
            </a:r>
            <a:r>
              <a:rPr lang="vi-VN" dirty="0" err="1"/>
              <a:t>đoán</a:t>
            </a:r>
            <a:r>
              <a:rPr lang="vi-VN" dirty="0"/>
              <a:t> ra có </a:t>
            </a:r>
            <a:r>
              <a:rPr lang="vi-VN" dirty="0" err="1"/>
              <a:t>loss</a:t>
            </a:r>
            <a:r>
              <a:rPr lang="vi-VN" dirty="0"/>
              <a:t> cao (</a:t>
            </a:r>
            <a:r>
              <a:rPr lang="vi-VN" dirty="0" err="1"/>
              <a:t>chọn</a:t>
            </a:r>
            <a:r>
              <a:rPr lang="vi-VN" dirty="0"/>
              <a:t> </a:t>
            </a:r>
            <a:r>
              <a:rPr lang="vi-VN" dirty="0" err="1"/>
              <a:t>những</a:t>
            </a:r>
            <a:r>
              <a:rPr lang="vi-VN" dirty="0"/>
              <a:t> </a:t>
            </a:r>
            <a:r>
              <a:rPr lang="vi-VN" dirty="0" err="1"/>
              <a:t>DBox</a:t>
            </a:r>
            <a:r>
              <a:rPr lang="vi-VN" dirty="0"/>
              <a:t> </a:t>
            </a:r>
            <a:r>
              <a:rPr lang="vi-VN" dirty="0" err="1"/>
              <a:t>khó</a:t>
            </a:r>
            <a:r>
              <a:rPr lang="vi-VN" dirty="0"/>
              <a:t> </a:t>
            </a:r>
            <a:r>
              <a:rPr lang="vi-VN" dirty="0" err="1"/>
              <a:t>học</a:t>
            </a:r>
            <a:r>
              <a:rPr lang="vi-VN" dirty="0"/>
              <a:t>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E4677A-4F02-4478-B9B8-685D0B626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6996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5D019-96A4-4D1E-AFB5-09D65C86E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err="1"/>
              <a:t>Mục</a:t>
            </a:r>
            <a:r>
              <a:rPr lang="vi-VN" dirty="0"/>
              <a:t> </a:t>
            </a:r>
            <a:r>
              <a:rPr lang="vi-VN" dirty="0" err="1"/>
              <a:t>lục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726603-7893-4AE0-9532-68058044B69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vi-VN" dirty="0"/>
              <a:t>I. </a:t>
            </a:r>
            <a:r>
              <a:rPr lang="vi-VN" dirty="0" err="1"/>
              <a:t>Giới</a:t>
            </a:r>
            <a:r>
              <a:rPr lang="vi-VN" dirty="0"/>
              <a:t> </a:t>
            </a:r>
            <a:r>
              <a:rPr lang="vi-VN" dirty="0" err="1"/>
              <a:t>thiệu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II. </a:t>
            </a:r>
            <a:r>
              <a:rPr lang="vi-VN" dirty="0" err="1"/>
              <a:t>Dữ</a:t>
            </a:r>
            <a:r>
              <a:rPr lang="vi-VN" dirty="0"/>
              <a:t> </a:t>
            </a:r>
            <a:r>
              <a:rPr lang="vi-VN" dirty="0" err="1"/>
              <a:t>liệu</a:t>
            </a:r>
            <a:endParaRPr lang="vi-VN" dirty="0"/>
          </a:p>
          <a:p>
            <a:pPr marL="0" indent="0">
              <a:buNone/>
            </a:pPr>
            <a:r>
              <a:rPr lang="vi-VN" dirty="0"/>
              <a:t>III. Mô </a:t>
            </a:r>
            <a:r>
              <a:rPr lang="vi-VN" dirty="0" err="1"/>
              <a:t>hình</a:t>
            </a:r>
            <a:endParaRPr lang="vi-VN" dirty="0"/>
          </a:p>
          <a:p>
            <a:pPr marL="571500" indent="-571500">
              <a:buAutoNum type="romanUcPeriod" startAt="4"/>
            </a:pPr>
            <a:r>
              <a:rPr lang="vi-VN" dirty="0" err="1"/>
              <a:t>Hàm</a:t>
            </a:r>
            <a:r>
              <a:rPr lang="vi-VN" dirty="0"/>
              <a:t> </a:t>
            </a:r>
            <a:r>
              <a:rPr lang="vi-VN" dirty="0" err="1"/>
              <a:t>lỗi</a:t>
            </a:r>
            <a:r>
              <a:rPr lang="vi-VN" dirty="0"/>
              <a:t> và </a:t>
            </a:r>
            <a:r>
              <a:rPr lang="vi-VN" dirty="0" err="1"/>
              <a:t>thuật</a:t>
            </a:r>
            <a:r>
              <a:rPr lang="vi-VN" dirty="0"/>
              <a:t> </a:t>
            </a:r>
            <a:r>
              <a:rPr lang="vi-VN" dirty="0" err="1"/>
              <a:t>toán</a:t>
            </a:r>
            <a:r>
              <a:rPr lang="vi-VN" dirty="0"/>
              <a:t> </a:t>
            </a:r>
            <a:r>
              <a:rPr lang="vi-VN" dirty="0" err="1"/>
              <a:t>tối</a:t>
            </a:r>
            <a:r>
              <a:rPr lang="vi-VN" dirty="0"/>
              <a:t> ưu hóa</a:t>
            </a:r>
          </a:p>
          <a:p>
            <a:pPr marL="571500" indent="-571500">
              <a:buAutoNum type="romanUcPeriod" startAt="4"/>
            </a:pPr>
            <a:r>
              <a:rPr lang="vi-VN" b="1" dirty="0" err="1">
                <a:solidFill>
                  <a:srgbClr val="FF0000"/>
                </a:solidFill>
              </a:rPr>
              <a:t>Quá</a:t>
            </a:r>
            <a:r>
              <a:rPr lang="vi-VN" b="1" dirty="0">
                <a:solidFill>
                  <a:srgbClr val="FF0000"/>
                </a:solidFill>
              </a:rPr>
              <a:t> trinh </a:t>
            </a:r>
            <a:r>
              <a:rPr lang="vi-VN" b="1" dirty="0" err="1">
                <a:solidFill>
                  <a:srgbClr val="FF0000"/>
                </a:solidFill>
              </a:rPr>
              <a:t>detect</a:t>
            </a:r>
            <a:endParaRPr lang="vi-VN" b="1" dirty="0">
              <a:solidFill>
                <a:srgbClr val="FF0000"/>
              </a:solidFill>
            </a:endParaRPr>
          </a:p>
          <a:p>
            <a:pPr marL="571500" indent="-571500">
              <a:buAutoNum type="romanUcPeriod" startAt="4"/>
            </a:pPr>
            <a:r>
              <a:rPr lang="vi-VN" dirty="0"/>
              <a:t>Kết quả và </a:t>
            </a:r>
            <a:r>
              <a:rPr lang="vi-VN" dirty="0" err="1"/>
              <a:t>đánh</a:t>
            </a:r>
            <a:r>
              <a:rPr lang="vi-VN" dirty="0"/>
              <a:t> </a:t>
            </a:r>
            <a:r>
              <a:rPr lang="vi-VN" dirty="0" err="1"/>
              <a:t>giá</a:t>
            </a:r>
            <a:endParaRPr lang="vi-VN" dirty="0"/>
          </a:p>
          <a:p>
            <a:pPr marL="571500" indent="-571500">
              <a:buAutoNum type="romanUcPeriod" startAt="4"/>
            </a:pPr>
            <a:r>
              <a:rPr lang="vi-VN" dirty="0" err="1"/>
              <a:t>Tài</a:t>
            </a:r>
            <a:r>
              <a:rPr lang="vi-VN" dirty="0"/>
              <a:t> </a:t>
            </a:r>
            <a:r>
              <a:rPr lang="vi-VN" dirty="0" err="1"/>
              <a:t>liệu</a:t>
            </a:r>
            <a:r>
              <a:rPr lang="vi-VN" dirty="0"/>
              <a:t> tham </a:t>
            </a:r>
            <a:r>
              <a:rPr lang="vi-VN" dirty="0" err="1"/>
              <a:t>khảo</a:t>
            </a:r>
            <a:endParaRPr lang="en-US" dirty="0"/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E4677A-4F02-4478-B9B8-685D0B626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5367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5D019-96A4-4D1E-AFB5-09D65C86E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III. </a:t>
            </a:r>
            <a:r>
              <a:rPr lang="vi-VN" dirty="0" err="1"/>
              <a:t>Quá</a:t>
            </a:r>
            <a:r>
              <a:rPr lang="vi-VN" dirty="0"/>
              <a:t> </a:t>
            </a:r>
            <a:r>
              <a:rPr lang="vi-VN" dirty="0" err="1"/>
              <a:t>trình</a:t>
            </a:r>
            <a:r>
              <a:rPr lang="vi-VN" dirty="0"/>
              <a:t> </a:t>
            </a:r>
            <a:r>
              <a:rPr lang="vi-VN" dirty="0" err="1"/>
              <a:t>detect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726603-7893-4AE0-9532-68058044B69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vi-VN" dirty="0"/>
              <a:t>Sau khi đi qua </a:t>
            </a:r>
            <a:r>
              <a:rPr lang="vi-VN" dirty="0" err="1"/>
              <a:t>modul</a:t>
            </a:r>
            <a:r>
              <a:rPr lang="vi-VN" dirty="0"/>
              <a:t> </a:t>
            </a:r>
            <a:r>
              <a:rPr lang="vi-VN" dirty="0" err="1"/>
              <a:t>Location</a:t>
            </a:r>
            <a:endParaRPr lang="vi-VN" dirty="0"/>
          </a:p>
          <a:p>
            <a:r>
              <a:rPr lang="vi-VN" dirty="0"/>
              <a:t>có được các thông </a:t>
            </a:r>
            <a:r>
              <a:rPr lang="vi-VN" dirty="0" err="1"/>
              <a:t>số</a:t>
            </a:r>
            <a:r>
              <a:rPr lang="vi-VN" dirty="0"/>
              <a:t> </a:t>
            </a:r>
            <a:r>
              <a:rPr lang="vi-VN" dirty="0" err="1"/>
              <a:t>offset</a:t>
            </a:r>
            <a:r>
              <a:rPr lang="vi-VN" dirty="0"/>
              <a:t> =&gt; </a:t>
            </a:r>
            <a:r>
              <a:rPr lang="vi-VN" dirty="0" err="1"/>
              <a:t>dự</a:t>
            </a:r>
            <a:r>
              <a:rPr lang="vi-VN" dirty="0"/>
              <a:t> đoan </a:t>
            </a:r>
            <a:r>
              <a:rPr lang="vi-VN" dirty="0" err="1"/>
              <a:t>về</a:t>
            </a:r>
            <a:r>
              <a:rPr lang="vi-VN" dirty="0"/>
              <a:t> </a:t>
            </a:r>
            <a:r>
              <a:rPr lang="vi-VN" dirty="0" err="1"/>
              <a:t>bounding</a:t>
            </a:r>
            <a:r>
              <a:rPr lang="vi-VN" dirty="0"/>
              <a:t> </a:t>
            </a:r>
            <a:r>
              <a:rPr lang="vi-VN" dirty="0" err="1"/>
              <a:t>box</a:t>
            </a:r>
            <a:endParaRPr lang="vi-VN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E4677A-4F02-4478-B9B8-685D0B626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7" name="Hình ảnh 6">
            <a:extLst>
              <a:ext uri="{FF2B5EF4-FFF2-40B4-BE49-F238E27FC236}">
                <a16:creationId xmlns:a16="http://schemas.microsoft.com/office/drawing/2014/main" id="{0F2C28D2-AFD4-48BF-B937-FC61710099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9235" y="2557142"/>
            <a:ext cx="4151394" cy="215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1439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5D019-96A4-4D1E-AFB5-09D65C86E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III. </a:t>
            </a:r>
            <a:r>
              <a:rPr lang="vi-VN" dirty="0" err="1"/>
              <a:t>Quá</a:t>
            </a:r>
            <a:r>
              <a:rPr lang="vi-VN" dirty="0"/>
              <a:t> </a:t>
            </a:r>
            <a:r>
              <a:rPr lang="vi-VN" dirty="0" err="1"/>
              <a:t>trình</a:t>
            </a:r>
            <a:r>
              <a:rPr lang="vi-VN" dirty="0"/>
              <a:t> </a:t>
            </a:r>
            <a:r>
              <a:rPr lang="vi-VN" dirty="0" err="1"/>
              <a:t>detect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726603-7893-4AE0-9532-68058044B69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vi-VN" dirty="0"/>
              <a:t>NMS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E4677A-4F02-4478-B9B8-685D0B626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27</a:t>
            </a:fld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0EF5794-756B-4719-BC03-C19027FCBB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333" y="1343154"/>
            <a:ext cx="6476135" cy="4317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65805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5D019-96A4-4D1E-AFB5-09D65C86E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err="1"/>
              <a:t>Mục</a:t>
            </a:r>
            <a:r>
              <a:rPr lang="vi-VN" dirty="0"/>
              <a:t> </a:t>
            </a:r>
            <a:r>
              <a:rPr lang="vi-VN" dirty="0" err="1"/>
              <a:t>lục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726603-7893-4AE0-9532-68058044B69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vi-VN" dirty="0"/>
              <a:t>I. </a:t>
            </a:r>
            <a:r>
              <a:rPr lang="vi-VN" dirty="0" err="1"/>
              <a:t>Giới</a:t>
            </a:r>
            <a:r>
              <a:rPr lang="vi-VN" dirty="0"/>
              <a:t> </a:t>
            </a:r>
            <a:r>
              <a:rPr lang="vi-VN" dirty="0" err="1"/>
              <a:t>thiệu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II. </a:t>
            </a:r>
            <a:r>
              <a:rPr lang="vi-VN" dirty="0" err="1"/>
              <a:t>Dữ</a:t>
            </a:r>
            <a:r>
              <a:rPr lang="vi-VN" dirty="0"/>
              <a:t> </a:t>
            </a:r>
            <a:r>
              <a:rPr lang="vi-VN" dirty="0" err="1"/>
              <a:t>liệu</a:t>
            </a:r>
            <a:endParaRPr lang="vi-VN" dirty="0"/>
          </a:p>
          <a:p>
            <a:pPr marL="0" indent="0">
              <a:buNone/>
            </a:pPr>
            <a:r>
              <a:rPr lang="vi-VN" dirty="0"/>
              <a:t>III. Mô </a:t>
            </a:r>
            <a:r>
              <a:rPr lang="vi-VN" dirty="0" err="1"/>
              <a:t>hình</a:t>
            </a:r>
            <a:endParaRPr lang="vi-VN" dirty="0"/>
          </a:p>
          <a:p>
            <a:pPr marL="571500" indent="-571500">
              <a:buAutoNum type="romanUcPeriod" startAt="4"/>
            </a:pPr>
            <a:r>
              <a:rPr lang="vi-VN" dirty="0" err="1"/>
              <a:t>Hàm</a:t>
            </a:r>
            <a:r>
              <a:rPr lang="vi-VN" dirty="0"/>
              <a:t> </a:t>
            </a:r>
            <a:r>
              <a:rPr lang="vi-VN" dirty="0" err="1"/>
              <a:t>lỗi</a:t>
            </a:r>
            <a:r>
              <a:rPr lang="vi-VN" dirty="0"/>
              <a:t> và </a:t>
            </a:r>
            <a:r>
              <a:rPr lang="vi-VN" dirty="0" err="1"/>
              <a:t>thuật</a:t>
            </a:r>
            <a:r>
              <a:rPr lang="vi-VN" dirty="0"/>
              <a:t> </a:t>
            </a:r>
            <a:r>
              <a:rPr lang="vi-VN" dirty="0" err="1"/>
              <a:t>toán</a:t>
            </a:r>
            <a:r>
              <a:rPr lang="vi-VN" dirty="0"/>
              <a:t> </a:t>
            </a:r>
            <a:r>
              <a:rPr lang="vi-VN" dirty="0" err="1"/>
              <a:t>tối</a:t>
            </a:r>
            <a:r>
              <a:rPr lang="vi-VN" dirty="0"/>
              <a:t> ưu hóa</a:t>
            </a:r>
          </a:p>
          <a:p>
            <a:pPr marL="571500" indent="-571500">
              <a:buAutoNum type="romanUcPeriod" startAt="4"/>
            </a:pPr>
            <a:r>
              <a:rPr lang="vi-VN" dirty="0" err="1"/>
              <a:t>Quá</a:t>
            </a:r>
            <a:r>
              <a:rPr lang="vi-VN" dirty="0"/>
              <a:t> trinh </a:t>
            </a:r>
            <a:r>
              <a:rPr lang="vi-VN" dirty="0" err="1"/>
              <a:t>detect</a:t>
            </a:r>
            <a:endParaRPr lang="vi-VN" dirty="0"/>
          </a:p>
          <a:p>
            <a:pPr marL="571500" indent="-571500">
              <a:buAutoNum type="romanUcPeriod" startAt="4"/>
            </a:pPr>
            <a:r>
              <a:rPr lang="vi-VN" b="1" dirty="0">
                <a:solidFill>
                  <a:srgbClr val="FF0000"/>
                </a:solidFill>
              </a:rPr>
              <a:t>Kết quả và </a:t>
            </a:r>
            <a:r>
              <a:rPr lang="vi-VN" b="1" dirty="0" err="1">
                <a:solidFill>
                  <a:srgbClr val="FF0000"/>
                </a:solidFill>
              </a:rPr>
              <a:t>đánh</a:t>
            </a:r>
            <a:r>
              <a:rPr lang="vi-VN" b="1" dirty="0">
                <a:solidFill>
                  <a:srgbClr val="FF0000"/>
                </a:solidFill>
              </a:rPr>
              <a:t> </a:t>
            </a:r>
            <a:r>
              <a:rPr lang="vi-VN" b="1" dirty="0" err="1">
                <a:solidFill>
                  <a:srgbClr val="FF0000"/>
                </a:solidFill>
              </a:rPr>
              <a:t>giá</a:t>
            </a:r>
            <a:endParaRPr lang="vi-VN" b="1" dirty="0">
              <a:solidFill>
                <a:srgbClr val="FF0000"/>
              </a:solidFill>
            </a:endParaRPr>
          </a:p>
          <a:p>
            <a:pPr marL="571500" indent="-571500">
              <a:buAutoNum type="romanUcPeriod" startAt="4"/>
            </a:pPr>
            <a:r>
              <a:rPr lang="vi-VN" dirty="0" err="1"/>
              <a:t>Tài</a:t>
            </a:r>
            <a:r>
              <a:rPr lang="vi-VN" dirty="0"/>
              <a:t> </a:t>
            </a:r>
            <a:r>
              <a:rPr lang="vi-VN" dirty="0" err="1"/>
              <a:t>liệu</a:t>
            </a:r>
            <a:r>
              <a:rPr lang="vi-VN" dirty="0"/>
              <a:t> tham </a:t>
            </a:r>
            <a:r>
              <a:rPr lang="vi-VN" dirty="0" err="1"/>
              <a:t>khảo</a:t>
            </a:r>
            <a:endParaRPr lang="en-US" dirty="0"/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E4677A-4F02-4478-B9B8-685D0B626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2339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5D019-96A4-4D1E-AFB5-09D65C86E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err="1"/>
              <a:t>VI.Kết</a:t>
            </a:r>
            <a:r>
              <a:rPr lang="vi-VN" dirty="0"/>
              <a:t> quả và </a:t>
            </a:r>
            <a:r>
              <a:rPr lang="vi-VN" dirty="0" err="1"/>
              <a:t>đánh</a:t>
            </a:r>
            <a:r>
              <a:rPr lang="vi-VN" dirty="0"/>
              <a:t> </a:t>
            </a:r>
            <a:r>
              <a:rPr lang="vi-VN" dirty="0" err="1"/>
              <a:t>giá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726603-7893-4AE0-9532-68058044B69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E4677A-4F02-4478-B9B8-685D0B626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29</a:t>
            </a:fld>
            <a:endParaRPr lang="en-US"/>
          </a:p>
        </p:txBody>
      </p:sp>
      <p:pic>
        <p:nvPicPr>
          <p:cNvPr id="8" name="Hình ảnh 7">
            <a:extLst>
              <a:ext uri="{FF2B5EF4-FFF2-40B4-BE49-F238E27FC236}">
                <a16:creationId xmlns:a16="http://schemas.microsoft.com/office/drawing/2014/main" id="{307FD7A4-3378-4584-AE40-10A6E83ACF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442" y="1296177"/>
            <a:ext cx="3629025" cy="2362200"/>
          </a:xfrm>
          <a:prstGeom prst="rect">
            <a:avLst/>
          </a:prstGeom>
        </p:spPr>
      </p:pic>
      <p:pic>
        <p:nvPicPr>
          <p:cNvPr id="12" name="Hình ảnh 11">
            <a:extLst>
              <a:ext uri="{FF2B5EF4-FFF2-40B4-BE49-F238E27FC236}">
                <a16:creationId xmlns:a16="http://schemas.microsoft.com/office/drawing/2014/main" id="{0A2C6F86-7A68-4686-B597-70FA70CDC0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9607" y="1249664"/>
            <a:ext cx="3629025" cy="2362200"/>
          </a:xfrm>
          <a:prstGeom prst="rect">
            <a:avLst/>
          </a:prstGeom>
        </p:spPr>
      </p:pic>
      <p:pic>
        <p:nvPicPr>
          <p:cNvPr id="14" name="Hình ảnh 13">
            <a:extLst>
              <a:ext uri="{FF2B5EF4-FFF2-40B4-BE49-F238E27FC236}">
                <a16:creationId xmlns:a16="http://schemas.microsoft.com/office/drawing/2014/main" id="{12D80BC5-2B17-4BA9-8346-5D856336E8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6440" y="3658377"/>
            <a:ext cx="3629025" cy="2362200"/>
          </a:xfrm>
          <a:prstGeom prst="rect">
            <a:avLst/>
          </a:prstGeom>
        </p:spPr>
      </p:pic>
      <p:pic>
        <p:nvPicPr>
          <p:cNvPr id="16" name="Hình ảnh 15">
            <a:extLst>
              <a:ext uri="{FF2B5EF4-FFF2-40B4-BE49-F238E27FC236}">
                <a16:creationId xmlns:a16="http://schemas.microsoft.com/office/drawing/2014/main" id="{048CDE02-3C75-4C08-8221-E186D59FBE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89607" y="3658377"/>
            <a:ext cx="3629025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153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Text&#10;&#10;Description automatically generated">
            <a:extLst>
              <a:ext uri="{FF2B5EF4-FFF2-40B4-BE49-F238E27FC236}">
                <a16:creationId xmlns:a16="http://schemas.microsoft.com/office/drawing/2014/main" id="{737FC17F-78B9-4DA3-B1E3-B6651CB174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634" y="284376"/>
            <a:ext cx="3174367" cy="1153516"/>
          </a:xfrm>
          <a:prstGeom prst="rect">
            <a:avLst/>
          </a:prstGeom>
        </p:spPr>
      </p:pic>
      <p:sp>
        <p:nvSpPr>
          <p:cNvPr id="3" name="Title 6">
            <a:extLst>
              <a:ext uri="{FF2B5EF4-FFF2-40B4-BE49-F238E27FC236}">
                <a16:creationId xmlns:a16="http://schemas.microsoft.com/office/drawing/2014/main" id="{5702E00C-3125-4CD1-A5F8-64723BF48E3E}"/>
              </a:ext>
            </a:extLst>
          </p:cNvPr>
          <p:cNvSpPr txBox="1">
            <a:spLocks/>
          </p:cNvSpPr>
          <p:nvPr/>
        </p:nvSpPr>
        <p:spPr>
          <a:xfrm>
            <a:off x="386634" y="2219413"/>
            <a:ext cx="7342482" cy="84879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vi-VN" dirty="0"/>
              <a:t>OBJECT DETECTION</a:t>
            </a:r>
            <a:endParaRPr lang="en-US" dirty="0"/>
          </a:p>
        </p:txBody>
      </p:sp>
      <p:sp>
        <p:nvSpPr>
          <p:cNvPr id="4" name="Title 6">
            <a:extLst>
              <a:ext uri="{FF2B5EF4-FFF2-40B4-BE49-F238E27FC236}">
                <a16:creationId xmlns:a16="http://schemas.microsoft.com/office/drawing/2014/main" id="{72BF49D9-2FCE-4950-8B1C-F580CC18F4C9}"/>
              </a:ext>
            </a:extLst>
          </p:cNvPr>
          <p:cNvSpPr txBox="1">
            <a:spLocks/>
          </p:cNvSpPr>
          <p:nvPr/>
        </p:nvSpPr>
        <p:spPr>
          <a:xfrm>
            <a:off x="386633" y="3365399"/>
            <a:ext cx="7917612" cy="84879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vi-VN" sz="2800" b="0" dirty="0" err="1"/>
              <a:t>Giảng</a:t>
            </a:r>
            <a:r>
              <a:rPr lang="vi-VN" sz="2800" b="0" dirty="0"/>
              <a:t> viên </a:t>
            </a:r>
            <a:r>
              <a:rPr lang="vi-VN" sz="2800" b="0" dirty="0" err="1"/>
              <a:t>hướng</a:t>
            </a:r>
            <a:r>
              <a:rPr lang="vi-VN" sz="2800" b="0" dirty="0"/>
              <a:t> </a:t>
            </a:r>
            <a:r>
              <a:rPr lang="vi-VN" sz="2800" b="0" dirty="0" err="1"/>
              <a:t>dẫn</a:t>
            </a:r>
            <a:r>
              <a:rPr lang="vi-VN" sz="2800" b="0" dirty="0"/>
              <a:t>: PSG. Thân Quang </a:t>
            </a:r>
            <a:r>
              <a:rPr lang="vi-VN" sz="2800" b="0" dirty="0" err="1"/>
              <a:t>Khoát</a:t>
            </a:r>
            <a:endParaRPr lang="en-US" sz="2800" b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BF4829-01AB-4F75-A03B-DF4FC4C31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1729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5D019-96A4-4D1E-AFB5-09D65C86E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VI. Kết quả và đanh </a:t>
            </a:r>
            <a:r>
              <a:rPr lang="vi-VN" dirty="0" err="1"/>
              <a:t>giá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726603-7893-4AE0-9532-68058044B69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vi-VN" dirty="0"/>
              <a:t>Mô </a:t>
            </a:r>
            <a:r>
              <a:rPr lang="vi-VN" dirty="0" err="1"/>
              <a:t>hình</a:t>
            </a:r>
            <a:r>
              <a:rPr lang="vi-VN" dirty="0"/>
              <a:t> đang thiên </a:t>
            </a:r>
            <a:r>
              <a:rPr lang="vi-VN" dirty="0" err="1"/>
              <a:t>về</a:t>
            </a:r>
            <a:r>
              <a:rPr lang="vi-VN" dirty="0"/>
              <a:t> </a:t>
            </a:r>
            <a:r>
              <a:rPr lang="vi-VN" dirty="0" err="1"/>
              <a:t>loc_loss</a:t>
            </a:r>
            <a:endParaRPr lang="vi-VN" dirty="0"/>
          </a:p>
          <a:p>
            <a:pPr lvl="1">
              <a:buFontTx/>
              <a:buChar char="-"/>
            </a:pPr>
            <a:r>
              <a:rPr lang="vi-VN" dirty="0" err="1"/>
              <a:t>Cần</a:t>
            </a:r>
            <a:r>
              <a:rPr lang="vi-VN" dirty="0"/>
              <a:t> </a:t>
            </a:r>
            <a:r>
              <a:rPr lang="vi-VN" dirty="0" err="1"/>
              <a:t>điều</a:t>
            </a:r>
            <a:r>
              <a:rPr lang="vi-VN" dirty="0"/>
              <a:t> </a:t>
            </a:r>
            <a:r>
              <a:rPr lang="vi-VN" dirty="0" err="1"/>
              <a:t>chỉnh</a:t>
            </a:r>
            <a:r>
              <a:rPr lang="vi-VN" dirty="0"/>
              <a:t> </a:t>
            </a:r>
            <a:r>
              <a:rPr lang="vi-VN" dirty="0" err="1"/>
              <a:t>trọng</a:t>
            </a:r>
            <a:r>
              <a:rPr lang="vi-VN" dirty="0"/>
              <a:t> </a:t>
            </a:r>
            <a:r>
              <a:rPr lang="vi-VN" dirty="0" err="1"/>
              <a:t>số</a:t>
            </a:r>
            <a:endParaRPr lang="vi-VN" dirty="0"/>
          </a:p>
          <a:p>
            <a:pPr>
              <a:buFontTx/>
              <a:buChar char="-"/>
            </a:pPr>
            <a:r>
              <a:rPr lang="vi-VN" dirty="0"/>
              <a:t>Sử dụng </a:t>
            </a:r>
            <a:r>
              <a:rPr lang="vi-VN" dirty="0" err="1"/>
              <a:t>độ</a:t>
            </a:r>
            <a:r>
              <a:rPr lang="vi-VN" dirty="0"/>
              <a:t> đo </a:t>
            </a:r>
            <a:r>
              <a:rPr lang="vi-VN" dirty="0" err="1"/>
              <a:t>mAP</a:t>
            </a:r>
            <a:endParaRPr lang="vi-VN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E4677A-4F02-4478-B9B8-685D0B626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6027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5D019-96A4-4D1E-AFB5-09D65C86E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err="1"/>
              <a:t>Mục</a:t>
            </a:r>
            <a:r>
              <a:rPr lang="vi-VN" dirty="0"/>
              <a:t> </a:t>
            </a:r>
            <a:r>
              <a:rPr lang="vi-VN" dirty="0" err="1"/>
              <a:t>lục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726603-7893-4AE0-9532-68058044B69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vi-VN" dirty="0"/>
              <a:t>I. </a:t>
            </a:r>
            <a:r>
              <a:rPr lang="vi-VN" dirty="0" err="1"/>
              <a:t>Giới</a:t>
            </a:r>
            <a:r>
              <a:rPr lang="vi-VN" dirty="0"/>
              <a:t> </a:t>
            </a:r>
            <a:r>
              <a:rPr lang="vi-VN" dirty="0" err="1"/>
              <a:t>thiệu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II. </a:t>
            </a:r>
            <a:r>
              <a:rPr lang="vi-VN" dirty="0" err="1"/>
              <a:t>Dữ</a:t>
            </a:r>
            <a:r>
              <a:rPr lang="vi-VN" dirty="0"/>
              <a:t> </a:t>
            </a:r>
            <a:r>
              <a:rPr lang="vi-VN" dirty="0" err="1"/>
              <a:t>liệu</a:t>
            </a:r>
            <a:endParaRPr lang="vi-VN" dirty="0"/>
          </a:p>
          <a:p>
            <a:pPr marL="0" indent="0">
              <a:buNone/>
            </a:pPr>
            <a:r>
              <a:rPr lang="vi-VN" dirty="0"/>
              <a:t>III. Mô </a:t>
            </a:r>
            <a:r>
              <a:rPr lang="vi-VN" dirty="0" err="1"/>
              <a:t>hình</a:t>
            </a:r>
            <a:endParaRPr lang="vi-VN" dirty="0"/>
          </a:p>
          <a:p>
            <a:pPr marL="571500" indent="-571500">
              <a:buAutoNum type="romanUcPeriod" startAt="4"/>
            </a:pPr>
            <a:r>
              <a:rPr lang="vi-VN" dirty="0" err="1"/>
              <a:t>Hàm</a:t>
            </a:r>
            <a:r>
              <a:rPr lang="vi-VN" dirty="0"/>
              <a:t> </a:t>
            </a:r>
            <a:r>
              <a:rPr lang="vi-VN" dirty="0" err="1"/>
              <a:t>lỗi</a:t>
            </a:r>
            <a:r>
              <a:rPr lang="vi-VN" dirty="0"/>
              <a:t> và </a:t>
            </a:r>
            <a:r>
              <a:rPr lang="vi-VN" dirty="0" err="1"/>
              <a:t>thuật</a:t>
            </a:r>
            <a:r>
              <a:rPr lang="vi-VN" dirty="0"/>
              <a:t> </a:t>
            </a:r>
            <a:r>
              <a:rPr lang="vi-VN" dirty="0" err="1"/>
              <a:t>toán</a:t>
            </a:r>
            <a:r>
              <a:rPr lang="vi-VN" dirty="0"/>
              <a:t> </a:t>
            </a:r>
            <a:r>
              <a:rPr lang="vi-VN" dirty="0" err="1"/>
              <a:t>tối</a:t>
            </a:r>
            <a:r>
              <a:rPr lang="vi-VN" dirty="0"/>
              <a:t> ưu hóa</a:t>
            </a:r>
          </a:p>
          <a:p>
            <a:pPr marL="571500" indent="-571500">
              <a:buAutoNum type="romanUcPeriod" startAt="4"/>
            </a:pPr>
            <a:r>
              <a:rPr lang="vi-VN" dirty="0" err="1"/>
              <a:t>Quá</a:t>
            </a:r>
            <a:r>
              <a:rPr lang="vi-VN" dirty="0"/>
              <a:t> trinh </a:t>
            </a:r>
            <a:r>
              <a:rPr lang="vi-VN" dirty="0" err="1"/>
              <a:t>detect</a:t>
            </a:r>
            <a:endParaRPr lang="vi-VN" dirty="0"/>
          </a:p>
          <a:p>
            <a:pPr marL="571500" indent="-571500">
              <a:buAutoNum type="romanUcPeriod" startAt="4"/>
            </a:pPr>
            <a:r>
              <a:rPr lang="vi-VN" dirty="0"/>
              <a:t>Kết quả và </a:t>
            </a:r>
            <a:r>
              <a:rPr lang="vi-VN" dirty="0" err="1"/>
              <a:t>đánh</a:t>
            </a:r>
            <a:r>
              <a:rPr lang="vi-VN" dirty="0"/>
              <a:t> </a:t>
            </a:r>
            <a:r>
              <a:rPr lang="vi-VN" dirty="0" err="1"/>
              <a:t>giá</a:t>
            </a:r>
            <a:endParaRPr lang="vi-VN" dirty="0"/>
          </a:p>
          <a:p>
            <a:pPr marL="571500" indent="-571500">
              <a:buAutoNum type="romanUcPeriod" startAt="4"/>
            </a:pPr>
            <a:r>
              <a:rPr lang="vi-VN" b="1" dirty="0" err="1">
                <a:solidFill>
                  <a:srgbClr val="FF0000"/>
                </a:solidFill>
              </a:rPr>
              <a:t>Tài</a:t>
            </a:r>
            <a:r>
              <a:rPr lang="vi-VN" b="1" dirty="0">
                <a:solidFill>
                  <a:srgbClr val="FF0000"/>
                </a:solidFill>
              </a:rPr>
              <a:t> </a:t>
            </a:r>
            <a:r>
              <a:rPr lang="vi-VN" b="1" dirty="0" err="1">
                <a:solidFill>
                  <a:srgbClr val="FF0000"/>
                </a:solidFill>
              </a:rPr>
              <a:t>liệu</a:t>
            </a:r>
            <a:r>
              <a:rPr lang="vi-VN" b="1" dirty="0">
                <a:solidFill>
                  <a:srgbClr val="FF0000"/>
                </a:solidFill>
              </a:rPr>
              <a:t> tham </a:t>
            </a:r>
            <a:r>
              <a:rPr lang="vi-VN" b="1" dirty="0" err="1">
                <a:solidFill>
                  <a:srgbClr val="FF0000"/>
                </a:solidFill>
              </a:rPr>
              <a:t>khảo</a:t>
            </a:r>
            <a:endParaRPr lang="en-US" b="1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E4677A-4F02-4478-B9B8-685D0B626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863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5D019-96A4-4D1E-AFB5-09D65C86E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VII. </a:t>
            </a:r>
            <a:r>
              <a:rPr lang="vi-VN" dirty="0" err="1"/>
              <a:t>Tài</a:t>
            </a:r>
            <a:r>
              <a:rPr lang="vi-VN" dirty="0"/>
              <a:t> </a:t>
            </a:r>
            <a:r>
              <a:rPr lang="vi-VN" dirty="0" err="1"/>
              <a:t>liệu</a:t>
            </a:r>
            <a:r>
              <a:rPr lang="vi-VN" dirty="0"/>
              <a:t> tham </a:t>
            </a:r>
            <a:r>
              <a:rPr lang="vi-VN" dirty="0" err="1"/>
              <a:t>khảo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726603-7893-4AE0-9532-68058044B69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[1]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Lucida Grande"/>
              </a:rPr>
              <a:t>Wei</a:t>
            </a:r>
            <a:r>
              <a:rPr lang="vi-VN" b="0" i="0" dirty="0">
                <a:solidFill>
                  <a:srgbClr val="000000"/>
                </a:solidFill>
                <a:effectLst/>
                <a:latin typeface="Lucida Grande"/>
              </a:rPr>
              <a:t> Liu,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Lucida Grande"/>
              </a:rPr>
              <a:t>Dragomir</a:t>
            </a:r>
            <a:r>
              <a:rPr lang="vi-VN" b="0" i="0" dirty="0">
                <a:solidFill>
                  <a:srgbClr val="000000"/>
                </a:solidFill>
                <a:effectLst/>
                <a:latin typeface="Lucida Grande"/>
              </a:rPr>
              <a:t>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Lucida Grande"/>
              </a:rPr>
              <a:t>Anguelov</a:t>
            </a:r>
            <a:r>
              <a:rPr lang="vi-VN" b="0" i="0" dirty="0">
                <a:solidFill>
                  <a:srgbClr val="000000"/>
                </a:solidFill>
                <a:effectLst/>
                <a:latin typeface="Lucida Grande"/>
              </a:rPr>
              <a:t>,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Lucida Grande"/>
              </a:rPr>
              <a:t>Dumitru</a:t>
            </a:r>
            <a:r>
              <a:rPr lang="vi-VN" b="0" i="0" dirty="0">
                <a:solidFill>
                  <a:srgbClr val="000000"/>
                </a:solidFill>
                <a:effectLst/>
                <a:latin typeface="Lucida Grande"/>
              </a:rPr>
              <a:t>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Lucida Grande"/>
              </a:rPr>
              <a:t>Erhan</a:t>
            </a:r>
            <a:r>
              <a:rPr lang="vi-VN" b="0" i="0" dirty="0">
                <a:solidFill>
                  <a:srgbClr val="000000"/>
                </a:solidFill>
                <a:effectLst/>
                <a:latin typeface="Lucida Grande"/>
              </a:rPr>
              <a:t>,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Lucida Grande"/>
              </a:rPr>
              <a:t>Christian</a:t>
            </a:r>
            <a:r>
              <a:rPr lang="vi-VN" b="0" i="0" dirty="0">
                <a:solidFill>
                  <a:srgbClr val="000000"/>
                </a:solidFill>
                <a:effectLst/>
                <a:latin typeface="Lucida Grande"/>
              </a:rPr>
              <a:t>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Lucida Grande"/>
              </a:rPr>
              <a:t>Szegedy</a:t>
            </a:r>
            <a:r>
              <a:rPr lang="vi-VN" b="0" i="0" dirty="0">
                <a:solidFill>
                  <a:srgbClr val="000000"/>
                </a:solidFill>
                <a:effectLst/>
                <a:latin typeface="Lucida Grande"/>
              </a:rPr>
              <a:t>,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Lucida Grande"/>
              </a:rPr>
              <a:t>Scott</a:t>
            </a:r>
            <a:r>
              <a:rPr lang="vi-VN" b="0" i="0" dirty="0">
                <a:solidFill>
                  <a:srgbClr val="000000"/>
                </a:solidFill>
                <a:effectLst/>
                <a:latin typeface="Lucida Grande"/>
              </a:rPr>
              <a:t>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Lucida Grande"/>
              </a:rPr>
              <a:t>Reed</a:t>
            </a:r>
            <a:r>
              <a:rPr lang="vi-VN" b="0" i="0" dirty="0">
                <a:solidFill>
                  <a:srgbClr val="000000"/>
                </a:solidFill>
                <a:effectLst/>
                <a:latin typeface="Lucida Grande"/>
              </a:rPr>
              <a:t>, Cheng-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Lucida Grande"/>
              </a:rPr>
              <a:t>Yang</a:t>
            </a:r>
            <a:r>
              <a:rPr lang="vi-VN" b="0" i="0" dirty="0">
                <a:solidFill>
                  <a:srgbClr val="000000"/>
                </a:solidFill>
                <a:effectLst/>
                <a:latin typeface="Lucida Grande"/>
              </a:rPr>
              <a:t>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Lucida Grande"/>
              </a:rPr>
              <a:t>Fu</a:t>
            </a:r>
            <a:r>
              <a:rPr lang="vi-VN" b="0" i="0" dirty="0">
                <a:solidFill>
                  <a:srgbClr val="000000"/>
                </a:solidFill>
                <a:effectLst/>
                <a:latin typeface="Lucida Grande"/>
              </a:rPr>
              <a:t>,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Lucida Grande"/>
              </a:rPr>
              <a:t>Alexander</a:t>
            </a:r>
            <a:r>
              <a:rPr lang="vi-VN" b="0" i="0" dirty="0">
                <a:solidFill>
                  <a:srgbClr val="000000"/>
                </a:solidFill>
                <a:effectLst/>
                <a:latin typeface="Lucida Grande"/>
              </a:rPr>
              <a:t> C.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Lucida Grande"/>
              </a:rPr>
              <a:t>Berg</a:t>
            </a:r>
            <a:r>
              <a:rPr lang="vi-VN" b="0" i="0" dirty="0">
                <a:solidFill>
                  <a:srgbClr val="000000"/>
                </a:solidFill>
                <a:effectLst/>
                <a:latin typeface="Lucida Grande"/>
              </a:rPr>
              <a:t>.”</a:t>
            </a:r>
            <a:r>
              <a:rPr lang="en-US" b="0" i="0" dirty="0">
                <a:solidFill>
                  <a:srgbClr val="000000"/>
                </a:solidFill>
                <a:effectLst/>
                <a:latin typeface="Lucida Grande"/>
              </a:rPr>
              <a:t> </a:t>
            </a:r>
            <a:r>
              <a:rPr lang="en-US" b="1" i="0" dirty="0">
                <a:solidFill>
                  <a:srgbClr val="000000"/>
                </a:solidFill>
                <a:effectLst/>
                <a:latin typeface="Lucida Grande"/>
              </a:rPr>
              <a:t>SSD: Single Shot 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Lucida Grande"/>
              </a:rPr>
              <a:t>MultiBox</a:t>
            </a:r>
            <a:r>
              <a:rPr lang="en-US" b="1" i="0" dirty="0">
                <a:solidFill>
                  <a:srgbClr val="000000"/>
                </a:solidFill>
                <a:effectLst/>
                <a:latin typeface="Lucida Grande"/>
              </a:rPr>
              <a:t> Detector</a:t>
            </a:r>
            <a:r>
              <a:rPr lang="vi-VN" b="0" i="0" dirty="0">
                <a:solidFill>
                  <a:srgbClr val="000000"/>
                </a:solidFill>
                <a:effectLst/>
                <a:latin typeface="Lucida Grande"/>
              </a:rPr>
              <a:t>” .https://arxiv.org/abs/1512.02325</a:t>
            </a:r>
          </a:p>
          <a:p>
            <a:pPr marL="0" indent="0">
              <a:buNone/>
            </a:pPr>
            <a:r>
              <a:rPr lang="vi-VN" dirty="0">
                <a:solidFill>
                  <a:srgbClr val="000000"/>
                </a:solidFill>
                <a:latin typeface="Lucida Grande"/>
              </a:rPr>
              <a:t>[2] </a:t>
            </a:r>
            <a:r>
              <a:rPr lang="vi-VN" dirty="0" err="1">
                <a:solidFill>
                  <a:srgbClr val="000000"/>
                </a:solidFill>
                <a:latin typeface="Lucida Grande"/>
              </a:rPr>
              <a:t>Phạm</a:t>
            </a:r>
            <a:r>
              <a:rPr lang="vi-VN" dirty="0">
                <a:solidFill>
                  <a:srgbClr val="000000"/>
                </a:solidFill>
                <a:latin typeface="Lucida Grande"/>
              </a:rPr>
              <a:t> </a:t>
            </a:r>
            <a:r>
              <a:rPr lang="vi-VN" dirty="0" err="1">
                <a:solidFill>
                  <a:srgbClr val="000000"/>
                </a:solidFill>
                <a:latin typeface="Lucida Grande"/>
              </a:rPr>
              <a:t>Đình</a:t>
            </a:r>
            <a:r>
              <a:rPr lang="vi-VN" dirty="0">
                <a:solidFill>
                  <a:srgbClr val="000000"/>
                </a:solidFill>
                <a:latin typeface="Lucida Grande"/>
              </a:rPr>
              <a:t> </a:t>
            </a:r>
            <a:r>
              <a:rPr lang="vi-VN" dirty="0" err="1">
                <a:solidFill>
                  <a:srgbClr val="000000"/>
                </a:solidFill>
                <a:latin typeface="Lucida Grande"/>
              </a:rPr>
              <a:t>Khánh</a:t>
            </a:r>
            <a:r>
              <a:rPr lang="vi-VN" dirty="0">
                <a:solidFill>
                  <a:srgbClr val="000000"/>
                </a:solidFill>
                <a:latin typeface="Lucida Grande"/>
              </a:rPr>
              <a:t>. “</a:t>
            </a:r>
            <a:r>
              <a:rPr lang="vi-VN" b="1" dirty="0" err="1">
                <a:solidFill>
                  <a:srgbClr val="000000"/>
                </a:solidFill>
                <a:latin typeface="Helvetica Neue"/>
              </a:rPr>
              <a:t>Giới</a:t>
            </a:r>
            <a:r>
              <a:rPr lang="vi-VN" b="1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vi-VN" b="1" dirty="0" err="1">
                <a:solidFill>
                  <a:srgbClr val="000000"/>
                </a:solidFill>
                <a:latin typeface="Helvetica Neue"/>
              </a:rPr>
              <a:t>thiệu</a:t>
            </a:r>
            <a:r>
              <a:rPr lang="vi-VN" b="1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vi-VN" b="1" dirty="0" err="1">
                <a:solidFill>
                  <a:srgbClr val="000000"/>
                </a:solidFill>
                <a:latin typeface="Helvetica Neue"/>
              </a:rPr>
              <a:t>về</a:t>
            </a:r>
            <a:r>
              <a:rPr lang="vi-VN" b="1" dirty="0">
                <a:solidFill>
                  <a:srgbClr val="000000"/>
                </a:solidFill>
                <a:latin typeface="Helvetica Neue"/>
              </a:rPr>
              <a:t> mô </a:t>
            </a:r>
            <a:r>
              <a:rPr lang="vi-VN" b="1" dirty="0" err="1">
                <a:solidFill>
                  <a:srgbClr val="000000"/>
                </a:solidFill>
                <a:latin typeface="Helvetica Neue"/>
              </a:rPr>
              <a:t>hình</a:t>
            </a:r>
            <a:r>
              <a:rPr lang="vi-VN" b="1" dirty="0">
                <a:solidFill>
                  <a:srgbClr val="000000"/>
                </a:solidFill>
                <a:latin typeface="Helvetica Neue"/>
              </a:rPr>
              <a:t> SSD</a:t>
            </a:r>
            <a:r>
              <a:rPr lang="vi-VN" dirty="0">
                <a:solidFill>
                  <a:srgbClr val="000000"/>
                </a:solidFill>
                <a:latin typeface="Lucida Grande"/>
              </a:rPr>
              <a:t>” https://phamdinhkhanh.github.io/2019/10/05/SSDModelObjectDetection.html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E4677A-4F02-4478-B9B8-685D0B626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5021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6">
            <a:extLst>
              <a:ext uri="{FF2B5EF4-FFF2-40B4-BE49-F238E27FC236}">
                <a16:creationId xmlns:a16="http://schemas.microsoft.com/office/drawing/2014/main" id="{5945A2BB-ABB6-48FB-A491-502474D93E34}"/>
              </a:ext>
            </a:extLst>
          </p:cNvPr>
          <p:cNvSpPr txBox="1">
            <a:spLocks/>
          </p:cNvSpPr>
          <p:nvPr/>
        </p:nvSpPr>
        <p:spPr>
          <a:xfrm>
            <a:off x="5605763" y="2108718"/>
            <a:ext cx="5422456" cy="173204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7200" b="1" kern="12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vi-VN" sz="6000" dirty="0" err="1"/>
              <a:t>Cảm</a:t>
            </a:r>
            <a:r>
              <a:rPr lang="vi-VN" sz="6000" dirty="0"/>
              <a:t> ơn </a:t>
            </a:r>
            <a:r>
              <a:rPr lang="vi-VN" sz="6000" dirty="0" err="1"/>
              <a:t>thầy</a:t>
            </a:r>
            <a:r>
              <a:rPr lang="vi-VN" sz="6000" dirty="0"/>
              <a:t> và các </a:t>
            </a:r>
            <a:r>
              <a:rPr lang="vi-VN" sz="6000" dirty="0" err="1"/>
              <a:t>bạn</a:t>
            </a:r>
            <a:r>
              <a:rPr lang="vi-VN" sz="6000" dirty="0"/>
              <a:t> </a:t>
            </a:r>
            <a:r>
              <a:rPr lang="vi-VN" sz="6000" dirty="0" err="1"/>
              <a:t>đã</a:t>
            </a:r>
            <a:r>
              <a:rPr lang="vi-VN" sz="6000" dirty="0"/>
              <a:t> </a:t>
            </a:r>
            <a:r>
              <a:rPr lang="vi-VN" sz="6000" dirty="0" err="1"/>
              <a:t>lắng</a:t>
            </a:r>
            <a:r>
              <a:rPr lang="vi-VN" sz="6000" dirty="0"/>
              <a:t> nghe</a:t>
            </a:r>
            <a:r>
              <a:rPr lang="en-US" sz="6000" dirty="0"/>
              <a:t> !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255FE58-BA70-418C-863F-55066B667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627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B3AB5-95DF-4273-871C-843529DB7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err="1"/>
              <a:t>Thành</a:t>
            </a:r>
            <a:r>
              <a:rPr lang="vi-VN" dirty="0"/>
              <a:t> viên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3E091-9DCD-4DE7-96D1-A93E44E0F5B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Đinh </a:t>
            </a:r>
            <a:r>
              <a:rPr lang="en-US" dirty="0" err="1"/>
              <a:t>Chí</a:t>
            </a:r>
            <a:r>
              <a:rPr lang="en-US" dirty="0"/>
              <a:t> Công - 20193996</a:t>
            </a:r>
          </a:p>
          <a:p>
            <a:r>
              <a:rPr lang="en-US" dirty="0" err="1"/>
              <a:t>Ngô</a:t>
            </a:r>
            <a:r>
              <a:rPr lang="en-US" dirty="0"/>
              <a:t> </a:t>
            </a:r>
            <a:r>
              <a:rPr lang="en-US" dirty="0" err="1"/>
              <a:t>Đức</a:t>
            </a:r>
            <a:r>
              <a:rPr lang="en-US" dirty="0"/>
              <a:t> </a:t>
            </a:r>
            <a:r>
              <a:rPr lang="en-US" dirty="0" err="1"/>
              <a:t>Thắng</a:t>
            </a:r>
            <a:r>
              <a:rPr lang="en-US" dirty="0"/>
              <a:t> - 20194168</a:t>
            </a:r>
          </a:p>
          <a:p>
            <a:r>
              <a:rPr lang="en-US" dirty="0" err="1"/>
              <a:t>Bùi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Đạt</a:t>
            </a:r>
            <a:r>
              <a:rPr lang="en-US" dirty="0"/>
              <a:t> </a:t>
            </a:r>
            <a:r>
              <a:rPr lang="vi-VN" dirty="0"/>
              <a:t>- </a:t>
            </a:r>
            <a:r>
              <a:rPr lang="vi-VN" b="0" i="0" dirty="0">
                <a:effectLst/>
                <a:latin typeface="Arial" panose="020B0604020202020204" pitchFamily="34" charset="0"/>
              </a:rPr>
              <a:t>20194012</a:t>
            </a:r>
            <a:endParaRPr lang="en-US" dirty="0"/>
          </a:p>
          <a:p>
            <a:r>
              <a:rPr lang="en-US" dirty="0" err="1"/>
              <a:t>Nguyễn</a:t>
            </a:r>
            <a:r>
              <a:rPr lang="en-US" dirty="0"/>
              <a:t> </a:t>
            </a:r>
            <a:r>
              <a:rPr lang="en-US" dirty="0" err="1"/>
              <a:t>Đức</a:t>
            </a:r>
            <a:r>
              <a:rPr lang="en-US" dirty="0"/>
              <a:t> Anh </a:t>
            </a:r>
            <a:r>
              <a:rPr lang="vi-VN" dirty="0"/>
              <a:t>- </a:t>
            </a:r>
            <a:r>
              <a:rPr lang="vi-VN" b="0" i="0" dirty="0">
                <a:effectLst/>
                <a:latin typeface="Arial" panose="020B0604020202020204" pitchFamily="34" charset="0"/>
              </a:rPr>
              <a:t>20193985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AB879D-D188-4DA3-8675-F8BCF379A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337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5D019-96A4-4D1E-AFB5-09D65C86E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err="1"/>
              <a:t>Mục</a:t>
            </a:r>
            <a:r>
              <a:rPr lang="vi-VN" dirty="0"/>
              <a:t> </a:t>
            </a:r>
            <a:r>
              <a:rPr lang="vi-VN" dirty="0" err="1"/>
              <a:t>lục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726603-7893-4AE0-9532-68058044B69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vi-VN" sz="2800" b="1" dirty="0">
                <a:solidFill>
                  <a:srgbClr val="FF0000"/>
                </a:solidFill>
                <a:latin typeface="Open Sans"/>
              </a:rPr>
              <a:t>I. </a:t>
            </a:r>
            <a:r>
              <a:rPr lang="vi-VN" sz="2800" b="1" dirty="0" err="1">
                <a:solidFill>
                  <a:srgbClr val="FF0000"/>
                </a:solidFill>
                <a:latin typeface="Open Sans"/>
              </a:rPr>
              <a:t>Giới</a:t>
            </a:r>
            <a:r>
              <a:rPr lang="vi-VN" sz="2800" b="1" dirty="0">
                <a:solidFill>
                  <a:srgbClr val="FF0000"/>
                </a:solidFill>
                <a:latin typeface="Open Sans"/>
              </a:rPr>
              <a:t> </a:t>
            </a:r>
            <a:r>
              <a:rPr lang="vi-VN" sz="2800" b="1" dirty="0" err="1">
                <a:solidFill>
                  <a:srgbClr val="FF0000"/>
                </a:solidFill>
                <a:latin typeface="Open Sans"/>
              </a:rPr>
              <a:t>thiệu</a:t>
            </a:r>
            <a:endParaRPr lang="en-US" sz="2800" b="1" dirty="0">
              <a:solidFill>
                <a:srgbClr val="FF0000"/>
              </a:solidFill>
              <a:latin typeface="Open Sans"/>
            </a:endParaRPr>
          </a:p>
          <a:p>
            <a:pPr marL="0" indent="0">
              <a:buNone/>
            </a:pPr>
            <a:r>
              <a:rPr lang="en-US" dirty="0"/>
              <a:t>II. </a:t>
            </a:r>
            <a:r>
              <a:rPr lang="vi-VN" dirty="0" err="1"/>
              <a:t>Dữ</a:t>
            </a:r>
            <a:r>
              <a:rPr lang="vi-VN" dirty="0"/>
              <a:t> </a:t>
            </a:r>
            <a:r>
              <a:rPr lang="vi-VN" dirty="0" err="1"/>
              <a:t>liệu</a:t>
            </a:r>
            <a:endParaRPr lang="vi-VN" dirty="0"/>
          </a:p>
          <a:p>
            <a:pPr marL="0" indent="0">
              <a:buNone/>
            </a:pPr>
            <a:r>
              <a:rPr lang="vi-VN" dirty="0"/>
              <a:t>III. Mô </a:t>
            </a:r>
            <a:r>
              <a:rPr lang="vi-VN" dirty="0" err="1"/>
              <a:t>hình</a:t>
            </a:r>
            <a:endParaRPr lang="vi-VN" dirty="0"/>
          </a:p>
          <a:p>
            <a:pPr marL="571500" indent="-571500">
              <a:buAutoNum type="romanUcPeriod" startAt="4"/>
            </a:pPr>
            <a:r>
              <a:rPr lang="vi-VN" dirty="0" err="1"/>
              <a:t>Hàm</a:t>
            </a:r>
            <a:r>
              <a:rPr lang="vi-VN" dirty="0"/>
              <a:t> </a:t>
            </a:r>
            <a:r>
              <a:rPr lang="vi-VN" dirty="0" err="1"/>
              <a:t>lỗi</a:t>
            </a:r>
            <a:r>
              <a:rPr lang="vi-VN" dirty="0"/>
              <a:t> và </a:t>
            </a:r>
            <a:r>
              <a:rPr lang="vi-VN" dirty="0" err="1"/>
              <a:t>thuật</a:t>
            </a:r>
            <a:r>
              <a:rPr lang="vi-VN" dirty="0"/>
              <a:t> </a:t>
            </a:r>
            <a:r>
              <a:rPr lang="vi-VN" dirty="0" err="1"/>
              <a:t>toán</a:t>
            </a:r>
            <a:r>
              <a:rPr lang="vi-VN" dirty="0"/>
              <a:t> </a:t>
            </a:r>
            <a:r>
              <a:rPr lang="vi-VN" dirty="0" err="1"/>
              <a:t>tối</a:t>
            </a:r>
            <a:r>
              <a:rPr lang="vi-VN" dirty="0"/>
              <a:t> ưu hóa</a:t>
            </a:r>
          </a:p>
          <a:p>
            <a:pPr marL="571500" indent="-571500">
              <a:buAutoNum type="romanUcPeriod" startAt="4"/>
            </a:pPr>
            <a:r>
              <a:rPr lang="vi-VN" dirty="0" err="1"/>
              <a:t>Quá</a:t>
            </a:r>
            <a:r>
              <a:rPr lang="vi-VN" dirty="0"/>
              <a:t> trinh </a:t>
            </a:r>
            <a:r>
              <a:rPr lang="vi-VN" dirty="0" err="1"/>
              <a:t>detect</a:t>
            </a:r>
            <a:endParaRPr lang="vi-VN" dirty="0"/>
          </a:p>
          <a:p>
            <a:pPr marL="571500" indent="-571500">
              <a:buAutoNum type="romanUcPeriod" startAt="4"/>
            </a:pPr>
            <a:r>
              <a:rPr lang="vi-VN" dirty="0"/>
              <a:t>Kết quả và </a:t>
            </a:r>
            <a:r>
              <a:rPr lang="vi-VN" dirty="0" err="1"/>
              <a:t>đánh</a:t>
            </a:r>
            <a:r>
              <a:rPr lang="vi-VN" dirty="0"/>
              <a:t> </a:t>
            </a:r>
            <a:r>
              <a:rPr lang="vi-VN" dirty="0" err="1"/>
              <a:t>giá</a:t>
            </a:r>
            <a:endParaRPr lang="vi-VN" dirty="0"/>
          </a:p>
          <a:p>
            <a:pPr marL="571500" indent="-571500">
              <a:buAutoNum type="romanUcPeriod" startAt="4"/>
            </a:pPr>
            <a:r>
              <a:rPr lang="vi-VN" dirty="0" err="1"/>
              <a:t>Tài</a:t>
            </a:r>
            <a:r>
              <a:rPr lang="vi-VN" dirty="0"/>
              <a:t> </a:t>
            </a:r>
            <a:r>
              <a:rPr lang="vi-VN" dirty="0" err="1"/>
              <a:t>liệu</a:t>
            </a:r>
            <a:r>
              <a:rPr lang="vi-VN" dirty="0"/>
              <a:t> tham </a:t>
            </a:r>
            <a:r>
              <a:rPr lang="vi-VN" dirty="0" err="1"/>
              <a:t>khảo</a:t>
            </a:r>
            <a:endParaRPr lang="en-US" dirty="0"/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E4677A-4F02-4478-B9B8-685D0B626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4108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5D019-96A4-4D1E-AFB5-09D65C86E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vi-VN" dirty="0"/>
              <a:t>I. </a:t>
            </a:r>
            <a:r>
              <a:rPr lang="vi-VN" dirty="0" err="1"/>
              <a:t>Giới</a:t>
            </a:r>
            <a:r>
              <a:rPr lang="vi-VN" dirty="0"/>
              <a:t> </a:t>
            </a:r>
            <a:r>
              <a:rPr lang="vi-VN" dirty="0" err="1"/>
              <a:t>thiệu</a:t>
            </a:r>
            <a:endParaRPr lang="en-US" dirty="0"/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F38127A8-A0D4-4142-98CC-C417BB9E14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0" y="1643062"/>
            <a:ext cx="5715000" cy="3571875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726603-7893-4AE0-9532-68058044B69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E4677A-4F02-4478-B9B8-685D0B626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7646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5D019-96A4-4D1E-AFB5-09D65C86E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vi-VN" dirty="0"/>
              <a:t>I. </a:t>
            </a:r>
            <a:r>
              <a:rPr lang="vi-VN" dirty="0" err="1"/>
              <a:t>Giới</a:t>
            </a:r>
            <a:r>
              <a:rPr lang="vi-VN" dirty="0"/>
              <a:t> </a:t>
            </a:r>
            <a:r>
              <a:rPr lang="vi-VN" dirty="0" err="1"/>
              <a:t>thiệu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726603-7893-4AE0-9532-68058044B69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vi-VN" dirty="0" err="1"/>
              <a:t>Input</a:t>
            </a:r>
            <a:r>
              <a:rPr lang="vi-VN" dirty="0"/>
              <a:t>: Một </a:t>
            </a:r>
            <a:r>
              <a:rPr lang="vi-VN" dirty="0" err="1"/>
              <a:t>bức</a:t>
            </a:r>
            <a:r>
              <a:rPr lang="vi-VN" dirty="0"/>
              <a:t> </a:t>
            </a:r>
            <a:r>
              <a:rPr lang="vi-VN" dirty="0" err="1"/>
              <a:t>ảnh</a:t>
            </a:r>
            <a:r>
              <a:rPr lang="vi-VN" dirty="0"/>
              <a:t> </a:t>
            </a:r>
          </a:p>
          <a:p>
            <a:r>
              <a:rPr lang="vi-VN" dirty="0" err="1"/>
              <a:t>Output</a:t>
            </a:r>
            <a:r>
              <a:rPr lang="vi-VN" dirty="0"/>
              <a:t>: </a:t>
            </a:r>
            <a:r>
              <a:rPr lang="vi-VN" dirty="0" err="1"/>
              <a:t>Bức</a:t>
            </a:r>
            <a:r>
              <a:rPr lang="vi-VN" dirty="0"/>
              <a:t> </a:t>
            </a:r>
            <a:r>
              <a:rPr lang="vi-VN" dirty="0" err="1"/>
              <a:t>ảnh</a:t>
            </a:r>
            <a:r>
              <a:rPr lang="vi-VN" dirty="0"/>
              <a:t> </a:t>
            </a:r>
            <a:r>
              <a:rPr lang="vi-VN" dirty="0" err="1"/>
              <a:t>đã</a:t>
            </a:r>
            <a:r>
              <a:rPr lang="vi-VN" dirty="0"/>
              <a:t> được khoanh các </a:t>
            </a:r>
            <a:r>
              <a:rPr lang="vi-VN" dirty="0" err="1"/>
              <a:t>bounding</a:t>
            </a:r>
            <a:r>
              <a:rPr lang="vi-VN" dirty="0"/>
              <a:t> </a:t>
            </a:r>
            <a:r>
              <a:rPr lang="vi-VN" dirty="0" err="1"/>
              <a:t>box</a:t>
            </a:r>
            <a:r>
              <a:rPr lang="vi-VN" dirty="0"/>
              <a:t> quanh </a:t>
            </a:r>
            <a:r>
              <a:rPr lang="vi-VN" dirty="0" err="1"/>
              <a:t>object</a:t>
            </a:r>
            <a:r>
              <a:rPr lang="vi-VN" dirty="0"/>
              <a:t> và </a:t>
            </a:r>
            <a:r>
              <a:rPr lang="vi-VN" dirty="0" err="1"/>
              <a:t>hiển</a:t>
            </a:r>
            <a:r>
              <a:rPr lang="vi-VN" dirty="0"/>
              <a:t> </a:t>
            </a:r>
            <a:r>
              <a:rPr lang="vi-VN" dirty="0" err="1"/>
              <a:t>thị</a:t>
            </a:r>
            <a:r>
              <a:rPr lang="vi-VN" dirty="0"/>
              <a:t> tên </a:t>
            </a:r>
            <a:r>
              <a:rPr lang="vi-VN" dirty="0" err="1"/>
              <a:t>object</a:t>
            </a:r>
            <a:r>
              <a:rPr lang="vi-VN" dirty="0"/>
              <a:t> đó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E4677A-4F02-4478-B9B8-685D0B626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4" name="Hình ảnh 3">
            <a:extLst>
              <a:ext uri="{FF2B5EF4-FFF2-40B4-BE49-F238E27FC236}">
                <a16:creationId xmlns:a16="http://schemas.microsoft.com/office/drawing/2014/main" id="{56E9EFBD-AE1B-482B-AB8E-B4910E13D0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4089" y="2175579"/>
            <a:ext cx="5480250" cy="3649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1349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5D019-96A4-4D1E-AFB5-09D65C86E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vi-VN" dirty="0"/>
              <a:t>I. </a:t>
            </a:r>
            <a:r>
              <a:rPr lang="vi-VN" dirty="0" err="1"/>
              <a:t>Giới</a:t>
            </a:r>
            <a:r>
              <a:rPr lang="vi-VN" dirty="0"/>
              <a:t> </a:t>
            </a:r>
            <a:r>
              <a:rPr lang="vi-VN" dirty="0" err="1"/>
              <a:t>thiệu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726603-7893-4AE0-9532-68058044B69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vi-VN" dirty="0" err="1"/>
              <a:t>Lớp</a:t>
            </a:r>
            <a:r>
              <a:rPr lang="vi-VN" dirty="0"/>
              <a:t> </a:t>
            </a:r>
            <a:r>
              <a:rPr lang="vi-VN" dirty="0" err="1"/>
              <a:t>bài</a:t>
            </a:r>
            <a:r>
              <a:rPr lang="vi-VN" dirty="0"/>
              <a:t> </a:t>
            </a:r>
            <a:r>
              <a:rPr lang="vi-VN" dirty="0" err="1"/>
              <a:t>toán</a:t>
            </a:r>
            <a:r>
              <a:rPr lang="vi-VN" dirty="0"/>
              <a:t> </a:t>
            </a:r>
            <a:r>
              <a:rPr lang="vi-VN" dirty="0" err="1"/>
              <a:t>supervised</a:t>
            </a:r>
            <a:r>
              <a:rPr lang="vi-VN" dirty="0"/>
              <a:t> </a:t>
            </a:r>
            <a:r>
              <a:rPr lang="vi-VN" dirty="0" err="1"/>
              <a:t>learning</a:t>
            </a:r>
            <a:endParaRPr lang="vi-VN" dirty="0"/>
          </a:p>
          <a:p>
            <a:r>
              <a:rPr lang="vi-VN" b="1" dirty="0" err="1"/>
              <a:t>Object</a:t>
            </a:r>
            <a:r>
              <a:rPr lang="vi-VN" b="1" dirty="0"/>
              <a:t> </a:t>
            </a:r>
            <a:r>
              <a:rPr lang="vi-VN" b="1" dirty="0" err="1"/>
              <a:t>detection</a:t>
            </a:r>
            <a:endParaRPr lang="vi-VN" b="1" dirty="0"/>
          </a:p>
          <a:p>
            <a:r>
              <a:rPr lang="vi-VN" dirty="0"/>
              <a:t>Là </a:t>
            </a:r>
            <a:r>
              <a:rPr lang="vi-VN" dirty="0" err="1"/>
              <a:t>sự</a:t>
            </a:r>
            <a:r>
              <a:rPr lang="vi-VN" dirty="0"/>
              <a:t> kết hợp giữa </a:t>
            </a:r>
          </a:p>
          <a:p>
            <a:pPr lvl="1"/>
            <a:r>
              <a:rPr lang="vi-VN" dirty="0" err="1"/>
              <a:t>Image</a:t>
            </a:r>
            <a:r>
              <a:rPr lang="vi-VN" dirty="0"/>
              <a:t> </a:t>
            </a:r>
            <a:r>
              <a:rPr lang="vi-VN" dirty="0" err="1"/>
              <a:t>Classification</a:t>
            </a:r>
            <a:endParaRPr lang="vi-VN" dirty="0"/>
          </a:p>
          <a:p>
            <a:pPr lvl="1"/>
            <a:r>
              <a:rPr lang="vi-VN" dirty="0" err="1"/>
              <a:t>Image</a:t>
            </a:r>
            <a:r>
              <a:rPr lang="vi-VN" dirty="0"/>
              <a:t> </a:t>
            </a:r>
            <a:r>
              <a:rPr lang="vi-VN" dirty="0" err="1"/>
              <a:t>Localization</a:t>
            </a:r>
            <a:r>
              <a:rPr lang="vi-VN" dirty="0"/>
              <a:t> </a:t>
            </a:r>
          </a:p>
          <a:p>
            <a:endParaRPr lang="vi-VN" dirty="0"/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E4677A-4F02-4478-B9B8-685D0B626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20B048D-E1E8-4BD3-B36A-9D56D31CE2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5037" y="1539822"/>
            <a:ext cx="7484674" cy="4692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22391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5D019-96A4-4D1E-AFB5-09D65C86E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err="1"/>
              <a:t>Mục</a:t>
            </a:r>
            <a:r>
              <a:rPr lang="vi-VN" dirty="0"/>
              <a:t> </a:t>
            </a:r>
            <a:r>
              <a:rPr lang="vi-VN" dirty="0" err="1"/>
              <a:t>lục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726603-7893-4AE0-9532-68058044B69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vi-VN" dirty="0"/>
              <a:t>I. </a:t>
            </a:r>
            <a:r>
              <a:rPr lang="vi-VN" dirty="0" err="1"/>
              <a:t>Giới</a:t>
            </a:r>
            <a:r>
              <a:rPr lang="vi-VN" dirty="0"/>
              <a:t> </a:t>
            </a:r>
            <a:r>
              <a:rPr lang="vi-VN" dirty="0" err="1"/>
              <a:t>thiệu</a:t>
            </a: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II. </a:t>
            </a:r>
            <a:r>
              <a:rPr lang="vi-VN" b="1" dirty="0" err="1">
                <a:solidFill>
                  <a:srgbClr val="FF0000"/>
                </a:solidFill>
              </a:rPr>
              <a:t>Dữ</a:t>
            </a:r>
            <a:r>
              <a:rPr lang="vi-VN" b="1" dirty="0">
                <a:solidFill>
                  <a:srgbClr val="FF0000"/>
                </a:solidFill>
              </a:rPr>
              <a:t> </a:t>
            </a:r>
            <a:r>
              <a:rPr lang="vi-VN" b="1" dirty="0" err="1">
                <a:solidFill>
                  <a:srgbClr val="FF0000"/>
                </a:solidFill>
              </a:rPr>
              <a:t>liệu</a:t>
            </a:r>
            <a:endParaRPr lang="vi-VN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vi-VN" dirty="0"/>
              <a:t>III. Mô </a:t>
            </a:r>
            <a:r>
              <a:rPr lang="vi-VN" dirty="0" err="1"/>
              <a:t>hình</a:t>
            </a:r>
            <a:endParaRPr lang="vi-VN" dirty="0"/>
          </a:p>
          <a:p>
            <a:pPr marL="571500" indent="-571500">
              <a:buAutoNum type="romanUcPeriod" startAt="4"/>
            </a:pPr>
            <a:r>
              <a:rPr lang="vi-VN" dirty="0" err="1"/>
              <a:t>Hàm</a:t>
            </a:r>
            <a:r>
              <a:rPr lang="vi-VN" dirty="0"/>
              <a:t> </a:t>
            </a:r>
            <a:r>
              <a:rPr lang="vi-VN" dirty="0" err="1"/>
              <a:t>lỗi</a:t>
            </a:r>
            <a:r>
              <a:rPr lang="vi-VN" dirty="0"/>
              <a:t> và </a:t>
            </a:r>
            <a:r>
              <a:rPr lang="vi-VN" dirty="0" err="1"/>
              <a:t>thuật</a:t>
            </a:r>
            <a:r>
              <a:rPr lang="vi-VN" dirty="0"/>
              <a:t> </a:t>
            </a:r>
            <a:r>
              <a:rPr lang="vi-VN" dirty="0" err="1"/>
              <a:t>toán</a:t>
            </a:r>
            <a:r>
              <a:rPr lang="vi-VN" dirty="0"/>
              <a:t> </a:t>
            </a:r>
            <a:r>
              <a:rPr lang="vi-VN" dirty="0" err="1"/>
              <a:t>tối</a:t>
            </a:r>
            <a:r>
              <a:rPr lang="vi-VN" dirty="0"/>
              <a:t> ưu hóa</a:t>
            </a:r>
          </a:p>
          <a:p>
            <a:pPr marL="571500" indent="-571500">
              <a:buAutoNum type="romanUcPeriod" startAt="4"/>
            </a:pPr>
            <a:r>
              <a:rPr lang="vi-VN" dirty="0" err="1"/>
              <a:t>Quá</a:t>
            </a:r>
            <a:r>
              <a:rPr lang="vi-VN" dirty="0"/>
              <a:t> trinh </a:t>
            </a:r>
            <a:r>
              <a:rPr lang="vi-VN" dirty="0" err="1"/>
              <a:t>detect</a:t>
            </a:r>
            <a:endParaRPr lang="vi-VN" dirty="0"/>
          </a:p>
          <a:p>
            <a:pPr marL="571500" indent="-571500">
              <a:buAutoNum type="romanUcPeriod" startAt="4"/>
            </a:pPr>
            <a:r>
              <a:rPr lang="vi-VN" dirty="0"/>
              <a:t>Kết quả và </a:t>
            </a:r>
            <a:r>
              <a:rPr lang="vi-VN" dirty="0" err="1"/>
              <a:t>đánh</a:t>
            </a:r>
            <a:r>
              <a:rPr lang="vi-VN" dirty="0"/>
              <a:t> </a:t>
            </a:r>
            <a:r>
              <a:rPr lang="vi-VN" dirty="0" err="1"/>
              <a:t>giá</a:t>
            </a:r>
            <a:endParaRPr lang="vi-VN" dirty="0"/>
          </a:p>
          <a:p>
            <a:pPr marL="571500" indent="-571500">
              <a:buAutoNum type="romanUcPeriod" startAt="4"/>
            </a:pPr>
            <a:r>
              <a:rPr lang="vi-VN" dirty="0" err="1"/>
              <a:t>Tài</a:t>
            </a:r>
            <a:r>
              <a:rPr lang="vi-VN" dirty="0"/>
              <a:t> </a:t>
            </a:r>
            <a:r>
              <a:rPr lang="vi-VN" dirty="0" err="1"/>
              <a:t>liệu</a:t>
            </a:r>
            <a:r>
              <a:rPr lang="vi-VN" dirty="0"/>
              <a:t> tham </a:t>
            </a:r>
            <a:r>
              <a:rPr lang="vi-VN" dirty="0" err="1"/>
              <a:t>khảo</a:t>
            </a:r>
            <a:endParaRPr lang="en-US" dirty="0"/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E4677A-4F02-4478-B9B8-685D0B626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9932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684</TotalTime>
  <Words>866</Words>
  <Application>Microsoft Office PowerPoint</Application>
  <PresentationFormat>Màn hình rộng</PresentationFormat>
  <Paragraphs>175</Paragraphs>
  <Slides>33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6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33</vt:i4>
      </vt:variant>
    </vt:vector>
  </HeadingPairs>
  <TitlesOfParts>
    <vt:vector size="40" baseType="lpstr">
      <vt:lpstr>Arial</vt:lpstr>
      <vt:lpstr>Calibri</vt:lpstr>
      <vt:lpstr>Helvetica Neue</vt:lpstr>
      <vt:lpstr>Lato</vt:lpstr>
      <vt:lpstr>Lucida Grande</vt:lpstr>
      <vt:lpstr>Open Sans</vt:lpstr>
      <vt:lpstr>Office Theme</vt:lpstr>
      <vt:lpstr>Bản trình bày PowerPoint</vt:lpstr>
      <vt:lpstr>Bài tập lớn  Học máy và khai phá dữ liệu</vt:lpstr>
      <vt:lpstr>Bản trình bày PowerPoint</vt:lpstr>
      <vt:lpstr>Thành viên</vt:lpstr>
      <vt:lpstr>Mục lục</vt:lpstr>
      <vt:lpstr>I. Giới thiệu</vt:lpstr>
      <vt:lpstr>I. Giới thiệu</vt:lpstr>
      <vt:lpstr>I. Giới thiệu</vt:lpstr>
      <vt:lpstr>Mục lục</vt:lpstr>
      <vt:lpstr>II. Dữ liệu</vt:lpstr>
      <vt:lpstr>II. Dữ liệu</vt:lpstr>
      <vt:lpstr>II. Dữ liệu</vt:lpstr>
      <vt:lpstr>II. Dữ liệu</vt:lpstr>
      <vt:lpstr>Mục lục</vt:lpstr>
      <vt:lpstr>III. Mô hình </vt:lpstr>
      <vt:lpstr>III. Mô hình </vt:lpstr>
      <vt:lpstr>III. Mô hình </vt:lpstr>
      <vt:lpstr>III. Mô hình </vt:lpstr>
      <vt:lpstr>Mục lục</vt:lpstr>
      <vt:lpstr>IV. Hàm lỗi và thuật toán tối ưu hóa</vt:lpstr>
      <vt:lpstr>IV. Hàm lỗi và thuật toán tối ưu hóa</vt:lpstr>
      <vt:lpstr>IV. Hàm lỗi và thuật toán tối ưu hóa</vt:lpstr>
      <vt:lpstr>IV. Hàm lỗi và thuật toán tối ưu hóa</vt:lpstr>
      <vt:lpstr>Hard negative mining</vt:lpstr>
      <vt:lpstr>Mục lục</vt:lpstr>
      <vt:lpstr>III. Quá trình detect</vt:lpstr>
      <vt:lpstr>III. Quá trình detect</vt:lpstr>
      <vt:lpstr>Mục lục</vt:lpstr>
      <vt:lpstr>VI.Kết quả và đánh giá</vt:lpstr>
      <vt:lpstr>VI. Kết quả và đanh giá</vt:lpstr>
      <vt:lpstr>Mục lục</vt:lpstr>
      <vt:lpstr>VII. Tài liệu tham khảo</vt:lpstr>
      <vt:lpstr>Bản trình bày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Phong TT &amp; QTTH</dc:creator>
  <cp:lastModifiedBy>DINH CHI CONG 20193996</cp:lastModifiedBy>
  <cp:revision>5</cp:revision>
  <dcterms:created xsi:type="dcterms:W3CDTF">2021-05-28T04:32:29Z</dcterms:created>
  <dcterms:modified xsi:type="dcterms:W3CDTF">2022-01-04T23:43:09Z</dcterms:modified>
</cp:coreProperties>
</file>