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115"/>
  </p:notesMasterIdLst>
  <p:handoutMasterIdLst>
    <p:handoutMasterId r:id="rId116"/>
  </p:handoutMasterIdLst>
  <p:sldIdLst>
    <p:sldId id="941" r:id="rId4"/>
    <p:sldId id="265" r:id="rId5"/>
    <p:sldId id="266" r:id="rId6"/>
    <p:sldId id="267" r:id="rId7"/>
    <p:sldId id="268" r:id="rId8"/>
    <p:sldId id="269" r:id="rId9"/>
    <p:sldId id="944" r:id="rId10"/>
    <p:sldId id="270" r:id="rId11"/>
    <p:sldId id="271" r:id="rId12"/>
    <p:sldId id="272" r:id="rId13"/>
    <p:sldId id="293" r:id="rId14"/>
    <p:sldId id="294" r:id="rId15"/>
    <p:sldId id="296" r:id="rId16"/>
    <p:sldId id="297" r:id="rId17"/>
    <p:sldId id="298" r:id="rId18"/>
    <p:sldId id="943" r:id="rId19"/>
    <p:sldId id="300" r:id="rId20"/>
    <p:sldId id="942" r:id="rId21"/>
    <p:sldId id="314" r:id="rId22"/>
    <p:sldId id="949" r:id="rId23"/>
    <p:sldId id="950" r:id="rId24"/>
    <p:sldId id="315" r:id="rId25"/>
    <p:sldId id="316" r:id="rId26"/>
    <p:sldId id="317" r:id="rId27"/>
    <p:sldId id="318" r:id="rId28"/>
    <p:sldId id="319" r:id="rId29"/>
    <p:sldId id="320" r:id="rId30"/>
    <p:sldId id="981" r:id="rId31"/>
    <p:sldId id="342" r:id="rId32"/>
    <p:sldId id="344" r:id="rId33"/>
    <p:sldId id="345" r:id="rId34"/>
    <p:sldId id="346" r:id="rId35"/>
    <p:sldId id="347" r:id="rId36"/>
    <p:sldId id="348" r:id="rId37"/>
    <p:sldId id="349" r:id="rId38"/>
    <p:sldId id="350" r:id="rId39"/>
    <p:sldId id="351" r:id="rId40"/>
    <p:sldId id="352" r:id="rId41"/>
    <p:sldId id="975" r:id="rId42"/>
    <p:sldId id="976" r:id="rId43"/>
    <p:sldId id="973" r:id="rId44"/>
    <p:sldId id="979" r:id="rId45"/>
    <p:sldId id="980" r:id="rId46"/>
    <p:sldId id="1006" r:id="rId47"/>
    <p:sldId id="1009" r:id="rId48"/>
    <p:sldId id="1010" r:id="rId49"/>
    <p:sldId id="355" r:id="rId50"/>
    <p:sldId id="356" r:id="rId51"/>
    <p:sldId id="357" r:id="rId52"/>
    <p:sldId id="358" r:id="rId53"/>
    <p:sldId id="359" r:id="rId54"/>
    <p:sldId id="360" r:id="rId55"/>
    <p:sldId id="361" r:id="rId56"/>
    <p:sldId id="362" r:id="rId57"/>
    <p:sldId id="364" r:id="rId58"/>
    <p:sldId id="365" r:id="rId59"/>
    <p:sldId id="366" r:id="rId60"/>
    <p:sldId id="367" r:id="rId61"/>
    <p:sldId id="368" r:id="rId62"/>
    <p:sldId id="369" r:id="rId63"/>
    <p:sldId id="381" r:id="rId64"/>
    <p:sldId id="382" r:id="rId65"/>
    <p:sldId id="383" r:id="rId66"/>
    <p:sldId id="388" r:id="rId67"/>
    <p:sldId id="386" r:id="rId68"/>
    <p:sldId id="387" r:id="rId69"/>
    <p:sldId id="389" r:id="rId70"/>
    <p:sldId id="410" r:id="rId71"/>
    <p:sldId id="948" r:id="rId72"/>
    <p:sldId id="411" r:id="rId73"/>
    <p:sldId id="982" r:id="rId74"/>
    <p:sldId id="983" r:id="rId75"/>
    <p:sldId id="984" r:id="rId76"/>
    <p:sldId id="985" r:id="rId77"/>
    <p:sldId id="986" r:id="rId78"/>
    <p:sldId id="987" r:id="rId79"/>
    <p:sldId id="988" r:id="rId80"/>
    <p:sldId id="989" r:id="rId81"/>
    <p:sldId id="990" r:id="rId82"/>
    <p:sldId id="991" r:id="rId83"/>
    <p:sldId id="992" r:id="rId84"/>
    <p:sldId id="993" r:id="rId85"/>
    <p:sldId id="994" r:id="rId86"/>
    <p:sldId id="995" r:id="rId87"/>
    <p:sldId id="996" r:id="rId88"/>
    <p:sldId id="997" r:id="rId89"/>
    <p:sldId id="998" r:id="rId90"/>
    <p:sldId id="999" r:id="rId91"/>
    <p:sldId id="1000" r:id="rId92"/>
    <p:sldId id="1001" r:id="rId93"/>
    <p:sldId id="1002" r:id="rId94"/>
    <p:sldId id="1003" r:id="rId95"/>
    <p:sldId id="1004" r:id="rId96"/>
    <p:sldId id="1005" r:id="rId97"/>
    <p:sldId id="412" r:id="rId98"/>
    <p:sldId id="413" r:id="rId99"/>
    <p:sldId id="414" r:id="rId100"/>
    <p:sldId id="415" r:id="rId101"/>
    <p:sldId id="977" r:id="rId102"/>
    <p:sldId id="978" r:id="rId103"/>
    <p:sldId id="951" r:id="rId104"/>
    <p:sldId id="970" r:id="rId105"/>
    <p:sldId id="971" r:id="rId106"/>
    <p:sldId id="952" r:id="rId107"/>
    <p:sldId id="953" r:id="rId108"/>
    <p:sldId id="956" r:id="rId109"/>
    <p:sldId id="954" r:id="rId110"/>
    <p:sldId id="955" r:id="rId111"/>
    <p:sldId id="416" r:id="rId112"/>
    <p:sldId id="958" r:id="rId113"/>
    <p:sldId id="959" r:id="rId114"/>
  </p:sldIdLst>
  <p:sldSz cx="9144000" cy="6858000" type="screen4x3"/>
  <p:notesSz cx="70342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CC9900"/>
    <a:srgbClr val="996600"/>
    <a:srgbClr val="FFFF00"/>
    <a:srgbClr val="FF0000"/>
    <a:srgbClr val="0066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72352" autoAdjust="0"/>
  </p:normalViewPr>
  <p:slideViewPr>
    <p:cSldViewPr>
      <p:cViewPr varScale="1">
        <p:scale>
          <a:sx n="82" d="100"/>
          <a:sy n="82" d="100"/>
        </p:scale>
        <p:origin x="20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2568" y="-108"/>
      </p:cViewPr>
      <p:guideLst>
        <p:guide orient="horz" pos="2923"/>
        <p:guide pos="221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presProps" Target="pres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1F215A4-3AAB-4535-A0EB-41BD6DE94717}"/>
              </a:ext>
            </a:extLst>
          </p:cNvPr>
          <p:cNvSpPr>
            <a:spLocks noGrp="1" noChangeArrowheads="1"/>
          </p:cNvSpPr>
          <p:nvPr>
            <p:ph type="hdr" sz="quarter"/>
          </p:nvPr>
        </p:nvSpPr>
        <p:spPr bwMode="auto">
          <a:xfrm>
            <a:off x="0" y="0"/>
            <a:ext cx="3048000" cy="474663"/>
          </a:xfrm>
          <a:prstGeom prst="rect">
            <a:avLst/>
          </a:prstGeom>
          <a:noFill/>
          <a:ln w="9525">
            <a:noFill/>
            <a:miter lim="800000"/>
            <a:headEnd/>
            <a:tailEnd/>
          </a:ln>
          <a:effectLst/>
        </p:spPr>
        <p:txBody>
          <a:bodyPr vert="horz" wrap="square" lIns="94529" tIns="47265" rIns="94529" bIns="47265" numCol="1" anchor="t" anchorCtr="0" compatLnSpc="1">
            <a:prstTxWarp prst="textNoShape">
              <a:avLst/>
            </a:prstTxWarp>
          </a:bodyPr>
          <a:lstStyle>
            <a:lvl1pPr defTabSz="946150">
              <a:defRPr sz="1200"/>
            </a:lvl1pPr>
          </a:lstStyle>
          <a:p>
            <a:pPr>
              <a:defRPr/>
            </a:pPr>
            <a:r>
              <a:rPr lang="en-US"/>
              <a:t>Discrete Math - Module #1 - Logic</a:t>
            </a:r>
          </a:p>
        </p:txBody>
      </p:sp>
      <p:sp>
        <p:nvSpPr>
          <p:cNvPr id="23555" name="Rectangle 3">
            <a:extLst>
              <a:ext uri="{FF2B5EF4-FFF2-40B4-BE49-F238E27FC236}">
                <a16:creationId xmlns:a16="http://schemas.microsoft.com/office/drawing/2014/main" id="{C086E7AD-EE62-4E08-83AA-6B4FF41C1D44}"/>
              </a:ext>
            </a:extLst>
          </p:cNvPr>
          <p:cNvSpPr>
            <a:spLocks noGrp="1" noChangeArrowheads="1"/>
          </p:cNvSpPr>
          <p:nvPr>
            <p:ph type="dt" sz="quarter" idx="1"/>
          </p:nvPr>
        </p:nvSpPr>
        <p:spPr bwMode="auto">
          <a:xfrm>
            <a:off x="3986213" y="0"/>
            <a:ext cx="3048000" cy="474663"/>
          </a:xfrm>
          <a:prstGeom prst="rect">
            <a:avLst/>
          </a:prstGeom>
          <a:noFill/>
          <a:ln w="9525">
            <a:noFill/>
            <a:miter lim="800000"/>
            <a:headEnd/>
            <a:tailEnd/>
          </a:ln>
          <a:effectLst/>
        </p:spPr>
        <p:txBody>
          <a:bodyPr vert="horz" wrap="square" lIns="94529" tIns="47265" rIns="94529" bIns="47265" numCol="1" anchor="t" anchorCtr="0" compatLnSpc="1">
            <a:prstTxWarp prst="textNoShape">
              <a:avLst/>
            </a:prstTxWarp>
          </a:bodyPr>
          <a:lstStyle>
            <a:lvl1pPr algn="r" defTabSz="946150">
              <a:defRPr sz="1200"/>
            </a:lvl1pPr>
          </a:lstStyle>
          <a:p>
            <a:pPr>
              <a:defRPr/>
            </a:pPr>
            <a:fld id="{BE5CB71B-2D6A-4BC1-84C1-B354565C438A}" type="datetime1">
              <a:rPr lang="en-US"/>
              <a:pPr>
                <a:defRPr/>
              </a:pPr>
              <a:t>27-Aug-20</a:t>
            </a:fld>
            <a:endParaRPr lang="en-US"/>
          </a:p>
        </p:txBody>
      </p:sp>
      <p:sp>
        <p:nvSpPr>
          <p:cNvPr id="23556" name="Rectangle 4">
            <a:extLst>
              <a:ext uri="{FF2B5EF4-FFF2-40B4-BE49-F238E27FC236}">
                <a16:creationId xmlns:a16="http://schemas.microsoft.com/office/drawing/2014/main" id="{8E59C942-5401-42FB-AE07-D97580C894DB}"/>
              </a:ext>
            </a:extLst>
          </p:cNvPr>
          <p:cNvSpPr>
            <a:spLocks noGrp="1" noChangeArrowheads="1"/>
          </p:cNvSpPr>
          <p:nvPr>
            <p:ph type="ftr" sz="quarter" idx="2"/>
          </p:nvPr>
        </p:nvSpPr>
        <p:spPr bwMode="auto">
          <a:xfrm>
            <a:off x="0" y="8797925"/>
            <a:ext cx="3048000" cy="476250"/>
          </a:xfrm>
          <a:prstGeom prst="rect">
            <a:avLst/>
          </a:prstGeom>
          <a:noFill/>
          <a:ln w="9525">
            <a:noFill/>
            <a:miter lim="800000"/>
            <a:headEnd/>
            <a:tailEnd/>
          </a:ln>
          <a:effectLst/>
        </p:spPr>
        <p:txBody>
          <a:bodyPr vert="horz" wrap="square" lIns="94529" tIns="47265" rIns="94529" bIns="47265" numCol="1" anchor="b" anchorCtr="0" compatLnSpc="1">
            <a:prstTxWarp prst="textNoShape">
              <a:avLst/>
            </a:prstTxWarp>
          </a:bodyPr>
          <a:lstStyle>
            <a:lvl1pPr defTabSz="946150">
              <a:defRPr sz="1200"/>
            </a:lvl1pPr>
          </a:lstStyle>
          <a:p>
            <a:pPr>
              <a:defRPr/>
            </a:pPr>
            <a:r>
              <a:rPr lang="en-US"/>
              <a:t>(c)2001-2002, Michael P. Frank</a:t>
            </a:r>
          </a:p>
        </p:txBody>
      </p:sp>
      <p:sp>
        <p:nvSpPr>
          <p:cNvPr id="23557" name="Rectangle 5">
            <a:extLst>
              <a:ext uri="{FF2B5EF4-FFF2-40B4-BE49-F238E27FC236}">
                <a16:creationId xmlns:a16="http://schemas.microsoft.com/office/drawing/2014/main" id="{3025A035-3291-4B01-A961-A8C06AA47D50}"/>
              </a:ext>
            </a:extLst>
          </p:cNvPr>
          <p:cNvSpPr>
            <a:spLocks noGrp="1" noChangeArrowheads="1"/>
          </p:cNvSpPr>
          <p:nvPr>
            <p:ph type="sldNum" sz="quarter" idx="3"/>
          </p:nvPr>
        </p:nvSpPr>
        <p:spPr bwMode="auto">
          <a:xfrm>
            <a:off x="3986213" y="8797925"/>
            <a:ext cx="3048000" cy="476250"/>
          </a:xfrm>
          <a:prstGeom prst="rect">
            <a:avLst/>
          </a:prstGeom>
          <a:noFill/>
          <a:ln w="9525">
            <a:noFill/>
            <a:miter lim="800000"/>
            <a:headEnd/>
            <a:tailEnd/>
          </a:ln>
          <a:effectLst/>
        </p:spPr>
        <p:txBody>
          <a:bodyPr vert="horz" wrap="square" lIns="94529" tIns="47265" rIns="94529" bIns="47265" numCol="1" anchor="b" anchorCtr="0" compatLnSpc="1">
            <a:prstTxWarp prst="textNoShape">
              <a:avLst/>
            </a:prstTxWarp>
          </a:bodyPr>
          <a:lstStyle>
            <a:lvl1pPr algn="r" defTabSz="946150">
              <a:defRPr sz="1200"/>
            </a:lvl1pPr>
          </a:lstStyle>
          <a:p>
            <a:fld id="{5155FF11-D395-4F70-89BC-06707CCCFAD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4B934B-CC1A-4922-8E4F-37FCDE2B9774}"/>
              </a:ext>
            </a:extLst>
          </p:cNvPr>
          <p:cNvSpPr>
            <a:spLocks noGrp="1" noChangeArrowheads="1"/>
          </p:cNvSpPr>
          <p:nvPr>
            <p:ph type="hdr" sz="quarter"/>
          </p:nvPr>
        </p:nvSpPr>
        <p:spPr bwMode="auto">
          <a:xfrm>
            <a:off x="0" y="0"/>
            <a:ext cx="3048000" cy="474663"/>
          </a:xfrm>
          <a:prstGeom prst="rect">
            <a:avLst/>
          </a:prstGeom>
          <a:noFill/>
          <a:ln w="9525">
            <a:noFill/>
            <a:miter lim="800000"/>
            <a:headEnd/>
            <a:tailEnd/>
          </a:ln>
          <a:effectLst/>
        </p:spPr>
        <p:txBody>
          <a:bodyPr vert="horz" wrap="square" lIns="94529" tIns="47265" rIns="94529" bIns="47265" numCol="1" anchor="t" anchorCtr="0" compatLnSpc="1">
            <a:prstTxWarp prst="textNoShape">
              <a:avLst/>
            </a:prstTxWarp>
          </a:bodyPr>
          <a:lstStyle>
            <a:lvl1pPr defTabSz="946150">
              <a:defRPr sz="1200"/>
            </a:lvl1pPr>
          </a:lstStyle>
          <a:p>
            <a:pPr>
              <a:defRPr/>
            </a:pPr>
            <a:r>
              <a:rPr lang="en-US"/>
              <a:t>Discrete Math - Module #1 - Logic</a:t>
            </a:r>
          </a:p>
        </p:txBody>
      </p:sp>
      <p:sp>
        <p:nvSpPr>
          <p:cNvPr id="19459" name="Rectangle 3">
            <a:extLst>
              <a:ext uri="{FF2B5EF4-FFF2-40B4-BE49-F238E27FC236}">
                <a16:creationId xmlns:a16="http://schemas.microsoft.com/office/drawing/2014/main" id="{565527D1-7C9E-45A3-9DAF-67323F807AEF}"/>
              </a:ext>
            </a:extLst>
          </p:cNvPr>
          <p:cNvSpPr>
            <a:spLocks noGrp="1" noChangeArrowheads="1"/>
          </p:cNvSpPr>
          <p:nvPr>
            <p:ph type="dt" idx="1"/>
          </p:nvPr>
        </p:nvSpPr>
        <p:spPr bwMode="auto">
          <a:xfrm>
            <a:off x="3986213" y="0"/>
            <a:ext cx="3048000" cy="474663"/>
          </a:xfrm>
          <a:prstGeom prst="rect">
            <a:avLst/>
          </a:prstGeom>
          <a:noFill/>
          <a:ln w="9525">
            <a:noFill/>
            <a:miter lim="800000"/>
            <a:headEnd/>
            <a:tailEnd/>
          </a:ln>
          <a:effectLst/>
        </p:spPr>
        <p:txBody>
          <a:bodyPr vert="horz" wrap="square" lIns="94529" tIns="47265" rIns="94529" bIns="47265" numCol="1" anchor="t" anchorCtr="0" compatLnSpc="1">
            <a:prstTxWarp prst="textNoShape">
              <a:avLst/>
            </a:prstTxWarp>
          </a:bodyPr>
          <a:lstStyle>
            <a:lvl1pPr algn="r" defTabSz="946150">
              <a:defRPr sz="1200"/>
            </a:lvl1pPr>
          </a:lstStyle>
          <a:p>
            <a:pPr>
              <a:defRPr/>
            </a:pPr>
            <a:fld id="{F748F198-4C87-4F3D-AF7C-EC0357FE37C0}" type="datetime1">
              <a:rPr lang="en-US"/>
              <a:pPr>
                <a:defRPr/>
              </a:pPr>
              <a:t>27-Aug-20</a:t>
            </a:fld>
            <a:endParaRPr lang="en-US"/>
          </a:p>
        </p:txBody>
      </p:sp>
      <p:sp>
        <p:nvSpPr>
          <p:cNvPr id="2052" name="Rectangle 4">
            <a:extLst>
              <a:ext uri="{FF2B5EF4-FFF2-40B4-BE49-F238E27FC236}">
                <a16:creationId xmlns:a16="http://schemas.microsoft.com/office/drawing/2014/main" id="{36614836-15AE-4181-B6AA-8FB96658FEB5}"/>
              </a:ext>
            </a:extLst>
          </p:cNvPr>
          <p:cNvSpPr>
            <a:spLocks noChangeArrowheads="1" noTextEdit="1"/>
          </p:cNvSpPr>
          <p:nvPr>
            <p:ph type="sldImg" idx="2"/>
          </p:nvPr>
        </p:nvSpPr>
        <p:spPr bwMode="auto">
          <a:xfrm>
            <a:off x="1193800" y="712788"/>
            <a:ext cx="4649788" cy="3487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68C16A77-AD45-4426-8967-9ADF70DCB049}"/>
              </a:ext>
            </a:extLst>
          </p:cNvPr>
          <p:cNvSpPr>
            <a:spLocks noGrp="1" noChangeArrowheads="1"/>
          </p:cNvSpPr>
          <p:nvPr>
            <p:ph type="body" sz="quarter" idx="3"/>
          </p:nvPr>
        </p:nvSpPr>
        <p:spPr bwMode="auto">
          <a:xfrm>
            <a:off x="936625" y="4438650"/>
            <a:ext cx="5160963" cy="4122738"/>
          </a:xfrm>
          <a:prstGeom prst="rect">
            <a:avLst/>
          </a:prstGeom>
          <a:noFill/>
          <a:ln w="9525">
            <a:noFill/>
            <a:miter lim="800000"/>
            <a:headEnd/>
            <a:tailEnd/>
          </a:ln>
          <a:effectLst/>
        </p:spPr>
        <p:txBody>
          <a:bodyPr vert="horz" wrap="square" lIns="94529" tIns="47265" rIns="94529" bIns="472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id="{B98816D3-B67B-4B12-97E9-547C496A4AEB}"/>
              </a:ext>
            </a:extLst>
          </p:cNvPr>
          <p:cNvSpPr>
            <a:spLocks noGrp="1" noChangeArrowheads="1"/>
          </p:cNvSpPr>
          <p:nvPr>
            <p:ph type="ftr" sz="quarter" idx="4"/>
          </p:nvPr>
        </p:nvSpPr>
        <p:spPr bwMode="auto">
          <a:xfrm>
            <a:off x="0" y="8797925"/>
            <a:ext cx="3048000" cy="476250"/>
          </a:xfrm>
          <a:prstGeom prst="rect">
            <a:avLst/>
          </a:prstGeom>
          <a:noFill/>
          <a:ln w="9525">
            <a:noFill/>
            <a:miter lim="800000"/>
            <a:headEnd/>
            <a:tailEnd/>
          </a:ln>
          <a:effectLst/>
        </p:spPr>
        <p:txBody>
          <a:bodyPr vert="horz" wrap="square" lIns="94529" tIns="47265" rIns="94529" bIns="47265" numCol="1" anchor="b" anchorCtr="0" compatLnSpc="1">
            <a:prstTxWarp prst="textNoShape">
              <a:avLst/>
            </a:prstTxWarp>
          </a:bodyPr>
          <a:lstStyle>
            <a:lvl1pPr defTabSz="946150">
              <a:defRPr sz="1200"/>
            </a:lvl1pPr>
          </a:lstStyle>
          <a:p>
            <a:pPr>
              <a:defRPr/>
            </a:pPr>
            <a:r>
              <a:rPr lang="en-US"/>
              <a:t>(c)2001-2002, Michael P. Frank</a:t>
            </a:r>
          </a:p>
        </p:txBody>
      </p:sp>
      <p:sp>
        <p:nvSpPr>
          <p:cNvPr id="19463" name="Rectangle 7">
            <a:extLst>
              <a:ext uri="{FF2B5EF4-FFF2-40B4-BE49-F238E27FC236}">
                <a16:creationId xmlns:a16="http://schemas.microsoft.com/office/drawing/2014/main" id="{9F95C08A-B92A-4DE7-B2BF-9C6779EBA978}"/>
              </a:ext>
            </a:extLst>
          </p:cNvPr>
          <p:cNvSpPr>
            <a:spLocks noGrp="1" noChangeArrowheads="1"/>
          </p:cNvSpPr>
          <p:nvPr>
            <p:ph type="sldNum" sz="quarter" idx="5"/>
          </p:nvPr>
        </p:nvSpPr>
        <p:spPr bwMode="auto">
          <a:xfrm>
            <a:off x="3986213" y="8797925"/>
            <a:ext cx="3048000" cy="476250"/>
          </a:xfrm>
          <a:prstGeom prst="rect">
            <a:avLst/>
          </a:prstGeom>
          <a:noFill/>
          <a:ln w="9525">
            <a:noFill/>
            <a:miter lim="800000"/>
            <a:headEnd/>
            <a:tailEnd/>
          </a:ln>
          <a:effectLst/>
        </p:spPr>
        <p:txBody>
          <a:bodyPr vert="horz" wrap="square" lIns="94529" tIns="47265" rIns="94529" bIns="47265" numCol="1" anchor="b" anchorCtr="0" compatLnSpc="1">
            <a:prstTxWarp prst="textNoShape">
              <a:avLst/>
            </a:prstTxWarp>
          </a:bodyPr>
          <a:lstStyle>
            <a:lvl1pPr algn="r" defTabSz="946150">
              <a:defRPr sz="1200"/>
            </a:lvl1pPr>
          </a:lstStyle>
          <a:p>
            <a:fld id="{8B3AFB27-3CDE-4778-BCC0-7E7937E86590}"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5BAFB32-EA15-4CF8-937E-6C8AF3C8CB6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5123" name="Rectangle 3">
            <a:extLst>
              <a:ext uri="{FF2B5EF4-FFF2-40B4-BE49-F238E27FC236}">
                <a16:creationId xmlns:a16="http://schemas.microsoft.com/office/drawing/2014/main" id="{E82A7B58-A5AA-45AE-BC3B-0A48E0BF59D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40F39313-D735-4B1D-B1FE-CB3E79080809}" type="datetime1">
              <a:rPr lang="en-US" altLang="en-US" sz="1200" smtClean="0"/>
              <a:pPr/>
              <a:t>27-Aug-20</a:t>
            </a:fld>
            <a:endParaRPr lang="en-US" altLang="en-US" sz="1200"/>
          </a:p>
        </p:txBody>
      </p:sp>
      <p:sp>
        <p:nvSpPr>
          <p:cNvPr id="5124" name="Rectangle 6">
            <a:extLst>
              <a:ext uri="{FF2B5EF4-FFF2-40B4-BE49-F238E27FC236}">
                <a16:creationId xmlns:a16="http://schemas.microsoft.com/office/drawing/2014/main" id="{BEAEDA6C-D127-4495-889F-9A8CFCCFDFC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125" name="Rectangle 7">
            <a:extLst>
              <a:ext uri="{FF2B5EF4-FFF2-40B4-BE49-F238E27FC236}">
                <a16:creationId xmlns:a16="http://schemas.microsoft.com/office/drawing/2014/main" id="{3686D83B-61CA-41FD-BBBE-4D0363FC17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9562AE30-FB61-4A15-A361-C2E2E7BF5D44}" type="slidenum">
              <a:rPr lang="en-US" altLang="en-US" sz="1200"/>
              <a:pPr/>
              <a:t>1</a:t>
            </a:fld>
            <a:endParaRPr lang="en-US" altLang="en-US" sz="1200"/>
          </a:p>
        </p:txBody>
      </p:sp>
      <p:sp>
        <p:nvSpPr>
          <p:cNvPr id="5126" name="Rectangle 2">
            <a:extLst>
              <a:ext uri="{FF2B5EF4-FFF2-40B4-BE49-F238E27FC236}">
                <a16:creationId xmlns:a16="http://schemas.microsoft.com/office/drawing/2014/main" id="{D008BE24-8887-46FE-9992-C0EE71AC691B}"/>
              </a:ext>
            </a:extLst>
          </p:cNvPr>
          <p:cNvSpPr>
            <a:spLocks noChangeArrowheads="1" noTextEdit="1"/>
          </p:cNvSpPr>
          <p:nvPr>
            <p:ph type="sldImg"/>
          </p:nvPr>
        </p:nvSpPr>
        <p:spPr>
          <a:ln/>
        </p:spPr>
      </p:sp>
      <p:sp>
        <p:nvSpPr>
          <p:cNvPr id="5127" name="Rectangle 3">
            <a:extLst>
              <a:ext uri="{FF2B5EF4-FFF2-40B4-BE49-F238E27FC236}">
                <a16:creationId xmlns:a16="http://schemas.microsoft.com/office/drawing/2014/main" id="{14207D8A-0D6A-46EB-8CD4-C1ADD74D8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Spring 2003 I spent 7 fifty-minute lecture periods on this material, but two half-lectures were taken up by team selection and a quiz, so it really only took 6 lectures.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24DE88A-E827-43AB-BDA9-8A1221594C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23555" name="Rectangle 3">
            <a:extLst>
              <a:ext uri="{FF2B5EF4-FFF2-40B4-BE49-F238E27FC236}">
                <a16:creationId xmlns:a16="http://schemas.microsoft.com/office/drawing/2014/main" id="{B0D82482-9302-44FB-AF56-5E849A4D7F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0EA85FB-5BBF-437A-B859-58D165B932DD}" type="datetime1">
              <a:rPr lang="en-US" altLang="en-US" sz="1200" smtClean="0"/>
              <a:pPr/>
              <a:t>27-Aug-20</a:t>
            </a:fld>
            <a:endParaRPr lang="en-US" altLang="en-US" sz="1200"/>
          </a:p>
        </p:txBody>
      </p:sp>
      <p:sp>
        <p:nvSpPr>
          <p:cNvPr id="23556" name="Rectangle 6">
            <a:extLst>
              <a:ext uri="{FF2B5EF4-FFF2-40B4-BE49-F238E27FC236}">
                <a16:creationId xmlns:a16="http://schemas.microsoft.com/office/drawing/2014/main" id="{08A4C3E1-B39A-4EB2-9170-4521424A725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3557" name="Rectangle 7">
            <a:extLst>
              <a:ext uri="{FF2B5EF4-FFF2-40B4-BE49-F238E27FC236}">
                <a16:creationId xmlns:a16="http://schemas.microsoft.com/office/drawing/2014/main" id="{D09C0D45-537A-48B2-B83D-325BA7E6C7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5E27E831-2182-45EE-836A-B6C86E305CBD}" type="slidenum">
              <a:rPr lang="en-US" altLang="en-US" sz="1200"/>
              <a:pPr/>
              <a:t>10</a:t>
            </a:fld>
            <a:endParaRPr lang="en-US" altLang="en-US" sz="1200"/>
          </a:p>
        </p:txBody>
      </p:sp>
      <p:sp>
        <p:nvSpPr>
          <p:cNvPr id="23558" name="Rectangle 2">
            <a:extLst>
              <a:ext uri="{FF2B5EF4-FFF2-40B4-BE49-F238E27FC236}">
                <a16:creationId xmlns:a16="http://schemas.microsoft.com/office/drawing/2014/main" id="{0B4AC2C1-338B-4C7B-9F49-1B9B9652F2FC}"/>
              </a:ext>
            </a:extLst>
          </p:cNvPr>
          <p:cNvSpPr>
            <a:spLocks noChangeArrowheads="1" noTextEdit="1"/>
          </p:cNvSpPr>
          <p:nvPr>
            <p:ph type="sldImg"/>
          </p:nvPr>
        </p:nvSpPr>
        <p:spPr>
          <a:ln/>
        </p:spPr>
      </p:sp>
      <p:sp>
        <p:nvSpPr>
          <p:cNvPr id="23559" name="Rectangle 3">
            <a:extLst>
              <a:ext uri="{FF2B5EF4-FFF2-40B4-BE49-F238E27FC236}">
                <a16:creationId xmlns:a16="http://schemas.microsoft.com/office/drawing/2014/main" id="{AFC788DA-5623-4250-A8E5-A2116B567B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1000"/>
              <a:t>Note that AND is commutative and associative, which means that we can write a long conjunction (like in the first bullet on the left) without parenthesizing it.  It also doesn’t matter what order the </a:t>
            </a:r>
            <a:r>
              <a:rPr lang="en-US" altLang="en-US" sz="1000" i="1"/>
              <a:t>n</a:t>
            </a:r>
            <a:r>
              <a:rPr lang="en-US" altLang="en-US" sz="1000"/>
              <a:t> propositions are in.</a:t>
            </a:r>
          </a:p>
          <a:p>
            <a:pPr>
              <a:lnSpc>
                <a:spcPct val="80000"/>
              </a:lnSpc>
            </a:pPr>
            <a:r>
              <a:rPr lang="en-US" altLang="en-US" sz="1000"/>
              <a:t>	The fact that an </a:t>
            </a:r>
            <a:r>
              <a:rPr lang="en-US" altLang="en-US" sz="1000" i="1"/>
              <a:t>n</a:t>
            </a:r>
            <a:r>
              <a:rPr lang="en-US" altLang="en-US" sz="1000"/>
              <a:t>-operand operator has 2^</a:t>
            </a:r>
            <a:r>
              <a:rPr lang="en-US" altLang="en-US" sz="1000" i="1"/>
              <a:t>n</a:t>
            </a:r>
            <a:r>
              <a:rPr lang="en-US" altLang="en-US" sz="1000"/>
              <a:t> rows in its truth table is an easy consequence of the product rule of combinatorics.  Here is a proof.  Note that for the table to be complete, we must have 1 row for every possible assignment of truth values to the </a:t>
            </a:r>
            <a:r>
              <a:rPr lang="en-US" altLang="en-US" sz="1000" i="1"/>
              <a:t>n</a:t>
            </a:r>
            <a:r>
              <a:rPr lang="en-US" altLang="en-US" sz="1000"/>
              <a:t> operands.  Thus, there is 1 row for every function </a:t>
            </a:r>
            <a:r>
              <a:rPr lang="en-US" altLang="en-US" sz="1000" i="1"/>
              <a:t>f</a:t>
            </a:r>
            <a:r>
              <a:rPr lang="en-US" altLang="en-US" sz="1000"/>
              <a:t>:</a:t>
            </a:r>
            <a:r>
              <a:rPr lang="en-US" altLang="en-US" sz="1000" i="1"/>
              <a:t>V</a:t>
            </a:r>
            <a:r>
              <a:rPr lang="en-US" altLang="en-US" sz="1000"/>
              <a:t>-&gt;</a:t>
            </a:r>
            <a:r>
              <a:rPr lang="en-US" altLang="en-US" sz="1000" i="1"/>
              <a:t>B</a:t>
            </a:r>
            <a:r>
              <a:rPr lang="en-US" altLang="en-US" sz="1000"/>
              <a:t>, where </a:t>
            </a:r>
            <a:r>
              <a:rPr lang="en-US" altLang="en-US" sz="1000" i="1"/>
              <a:t>V</a:t>
            </a:r>
            <a:r>
              <a:rPr lang="en-US" altLang="en-US" sz="1000"/>
              <a:t> is the set of operand columns {</a:t>
            </a:r>
            <a:r>
              <a:rPr lang="en-US" altLang="en-US" sz="1000" i="1"/>
              <a:t>p</a:t>
            </a:r>
            <a:r>
              <a:rPr lang="en-US" altLang="en-US" sz="1000"/>
              <a:t>,</a:t>
            </a:r>
            <a:r>
              <a:rPr lang="en-US" altLang="en-US" sz="1000" i="1"/>
              <a:t>q</a:t>
            </a:r>
            <a:r>
              <a:rPr lang="en-US" altLang="en-US" sz="1000"/>
              <a:t>,…} and </a:t>
            </a:r>
            <a:r>
              <a:rPr lang="en-US" altLang="en-US" sz="1000" i="1"/>
              <a:t>B</a:t>
            </a:r>
            <a:r>
              <a:rPr lang="en-US" altLang="en-US" sz="1000"/>
              <a:t>={T,F}.  Here, |</a:t>
            </a:r>
            <a:r>
              <a:rPr lang="en-US" altLang="en-US" sz="1000" i="1"/>
              <a:t>V</a:t>
            </a:r>
            <a:r>
              <a:rPr lang="en-US" altLang="en-US" sz="1000"/>
              <a:t>|=</a:t>
            </a:r>
            <a:r>
              <a:rPr lang="en-US" altLang="en-US" sz="1000" i="1"/>
              <a:t>n</a:t>
            </a:r>
            <a:r>
              <a:rPr lang="en-US" altLang="en-US" sz="1000"/>
              <a:t> and |</a:t>
            </a:r>
            <a:r>
              <a:rPr lang="en-US" altLang="en-US" sz="1000" i="1"/>
              <a:t>B</a:t>
            </a:r>
            <a:r>
              <a:rPr lang="en-US" altLang="en-US" sz="1000"/>
              <a:t>|=2.  The number of functions from a set of size </a:t>
            </a:r>
            <a:r>
              <a:rPr lang="en-US" altLang="en-US" sz="1000" i="1"/>
              <a:t>n</a:t>
            </a:r>
            <a:r>
              <a:rPr lang="en-US" altLang="en-US" sz="1000"/>
              <a:t> to a set of size </a:t>
            </a:r>
            <a:r>
              <a:rPr lang="en-US" altLang="en-US" sz="1000" i="1"/>
              <a:t>m</a:t>
            </a:r>
            <a:r>
              <a:rPr lang="en-US" altLang="en-US" sz="1000"/>
              <a:t> is </a:t>
            </a:r>
            <a:r>
              <a:rPr lang="en-US" altLang="en-US" sz="1000" i="1"/>
              <a:t>m</a:t>
            </a:r>
            <a:r>
              <a:rPr lang="en-US" altLang="en-US" sz="1000"/>
              <a:t>^</a:t>
            </a:r>
            <a:r>
              <a:rPr lang="en-US" altLang="en-US" sz="1000" i="1"/>
              <a:t>n</a:t>
            </a:r>
            <a:r>
              <a:rPr lang="en-US" altLang="en-US" sz="1000"/>
              <a:t>.  This is because of the product rule, as we will see in a moment. In this case, </a:t>
            </a:r>
            <a:r>
              <a:rPr lang="en-US" altLang="en-US" sz="1000" i="1"/>
              <a:t>m</a:t>
            </a:r>
            <a:r>
              <a:rPr lang="en-US" altLang="en-US" sz="1000"/>
              <a:t>=2 so we get 2^</a:t>
            </a:r>
            <a:r>
              <a:rPr lang="en-US" altLang="en-US" sz="1000" i="1"/>
              <a:t>n</a:t>
            </a:r>
            <a:r>
              <a:rPr lang="en-US" altLang="en-US" sz="1000"/>
              <a:t> such functions.  In terms of the product rule:  There are 2 possible values for </a:t>
            </a:r>
            <a:r>
              <a:rPr lang="en-US" altLang="en-US" sz="1000" i="1"/>
              <a:t>p</a:t>
            </a:r>
            <a:r>
              <a:rPr lang="en-US" altLang="en-US" sz="1000"/>
              <a:t>.  For each of these, there are 2 possible values for q, since the choice of q is independent of the choice of p.  And so on.  So there are 2x2x…(n repetitions)…x2 possible rows, thus 2^</a:t>
            </a:r>
            <a:r>
              <a:rPr lang="en-US" altLang="en-US" sz="1000" i="1"/>
              <a:t>n</a:t>
            </a:r>
            <a:r>
              <a:rPr lang="en-US" altLang="en-US" sz="1000"/>
              <a:t>.  Of course, we haven’t defined the product rule, set cardinality, or functions yet, so don’t worry if the above argument doesn’t quite make sense to you yet.</a:t>
            </a:r>
            <a:endParaRPr lang="en-US" altLang="en-US" sz="1000" i="1"/>
          </a:p>
          <a:p>
            <a:pPr>
              <a:lnSpc>
                <a:spcPct val="80000"/>
              </a:lnSpc>
            </a:pPr>
            <a:r>
              <a:rPr lang="en-US" altLang="en-US" sz="1000"/>
              <a:t>	In the second bullet, we would say, {NOT,AND} is a </a:t>
            </a:r>
            <a:r>
              <a:rPr lang="en-US" altLang="en-US" sz="1000" i="1"/>
              <a:t>universal</a:t>
            </a:r>
            <a:r>
              <a:rPr lang="en-US" altLang="en-US" sz="1000"/>
              <a:t> set of Boolean operators, but we haven’t even defined sets yet.  If you already know what a set is, a universal set of operators over a given domain is a set of operators such that nested expressions involving those operators are sufficient to express </a:t>
            </a:r>
            <a:r>
              <a:rPr lang="en-US" altLang="en-US" sz="1000" i="1"/>
              <a:t>any</a:t>
            </a:r>
            <a:r>
              <a:rPr lang="en-US" altLang="en-US" sz="1000"/>
              <a:t> possible operator over that domain.  In this case, the domain is B={T,F}.  The proof that {NOT,AND} is universal is as follows: OR can be defined by </a:t>
            </a:r>
            <a:r>
              <a:rPr lang="en-US" altLang="en-US" sz="1000" i="1"/>
              <a:t>p</a:t>
            </a:r>
            <a:r>
              <a:rPr lang="en-US" altLang="en-US" sz="1000"/>
              <a:t> OR </a:t>
            </a:r>
            <a:r>
              <a:rPr lang="en-US" altLang="en-US" sz="1000" i="1"/>
              <a:t>q</a:t>
            </a:r>
            <a:r>
              <a:rPr lang="en-US" altLang="en-US" sz="1000"/>
              <a:t> = NOT(NOT(p) AND NOT(q)) (easily verified; this is one of DeMorgan’s Laws, which we will get to later).  Now, armed with OR, AND, and NOT, we can show how to express </a:t>
            </a:r>
            <a:r>
              <a:rPr lang="en-US" altLang="en-US" sz="1000" i="1" u="sng"/>
              <a:t>any</a:t>
            </a:r>
            <a:r>
              <a:rPr lang="en-US" altLang="en-US"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en-US" sz="1000" i="1"/>
              <a:t>p</a:t>
            </a:r>
            <a:r>
              <a:rPr lang="en-US" altLang="en-US" sz="1000"/>
              <a:t> if the entry in that position is “T”, and NOT(</a:t>
            </a:r>
            <a:r>
              <a:rPr lang="en-US" altLang="en-US" sz="1000" i="1"/>
              <a:t>p</a:t>
            </a:r>
            <a:r>
              <a:rPr lang="en-US" altLang="en-US" sz="1000"/>
              <a:t>) if the entry in that position is “F”.  So, the entire expression basically says, “the value of the operator is T if and only if the pattern of truth values of the input operands exactly matches one of the rows in the truth table that ends in a ‘T’ result.”  Thus, the expression directly encodes the content of the truth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39708FA-64E7-4E29-846A-2AB7D0AD9AC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25603" name="Rectangle 3">
            <a:extLst>
              <a:ext uri="{FF2B5EF4-FFF2-40B4-BE49-F238E27FC236}">
                <a16:creationId xmlns:a16="http://schemas.microsoft.com/office/drawing/2014/main" id="{C4969FFB-77E8-4472-9A76-E607C60FF15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2ADF7FB-D96A-49B7-A94A-558AF32D751A}" type="datetime1">
              <a:rPr lang="en-US" altLang="en-US" sz="1200" smtClean="0"/>
              <a:pPr/>
              <a:t>27-Aug-20</a:t>
            </a:fld>
            <a:endParaRPr lang="en-US" altLang="en-US" sz="1200"/>
          </a:p>
        </p:txBody>
      </p:sp>
      <p:sp>
        <p:nvSpPr>
          <p:cNvPr id="25604" name="Rectangle 6">
            <a:extLst>
              <a:ext uri="{FF2B5EF4-FFF2-40B4-BE49-F238E27FC236}">
                <a16:creationId xmlns:a16="http://schemas.microsoft.com/office/drawing/2014/main" id="{3FFFB7A8-C6B3-41E3-A2EE-1440A81B543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5605" name="Rectangle 7">
            <a:extLst>
              <a:ext uri="{FF2B5EF4-FFF2-40B4-BE49-F238E27FC236}">
                <a16:creationId xmlns:a16="http://schemas.microsoft.com/office/drawing/2014/main" id="{44D2114D-4141-4770-A758-7E4B299AD6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E00C030-8835-424F-B02E-08D1E0DD8918}" type="slidenum">
              <a:rPr lang="en-US" altLang="en-US" sz="1200"/>
              <a:pPr/>
              <a:t>11</a:t>
            </a:fld>
            <a:endParaRPr lang="en-US" altLang="en-US" sz="1200"/>
          </a:p>
        </p:txBody>
      </p:sp>
      <p:sp>
        <p:nvSpPr>
          <p:cNvPr id="25606" name="Rectangle 2">
            <a:extLst>
              <a:ext uri="{FF2B5EF4-FFF2-40B4-BE49-F238E27FC236}">
                <a16:creationId xmlns:a16="http://schemas.microsoft.com/office/drawing/2014/main" id="{70D3EFB4-7F17-4BED-8ADD-50866F169EA8}"/>
              </a:ext>
            </a:extLst>
          </p:cNvPr>
          <p:cNvSpPr>
            <a:spLocks noChangeArrowheads="1" noTextEdit="1"/>
          </p:cNvSpPr>
          <p:nvPr>
            <p:ph type="sldImg"/>
          </p:nvPr>
        </p:nvSpPr>
        <p:spPr>
          <a:ln/>
        </p:spPr>
      </p:sp>
      <p:sp>
        <p:nvSpPr>
          <p:cNvPr id="25607" name="Rectangle 3">
            <a:extLst>
              <a:ext uri="{FF2B5EF4-FFF2-40B4-BE49-F238E27FC236}">
                <a16:creationId xmlns:a16="http://schemas.microsoft.com/office/drawing/2014/main" id="{16C07A28-37A8-4283-9819-F95DB3FE2C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OR is also commutative and associative.</a:t>
            </a:r>
          </a:p>
          <a:p>
            <a:r>
              <a:rPr lang="en-US" altLang="en-US"/>
              <a:t>	The animated picture on the right is just a memory device to help you remember that the disjunction operator is symbolized with a downward-pointing wedge, like the blade of an axe, because it “splits” a proposition into two parts, such that you can take either part (or both), if you are trying to decide how to make the whole proposition true.</a:t>
            </a:r>
          </a:p>
          <a:p>
            <a:r>
              <a:rPr lang="en-US" altLang="en-US"/>
              <a:t>	Note that the meaning of disjunction is like the phrase “and/or” which is sometimes used in informal English.  “The car has a bad engine and/or a bad carburetor.”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12CC2F1-4699-4BC1-95CF-C63BD02BB9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27651" name="Rectangle 3">
            <a:extLst>
              <a:ext uri="{FF2B5EF4-FFF2-40B4-BE49-F238E27FC236}">
                <a16:creationId xmlns:a16="http://schemas.microsoft.com/office/drawing/2014/main" id="{4D64C895-C75B-4B3A-A332-4520122892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9C3FBDF-1916-4CBF-9D1E-D96DC7CFA1B4}" type="datetime1">
              <a:rPr lang="en-US" altLang="en-US" sz="1200" smtClean="0"/>
              <a:pPr/>
              <a:t>27-Aug-20</a:t>
            </a:fld>
            <a:endParaRPr lang="en-US" altLang="en-US" sz="1200"/>
          </a:p>
        </p:txBody>
      </p:sp>
      <p:sp>
        <p:nvSpPr>
          <p:cNvPr id="27652" name="Rectangle 6">
            <a:extLst>
              <a:ext uri="{FF2B5EF4-FFF2-40B4-BE49-F238E27FC236}">
                <a16:creationId xmlns:a16="http://schemas.microsoft.com/office/drawing/2014/main" id="{DD50EA41-2BE2-42BF-BF80-AEDF11DB37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7653" name="Rectangle 7">
            <a:extLst>
              <a:ext uri="{FF2B5EF4-FFF2-40B4-BE49-F238E27FC236}">
                <a16:creationId xmlns:a16="http://schemas.microsoft.com/office/drawing/2014/main" id="{137B0949-A089-4C32-B67B-6C2BA35FC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92FF5E1E-0C5E-47B0-B97F-CE44312D89D5}" type="slidenum">
              <a:rPr lang="en-US" altLang="en-US" sz="1200"/>
              <a:pPr/>
              <a:t>12</a:t>
            </a:fld>
            <a:endParaRPr lang="en-US" altLang="en-US" sz="1200"/>
          </a:p>
        </p:txBody>
      </p:sp>
      <p:sp>
        <p:nvSpPr>
          <p:cNvPr id="27654" name="Rectangle 2">
            <a:extLst>
              <a:ext uri="{FF2B5EF4-FFF2-40B4-BE49-F238E27FC236}">
                <a16:creationId xmlns:a16="http://schemas.microsoft.com/office/drawing/2014/main" id="{3F32F3CE-1843-4BAC-A5F4-E9782A41E2AC}"/>
              </a:ext>
            </a:extLst>
          </p:cNvPr>
          <p:cNvSpPr>
            <a:spLocks noChangeArrowheads="1" noTextEdit="1"/>
          </p:cNvSpPr>
          <p:nvPr>
            <p:ph type="sldImg"/>
          </p:nvPr>
        </p:nvSpPr>
        <p:spPr>
          <a:ln/>
        </p:spPr>
      </p:sp>
      <p:sp>
        <p:nvSpPr>
          <p:cNvPr id="27655" name="Rectangle 3">
            <a:extLst>
              <a:ext uri="{FF2B5EF4-FFF2-40B4-BE49-F238E27FC236}">
                <a16:creationId xmlns:a16="http://schemas.microsoft.com/office/drawing/2014/main" id="{87AEEE9F-BF52-468E-8257-B529CBD98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1609971-DB5E-490C-A352-0FBFCED5F3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29699" name="Rectangle 3">
            <a:extLst>
              <a:ext uri="{FF2B5EF4-FFF2-40B4-BE49-F238E27FC236}">
                <a16:creationId xmlns:a16="http://schemas.microsoft.com/office/drawing/2014/main" id="{F1EA8ED0-C936-499D-A784-2BFF731A2C9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E1FE8CE-E792-45E0-A143-021CD6A40194}" type="datetime1">
              <a:rPr lang="en-US" altLang="en-US" sz="1200" smtClean="0"/>
              <a:pPr/>
              <a:t>27-Aug-20</a:t>
            </a:fld>
            <a:endParaRPr lang="en-US" altLang="en-US" sz="1200"/>
          </a:p>
        </p:txBody>
      </p:sp>
      <p:sp>
        <p:nvSpPr>
          <p:cNvPr id="29700" name="Rectangle 6">
            <a:extLst>
              <a:ext uri="{FF2B5EF4-FFF2-40B4-BE49-F238E27FC236}">
                <a16:creationId xmlns:a16="http://schemas.microsoft.com/office/drawing/2014/main" id="{66E92389-4F2D-46D3-AD38-EF7915DBFA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9701" name="Rectangle 7">
            <a:extLst>
              <a:ext uri="{FF2B5EF4-FFF2-40B4-BE49-F238E27FC236}">
                <a16:creationId xmlns:a16="http://schemas.microsoft.com/office/drawing/2014/main" id="{DF98E536-0B26-4AFE-B65F-9EE7C098DB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5B79566-AC5A-423B-A71F-A9FDC3D2DCC0}" type="slidenum">
              <a:rPr lang="en-US" altLang="en-US" sz="1200"/>
              <a:pPr/>
              <a:t>13</a:t>
            </a:fld>
            <a:endParaRPr lang="en-US" altLang="en-US" sz="1200"/>
          </a:p>
        </p:txBody>
      </p:sp>
      <p:sp>
        <p:nvSpPr>
          <p:cNvPr id="29702" name="Rectangle 2">
            <a:extLst>
              <a:ext uri="{FF2B5EF4-FFF2-40B4-BE49-F238E27FC236}">
                <a16:creationId xmlns:a16="http://schemas.microsoft.com/office/drawing/2014/main" id="{2589E9DF-CB6F-41B2-8BDC-F6DE3AFE457F}"/>
              </a:ext>
            </a:extLst>
          </p:cNvPr>
          <p:cNvSpPr>
            <a:spLocks noChangeArrowheads="1" noTextEdit="1"/>
          </p:cNvSpPr>
          <p:nvPr>
            <p:ph type="sldImg"/>
          </p:nvPr>
        </p:nvSpPr>
        <p:spPr>
          <a:ln/>
        </p:spPr>
      </p:sp>
      <p:sp>
        <p:nvSpPr>
          <p:cNvPr id="29703" name="Rectangle 3">
            <a:extLst>
              <a:ext uri="{FF2B5EF4-FFF2-40B4-BE49-F238E27FC236}">
                <a16:creationId xmlns:a16="http://schemas.microsoft.com/office/drawing/2014/main" id="{59A37E4D-99B7-4113-AD09-E21790E99A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slides that have interactive exercises, it may be a good idea to stop the class for a minute to allow the students to discuss the problem with their neighbors, then call on someone to answer.  This will help keep the students engaged in the lecture activity.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E75969C-B31A-4BE9-98C6-A147DACA731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31747" name="Rectangle 3">
            <a:extLst>
              <a:ext uri="{FF2B5EF4-FFF2-40B4-BE49-F238E27FC236}">
                <a16:creationId xmlns:a16="http://schemas.microsoft.com/office/drawing/2014/main" id="{2F3A841D-1242-4029-A5C1-C8C889C06D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694FD04-37C8-4CC8-9EAA-B933A017A9DD}" type="datetime1">
              <a:rPr lang="en-US" altLang="en-US" sz="1200" smtClean="0"/>
              <a:pPr/>
              <a:t>27-Aug-20</a:t>
            </a:fld>
            <a:endParaRPr lang="en-US" altLang="en-US" sz="1200"/>
          </a:p>
        </p:txBody>
      </p:sp>
      <p:sp>
        <p:nvSpPr>
          <p:cNvPr id="31748" name="Rectangle 6">
            <a:extLst>
              <a:ext uri="{FF2B5EF4-FFF2-40B4-BE49-F238E27FC236}">
                <a16:creationId xmlns:a16="http://schemas.microsoft.com/office/drawing/2014/main" id="{F0EF5221-8FB1-4E9A-BAF4-63AB4B8218F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1749" name="Rectangle 7">
            <a:extLst>
              <a:ext uri="{FF2B5EF4-FFF2-40B4-BE49-F238E27FC236}">
                <a16:creationId xmlns:a16="http://schemas.microsoft.com/office/drawing/2014/main" id="{2A3E4B30-F5AD-412F-9222-60D030C2B6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534FBE2-C014-4F70-824E-F8D4E78A8864}" type="slidenum">
              <a:rPr lang="en-US" altLang="en-US" sz="1200"/>
              <a:pPr/>
              <a:t>14</a:t>
            </a:fld>
            <a:endParaRPr lang="en-US" altLang="en-US" sz="1200"/>
          </a:p>
        </p:txBody>
      </p:sp>
      <p:sp>
        <p:nvSpPr>
          <p:cNvPr id="31750" name="Rectangle 2">
            <a:extLst>
              <a:ext uri="{FF2B5EF4-FFF2-40B4-BE49-F238E27FC236}">
                <a16:creationId xmlns:a16="http://schemas.microsoft.com/office/drawing/2014/main" id="{30CFA6A0-C387-46F6-A02F-072042E459BB}"/>
              </a:ext>
            </a:extLst>
          </p:cNvPr>
          <p:cNvSpPr>
            <a:spLocks noChangeArrowheads="1" noTextEdit="1"/>
          </p:cNvSpPr>
          <p:nvPr>
            <p:ph type="sldImg"/>
          </p:nvPr>
        </p:nvSpPr>
        <p:spPr>
          <a:ln/>
        </p:spPr>
      </p:sp>
      <p:sp>
        <p:nvSpPr>
          <p:cNvPr id="31751" name="Rectangle 3">
            <a:extLst>
              <a:ext uri="{FF2B5EF4-FFF2-40B4-BE49-F238E27FC236}">
                <a16:creationId xmlns:a16="http://schemas.microsoft.com/office/drawing/2014/main" id="{07EC75D9-B315-44C6-BA85-7C644A93F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9A39D6-7E73-4F43-AA27-AB26C3B5695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33795" name="Rectangle 3">
            <a:extLst>
              <a:ext uri="{FF2B5EF4-FFF2-40B4-BE49-F238E27FC236}">
                <a16:creationId xmlns:a16="http://schemas.microsoft.com/office/drawing/2014/main" id="{DE71D1C2-D66E-4FB7-A0BE-51103E09F5E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F6CFF31-3723-47FB-A831-FACEB838EAB6}" type="datetime1">
              <a:rPr lang="en-US" altLang="en-US" sz="1200" smtClean="0"/>
              <a:pPr/>
              <a:t>27-Aug-20</a:t>
            </a:fld>
            <a:endParaRPr lang="en-US" altLang="en-US" sz="1200"/>
          </a:p>
        </p:txBody>
      </p:sp>
      <p:sp>
        <p:nvSpPr>
          <p:cNvPr id="33796" name="Rectangle 6">
            <a:extLst>
              <a:ext uri="{FF2B5EF4-FFF2-40B4-BE49-F238E27FC236}">
                <a16:creationId xmlns:a16="http://schemas.microsoft.com/office/drawing/2014/main" id="{E477BCAD-9169-40B7-8AD3-4BB524FBDB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3797" name="Rectangle 7">
            <a:extLst>
              <a:ext uri="{FF2B5EF4-FFF2-40B4-BE49-F238E27FC236}">
                <a16:creationId xmlns:a16="http://schemas.microsoft.com/office/drawing/2014/main" id="{D8F1C95E-6B45-4956-A108-0AAE80214D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A1AD4F2-65DD-457A-8E48-CECE9DEB2FEB}" type="slidenum">
              <a:rPr lang="en-US" altLang="en-US" sz="1200"/>
              <a:pPr/>
              <a:t>15</a:t>
            </a:fld>
            <a:endParaRPr lang="en-US" altLang="en-US" sz="1200"/>
          </a:p>
        </p:txBody>
      </p:sp>
      <p:sp>
        <p:nvSpPr>
          <p:cNvPr id="33798" name="Rectangle 2">
            <a:extLst>
              <a:ext uri="{FF2B5EF4-FFF2-40B4-BE49-F238E27FC236}">
                <a16:creationId xmlns:a16="http://schemas.microsoft.com/office/drawing/2014/main" id="{5414CD9A-839C-4FBD-BA1E-3C741B3FA497}"/>
              </a:ext>
            </a:extLst>
          </p:cNvPr>
          <p:cNvSpPr>
            <a:spLocks noChangeArrowheads="1" noTextEdit="1"/>
          </p:cNvSpPr>
          <p:nvPr>
            <p:ph type="sldImg"/>
          </p:nvPr>
        </p:nvSpPr>
        <p:spPr>
          <a:ln/>
        </p:spPr>
      </p:sp>
      <p:sp>
        <p:nvSpPr>
          <p:cNvPr id="33799" name="Rectangle 3">
            <a:extLst>
              <a:ext uri="{FF2B5EF4-FFF2-40B4-BE49-F238E27FC236}">
                <a16:creationId xmlns:a16="http://schemas.microsoft.com/office/drawing/2014/main" id="{F39E15F3-3268-4741-8902-011A755E19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good way to remember the symbol for XOR, a plus sign inside an O, is to think of XOR as adding the bit-values of its inputs (mod 2).  E.g., 0+0=0, 1+0=0, 1+1=0 (mod 2).  Thus XOR is basically an addition, and we put it inside an “O” to remind ourselves that it is a type of “Or”.</a:t>
            </a:r>
          </a:p>
          <a:p>
            <a:r>
              <a:rPr lang="en-US" altLang="en-US"/>
              <a:t>	XOR together with unary operators do not form a universal set of operators over the Booleans.  However, it turns out that they </a:t>
            </a:r>
            <a:r>
              <a:rPr lang="en-US" altLang="en-US" i="1"/>
              <a:t>are</a:t>
            </a:r>
            <a:r>
              <a:rPr lang="en-US" altLang="en-US"/>
              <a:t> a universal set for quantum logic!  However we do not have time to cover quantum computing in this class, interesting though it is.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9834BE2-4B00-44C9-94F1-7E859EED66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35843" name="Rectangle 3">
            <a:extLst>
              <a:ext uri="{FF2B5EF4-FFF2-40B4-BE49-F238E27FC236}">
                <a16:creationId xmlns:a16="http://schemas.microsoft.com/office/drawing/2014/main" id="{69B6E121-239D-4707-A8AB-B0270F664FC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9C3ACA4-55DF-4E04-88D1-FEAA3D565845}" type="datetime1">
              <a:rPr lang="en-US" altLang="en-US" sz="1200" smtClean="0"/>
              <a:pPr/>
              <a:t>27-Aug-20</a:t>
            </a:fld>
            <a:endParaRPr lang="en-US" altLang="en-US" sz="1200"/>
          </a:p>
        </p:txBody>
      </p:sp>
      <p:sp>
        <p:nvSpPr>
          <p:cNvPr id="35844" name="Rectangle 6">
            <a:extLst>
              <a:ext uri="{FF2B5EF4-FFF2-40B4-BE49-F238E27FC236}">
                <a16:creationId xmlns:a16="http://schemas.microsoft.com/office/drawing/2014/main" id="{4B94D9BA-1870-4AE6-896F-D341DB18D4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5845" name="Rectangle 7">
            <a:extLst>
              <a:ext uri="{FF2B5EF4-FFF2-40B4-BE49-F238E27FC236}">
                <a16:creationId xmlns:a16="http://schemas.microsoft.com/office/drawing/2014/main" id="{6D626F00-5BEF-4107-94F6-33182435D9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35E0D83-5902-4BE6-B844-8AF4F63B5FE2}" type="slidenum">
              <a:rPr lang="en-US" altLang="en-US" sz="1200"/>
              <a:pPr/>
              <a:t>16</a:t>
            </a:fld>
            <a:endParaRPr lang="en-US" altLang="en-US" sz="1200"/>
          </a:p>
        </p:txBody>
      </p:sp>
      <p:sp>
        <p:nvSpPr>
          <p:cNvPr id="35846" name="Rectangle 2">
            <a:extLst>
              <a:ext uri="{FF2B5EF4-FFF2-40B4-BE49-F238E27FC236}">
                <a16:creationId xmlns:a16="http://schemas.microsoft.com/office/drawing/2014/main" id="{0A4EC731-86EE-46F2-BA9E-F30065B54A32}"/>
              </a:ext>
            </a:extLst>
          </p:cNvPr>
          <p:cNvSpPr>
            <a:spLocks noChangeArrowheads="1" noTextEdit="1"/>
          </p:cNvSpPr>
          <p:nvPr>
            <p:ph type="sldImg"/>
          </p:nvPr>
        </p:nvSpPr>
        <p:spPr>
          <a:ln/>
        </p:spPr>
      </p:sp>
      <p:sp>
        <p:nvSpPr>
          <p:cNvPr id="35847" name="Rectangle 3">
            <a:extLst>
              <a:ext uri="{FF2B5EF4-FFF2-40B4-BE49-F238E27FC236}">
                <a16:creationId xmlns:a16="http://schemas.microsoft.com/office/drawing/2014/main" id="{D73CBC5B-E291-45E0-908C-92C1162F71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8F2AFB5-B1B9-460B-B871-36905F94DAA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37891" name="Rectangle 3">
            <a:extLst>
              <a:ext uri="{FF2B5EF4-FFF2-40B4-BE49-F238E27FC236}">
                <a16:creationId xmlns:a16="http://schemas.microsoft.com/office/drawing/2014/main" id="{3E333D90-6473-49DB-B6CD-DDB1303A8B7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2B05D92-41E0-4AB2-B36C-1981D05DC6A6}" type="datetime1">
              <a:rPr lang="en-US" altLang="en-US" sz="1200" smtClean="0"/>
              <a:pPr/>
              <a:t>27-Aug-20</a:t>
            </a:fld>
            <a:endParaRPr lang="en-US" altLang="en-US" sz="1200"/>
          </a:p>
        </p:txBody>
      </p:sp>
      <p:sp>
        <p:nvSpPr>
          <p:cNvPr id="37892" name="Rectangle 6">
            <a:extLst>
              <a:ext uri="{FF2B5EF4-FFF2-40B4-BE49-F238E27FC236}">
                <a16:creationId xmlns:a16="http://schemas.microsoft.com/office/drawing/2014/main" id="{E5A70D04-D963-4DCF-83CC-07F377D83B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7893" name="Rectangle 7">
            <a:extLst>
              <a:ext uri="{FF2B5EF4-FFF2-40B4-BE49-F238E27FC236}">
                <a16:creationId xmlns:a16="http://schemas.microsoft.com/office/drawing/2014/main" id="{4ED66767-02D2-4FF9-B354-419821C3B9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74A3DA6-2FBE-47B6-B0E4-C76B1E6C1108}" type="slidenum">
              <a:rPr lang="en-US" altLang="en-US" sz="1200"/>
              <a:pPr/>
              <a:t>17</a:t>
            </a:fld>
            <a:endParaRPr lang="en-US" altLang="en-US" sz="1200"/>
          </a:p>
        </p:txBody>
      </p:sp>
      <p:sp>
        <p:nvSpPr>
          <p:cNvPr id="37894" name="Rectangle 2">
            <a:extLst>
              <a:ext uri="{FF2B5EF4-FFF2-40B4-BE49-F238E27FC236}">
                <a16:creationId xmlns:a16="http://schemas.microsoft.com/office/drawing/2014/main" id="{B8DA8025-8925-4950-8328-211C1BD1AB7D}"/>
              </a:ext>
            </a:extLst>
          </p:cNvPr>
          <p:cNvSpPr>
            <a:spLocks noChangeArrowheads="1" noTextEdit="1"/>
          </p:cNvSpPr>
          <p:nvPr>
            <p:ph type="sldImg"/>
          </p:nvPr>
        </p:nvSpPr>
        <p:spPr>
          <a:ln/>
        </p:spPr>
      </p:sp>
      <p:sp>
        <p:nvSpPr>
          <p:cNvPr id="37895" name="Rectangle 3">
            <a:extLst>
              <a:ext uri="{FF2B5EF4-FFF2-40B4-BE49-F238E27FC236}">
                <a16:creationId xmlns:a16="http://schemas.microsoft.com/office/drawing/2014/main" id="{0774FAF0-84DA-4F9D-A8EE-DEB4BCFE0D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the definition of “p implies q” says:  “If p is true, then </a:t>
            </a:r>
            <a:r>
              <a:rPr lang="en-US" altLang="en-US" i="1"/>
              <a:t>q</a:t>
            </a:r>
            <a:r>
              <a:rPr lang="en-US" altLang="en-US"/>
              <a:t> is true, and if </a:t>
            </a:r>
            <a:r>
              <a:rPr lang="en-US" altLang="en-US" i="1"/>
              <a:t>p</a:t>
            </a:r>
            <a:r>
              <a:rPr lang="en-US" altLang="en-US"/>
              <a:t> is not true, then </a:t>
            </a:r>
            <a:r>
              <a:rPr lang="en-US" altLang="en-US" i="1"/>
              <a:t>q</a:t>
            </a:r>
            <a:r>
              <a:rPr lang="en-US" altLang="en-US"/>
              <a:t> is either true or false.”  Well, saying that </a:t>
            </a:r>
            <a:r>
              <a:rPr lang="en-US" altLang="en-US" i="1"/>
              <a:t>q</a:t>
            </a:r>
            <a:r>
              <a:rPr lang="en-US" altLang="en-US"/>
              <a:t> is either true or false is not saying anything, since </a:t>
            </a:r>
            <a:r>
              <a:rPr lang="en-US" altLang="en-US" i="1"/>
              <a:t>any</a:t>
            </a:r>
            <a:r>
              <a:rPr lang="en-US" altLang="en-US"/>
              <a:t> proposition is, by the very definition of a proposition, either true or false.  So, the last part of that sentence (covering the case where </a:t>
            </a:r>
            <a:r>
              <a:rPr lang="en-US" altLang="en-US" i="1"/>
              <a:t>p</a:t>
            </a:r>
            <a:r>
              <a:rPr lang="en-US" altLang="en-US"/>
              <a:t> is not true) is not really saying anything.  So we may as well say the definition is, “If </a:t>
            </a:r>
            <a:r>
              <a:rPr lang="en-US" altLang="en-US" i="1"/>
              <a:t>p</a:t>
            </a:r>
            <a:r>
              <a:rPr lang="en-US" altLang="en-US"/>
              <a:t> is true, then </a:t>
            </a:r>
            <a:r>
              <a:rPr lang="en-US" altLang="en-US" i="1"/>
              <a:t>q</a:t>
            </a:r>
            <a:r>
              <a:rPr lang="en-US" altLang="en-US"/>
              <a:t> is true.”</a:t>
            </a:r>
          </a:p>
          <a:p>
            <a:r>
              <a:rPr lang="en-US" altLang="en-US"/>
              <a:t>	Sometimes the antecedent is called the </a:t>
            </a:r>
            <a:r>
              <a:rPr lang="en-US" altLang="en-US" i="1"/>
              <a:t>hypothesis</a:t>
            </a:r>
            <a:r>
              <a:rPr lang="en-US" altLang="en-US"/>
              <a:t> and the consequent is called the </a:t>
            </a:r>
            <a:r>
              <a:rPr lang="en-US" altLang="en-US" i="1"/>
              <a:t>conclusion</a:t>
            </a:r>
            <a:r>
              <a:rPr lang="en-US" altLang="en-US"/>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169A9D7-1147-476C-A85F-2F2C0B125E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39939" name="Rectangle 3">
            <a:extLst>
              <a:ext uri="{FF2B5EF4-FFF2-40B4-BE49-F238E27FC236}">
                <a16:creationId xmlns:a16="http://schemas.microsoft.com/office/drawing/2014/main" id="{AEB41489-CF76-4C28-B2FF-321566829BF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7E8D2B8-4225-465F-B864-37C05FA13346}" type="datetime1">
              <a:rPr lang="en-US" altLang="en-US" sz="1200" smtClean="0"/>
              <a:pPr/>
              <a:t>27-Aug-20</a:t>
            </a:fld>
            <a:endParaRPr lang="en-US" altLang="en-US" sz="1200"/>
          </a:p>
        </p:txBody>
      </p:sp>
      <p:sp>
        <p:nvSpPr>
          <p:cNvPr id="39940" name="Rectangle 6">
            <a:extLst>
              <a:ext uri="{FF2B5EF4-FFF2-40B4-BE49-F238E27FC236}">
                <a16:creationId xmlns:a16="http://schemas.microsoft.com/office/drawing/2014/main" id="{C175161C-6EF6-4448-8A50-489B583206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9941" name="Rectangle 7">
            <a:extLst>
              <a:ext uri="{FF2B5EF4-FFF2-40B4-BE49-F238E27FC236}">
                <a16:creationId xmlns:a16="http://schemas.microsoft.com/office/drawing/2014/main" id="{88570B45-7C6D-4205-85FD-981903E741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2D17373-BF86-46B6-A6EE-8E5BE86EF9A3}" type="slidenum">
              <a:rPr lang="en-US" altLang="en-US" sz="1200"/>
              <a:pPr/>
              <a:t>18</a:t>
            </a:fld>
            <a:endParaRPr lang="en-US" altLang="en-US" sz="1200"/>
          </a:p>
        </p:txBody>
      </p:sp>
      <p:sp>
        <p:nvSpPr>
          <p:cNvPr id="39942" name="Rectangle 2">
            <a:extLst>
              <a:ext uri="{FF2B5EF4-FFF2-40B4-BE49-F238E27FC236}">
                <a16:creationId xmlns:a16="http://schemas.microsoft.com/office/drawing/2014/main" id="{D723062F-4F75-4253-9F5B-204B5381F366}"/>
              </a:ext>
            </a:extLst>
          </p:cNvPr>
          <p:cNvSpPr>
            <a:spLocks noChangeArrowheads="1" noTextEdit="1"/>
          </p:cNvSpPr>
          <p:nvPr>
            <p:ph type="sldImg"/>
          </p:nvPr>
        </p:nvSpPr>
        <p:spPr>
          <a:ln/>
        </p:spPr>
      </p:sp>
      <p:sp>
        <p:nvSpPr>
          <p:cNvPr id="39943" name="Rectangle 3">
            <a:extLst>
              <a:ext uri="{FF2B5EF4-FFF2-40B4-BE49-F238E27FC236}">
                <a16:creationId xmlns:a16="http://schemas.microsoft.com/office/drawing/2014/main" id="{B951B17C-86BF-4770-BA55-98442675F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t>Let’s consider the rows of the truth table, one at a time.  In the first row, </a:t>
            </a:r>
            <a:r>
              <a:rPr lang="en-US" altLang="en-US" sz="1000" i="1"/>
              <a:t>p</a:t>
            </a:r>
            <a:r>
              <a:rPr lang="en-US" altLang="en-US" sz="1000"/>
              <a:t> is false and </a:t>
            </a:r>
            <a:r>
              <a:rPr lang="en-US" altLang="en-US" sz="1000" i="1"/>
              <a:t>q</a:t>
            </a:r>
            <a:r>
              <a:rPr lang="en-US" altLang="en-US" sz="1000"/>
              <a:t> is false.  Now, let’s consider the definition of </a:t>
            </a:r>
            <a:r>
              <a:rPr lang="en-US" altLang="en-US" sz="1000" i="1"/>
              <a:t>p</a:t>
            </a:r>
            <a:r>
              <a:rPr lang="en-US" altLang="en-US" sz="1000"/>
              <a:t>-&gt;</a:t>
            </a:r>
            <a:r>
              <a:rPr lang="en-US" altLang="en-US" sz="1000" i="1"/>
              <a:t>q</a:t>
            </a:r>
            <a:r>
              <a:rPr lang="en-US" altLang="en-US" sz="1000"/>
              <a:t>.  It says “If </a:t>
            </a:r>
            <a:r>
              <a:rPr lang="en-US" altLang="en-US" sz="1000" i="1"/>
              <a:t>p</a:t>
            </a:r>
            <a:r>
              <a:rPr lang="en-US" altLang="en-US" sz="1000"/>
              <a:t> is true, then </a:t>
            </a:r>
            <a:r>
              <a:rPr lang="en-US" altLang="en-US" sz="1000" i="1"/>
              <a:t>q</a:t>
            </a:r>
            <a:r>
              <a:rPr lang="en-US" altLang="en-US" sz="1000"/>
              <a:t> is true, but if </a:t>
            </a:r>
            <a:r>
              <a:rPr lang="en-US" altLang="en-US" sz="1000" i="1"/>
              <a:t>p</a:t>
            </a:r>
            <a:r>
              <a:rPr lang="en-US" altLang="en-US" sz="1000"/>
              <a:t> is false, then </a:t>
            </a:r>
            <a:r>
              <a:rPr lang="en-US" altLang="en-US" sz="1000" i="1"/>
              <a:t>q</a:t>
            </a:r>
            <a:r>
              <a:rPr lang="en-US" altLang="en-US" sz="1000"/>
              <a:t> is either true or false.”  Well, in this case, </a:t>
            </a:r>
            <a:r>
              <a:rPr lang="en-US" altLang="en-US" sz="1000" i="1"/>
              <a:t>p</a:t>
            </a:r>
            <a:r>
              <a:rPr lang="en-US" altLang="en-US" sz="1000"/>
              <a:t> is false, and </a:t>
            </a:r>
            <a:r>
              <a:rPr lang="en-US" altLang="en-US" sz="1000" i="1"/>
              <a:t>q</a:t>
            </a:r>
            <a:r>
              <a:rPr lang="en-US" altLang="en-US" sz="1000"/>
              <a:t> is either true or false (namely false), so the second part of the statement is true.  But, of course that part is true, since it is just a tautology that </a:t>
            </a:r>
            <a:r>
              <a:rPr lang="en-US" altLang="en-US" sz="1000" i="1"/>
              <a:t>q</a:t>
            </a:r>
            <a:r>
              <a:rPr lang="en-US" altLang="en-US" sz="1000"/>
              <a:t> is either true or false.  In other words, and </a:t>
            </a:r>
            <a:r>
              <a:rPr lang="en-US" altLang="en-US" sz="1000" i="1"/>
              <a:t>if</a:t>
            </a:r>
            <a:r>
              <a:rPr lang="en-US" altLang="en-US" sz="1000"/>
              <a:t> is always true when its antecedent is false.</a:t>
            </a:r>
          </a:p>
          <a:p>
            <a:r>
              <a:rPr lang="en-US" altLang="en-US" sz="1000"/>
              <a:t>         Similarly, the second row is True.</a:t>
            </a:r>
          </a:p>
          <a:p>
            <a:r>
              <a:rPr lang="en-US" altLang="en-US" sz="1000"/>
              <a:t>         The third row is false, since </a:t>
            </a:r>
            <a:r>
              <a:rPr lang="en-US" altLang="en-US" sz="1000" i="1"/>
              <a:t>p</a:t>
            </a:r>
            <a:r>
              <a:rPr lang="en-US" altLang="en-US" sz="1000"/>
              <a:t> is true but </a:t>
            </a:r>
            <a:r>
              <a:rPr lang="en-US" altLang="en-US" sz="1000" i="1"/>
              <a:t>q</a:t>
            </a:r>
            <a:r>
              <a:rPr lang="en-US" altLang="en-US" sz="1000"/>
              <a:t> is false, so it is not the case that if </a:t>
            </a:r>
            <a:r>
              <a:rPr lang="en-US" altLang="en-US" sz="1000" i="1"/>
              <a:t>p</a:t>
            </a:r>
            <a:r>
              <a:rPr lang="en-US" altLang="en-US" sz="1000"/>
              <a:t> is true then </a:t>
            </a:r>
            <a:r>
              <a:rPr lang="en-US" altLang="en-US" sz="1000" i="1"/>
              <a:t>q</a:t>
            </a:r>
            <a:r>
              <a:rPr lang="en-US" altLang="en-US" sz="1000"/>
              <a:t> is true. </a:t>
            </a:r>
          </a:p>
          <a:p>
            <a:r>
              <a:rPr lang="en-US" altLang="en-US" sz="1000"/>
              <a:t>         Finally, in the fourth row, since </a:t>
            </a:r>
            <a:r>
              <a:rPr lang="en-US" altLang="en-US" sz="1000" i="1"/>
              <a:t>p</a:t>
            </a:r>
            <a:r>
              <a:rPr lang="en-US" altLang="en-US" sz="1000"/>
              <a:t> is true and </a:t>
            </a:r>
            <a:r>
              <a:rPr lang="en-US" altLang="en-US" sz="1000" i="1"/>
              <a:t>q</a:t>
            </a:r>
            <a:r>
              <a:rPr lang="en-US" altLang="en-US" sz="1000"/>
              <a:t> is true, it is the case that if </a:t>
            </a:r>
            <a:r>
              <a:rPr lang="en-US" altLang="en-US" sz="1000" i="1"/>
              <a:t>q</a:t>
            </a:r>
            <a:r>
              <a:rPr lang="en-US" altLang="en-US" sz="1000"/>
              <a:t> is true then </a:t>
            </a:r>
            <a:r>
              <a:rPr lang="en-US" altLang="en-US" sz="1000" i="1"/>
              <a:t>q</a:t>
            </a:r>
            <a:r>
              <a:rPr lang="en-US" altLang="en-US" sz="1000"/>
              <a:t> is true.</a:t>
            </a:r>
          </a:p>
          <a:p>
            <a:r>
              <a:rPr lang="en-US" altLang="en-US" sz="1000"/>
              <a:t>         Many students have trouble with the implication operator.  When we say, “A </a:t>
            </a:r>
            <a:r>
              <a:rPr lang="en-US" altLang="en-US" sz="1000" i="1"/>
              <a:t>implies</a:t>
            </a:r>
            <a:r>
              <a:rPr lang="en-US" altLang="en-US" sz="1000"/>
              <a:t> B”, it is just a shorthand for “either not A, or B”.  In other words, it is just the statement that it is NOT the case that A is true and B is false.  </a:t>
            </a:r>
          </a:p>
          <a:p>
            <a:r>
              <a:rPr lang="en-US" altLang="en-US" sz="1000"/>
              <a:t>         This often seems wrong to students, because when we say “A implies B”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r>
              <a:rPr lang="en-US" altLang="en-US" sz="1000"/>
              <a:t>          In any case, perhaps a more accurate and satisfying English rendering of the true meaning of the </a:t>
            </a:r>
            <a:r>
              <a:rPr lang="en-US" altLang="en-US" sz="1000" i="1"/>
              <a:t>logical</a:t>
            </a:r>
            <a:r>
              <a:rPr lang="en-US" altLang="en-US" sz="1000"/>
              <a:t> claim “A implies B”, might be just, “the possibility that A implies B is not contradicted directly by the truth values of A and B”.  In other words, “it is not the case that A is true and B is false.”  (Since that combination of truth values would directly contradict the hypothesis that A implies B.)</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616C2A3-05FA-4C8C-98CF-06120F9330C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41987" name="Rectangle 3">
            <a:extLst>
              <a:ext uri="{FF2B5EF4-FFF2-40B4-BE49-F238E27FC236}">
                <a16:creationId xmlns:a16="http://schemas.microsoft.com/office/drawing/2014/main" id="{CE38FA50-27B4-4BB3-8BAA-3A7A89B2B8B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72074E7-FC9E-41BC-9CA2-CB985CFE257F}" type="datetime1">
              <a:rPr lang="en-US" altLang="en-US" sz="1200" smtClean="0"/>
              <a:pPr/>
              <a:t>27-Aug-20</a:t>
            </a:fld>
            <a:endParaRPr lang="en-US" altLang="en-US" sz="1200"/>
          </a:p>
        </p:txBody>
      </p:sp>
      <p:sp>
        <p:nvSpPr>
          <p:cNvPr id="41988" name="Rectangle 6">
            <a:extLst>
              <a:ext uri="{FF2B5EF4-FFF2-40B4-BE49-F238E27FC236}">
                <a16:creationId xmlns:a16="http://schemas.microsoft.com/office/drawing/2014/main" id="{30EE89FC-87AC-431D-A0B2-5115253F6BB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1989" name="Rectangle 7">
            <a:extLst>
              <a:ext uri="{FF2B5EF4-FFF2-40B4-BE49-F238E27FC236}">
                <a16:creationId xmlns:a16="http://schemas.microsoft.com/office/drawing/2014/main" id="{38545BDF-A07D-4658-918F-CBCA33CA4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3396963-DA94-4A71-8EE3-65485A9A28D6}" type="slidenum">
              <a:rPr lang="en-US" altLang="en-US" sz="1200"/>
              <a:pPr/>
              <a:t>19</a:t>
            </a:fld>
            <a:endParaRPr lang="en-US" altLang="en-US" sz="1200"/>
          </a:p>
        </p:txBody>
      </p:sp>
      <p:sp>
        <p:nvSpPr>
          <p:cNvPr id="41990" name="Rectangle 2">
            <a:extLst>
              <a:ext uri="{FF2B5EF4-FFF2-40B4-BE49-F238E27FC236}">
                <a16:creationId xmlns:a16="http://schemas.microsoft.com/office/drawing/2014/main" id="{FFD58291-1231-4FEE-91B3-EA7B0E71D82A}"/>
              </a:ext>
            </a:extLst>
          </p:cNvPr>
          <p:cNvSpPr>
            <a:spLocks noChangeArrowheads="1" noTextEdit="1"/>
          </p:cNvSpPr>
          <p:nvPr>
            <p:ph type="sldImg"/>
          </p:nvPr>
        </p:nvSpPr>
        <p:spPr>
          <a:ln/>
        </p:spPr>
      </p:sp>
      <p:sp>
        <p:nvSpPr>
          <p:cNvPr id="41991" name="Rectangle 3">
            <a:extLst>
              <a:ext uri="{FF2B5EF4-FFF2-40B4-BE49-F238E27FC236}">
                <a16:creationId xmlns:a16="http://schemas.microsoft.com/office/drawing/2014/main" id="{00022F09-77FF-4976-A102-4184C24AB9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one is true because T-&gt;T is True.  It doesn’t matter that my lecture ending is not the cause of the sun rising tomorrow.</a:t>
            </a:r>
          </a:p>
          <a:p>
            <a:r>
              <a:rPr lang="en-US" altLang="en-US"/>
              <a:t>          The second one is false for me, because although Tuesday is a day of the week, I am most certainly NOT a penguin.  (But, if a penguin were to say this statement, then it would be true for him.)</a:t>
            </a:r>
          </a:p>
          <a:p>
            <a:r>
              <a:rPr lang="en-US" altLang="en-US"/>
              <a:t>          The third one is true, because 1+1 is not equal to 6.  F-&gt;T is True.</a:t>
            </a:r>
          </a:p>
          <a:p>
            <a:r>
              <a:rPr lang="en-US" altLang="en-US"/>
              <a:t>          The last one is true, because the moon is not made of green cheese.  F-&gt;F is True.</a:t>
            </a:r>
          </a:p>
          <a:p>
            <a:r>
              <a:rPr lang="en-US" altLang="en-US"/>
              <a:t>          In other words, anything that’s false implies anything at all.  p-&gt;q if p is false.  Why?  If p is false, then if p is true, then p is both false and true at the same time, and so truth and falsity are the same thing.  So if q is false then q is true.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49D86A6-DD7C-4477-8F00-37E9314E43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7171" name="Rectangle 3">
            <a:extLst>
              <a:ext uri="{FF2B5EF4-FFF2-40B4-BE49-F238E27FC236}">
                <a16:creationId xmlns:a16="http://schemas.microsoft.com/office/drawing/2014/main" id="{9C76DBFF-115D-43A1-A144-DAA5CB9AE3E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8F2B45D-B6A0-49F0-8EB1-70B58C104B8B}" type="datetime1">
              <a:rPr lang="en-US" altLang="en-US" sz="1200" smtClean="0"/>
              <a:pPr/>
              <a:t>27-Aug-20</a:t>
            </a:fld>
            <a:endParaRPr lang="en-US" altLang="en-US" sz="1200"/>
          </a:p>
        </p:txBody>
      </p:sp>
      <p:sp>
        <p:nvSpPr>
          <p:cNvPr id="7172" name="Rectangle 6">
            <a:extLst>
              <a:ext uri="{FF2B5EF4-FFF2-40B4-BE49-F238E27FC236}">
                <a16:creationId xmlns:a16="http://schemas.microsoft.com/office/drawing/2014/main" id="{BED81D28-CDF5-48CF-9D01-C410B78282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173" name="Rectangle 7">
            <a:extLst>
              <a:ext uri="{FF2B5EF4-FFF2-40B4-BE49-F238E27FC236}">
                <a16:creationId xmlns:a16="http://schemas.microsoft.com/office/drawing/2014/main" id="{4F794153-4CEB-46F4-907A-7889AA9D9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B1B328C-3266-4D3F-B809-4419E6C0DD60}" type="slidenum">
              <a:rPr lang="en-US" altLang="en-US" sz="1200"/>
              <a:pPr/>
              <a:t>2</a:t>
            </a:fld>
            <a:endParaRPr lang="en-US" altLang="en-US" sz="1200"/>
          </a:p>
        </p:txBody>
      </p:sp>
      <p:sp>
        <p:nvSpPr>
          <p:cNvPr id="7174" name="Rectangle 2">
            <a:extLst>
              <a:ext uri="{FF2B5EF4-FFF2-40B4-BE49-F238E27FC236}">
                <a16:creationId xmlns:a16="http://schemas.microsoft.com/office/drawing/2014/main" id="{EACF5A19-A07D-4B94-BDE1-0AB812E4E9FB}"/>
              </a:ext>
            </a:extLst>
          </p:cNvPr>
          <p:cNvSpPr>
            <a:spLocks noChangeArrowheads="1" noTextEdit="1"/>
          </p:cNvSpPr>
          <p:nvPr>
            <p:ph type="sldImg"/>
          </p:nvPr>
        </p:nvSpPr>
        <p:spPr>
          <a:ln/>
        </p:spPr>
      </p:sp>
      <p:sp>
        <p:nvSpPr>
          <p:cNvPr id="7175" name="Rectangle 3">
            <a:extLst>
              <a:ext uri="{FF2B5EF4-FFF2-40B4-BE49-F238E27FC236}">
                <a16:creationId xmlns:a16="http://schemas.microsoft.com/office/drawing/2014/main" id="{3FE0CC91-63AA-4FD4-80F0-AA022FA908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E450820-8E8D-49A0-B89D-C66FD2FF613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44035" name="Rectangle 3">
            <a:extLst>
              <a:ext uri="{FF2B5EF4-FFF2-40B4-BE49-F238E27FC236}">
                <a16:creationId xmlns:a16="http://schemas.microsoft.com/office/drawing/2014/main" id="{730FA827-5340-49C9-BF2C-1FB4404DA05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0D7C06C-9A86-4384-A9AE-9B37BC6D204F}" type="datetime1">
              <a:rPr lang="en-US" altLang="en-US" sz="1200" smtClean="0"/>
              <a:pPr/>
              <a:t>27-Aug-20</a:t>
            </a:fld>
            <a:endParaRPr lang="en-US" altLang="en-US" sz="1200"/>
          </a:p>
        </p:txBody>
      </p:sp>
      <p:sp>
        <p:nvSpPr>
          <p:cNvPr id="44036" name="Rectangle 6">
            <a:extLst>
              <a:ext uri="{FF2B5EF4-FFF2-40B4-BE49-F238E27FC236}">
                <a16:creationId xmlns:a16="http://schemas.microsoft.com/office/drawing/2014/main" id="{0AAAB240-EFC9-4861-B562-D8FA173B7A7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4037" name="Rectangle 7">
            <a:extLst>
              <a:ext uri="{FF2B5EF4-FFF2-40B4-BE49-F238E27FC236}">
                <a16:creationId xmlns:a16="http://schemas.microsoft.com/office/drawing/2014/main" id="{05E92074-D22C-490C-A78D-B4577FC0F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4B4228F5-4DD4-4398-A4F7-7593BAC473E7}" type="slidenum">
              <a:rPr lang="en-US" altLang="en-US" sz="1200"/>
              <a:pPr/>
              <a:t>20</a:t>
            </a:fld>
            <a:endParaRPr lang="en-US" altLang="en-US" sz="1200"/>
          </a:p>
        </p:txBody>
      </p:sp>
      <p:sp>
        <p:nvSpPr>
          <p:cNvPr id="44038" name="Rectangle 2">
            <a:extLst>
              <a:ext uri="{FF2B5EF4-FFF2-40B4-BE49-F238E27FC236}">
                <a16:creationId xmlns:a16="http://schemas.microsoft.com/office/drawing/2014/main" id="{B86E7D6B-E389-4244-96D6-37FE7917427D}"/>
              </a:ext>
            </a:extLst>
          </p:cNvPr>
          <p:cNvSpPr>
            <a:spLocks noChangeArrowheads="1" noTextEdit="1"/>
          </p:cNvSpPr>
          <p:nvPr>
            <p:ph type="sldImg"/>
          </p:nvPr>
        </p:nvSpPr>
        <p:spPr>
          <a:ln/>
        </p:spPr>
      </p:sp>
      <p:sp>
        <p:nvSpPr>
          <p:cNvPr id="44039" name="Rectangle 3">
            <a:extLst>
              <a:ext uri="{FF2B5EF4-FFF2-40B4-BE49-F238E27FC236}">
                <a16:creationId xmlns:a16="http://schemas.microsoft.com/office/drawing/2014/main" id="{02A3F84C-78CC-4302-BF9A-5EA6218D7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B06BFA9-308D-4F7B-8150-517E4843C0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46083" name="Rectangle 3">
            <a:extLst>
              <a:ext uri="{FF2B5EF4-FFF2-40B4-BE49-F238E27FC236}">
                <a16:creationId xmlns:a16="http://schemas.microsoft.com/office/drawing/2014/main" id="{A3BAEBA1-0099-4936-8C01-0E82BFDA4AA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5526BD8-84EF-4C62-8695-45CD8F7ADA37}" type="datetime1">
              <a:rPr lang="en-US" altLang="en-US" sz="1200" smtClean="0"/>
              <a:pPr/>
              <a:t>27-Aug-20</a:t>
            </a:fld>
            <a:endParaRPr lang="en-US" altLang="en-US" sz="1200"/>
          </a:p>
        </p:txBody>
      </p:sp>
      <p:sp>
        <p:nvSpPr>
          <p:cNvPr id="46084" name="Rectangle 6">
            <a:extLst>
              <a:ext uri="{FF2B5EF4-FFF2-40B4-BE49-F238E27FC236}">
                <a16:creationId xmlns:a16="http://schemas.microsoft.com/office/drawing/2014/main" id="{9EAB8B0C-09B9-4F32-AC09-6FD16BE2AAC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6085" name="Rectangle 7">
            <a:extLst>
              <a:ext uri="{FF2B5EF4-FFF2-40B4-BE49-F238E27FC236}">
                <a16:creationId xmlns:a16="http://schemas.microsoft.com/office/drawing/2014/main" id="{52471A1D-A1E4-41AB-9591-80DBDE0B74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651198B-F2BF-4227-814B-FA73DBEC4F3F}" type="slidenum">
              <a:rPr lang="en-US" altLang="en-US" sz="1200"/>
              <a:pPr/>
              <a:t>21</a:t>
            </a:fld>
            <a:endParaRPr lang="en-US" altLang="en-US" sz="1200"/>
          </a:p>
        </p:txBody>
      </p:sp>
      <p:sp>
        <p:nvSpPr>
          <p:cNvPr id="46086" name="Rectangle 2">
            <a:extLst>
              <a:ext uri="{FF2B5EF4-FFF2-40B4-BE49-F238E27FC236}">
                <a16:creationId xmlns:a16="http://schemas.microsoft.com/office/drawing/2014/main" id="{8E1FF351-E572-4AB4-A50F-BDB2B94413A8}"/>
              </a:ext>
            </a:extLst>
          </p:cNvPr>
          <p:cNvSpPr>
            <a:spLocks noChangeArrowheads="1" noTextEdit="1"/>
          </p:cNvSpPr>
          <p:nvPr>
            <p:ph type="sldImg"/>
          </p:nvPr>
        </p:nvSpPr>
        <p:spPr>
          <a:ln/>
        </p:spPr>
      </p:sp>
      <p:sp>
        <p:nvSpPr>
          <p:cNvPr id="46087" name="Rectangle 3">
            <a:extLst>
              <a:ext uri="{FF2B5EF4-FFF2-40B4-BE49-F238E27FC236}">
                <a16:creationId xmlns:a16="http://schemas.microsoft.com/office/drawing/2014/main" id="{CD48F7F2-5D65-4571-A8D2-51E7E0BBC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1000"/>
              <a:t>Later, we will learn an extension of propositional logic called </a:t>
            </a:r>
            <a:r>
              <a:rPr lang="en-US" altLang="en-US" sz="1000" i="1"/>
              <a:t>predicate logic</a:t>
            </a:r>
            <a:r>
              <a:rPr lang="en-US" altLang="en-US" sz="1000"/>
              <a:t> that allows us to express what we </a:t>
            </a:r>
            <a:r>
              <a:rPr lang="en-US" altLang="en-US" sz="1000" i="1"/>
              <a:t>really</a:t>
            </a:r>
            <a:r>
              <a:rPr lang="en-US" altLang="en-US" sz="1000"/>
              <a:t> mean by this english sentence.</a:t>
            </a:r>
          </a:p>
          <a:p>
            <a:pPr>
              <a:lnSpc>
                <a:spcPct val="90000"/>
              </a:lnSpc>
            </a:pPr>
            <a:r>
              <a:rPr lang="en-US" altLang="en-US" sz="1000"/>
              <a:t>      Basically, “if .. then” sentences in English usually carry the connotation that they are </a:t>
            </a:r>
            <a:r>
              <a:rPr lang="en-US" altLang="en-US" sz="1000" i="1"/>
              <a:t>always</a:t>
            </a:r>
            <a:r>
              <a:rPr lang="en-US" altLang="en-US" sz="1000"/>
              <a:t> true, or true in all situations.  Therefore, they really have a more complex structure than plain logically implication.  When we get to the next section, on predicate logic, we will learn that we need to use an additional logical </a:t>
            </a:r>
            <a:r>
              <a:rPr lang="en-US" altLang="en-US" sz="1000" i="1"/>
              <a:t>quantifier</a:t>
            </a:r>
            <a:r>
              <a:rPr lang="en-US" altLang="en-US" sz="1000"/>
              <a:t> called FORALL to properly render such a sentence.  So, if I make this claim “If I wear a red shirt the US will attack” you automatically assume that what I really mean is “For all possible courses of events that the world could follow tomorrow, if that course of events has me wearing a red shirt, then it will have the US attacking Iraq.”  This sentence is False both intuitively and logically, because we surely agree that it is a possible course of events for tomorrow that I </a:t>
            </a:r>
            <a:r>
              <a:rPr lang="en-US" altLang="en-US" sz="1000" i="1"/>
              <a:t>do</a:t>
            </a:r>
            <a:r>
              <a:rPr lang="en-US" altLang="en-US" sz="1000"/>
              <a:t> wear a red shirt but the US does </a:t>
            </a:r>
            <a:r>
              <a:rPr lang="en-US" altLang="en-US" sz="1000" i="1"/>
              <a:t>not</a:t>
            </a:r>
            <a:r>
              <a:rPr lang="en-US" altLang="en-US" sz="1000"/>
              <a:t> attack Iraq.</a:t>
            </a:r>
          </a:p>
          <a:p>
            <a:pPr>
              <a:lnSpc>
                <a:spcPct val="90000"/>
              </a:lnSpc>
            </a:pPr>
            <a:r>
              <a:rPr lang="en-US" altLang="en-US" sz="1000"/>
              <a:t>       In predicate logic, if we define the universe of discourse to be all possible versions of tomorrow t, and we define </a:t>
            </a:r>
            <a:r>
              <a:rPr lang="en-US" altLang="en-US" sz="1000" i="1"/>
              <a:t>P</a:t>
            </a:r>
            <a:r>
              <a:rPr lang="en-US" altLang="en-US" sz="1000"/>
              <a:t>(</a:t>
            </a:r>
            <a:r>
              <a:rPr lang="en-US" altLang="en-US" sz="1000" i="1"/>
              <a:t>t</a:t>
            </a:r>
            <a:r>
              <a:rPr lang="en-US" altLang="en-US" sz="1000"/>
              <a:t>) = “In tomorrow </a:t>
            </a:r>
            <a:r>
              <a:rPr lang="en-US" altLang="en-US" sz="1000" i="1"/>
              <a:t>t</a:t>
            </a:r>
            <a:r>
              <a:rPr lang="en-US" altLang="en-US" sz="1000"/>
              <a:t>, I wear a red shirt”, and </a:t>
            </a:r>
            <a:r>
              <a:rPr lang="en-US" altLang="en-US" sz="1000" i="1"/>
              <a:t>Q</a:t>
            </a:r>
            <a:r>
              <a:rPr lang="en-US" altLang="en-US" sz="1000"/>
              <a:t>(</a:t>
            </a:r>
            <a:r>
              <a:rPr lang="en-US" altLang="en-US" sz="1000" i="1"/>
              <a:t>t</a:t>
            </a:r>
            <a:r>
              <a:rPr lang="en-US" altLang="en-US" sz="1000"/>
              <a:t>) = “In tomorrow </a:t>
            </a:r>
            <a:r>
              <a:rPr lang="en-US" altLang="en-US" sz="1000" i="1"/>
              <a:t>t</a:t>
            </a:r>
            <a:r>
              <a:rPr lang="en-US" altLang="en-US" sz="1000"/>
              <a:t>, the U.S. attacks Iraq,” then the sentence would be rendered logically as “FORALL </a:t>
            </a:r>
            <a:r>
              <a:rPr lang="en-US" altLang="en-US" sz="1000" i="1"/>
              <a:t>t</a:t>
            </a:r>
            <a:r>
              <a:rPr lang="en-US" altLang="en-US" sz="1000"/>
              <a:t>, </a:t>
            </a:r>
            <a:r>
              <a:rPr lang="en-US" altLang="en-US" sz="1000" i="1"/>
              <a:t>P</a:t>
            </a:r>
            <a:r>
              <a:rPr lang="en-US" altLang="en-US" sz="1000"/>
              <a:t>(</a:t>
            </a:r>
            <a:r>
              <a:rPr lang="en-US" altLang="en-US" sz="1000" i="1"/>
              <a:t>t</a:t>
            </a:r>
            <a:r>
              <a:rPr lang="en-US" altLang="en-US" sz="1000"/>
              <a:t>) --&gt; </a:t>
            </a:r>
            <a:r>
              <a:rPr lang="en-US" altLang="en-US" sz="1000" i="1"/>
              <a:t>Q</a:t>
            </a:r>
            <a:r>
              <a:rPr lang="en-US" altLang="en-US" sz="1000"/>
              <a:t>(</a:t>
            </a:r>
            <a:r>
              <a:rPr lang="en-US" altLang="en-US" sz="1000" i="1"/>
              <a:t>t</a:t>
            </a:r>
            <a:r>
              <a:rPr lang="en-US" altLang="en-US" sz="1000"/>
              <a:t>)”, which is False (agreeing with intuition) so long as there is a possible tomorrow </a:t>
            </a:r>
            <a:r>
              <a:rPr lang="en-US" altLang="en-US" sz="1000" i="1"/>
              <a:t>t</a:t>
            </a:r>
            <a:r>
              <a:rPr lang="en-US" altLang="en-US" sz="1000"/>
              <a:t> in which I do wear a red shirt and the US doesn’t attack.</a:t>
            </a:r>
          </a:p>
          <a:p>
            <a:pPr>
              <a:lnSpc>
                <a:spcPct val="90000"/>
              </a:lnSpc>
            </a:pPr>
            <a:r>
              <a:rPr lang="en-US" altLang="en-US" sz="1000"/>
              <a:t>        If I don’t wear a red shirt, we don’t consider the sentence to have been verified, because it doesn’t prove what would have happened if I </a:t>
            </a:r>
            <a:r>
              <a:rPr lang="en-US" altLang="en-US" sz="1000" i="1"/>
              <a:t>had</a:t>
            </a:r>
            <a:r>
              <a:rPr lang="en-US" altLang="en-US" sz="1000"/>
              <a:t> worn the red shirt.</a:t>
            </a:r>
          </a:p>
          <a:p>
            <a:pPr>
              <a:lnSpc>
                <a:spcPct val="90000"/>
              </a:lnSpc>
            </a:pPr>
            <a:r>
              <a:rPr lang="en-US" altLang="en-US" sz="1000"/>
              <a:t>        Even if I wear a red shirt, and the US does attack, we still don’t believe the sentence because it doesn’t prove that it wasn’t a </a:t>
            </a:r>
            <a:r>
              <a:rPr lang="en-US" altLang="en-US" sz="1000" i="1"/>
              <a:t>possibility</a:t>
            </a:r>
            <a:r>
              <a:rPr lang="en-US" altLang="en-US" sz="1000"/>
              <a:t> for the US not to attack.</a:t>
            </a:r>
          </a:p>
          <a:p>
            <a:pPr>
              <a:lnSpc>
                <a:spcPct val="90000"/>
              </a:lnSpc>
            </a:pPr>
            <a:r>
              <a:rPr lang="en-US" altLang="en-US" sz="1000"/>
              <a:t>        It is important that you keep in mind that in pure logic, when we say “if p then q” or “p implies q” we explicitly do NOT mean that in ALL situations p implies q.  For that we would say, FORALL s P(s)-&gt;Q(s).  Rather, we just mean, “p is false or q is true”.  So, the example says “I predict that tomorrow, either I will not be wearing a red shirt, or the US will be attacking Iraq.”  I can make this prediction true (obviously) just by not wearing a red shirt.  Since you believe that I can do this, you believe that sentence.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7849074-66E2-4B89-88ED-889CA35C317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48131" name="Rectangle 3">
            <a:extLst>
              <a:ext uri="{FF2B5EF4-FFF2-40B4-BE49-F238E27FC236}">
                <a16:creationId xmlns:a16="http://schemas.microsoft.com/office/drawing/2014/main" id="{F6773DEF-F92B-4F16-B755-AF3E7671214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A361FBF-4275-49B3-97DB-DF9827040BDF}" type="datetime1">
              <a:rPr lang="en-US" altLang="en-US" sz="1200" smtClean="0"/>
              <a:pPr/>
              <a:t>27-Aug-20</a:t>
            </a:fld>
            <a:endParaRPr lang="en-US" altLang="en-US" sz="1200"/>
          </a:p>
        </p:txBody>
      </p:sp>
      <p:sp>
        <p:nvSpPr>
          <p:cNvPr id="48132" name="Rectangle 6">
            <a:extLst>
              <a:ext uri="{FF2B5EF4-FFF2-40B4-BE49-F238E27FC236}">
                <a16:creationId xmlns:a16="http://schemas.microsoft.com/office/drawing/2014/main" id="{22B38DAD-3CC3-4044-B505-8D7A32F1A2D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8133" name="Rectangle 7">
            <a:extLst>
              <a:ext uri="{FF2B5EF4-FFF2-40B4-BE49-F238E27FC236}">
                <a16:creationId xmlns:a16="http://schemas.microsoft.com/office/drawing/2014/main" id="{1B82EED2-8378-4BD3-A368-7753F53C48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973E59D-3F79-4BC1-BFDF-F1265A9DC826}" type="slidenum">
              <a:rPr lang="en-US" altLang="en-US" sz="1200"/>
              <a:pPr/>
              <a:t>22</a:t>
            </a:fld>
            <a:endParaRPr lang="en-US" altLang="en-US" sz="1200"/>
          </a:p>
        </p:txBody>
      </p:sp>
      <p:sp>
        <p:nvSpPr>
          <p:cNvPr id="48134" name="Rectangle 2">
            <a:extLst>
              <a:ext uri="{FF2B5EF4-FFF2-40B4-BE49-F238E27FC236}">
                <a16:creationId xmlns:a16="http://schemas.microsoft.com/office/drawing/2014/main" id="{5A38E0EF-59FA-44B7-BC78-2985080A8B61}"/>
              </a:ext>
            </a:extLst>
          </p:cNvPr>
          <p:cNvSpPr>
            <a:spLocks noChangeArrowheads="1" noTextEdit="1"/>
          </p:cNvSpPr>
          <p:nvPr>
            <p:ph type="sldImg"/>
          </p:nvPr>
        </p:nvSpPr>
        <p:spPr>
          <a:ln/>
        </p:spPr>
      </p:sp>
      <p:sp>
        <p:nvSpPr>
          <p:cNvPr id="48135" name="Rectangle 3">
            <a:extLst>
              <a:ext uri="{FF2B5EF4-FFF2-40B4-BE49-F238E27FC236}">
                <a16:creationId xmlns:a16="http://schemas.microsoft.com/office/drawing/2014/main" id="{BBA8712B-1730-422B-A3B3-669F8080F7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6AD1CE-7C4B-42F5-8715-8598C93DF3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50179" name="Rectangle 3">
            <a:extLst>
              <a:ext uri="{FF2B5EF4-FFF2-40B4-BE49-F238E27FC236}">
                <a16:creationId xmlns:a16="http://schemas.microsoft.com/office/drawing/2014/main" id="{F91A4070-8685-4A4C-9038-0B5C9CA6A24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268D729-3460-4844-A599-4C25372B6C52}" type="datetime1">
              <a:rPr lang="en-US" altLang="en-US" sz="1200" smtClean="0"/>
              <a:pPr/>
              <a:t>27-Aug-20</a:t>
            </a:fld>
            <a:endParaRPr lang="en-US" altLang="en-US" sz="1200"/>
          </a:p>
        </p:txBody>
      </p:sp>
      <p:sp>
        <p:nvSpPr>
          <p:cNvPr id="50180" name="Rectangle 6">
            <a:extLst>
              <a:ext uri="{FF2B5EF4-FFF2-40B4-BE49-F238E27FC236}">
                <a16:creationId xmlns:a16="http://schemas.microsoft.com/office/drawing/2014/main" id="{F59A1261-8177-4669-9514-B6AB244755D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0181" name="Rectangle 7">
            <a:extLst>
              <a:ext uri="{FF2B5EF4-FFF2-40B4-BE49-F238E27FC236}">
                <a16:creationId xmlns:a16="http://schemas.microsoft.com/office/drawing/2014/main" id="{21C82E17-6D8D-4B9C-A8DF-876BA3E51C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3778F5A-6F6C-4867-BFDD-5E7E3388BB22}" type="slidenum">
              <a:rPr lang="en-US" altLang="en-US" sz="1200"/>
              <a:pPr/>
              <a:t>23</a:t>
            </a:fld>
            <a:endParaRPr lang="en-US" altLang="en-US" sz="1200"/>
          </a:p>
        </p:txBody>
      </p:sp>
      <p:sp>
        <p:nvSpPr>
          <p:cNvPr id="50182" name="Rectangle 2">
            <a:extLst>
              <a:ext uri="{FF2B5EF4-FFF2-40B4-BE49-F238E27FC236}">
                <a16:creationId xmlns:a16="http://schemas.microsoft.com/office/drawing/2014/main" id="{9012DECA-682C-4DBF-B690-D3742099B913}"/>
              </a:ext>
            </a:extLst>
          </p:cNvPr>
          <p:cNvSpPr>
            <a:spLocks noChangeArrowheads="1" noTextEdit="1"/>
          </p:cNvSpPr>
          <p:nvPr>
            <p:ph type="sldImg"/>
          </p:nvPr>
        </p:nvSpPr>
        <p:spPr>
          <a:ln/>
        </p:spPr>
      </p:sp>
      <p:sp>
        <p:nvSpPr>
          <p:cNvPr id="50183" name="Rectangle 3">
            <a:extLst>
              <a:ext uri="{FF2B5EF4-FFF2-40B4-BE49-F238E27FC236}">
                <a16:creationId xmlns:a16="http://schemas.microsoft.com/office/drawing/2014/main" id="{87FA4F5F-254B-4B1B-87D6-8D4B31AE1A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Also, note that the converse and inverse of p-&gt;q also have the same meaning as each other.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2560CC3-42FB-4AC8-B9EC-3F32543773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52227" name="Rectangle 3">
            <a:extLst>
              <a:ext uri="{FF2B5EF4-FFF2-40B4-BE49-F238E27FC236}">
                <a16:creationId xmlns:a16="http://schemas.microsoft.com/office/drawing/2014/main" id="{D639BF3D-0FA8-408F-8C64-68D77968626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C8F6931-83F7-4F17-9F36-888CF36F5B4E}" type="datetime1">
              <a:rPr lang="en-US" altLang="en-US" sz="1200" smtClean="0"/>
              <a:pPr/>
              <a:t>27-Aug-20</a:t>
            </a:fld>
            <a:endParaRPr lang="en-US" altLang="en-US" sz="1200"/>
          </a:p>
        </p:txBody>
      </p:sp>
      <p:sp>
        <p:nvSpPr>
          <p:cNvPr id="52228" name="Rectangle 6">
            <a:extLst>
              <a:ext uri="{FF2B5EF4-FFF2-40B4-BE49-F238E27FC236}">
                <a16:creationId xmlns:a16="http://schemas.microsoft.com/office/drawing/2014/main" id="{8BACE308-F7CF-4F1A-9BA3-0BCD1580184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2229" name="Rectangle 7">
            <a:extLst>
              <a:ext uri="{FF2B5EF4-FFF2-40B4-BE49-F238E27FC236}">
                <a16:creationId xmlns:a16="http://schemas.microsoft.com/office/drawing/2014/main" id="{FF5CAB1C-DB16-4788-9B05-A60034A61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9B6083F-2924-40F0-AAD5-D2C2C2B62AFA}" type="slidenum">
              <a:rPr lang="en-US" altLang="en-US" sz="1200"/>
              <a:pPr/>
              <a:t>24</a:t>
            </a:fld>
            <a:endParaRPr lang="en-US" altLang="en-US" sz="1200"/>
          </a:p>
        </p:txBody>
      </p:sp>
      <p:sp>
        <p:nvSpPr>
          <p:cNvPr id="52230" name="Rectangle 2">
            <a:extLst>
              <a:ext uri="{FF2B5EF4-FFF2-40B4-BE49-F238E27FC236}">
                <a16:creationId xmlns:a16="http://schemas.microsoft.com/office/drawing/2014/main" id="{69B7571B-CD11-4F56-BC66-246F84E5AD26}"/>
              </a:ext>
            </a:extLst>
          </p:cNvPr>
          <p:cNvSpPr>
            <a:spLocks noChangeArrowheads="1" noTextEdit="1"/>
          </p:cNvSpPr>
          <p:nvPr>
            <p:ph type="sldImg"/>
          </p:nvPr>
        </p:nvSpPr>
        <p:spPr>
          <a:ln/>
        </p:spPr>
      </p:sp>
      <p:sp>
        <p:nvSpPr>
          <p:cNvPr id="52231" name="Rectangle 3">
            <a:extLst>
              <a:ext uri="{FF2B5EF4-FFF2-40B4-BE49-F238E27FC236}">
                <a16:creationId xmlns:a16="http://schemas.microsoft.com/office/drawing/2014/main" id="{1ED7280B-F1CC-49DB-B0A8-8D2FA2F863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2A3AD50-0B79-409F-AA9F-9085DB977B5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54275" name="Rectangle 3">
            <a:extLst>
              <a:ext uri="{FF2B5EF4-FFF2-40B4-BE49-F238E27FC236}">
                <a16:creationId xmlns:a16="http://schemas.microsoft.com/office/drawing/2014/main" id="{C531190D-B562-4B2B-8F9D-74E5CAD579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73B7EF9E-BAD7-4ED7-AAC0-D808B868ECFF}" type="datetime1">
              <a:rPr lang="en-US" altLang="en-US" sz="1200" smtClean="0"/>
              <a:pPr/>
              <a:t>27-Aug-20</a:t>
            </a:fld>
            <a:endParaRPr lang="en-US" altLang="en-US" sz="1200"/>
          </a:p>
        </p:txBody>
      </p:sp>
      <p:sp>
        <p:nvSpPr>
          <p:cNvPr id="54276" name="Rectangle 6">
            <a:extLst>
              <a:ext uri="{FF2B5EF4-FFF2-40B4-BE49-F238E27FC236}">
                <a16:creationId xmlns:a16="http://schemas.microsoft.com/office/drawing/2014/main" id="{238AE043-EF49-4255-9E5A-A48115B1B2C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4277" name="Rectangle 7">
            <a:extLst>
              <a:ext uri="{FF2B5EF4-FFF2-40B4-BE49-F238E27FC236}">
                <a16:creationId xmlns:a16="http://schemas.microsoft.com/office/drawing/2014/main" id="{B6D1FC7D-67FE-4484-A1FB-85FAE1A0B6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96F173B-8A8B-4667-99D2-D5333CF64472}" type="slidenum">
              <a:rPr lang="en-US" altLang="en-US" sz="1200"/>
              <a:pPr/>
              <a:t>25</a:t>
            </a:fld>
            <a:endParaRPr lang="en-US" altLang="en-US" sz="1200"/>
          </a:p>
        </p:txBody>
      </p:sp>
      <p:sp>
        <p:nvSpPr>
          <p:cNvPr id="54278" name="Rectangle 2">
            <a:extLst>
              <a:ext uri="{FF2B5EF4-FFF2-40B4-BE49-F238E27FC236}">
                <a16:creationId xmlns:a16="http://schemas.microsoft.com/office/drawing/2014/main" id="{7B7A1242-BE4B-4C9E-925C-5584C3F64996}"/>
              </a:ext>
            </a:extLst>
          </p:cNvPr>
          <p:cNvSpPr>
            <a:spLocks noChangeArrowheads="1" noTextEdit="1"/>
          </p:cNvSpPr>
          <p:nvPr>
            <p:ph type="sldImg"/>
          </p:nvPr>
        </p:nvSpPr>
        <p:spPr>
          <a:ln/>
        </p:spPr>
      </p:sp>
      <p:sp>
        <p:nvSpPr>
          <p:cNvPr id="54279" name="Rectangle 3">
            <a:extLst>
              <a:ext uri="{FF2B5EF4-FFF2-40B4-BE49-F238E27FC236}">
                <a16:creationId xmlns:a16="http://schemas.microsoft.com/office/drawing/2014/main" id="{7B930047-CF0F-45E6-BCD5-A11C448F3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F3991E-C109-43FA-9932-296EA4BDA80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56323" name="Rectangle 3">
            <a:extLst>
              <a:ext uri="{FF2B5EF4-FFF2-40B4-BE49-F238E27FC236}">
                <a16:creationId xmlns:a16="http://schemas.microsoft.com/office/drawing/2014/main" id="{91ADA792-04A3-44C0-8313-E876CE6EF0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43EFD824-9AEE-496D-945F-F78394C10C23}" type="datetime1">
              <a:rPr lang="en-US" altLang="en-US" sz="1200" smtClean="0"/>
              <a:pPr/>
              <a:t>27-Aug-20</a:t>
            </a:fld>
            <a:endParaRPr lang="en-US" altLang="en-US" sz="1200"/>
          </a:p>
        </p:txBody>
      </p:sp>
      <p:sp>
        <p:nvSpPr>
          <p:cNvPr id="56324" name="Rectangle 6">
            <a:extLst>
              <a:ext uri="{FF2B5EF4-FFF2-40B4-BE49-F238E27FC236}">
                <a16:creationId xmlns:a16="http://schemas.microsoft.com/office/drawing/2014/main" id="{F95577A3-6B18-4AD9-9FB6-CD6AD7550D0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6325" name="Rectangle 7">
            <a:extLst>
              <a:ext uri="{FF2B5EF4-FFF2-40B4-BE49-F238E27FC236}">
                <a16:creationId xmlns:a16="http://schemas.microsoft.com/office/drawing/2014/main" id="{12C785B0-D5E6-49AC-AF35-F97D8BDD8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AD230D22-0B20-4BCE-816F-9B34FCFD22FF}" type="slidenum">
              <a:rPr lang="en-US" altLang="en-US" sz="1200"/>
              <a:pPr/>
              <a:t>26</a:t>
            </a:fld>
            <a:endParaRPr lang="en-US" altLang="en-US" sz="1200"/>
          </a:p>
        </p:txBody>
      </p:sp>
      <p:sp>
        <p:nvSpPr>
          <p:cNvPr id="56326" name="Rectangle 2">
            <a:extLst>
              <a:ext uri="{FF2B5EF4-FFF2-40B4-BE49-F238E27FC236}">
                <a16:creationId xmlns:a16="http://schemas.microsoft.com/office/drawing/2014/main" id="{B9B4D694-F9BA-4267-8E25-51B556EA14DB}"/>
              </a:ext>
            </a:extLst>
          </p:cNvPr>
          <p:cNvSpPr>
            <a:spLocks noChangeArrowheads="1" noTextEdit="1"/>
          </p:cNvSpPr>
          <p:nvPr>
            <p:ph type="sldImg"/>
          </p:nvPr>
        </p:nvSpPr>
        <p:spPr>
          <a:ln/>
        </p:spPr>
      </p:sp>
      <p:sp>
        <p:nvSpPr>
          <p:cNvPr id="56327" name="Rectangle 3">
            <a:extLst>
              <a:ext uri="{FF2B5EF4-FFF2-40B4-BE49-F238E27FC236}">
                <a16:creationId xmlns:a16="http://schemas.microsoft.com/office/drawing/2014/main" id="{60855914-78D1-4202-BFD9-D7F725915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Also, </a:t>
            </a:r>
            <a:r>
              <a:rPr lang="en-US" altLang="en-US" i="1"/>
              <a:t>p</a:t>
            </a:r>
            <a:r>
              <a:rPr lang="en-US" altLang="en-US"/>
              <a:t> IFF </a:t>
            </a:r>
            <a:r>
              <a:rPr lang="en-US" altLang="en-US" i="1"/>
              <a:t>q</a:t>
            </a:r>
            <a:r>
              <a:rPr lang="en-US" altLang="en-US"/>
              <a:t> is equivalent to (</a:t>
            </a:r>
            <a:r>
              <a:rPr lang="en-US" altLang="en-US" i="1"/>
              <a:t>p</a:t>
            </a:r>
            <a:r>
              <a:rPr lang="en-US" altLang="en-US"/>
              <a:t> -&gt; </a:t>
            </a:r>
            <a:r>
              <a:rPr lang="en-US" altLang="en-US" i="1"/>
              <a:t>q</a:t>
            </a:r>
            <a:r>
              <a:rPr lang="en-US" altLang="en-US"/>
              <a:t>) /\ (</a:t>
            </a:r>
            <a:r>
              <a:rPr lang="en-US" altLang="en-US" i="1"/>
              <a:t>q</a:t>
            </a:r>
            <a:r>
              <a:rPr lang="en-US" altLang="en-US"/>
              <a:t> -&gt; </a:t>
            </a:r>
            <a:r>
              <a:rPr lang="en-US" altLang="en-US" i="1"/>
              <a:t>p</a:t>
            </a:r>
            <a:r>
              <a:rPr lang="en-US" altLang="en-US"/>
              <a:t>).  (“/\” being the AND wedge)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333C778-EE1A-47AB-B935-6393DD161BB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58371" name="Rectangle 3">
            <a:extLst>
              <a:ext uri="{FF2B5EF4-FFF2-40B4-BE49-F238E27FC236}">
                <a16:creationId xmlns:a16="http://schemas.microsoft.com/office/drawing/2014/main" id="{704C9498-4E05-463F-8947-F97E8AAC13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41261AE-99E0-416B-803C-0CBB1190801F}" type="datetime1">
              <a:rPr lang="en-US" altLang="en-US" sz="1200" smtClean="0"/>
              <a:pPr/>
              <a:t>27-Aug-20</a:t>
            </a:fld>
            <a:endParaRPr lang="en-US" altLang="en-US" sz="1200"/>
          </a:p>
        </p:txBody>
      </p:sp>
      <p:sp>
        <p:nvSpPr>
          <p:cNvPr id="58372" name="Rectangle 6">
            <a:extLst>
              <a:ext uri="{FF2B5EF4-FFF2-40B4-BE49-F238E27FC236}">
                <a16:creationId xmlns:a16="http://schemas.microsoft.com/office/drawing/2014/main" id="{4CEAD982-E3B8-4302-82EB-CECB3679204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8373" name="Rectangle 7">
            <a:extLst>
              <a:ext uri="{FF2B5EF4-FFF2-40B4-BE49-F238E27FC236}">
                <a16:creationId xmlns:a16="http://schemas.microsoft.com/office/drawing/2014/main" id="{BF32F81B-DAD5-416F-83CF-E4AD7B8CAF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9ABCED8-7718-44A9-AF00-264A15B78DCF}" type="slidenum">
              <a:rPr lang="en-US" altLang="en-US" sz="1200"/>
              <a:pPr/>
              <a:t>27</a:t>
            </a:fld>
            <a:endParaRPr lang="en-US" altLang="en-US" sz="1200"/>
          </a:p>
        </p:txBody>
      </p:sp>
      <p:sp>
        <p:nvSpPr>
          <p:cNvPr id="58374" name="Rectangle 2">
            <a:extLst>
              <a:ext uri="{FF2B5EF4-FFF2-40B4-BE49-F238E27FC236}">
                <a16:creationId xmlns:a16="http://schemas.microsoft.com/office/drawing/2014/main" id="{00914FD9-A640-4131-B828-CBF77D63EBDB}"/>
              </a:ext>
            </a:extLst>
          </p:cNvPr>
          <p:cNvSpPr>
            <a:spLocks noChangeArrowheads="1" noTextEdit="1"/>
          </p:cNvSpPr>
          <p:nvPr>
            <p:ph type="sldImg"/>
          </p:nvPr>
        </p:nvSpPr>
        <p:spPr>
          <a:ln/>
        </p:spPr>
      </p:sp>
      <p:sp>
        <p:nvSpPr>
          <p:cNvPr id="58375" name="Rectangle 3">
            <a:extLst>
              <a:ext uri="{FF2B5EF4-FFF2-40B4-BE49-F238E27FC236}">
                <a16:creationId xmlns:a16="http://schemas.microsoft.com/office/drawing/2014/main" id="{5D746C4D-6D69-4A31-BC61-8A0C3D3868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D17AF6F-EF54-4CBA-B0DB-0602FB29283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60419" name="Rectangle 3">
            <a:extLst>
              <a:ext uri="{FF2B5EF4-FFF2-40B4-BE49-F238E27FC236}">
                <a16:creationId xmlns:a16="http://schemas.microsoft.com/office/drawing/2014/main" id="{2074A096-326F-42E3-9033-238AC3365A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38EEAB5-AD8D-4406-96E7-FF13B21B5AC3}" type="datetime1">
              <a:rPr lang="en-US" altLang="en-US" sz="1200" smtClean="0"/>
              <a:pPr/>
              <a:t>27-Aug-20</a:t>
            </a:fld>
            <a:endParaRPr lang="en-US" altLang="en-US" sz="1200"/>
          </a:p>
        </p:txBody>
      </p:sp>
      <p:sp>
        <p:nvSpPr>
          <p:cNvPr id="60420" name="Rectangle 6">
            <a:extLst>
              <a:ext uri="{FF2B5EF4-FFF2-40B4-BE49-F238E27FC236}">
                <a16:creationId xmlns:a16="http://schemas.microsoft.com/office/drawing/2014/main" id="{0B403288-B0F5-456F-83F3-01FA33897C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0421" name="Rectangle 7">
            <a:extLst>
              <a:ext uri="{FF2B5EF4-FFF2-40B4-BE49-F238E27FC236}">
                <a16:creationId xmlns:a16="http://schemas.microsoft.com/office/drawing/2014/main" id="{AE81E3F0-2AD9-476F-8547-00D7874FC9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39BBB7C-D542-40F0-8610-39EFAFB9C3E4}" type="slidenum">
              <a:rPr lang="en-US" altLang="en-US" sz="1200"/>
              <a:pPr/>
              <a:t>28</a:t>
            </a:fld>
            <a:endParaRPr lang="en-US" altLang="en-US" sz="1200"/>
          </a:p>
        </p:txBody>
      </p:sp>
      <p:sp>
        <p:nvSpPr>
          <p:cNvPr id="60422" name="Rectangle 2">
            <a:extLst>
              <a:ext uri="{FF2B5EF4-FFF2-40B4-BE49-F238E27FC236}">
                <a16:creationId xmlns:a16="http://schemas.microsoft.com/office/drawing/2014/main" id="{0E560B85-DCE4-4F59-96FF-B7C01F73B4E7}"/>
              </a:ext>
            </a:extLst>
          </p:cNvPr>
          <p:cNvSpPr>
            <a:spLocks noChangeArrowheads="1" noTextEdit="1"/>
          </p:cNvSpPr>
          <p:nvPr>
            <p:ph type="sldImg"/>
          </p:nvPr>
        </p:nvSpPr>
        <p:spPr>
          <a:ln/>
        </p:spPr>
      </p:sp>
      <p:sp>
        <p:nvSpPr>
          <p:cNvPr id="60423" name="Rectangle 3">
            <a:extLst>
              <a:ext uri="{FF2B5EF4-FFF2-40B4-BE49-F238E27FC236}">
                <a16:creationId xmlns:a16="http://schemas.microsoft.com/office/drawing/2014/main" id="{270D4676-EF2B-4A53-8EA9-EC1B533A2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an exercise, drop the truth tables for </a:t>
            </a:r>
            <a:r>
              <a:rPr lang="en-US" altLang="en-US" i="1"/>
              <a:t>f</a:t>
            </a:r>
            <a:r>
              <a:rPr lang="en-US" altLang="en-US"/>
              <a:t> /\ (</a:t>
            </a:r>
            <a:r>
              <a:rPr lang="en-US" altLang="en-US" i="1"/>
              <a:t>g</a:t>
            </a:r>
            <a:r>
              <a:rPr lang="en-US" altLang="en-US"/>
              <a:t> \/ </a:t>
            </a:r>
            <a:r>
              <a:rPr lang="en-US" altLang="en-US" i="1"/>
              <a:t>s</a:t>
            </a:r>
            <a:r>
              <a:rPr lang="en-US" altLang="en-US"/>
              <a:t>) and (</a:t>
            </a:r>
            <a:r>
              <a:rPr lang="en-US" altLang="en-US" i="1"/>
              <a:t>f</a:t>
            </a:r>
            <a:r>
              <a:rPr lang="en-US" altLang="en-US"/>
              <a:t> /\ </a:t>
            </a:r>
            <a:r>
              <a:rPr lang="en-US" altLang="en-US" i="1"/>
              <a:t>g</a:t>
            </a:r>
            <a:r>
              <a:rPr lang="en-US" altLang="en-US"/>
              <a:t>) \/ </a:t>
            </a:r>
            <a:r>
              <a:rPr lang="en-US" altLang="en-US" i="1"/>
              <a:t>s</a:t>
            </a:r>
            <a:r>
              <a:rPr lang="en-US" altLang="en-US"/>
              <a:t> to see that they’re different, and thus the parentheses are necessary.</a:t>
            </a:r>
          </a:p>
          <a:p>
            <a:r>
              <a:rPr lang="en-US" altLang="en-US"/>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r>
              <a:rPr lang="en-US" altLang="en-US"/>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ABCC7B1-398F-4928-84A8-446409B51E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62467" name="Rectangle 3">
            <a:extLst>
              <a:ext uri="{FF2B5EF4-FFF2-40B4-BE49-F238E27FC236}">
                <a16:creationId xmlns:a16="http://schemas.microsoft.com/office/drawing/2014/main" id="{31A9AE6A-3DA5-40FF-8837-0CFC7796B72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6FB7C70-0997-4A79-83F2-DE206705B025}" type="datetime1">
              <a:rPr lang="en-US" altLang="en-US" sz="1200" smtClean="0"/>
              <a:pPr/>
              <a:t>27-Aug-20</a:t>
            </a:fld>
            <a:endParaRPr lang="en-US" altLang="en-US" sz="1200"/>
          </a:p>
        </p:txBody>
      </p:sp>
      <p:sp>
        <p:nvSpPr>
          <p:cNvPr id="62468" name="Rectangle 6">
            <a:extLst>
              <a:ext uri="{FF2B5EF4-FFF2-40B4-BE49-F238E27FC236}">
                <a16:creationId xmlns:a16="http://schemas.microsoft.com/office/drawing/2014/main" id="{D662CA4B-5A06-4C62-A6AD-7BB8ED3907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2469" name="Rectangle 7">
            <a:extLst>
              <a:ext uri="{FF2B5EF4-FFF2-40B4-BE49-F238E27FC236}">
                <a16:creationId xmlns:a16="http://schemas.microsoft.com/office/drawing/2014/main" id="{8DDB3B05-D6E0-4A74-855C-77A410AAE8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A90478D-07CA-4E02-B462-BBE638D2BF4D}" type="slidenum">
              <a:rPr lang="en-US" altLang="en-US" sz="1200"/>
              <a:pPr/>
              <a:t>29</a:t>
            </a:fld>
            <a:endParaRPr lang="en-US" altLang="en-US" sz="1200"/>
          </a:p>
        </p:txBody>
      </p:sp>
      <p:sp>
        <p:nvSpPr>
          <p:cNvPr id="62470" name="Rectangle 2">
            <a:extLst>
              <a:ext uri="{FF2B5EF4-FFF2-40B4-BE49-F238E27FC236}">
                <a16:creationId xmlns:a16="http://schemas.microsoft.com/office/drawing/2014/main" id="{99C05B46-7F6E-4A2D-A24A-935CD77D8808}"/>
              </a:ext>
            </a:extLst>
          </p:cNvPr>
          <p:cNvSpPr>
            <a:spLocks noChangeArrowheads="1" noTextEdit="1"/>
          </p:cNvSpPr>
          <p:nvPr>
            <p:ph type="sldImg"/>
          </p:nvPr>
        </p:nvSpPr>
        <p:spPr>
          <a:ln/>
        </p:spPr>
      </p:sp>
      <p:sp>
        <p:nvSpPr>
          <p:cNvPr id="62471" name="Rectangle 3">
            <a:extLst>
              <a:ext uri="{FF2B5EF4-FFF2-40B4-BE49-F238E27FC236}">
                <a16:creationId xmlns:a16="http://schemas.microsoft.com/office/drawing/2014/main" id="{9A3F7515-4481-475A-88DB-71D7526ECC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5FE390B-94C8-4B58-B08A-D45BBD656A8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9219" name="Rectangle 3">
            <a:extLst>
              <a:ext uri="{FF2B5EF4-FFF2-40B4-BE49-F238E27FC236}">
                <a16:creationId xmlns:a16="http://schemas.microsoft.com/office/drawing/2014/main" id="{0195BD52-43B2-48BC-9742-48A3AD1E29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36E0916-2945-42C7-B1BC-A60E5BEDFB23}" type="datetime1">
              <a:rPr lang="en-US" altLang="en-US" sz="1200" smtClean="0"/>
              <a:pPr/>
              <a:t>27-Aug-20</a:t>
            </a:fld>
            <a:endParaRPr lang="en-US" altLang="en-US" sz="1200"/>
          </a:p>
        </p:txBody>
      </p:sp>
      <p:sp>
        <p:nvSpPr>
          <p:cNvPr id="9220" name="Rectangle 6">
            <a:extLst>
              <a:ext uri="{FF2B5EF4-FFF2-40B4-BE49-F238E27FC236}">
                <a16:creationId xmlns:a16="http://schemas.microsoft.com/office/drawing/2014/main" id="{BB792FDC-314F-4576-9182-4C6167F80FF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221" name="Rectangle 7">
            <a:extLst>
              <a:ext uri="{FF2B5EF4-FFF2-40B4-BE49-F238E27FC236}">
                <a16:creationId xmlns:a16="http://schemas.microsoft.com/office/drawing/2014/main" id="{BDBC0816-A703-47FB-B0F9-21853A89D9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AA19B97D-262C-40B5-8186-D9EC83B25C13}" type="slidenum">
              <a:rPr lang="en-US" altLang="en-US" sz="1200"/>
              <a:pPr/>
              <a:t>3</a:t>
            </a:fld>
            <a:endParaRPr lang="en-US" altLang="en-US" sz="1200"/>
          </a:p>
        </p:txBody>
      </p:sp>
      <p:sp>
        <p:nvSpPr>
          <p:cNvPr id="9222" name="Rectangle 2">
            <a:extLst>
              <a:ext uri="{FF2B5EF4-FFF2-40B4-BE49-F238E27FC236}">
                <a16:creationId xmlns:a16="http://schemas.microsoft.com/office/drawing/2014/main" id="{B61D5B60-64FF-47F2-A44F-B8C22F37A920}"/>
              </a:ext>
            </a:extLst>
          </p:cNvPr>
          <p:cNvSpPr>
            <a:spLocks noChangeArrowheads="1" noTextEdit="1"/>
          </p:cNvSpPr>
          <p:nvPr>
            <p:ph type="sldImg"/>
          </p:nvPr>
        </p:nvSpPr>
        <p:spPr>
          <a:ln/>
        </p:spPr>
      </p:sp>
      <p:sp>
        <p:nvSpPr>
          <p:cNvPr id="9223" name="Rectangle 3">
            <a:extLst>
              <a:ext uri="{FF2B5EF4-FFF2-40B4-BE49-F238E27FC236}">
                <a16:creationId xmlns:a16="http://schemas.microsoft.com/office/drawing/2014/main" id="{92C7AFF2-1B31-4133-A931-B00F9F5EEB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normally attribute propositional logic to George Boole, who first formalized it.  Actually the particular formal notation we will present is not precisely Boole’s; he originally spoke of logic in terms of sets, not propositions, and he also used Boolean algebra notation such as AB, A+B, rather than the A /\ B, A \/ B notation we will use.  But, he was the first to mathematically formalize these kinds of concepts in preserved writings.  Boole’s formalization of logic was developed further by the philosopher Frege.  </a:t>
            </a:r>
          </a:p>
          <a:p>
            <a:r>
              <a:rPr lang="en-US" altLang="en-US"/>
              <a:t>	However, even though logic was not formalized as such until the 1800’s,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Boole’s.  Chrysippus’ logic apparently included all of the key rules that Boole’s logic had.  However, his original works were unfortunately lost; we only have fragments quoted by other authors.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405F81E-BBBC-4EA5-9E6F-D86B6C52653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64515" name="Rectangle 3">
            <a:extLst>
              <a:ext uri="{FF2B5EF4-FFF2-40B4-BE49-F238E27FC236}">
                <a16:creationId xmlns:a16="http://schemas.microsoft.com/office/drawing/2014/main" id="{B0303F70-7DB5-40F6-A956-CE000E6221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A559B6C-D528-4B7D-9377-BA67D3E910D5}" type="datetime1">
              <a:rPr lang="en-US" altLang="en-US" sz="1200" smtClean="0"/>
              <a:pPr/>
              <a:t>27-Aug-20</a:t>
            </a:fld>
            <a:endParaRPr lang="en-US" altLang="en-US" sz="1200"/>
          </a:p>
        </p:txBody>
      </p:sp>
      <p:sp>
        <p:nvSpPr>
          <p:cNvPr id="64516" name="Rectangle 6">
            <a:extLst>
              <a:ext uri="{FF2B5EF4-FFF2-40B4-BE49-F238E27FC236}">
                <a16:creationId xmlns:a16="http://schemas.microsoft.com/office/drawing/2014/main" id="{D5E40AB4-D9E6-4AC3-8234-AD55C53292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4517" name="Rectangle 7">
            <a:extLst>
              <a:ext uri="{FF2B5EF4-FFF2-40B4-BE49-F238E27FC236}">
                <a16:creationId xmlns:a16="http://schemas.microsoft.com/office/drawing/2014/main" id="{DE6CB78A-FFAD-4793-AE86-A3A784506D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572CF263-20BE-4B20-BD00-3C7564B189B4}" type="slidenum">
              <a:rPr lang="en-US" altLang="en-US" sz="1200"/>
              <a:pPr/>
              <a:t>30</a:t>
            </a:fld>
            <a:endParaRPr lang="en-US" altLang="en-US" sz="1200"/>
          </a:p>
        </p:txBody>
      </p:sp>
      <p:sp>
        <p:nvSpPr>
          <p:cNvPr id="64518" name="Rectangle 2">
            <a:extLst>
              <a:ext uri="{FF2B5EF4-FFF2-40B4-BE49-F238E27FC236}">
                <a16:creationId xmlns:a16="http://schemas.microsoft.com/office/drawing/2014/main" id="{C6DA3889-528E-45C6-9E31-85441E3C8E69}"/>
              </a:ext>
            </a:extLst>
          </p:cNvPr>
          <p:cNvSpPr>
            <a:spLocks noChangeArrowheads="1" noTextEdit="1"/>
          </p:cNvSpPr>
          <p:nvPr>
            <p:ph type="sldImg"/>
          </p:nvPr>
        </p:nvSpPr>
        <p:spPr>
          <a:ln/>
        </p:spPr>
      </p:sp>
      <p:sp>
        <p:nvSpPr>
          <p:cNvPr id="64519" name="Rectangle 3">
            <a:extLst>
              <a:ext uri="{FF2B5EF4-FFF2-40B4-BE49-F238E27FC236}">
                <a16:creationId xmlns:a16="http://schemas.microsoft.com/office/drawing/2014/main" id="{0BD491FC-8D68-462A-8F27-3D3CA7863D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1DDE8BD-B92D-480E-8959-5E60B84B0CF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66563" name="Rectangle 3">
            <a:extLst>
              <a:ext uri="{FF2B5EF4-FFF2-40B4-BE49-F238E27FC236}">
                <a16:creationId xmlns:a16="http://schemas.microsoft.com/office/drawing/2014/main" id="{696023D6-0230-4F94-B9B5-DDAF0679E6D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E4F2E92-7B6F-43DC-80A7-EA45EDCF5166}" type="datetime1">
              <a:rPr lang="en-US" altLang="en-US" sz="1200" smtClean="0"/>
              <a:pPr/>
              <a:t>27-Aug-20</a:t>
            </a:fld>
            <a:endParaRPr lang="en-US" altLang="en-US" sz="1200"/>
          </a:p>
        </p:txBody>
      </p:sp>
      <p:sp>
        <p:nvSpPr>
          <p:cNvPr id="66564" name="Rectangle 6">
            <a:extLst>
              <a:ext uri="{FF2B5EF4-FFF2-40B4-BE49-F238E27FC236}">
                <a16:creationId xmlns:a16="http://schemas.microsoft.com/office/drawing/2014/main" id="{85BFD6E4-8668-442F-853F-11DBFAE8ACA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6565" name="Rectangle 7">
            <a:extLst>
              <a:ext uri="{FF2B5EF4-FFF2-40B4-BE49-F238E27FC236}">
                <a16:creationId xmlns:a16="http://schemas.microsoft.com/office/drawing/2014/main" id="{0448B6DE-96C6-4B85-BAF7-0CEA33771A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C840863-61B1-44A2-BD40-0A7521AA8D02}" type="slidenum">
              <a:rPr lang="en-US" altLang="en-US" sz="1200"/>
              <a:pPr/>
              <a:t>31</a:t>
            </a:fld>
            <a:endParaRPr lang="en-US" altLang="en-US" sz="1200"/>
          </a:p>
        </p:txBody>
      </p:sp>
      <p:sp>
        <p:nvSpPr>
          <p:cNvPr id="66566" name="Rectangle 2">
            <a:extLst>
              <a:ext uri="{FF2B5EF4-FFF2-40B4-BE49-F238E27FC236}">
                <a16:creationId xmlns:a16="http://schemas.microsoft.com/office/drawing/2014/main" id="{41CBD1C4-BE0F-4EA4-9F0A-F64DE4010A1E}"/>
              </a:ext>
            </a:extLst>
          </p:cNvPr>
          <p:cNvSpPr>
            <a:spLocks noChangeArrowheads="1" noTextEdit="1"/>
          </p:cNvSpPr>
          <p:nvPr>
            <p:ph type="sldImg"/>
          </p:nvPr>
        </p:nvSpPr>
        <p:spPr>
          <a:ln/>
        </p:spPr>
      </p:sp>
      <p:sp>
        <p:nvSpPr>
          <p:cNvPr id="66567" name="Rectangle 3">
            <a:extLst>
              <a:ext uri="{FF2B5EF4-FFF2-40B4-BE49-F238E27FC236}">
                <a16:creationId xmlns:a16="http://schemas.microsoft.com/office/drawing/2014/main" id="{40836274-0436-4271-B4EB-CD3E4BFDA1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EEB93DB-EEB5-49A0-89AF-A9B1872844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68611" name="Rectangle 3">
            <a:extLst>
              <a:ext uri="{FF2B5EF4-FFF2-40B4-BE49-F238E27FC236}">
                <a16:creationId xmlns:a16="http://schemas.microsoft.com/office/drawing/2014/main" id="{7080CE26-0DC0-4F5C-8B33-CAA5F2576FA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9EA89465-F2A6-4DA4-A2C9-CE447871B6BC}" type="datetime1">
              <a:rPr lang="en-US" altLang="en-US" sz="1200" smtClean="0"/>
              <a:pPr/>
              <a:t>27-Aug-20</a:t>
            </a:fld>
            <a:endParaRPr lang="en-US" altLang="en-US" sz="1200"/>
          </a:p>
        </p:txBody>
      </p:sp>
      <p:sp>
        <p:nvSpPr>
          <p:cNvPr id="68612" name="Rectangle 6">
            <a:extLst>
              <a:ext uri="{FF2B5EF4-FFF2-40B4-BE49-F238E27FC236}">
                <a16:creationId xmlns:a16="http://schemas.microsoft.com/office/drawing/2014/main" id="{D9D3A46D-B145-43CB-823A-403ECB0CB6A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8613" name="Rectangle 7">
            <a:extLst>
              <a:ext uri="{FF2B5EF4-FFF2-40B4-BE49-F238E27FC236}">
                <a16:creationId xmlns:a16="http://schemas.microsoft.com/office/drawing/2014/main" id="{B5384AAA-C3BA-4CDB-9EB1-FA02F638ED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2B54C8B-3541-4161-A4BF-287173F2DF87}" type="slidenum">
              <a:rPr lang="en-US" altLang="en-US" sz="1200"/>
              <a:pPr/>
              <a:t>32</a:t>
            </a:fld>
            <a:endParaRPr lang="en-US" altLang="en-US" sz="1200"/>
          </a:p>
        </p:txBody>
      </p:sp>
      <p:sp>
        <p:nvSpPr>
          <p:cNvPr id="68614" name="Rectangle 2">
            <a:extLst>
              <a:ext uri="{FF2B5EF4-FFF2-40B4-BE49-F238E27FC236}">
                <a16:creationId xmlns:a16="http://schemas.microsoft.com/office/drawing/2014/main" id="{3F649A79-5401-4237-BBE9-7F988CF2F3C8}"/>
              </a:ext>
            </a:extLst>
          </p:cNvPr>
          <p:cNvSpPr>
            <a:spLocks noChangeArrowheads="1" noTextEdit="1"/>
          </p:cNvSpPr>
          <p:nvPr>
            <p:ph type="sldImg"/>
          </p:nvPr>
        </p:nvSpPr>
        <p:spPr>
          <a:ln/>
        </p:spPr>
      </p:sp>
      <p:sp>
        <p:nvSpPr>
          <p:cNvPr id="68615" name="Rectangle 3">
            <a:extLst>
              <a:ext uri="{FF2B5EF4-FFF2-40B4-BE49-F238E27FC236}">
                <a16:creationId xmlns:a16="http://schemas.microsoft.com/office/drawing/2014/main" id="{F67CBF27-A091-40F5-B2CC-7A55AC0693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BFC0D96-0E3A-413C-9E8F-F208A9E858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70659" name="Rectangle 3">
            <a:extLst>
              <a:ext uri="{FF2B5EF4-FFF2-40B4-BE49-F238E27FC236}">
                <a16:creationId xmlns:a16="http://schemas.microsoft.com/office/drawing/2014/main" id="{E6CE5C25-BE7A-490C-AC29-8FF9317B43F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5531E214-4F7D-42ED-AC83-4487047663A0}" type="datetime1">
              <a:rPr lang="en-US" altLang="en-US" sz="1200" smtClean="0"/>
              <a:pPr/>
              <a:t>27-Aug-20</a:t>
            </a:fld>
            <a:endParaRPr lang="en-US" altLang="en-US" sz="1200"/>
          </a:p>
        </p:txBody>
      </p:sp>
      <p:sp>
        <p:nvSpPr>
          <p:cNvPr id="70660" name="Rectangle 6">
            <a:extLst>
              <a:ext uri="{FF2B5EF4-FFF2-40B4-BE49-F238E27FC236}">
                <a16:creationId xmlns:a16="http://schemas.microsoft.com/office/drawing/2014/main" id="{22C770F4-6F31-41B8-AE69-FBA0826DBD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0661" name="Rectangle 7">
            <a:extLst>
              <a:ext uri="{FF2B5EF4-FFF2-40B4-BE49-F238E27FC236}">
                <a16:creationId xmlns:a16="http://schemas.microsoft.com/office/drawing/2014/main" id="{477C3CB2-AA44-4FD1-BD51-FD82D93B4B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9317F53-58C6-4B16-962F-54C358D76D90}" type="slidenum">
              <a:rPr lang="en-US" altLang="en-US" sz="1200"/>
              <a:pPr/>
              <a:t>33</a:t>
            </a:fld>
            <a:endParaRPr lang="en-US" altLang="en-US" sz="1200"/>
          </a:p>
        </p:txBody>
      </p:sp>
      <p:sp>
        <p:nvSpPr>
          <p:cNvPr id="70662" name="Rectangle 2">
            <a:extLst>
              <a:ext uri="{FF2B5EF4-FFF2-40B4-BE49-F238E27FC236}">
                <a16:creationId xmlns:a16="http://schemas.microsoft.com/office/drawing/2014/main" id="{DCF91B1C-64FE-491D-8690-EF50204B764C}"/>
              </a:ext>
            </a:extLst>
          </p:cNvPr>
          <p:cNvSpPr>
            <a:spLocks noChangeArrowheads="1" noTextEdit="1"/>
          </p:cNvSpPr>
          <p:nvPr>
            <p:ph type="sldImg"/>
          </p:nvPr>
        </p:nvSpPr>
        <p:spPr>
          <a:ln/>
        </p:spPr>
      </p:sp>
      <p:sp>
        <p:nvSpPr>
          <p:cNvPr id="70663" name="Rectangle 3">
            <a:extLst>
              <a:ext uri="{FF2B5EF4-FFF2-40B4-BE49-F238E27FC236}">
                <a16:creationId xmlns:a16="http://schemas.microsoft.com/office/drawing/2014/main" id="{A9A34F41-8BE2-4B6E-B1A3-FBC238AE2E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6B326DC-A11B-4BE7-B44B-D5A5E3C6952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72707" name="Rectangle 3">
            <a:extLst>
              <a:ext uri="{FF2B5EF4-FFF2-40B4-BE49-F238E27FC236}">
                <a16:creationId xmlns:a16="http://schemas.microsoft.com/office/drawing/2014/main" id="{B786A042-1D7E-4664-930F-C67082034D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ECD1CFE-99E2-421A-9496-EC38E0A1F678}" type="datetime1">
              <a:rPr lang="en-US" altLang="en-US" sz="1200" smtClean="0"/>
              <a:pPr/>
              <a:t>27-Aug-20</a:t>
            </a:fld>
            <a:endParaRPr lang="en-US" altLang="en-US" sz="1200"/>
          </a:p>
        </p:txBody>
      </p:sp>
      <p:sp>
        <p:nvSpPr>
          <p:cNvPr id="72708" name="Rectangle 6">
            <a:extLst>
              <a:ext uri="{FF2B5EF4-FFF2-40B4-BE49-F238E27FC236}">
                <a16:creationId xmlns:a16="http://schemas.microsoft.com/office/drawing/2014/main" id="{ECF8A2F8-16C9-4B00-9D32-BD80A73DAD8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2709" name="Rectangle 7">
            <a:extLst>
              <a:ext uri="{FF2B5EF4-FFF2-40B4-BE49-F238E27FC236}">
                <a16:creationId xmlns:a16="http://schemas.microsoft.com/office/drawing/2014/main" id="{82A10446-6F43-4506-AFBE-117BDC9696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0A5E0EF-ABE9-43A9-A1DE-1E924E825AC0}" type="slidenum">
              <a:rPr lang="en-US" altLang="en-US" sz="1200"/>
              <a:pPr/>
              <a:t>34</a:t>
            </a:fld>
            <a:endParaRPr lang="en-US" altLang="en-US" sz="1200"/>
          </a:p>
        </p:txBody>
      </p:sp>
      <p:sp>
        <p:nvSpPr>
          <p:cNvPr id="72710" name="Rectangle 2">
            <a:extLst>
              <a:ext uri="{FF2B5EF4-FFF2-40B4-BE49-F238E27FC236}">
                <a16:creationId xmlns:a16="http://schemas.microsoft.com/office/drawing/2014/main" id="{73FED7C6-9DC1-42AD-94EC-99A2AFB23640}"/>
              </a:ext>
            </a:extLst>
          </p:cNvPr>
          <p:cNvSpPr>
            <a:spLocks noChangeArrowheads="1" noTextEdit="1"/>
          </p:cNvSpPr>
          <p:nvPr>
            <p:ph type="sldImg"/>
          </p:nvPr>
        </p:nvSpPr>
        <p:spPr>
          <a:ln/>
        </p:spPr>
      </p:sp>
      <p:sp>
        <p:nvSpPr>
          <p:cNvPr id="72711" name="Rectangle 3">
            <a:extLst>
              <a:ext uri="{FF2B5EF4-FFF2-40B4-BE49-F238E27FC236}">
                <a16:creationId xmlns:a16="http://schemas.microsoft.com/office/drawing/2014/main" id="{1CC83189-6722-4B65-8D91-B5EB2EE43D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0F04835-983E-4A8C-948E-830E7C1B545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74755" name="Rectangle 3">
            <a:extLst>
              <a:ext uri="{FF2B5EF4-FFF2-40B4-BE49-F238E27FC236}">
                <a16:creationId xmlns:a16="http://schemas.microsoft.com/office/drawing/2014/main" id="{46189DDA-1DAE-41DD-B955-988BBDF669F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01ACB12-B056-4ED3-9F03-6462798CEA2E}" type="datetime1">
              <a:rPr lang="en-US" altLang="en-US" sz="1200" smtClean="0"/>
              <a:pPr/>
              <a:t>27-Aug-20</a:t>
            </a:fld>
            <a:endParaRPr lang="en-US" altLang="en-US" sz="1200"/>
          </a:p>
        </p:txBody>
      </p:sp>
      <p:sp>
        <p:nvSpPr>
          <p:cNvPr id="74756" name="Rectangle 6">
            <a:extLst>
              <a:ext uri="{FF2B5EF4-FFF2-40B4-BE49-F238E27FC236}">
                <a16:creationId xmlns:a16="http://schemas.microsoft.com/office/drawing/2014/main" id="{8715CD40-BF5B-4EE9-8CFC-5564A4A271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4757" name="Rectangle 7">
            <a:extLst>
              <a:ext uri="{FF2B5EF4-FFF2-40B4-BE49-F238E27FC236}">
                <a16:creationId xmlns:a16="http://schemas.microsoft.com/office/drawing/2014/main" id="{3CEC71EC-242B-4685-82CC-2623E20EE6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415282E-E088-4CD9-9C10-344515A00209}" type="slidenum">
              <a:rPr lang="en-US" altLang="en-US" sz="1200"/>
              <a:pPr/>
              <a:t>35</a:t>
            </a:fld>
            <a:endParaRPr lang="en-US" altLang="en-US" sz="1200"/>
          </a:p>
        </p:txBody>
      </p:sp>
      <p:sp>
        <p:nvSpPr>
          <p:cNvPr id="74758" name="Rectangle 2">
            <a:extLst>
              <a:ext uri="{FF2B5EF4-FFF2-40B4-BE49-F238E27FC236}">
                <a16:creationId xmlns:a16="http://schemas.microsoft.com/office/drawing/2014/main" id="{6480AC8F-B912-4EE8-B178-1AD7070C78B7}"/>
              </a:ext>
            </a:extLst>
          </p:cNvPr>
          <p:cNvSpPr>
            <a:spLocks noChangeArrowheads="1" noTextEdit="1"/>
          </p:cNvSpPr>
          <p:nvPr>
            <p:ph type="sldImg"/>
          </p:nvPr>
        </p:nvSpPr>
        <p:spPr>
          <a:ln/>
        </p:spPr>
      </p:sp>
      <p:sp>
        <p:nvSpPr>
          <p:cNvPr id="74759" name="Rectangle 3">
            <a:extLst>
              <a:ext uri="{FF2B5EF4-FFF2-40B4-BE49-F238E27FC236}">
                <a16:creationId xmlns:a16="http://schemas.microsoft.com/office/drawing/2014/main" id="{EFF8247E-6A57-4E91-9325-7EB0991387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7CFC6DB-2763-4083-957B-CDDCCD40690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76803" name="Rectangle 3">
            <a:extLst>
              <a:ext uri="{FF2B5EF4-FFF2-40B4-BE49-F238E27FC236}">
                <a16:creationId xmlns:a16="http://schemas.microsoft.com/office/drawing/2014/main" id="{62464CED-8F18-4E61-ABD8-2A37AB3AAD1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AC13CEB8-7D40-4ACB-BD5D-2A9178577916}" type="datetime1">
              <a:rPr lang="en-US" altLang="en-US" sz="1200" smtClean="0"/>
              <a:pPr/>
              <a:t>27-Aug-20</a:t>
            </a:fld>
            <a:endParaRPr lang="en-US" altLang="en-US" sz="1200"/>
          </a:p>
        </p:txBody>
      </p:sp>
      <p:sp>
        <p:nvSpPr>
          <p:cNvPr id="76804" name="Rectangle 6">
            <a:extLst>
              <a:ext uri="{FF2B5EF4-FFF2-40B4-BE49-F238E27FC236}">
                <a16:creationId xmlns:a16="http://schemas.microsoft.com/office/drawing/2014/main" id="{FDAC2DC4-121A-4567-992F-0DFF8A06DA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6805" name="Rectangle 7">
            <a:extLst>
              <a:ext uri="{FF2B5EF4-FFF2-40B4-BE49-F238E27FC236}">
                <a16:creationId xmlns:a16="http://schemas.microsoft.com/office/drawing/2014/main" id="{D3DFA94B-6B52-44F3-A6C5-C60087824C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76D06FE-E0DF-4CD0-976E-9DA45A7150BB}" type="slidenum">
              <a:rPr lang="en-US" altLang="en-US" sz="1200"/>
              <a:pPr/>
              <a:t>36</a:t>
            </a:fld>
            <a:endParaRPr lang="en-US" altLang="en-US" sz="1200"/>
          </a:p>
        </p:txBody>
      </p:sp>
      <p:sp>
        <p:nvSpPr>
          <p:cNvPr id="76806" name="Rectangle 2">
            <a:extLst>
              <a:ext uri="{FF2B5EF4-FFF2-40B4-BE49-F238E27FC236}">
                <a16:creationId xmlns:a16="http://schemas.microsoft.com/office/drawing/2014/main" id="{62C5CBE0-8E05-4CA0-91A5-47EB1EBA3EC3}"/>
              </a:ext>
            </a:extLst>
          </p:cNvPr>
          <p:cNvSpPr>
            <a:spLocks noChangeArrowheads="1" noTextEdit="1"/>
          </p:cNvSpPr>
          <p:nvPr>
            <p:ph type="sldImg"/>
          </p:nvPr>
        </p:nvSpPr>
        <p:spPr>
          <a:ln/>
        </p:spPr>
      </p:sp>
      <p:sp>
        <p:nvSpPr>
          <p:cNvPr id="76807" name="Rectangle 3">
            <a:extLst>
              <a:ext uri="{FF2B5EF4-FFF2-40B4-BE49-F238E27FC236}">
                <a16:creationId xmlns:a16="http://schemas.microsoft.com/office/drawing/2014/main" id="{30BDC76A-2B6F-497D-8058-247501A068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003A4AA-B6A0-43F9-861B-86BED2F589E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78851" name="Rectangle 3">
            <a:extLst>
              <a:ext uri="{FF2B5EF4-FFF2-40B4-BE49-F238E27FC236}">
                <a16:creationId xmlns:a16="http://schemas.microsoft.com/office/drawing/2014/main" id="{C829D774-4036-4554-9F7B-1740747E173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BE48C7D-3137-4DE3-8D19-FEDDCE0DD459}" type="datetime1">
              <a:rPr lang="en-US" altLang="en-US" sz="1200" smtClean="0"/>
              <a:pPr/>
              <a:t>27-Aug-20</a:t>
            </a:fld>
            <a:endParaRPr lang="en-US" altLang="en-US" sz="1200"/>
          </a:p>
        </p:txBody>
      </p:sp>
      <p:sp>
        <p:nvSpPr>
          <p:cNvPr id="78852" name="Rectangle 6">
            <a:extLst>
              <a:ext uri="{FF2B5EF4-FFF2-40B4-BE49-F238E27FC236}">
                <a16:creationId xmlns:a16="http://schemas.microsoft.com/office/drawing/2014/main" id="{495BD5E7-8D49-490D-BF88-F8AAC0BB5D4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8853" name="Rectangle 7">
            <a:extLst>
              <a:ext uri="{FF2B5EF4-FFF2-40B4-BE49-F238E27FC236}">
                <a16:creationId xmlns:a16="http://schemas.microsoft.com/office/drawing/2014/main" id="{7633F12C-3DF2-445C-B6AA-1231F571F5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B05FB4B-C2A9-4B75-B70C-EE37C1A41471}" type="slidenum">
              <a:rPr lang="en-US" altLang="en-US" sz="1200"/>
              <a:pPr/>
              <a:t>37</a:t>
            </a:fld>
            <a:endParaRPr lang="en-US" altLang="en-US" sz="1200"/>
          </a:p>
        </p:txBody>
      </p:sp>
      <p:sp>
        <p:nvSpPr>
          <p:cNvPr id="78854" name="Rectangle 2">
            <a:extLst>
              <a:ext uri="{FF2B5EF4-FFF2-40B4-BE49-F238E27FC236}">
                <a16:creationId xmlns:a16="http://schemas.microsoft.com/office/drawing/2014/main" id="{575C4BBF-1DF1-47E3-858F-C94E20EEB2A4}"/>
              </a:ext>
            </a:extLst>
          </p:cNvPr>
          <p:cNvSpPr>
            <a:spLocks noChangeArrowheads="1" noTextEdit="1"/>
          </p:cNvSpPr>
          <p:nvPr>
            <p:ph type="sldImg"/>
          </p:nvPr>
        </p:nvSpPr>
        <p:spPr>
          <a:ln/>
        </p:spPr>
      </p:sp>
      <p:sp>
        <p:nvSpPr>
          <p:cNvPr id="78855" name="Rectangle 3">
            <a:extLst>
              <a:ext uri="{FF2B5EF4-FFF2-40B4-BE49-F238E27FC236}">
                <a16:creationId xmlns:a16="http://schemas.microsoft.com/office/drawing/2014/main" id="{4D3B78B1-5243-4286-9EE0-F7B8FF236C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FA6A123-AF13-4E62-B69A-45E63C99FDE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80899" name="Rectangle 3">
            <a:extLst>
              <a:ext uri="{FF2B5EF4-FFF2-40B4-BE49-F238E27FC236}">
                <a16:creationId xmlns:a16="http://schemas.microsoft.com/office/drawing/2014/main" id="{0539AF40-8894-4ED2-978B-249EB9FF3BE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4735F22-B424-4B3E-96F0-4119103BC753}" type="datetime1">
              <a:rPr lang="en-US" altLang="en-US" sz="1200" smtClean="0"/>
              <a:pPr/>
              <a:t>27-Aug-20</a:t>
            </a:fld>
            <a:endParaRPr lang="en-US" altLang="en-US" sz="1200"/>
          </a:p>
        </p:txBody>
      </p:sp>
      <p:sp>
        <p:nvSpPr>
          <p:cNvPr id="80900" name="Rectangle 6">
            <a:extLst>
              <a:ext uri="{FF2B5EF4-FFF2-40B4-BE49-F238E27FC236}">
                <a16:creationId xmlns:a16="http://schemas.microsoft.com/office/drawing/2014/main" id="{AF8062D5-C549-4891-BEE6-B6D3D3A04BC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0901" name="Rectangle 7">
            <a:extLst>
              <a:ext uri="{FF2B5EF4-FFF2-40B4-BE49-F238E27FC236}">
                <a16:creationId xmlns:a16="http://schemas.microsoft.com/office/drawing/2014/main" id="{0495259B-0CD7-4414-B5D6-614D7592C8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6290873-AB19-4224-88E2-EC5D7B10243D}" type="slidenum">
              <a:rPr lang="en-US" altLang="en-US" sz="1200"/>
              <a:pPr/>
              <a:t>38</a:t>
            </a:fld>
            <a:endParaRPr lang="en-US" altLang="en-US" sz="1200"/>
          </a:p>
        </p:txBody>
      </p:sp>
      <p:sp>
        <p:nvSpPr>
          <p:cNvPr id="80902" name="Rectangle 2">
            <a:extLst>
              <a:ext uri="{FF2B5EF4-FFF2-40B4-BE49-F238E27FC236}">
                <a16:creationId xmlns:a16="http://schemas.microsoft.com/office/drawing/2014/main" id="{C310EFDE-2471-4984-A434-3D43768FF8B9}"/>
              </a:ext>
            </a:extLst>
          </p:cNvPr>
          <p:cNvSpPr>
            <a:spLocks noChangeArrowheads="1" noTextEdit="1"/>
          </p:cNvSpPr>
          <p:nvPr>
            <p:ph type="sldImg"/>
          </p:nvPr>
        </p:nvSpPr>
        <p:spPr>
          <a:ln/>
        </p:spPr>
      </p:sp>
      <p:sp>
        <p:nvSpPr>
          <p:cNvPr id="80903" name="Rectangle 3">
            <a:extLst>
              <a:ext uri="{FF2B5EF4-FFF2-40B4-BE49-F238E27FC236}">
                <a16:creationId xmlns:a16="http://schemas.microsoft.com/office/drawing/2014/main" id="{E9640A23-62C5-4B3B-A91E-5FA9B44B76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2F3DDFC-4F82-4D73-9B91-5D3CF89C4B5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82947" name="Rectangle 3">
            <a:extLst>
              <a:ext uri="{FF2B5EF4-FFF2-40B4-BE49-F238E27FC236}">
                <a16:creationId xmlns:a16="http://schemas.microsoft.com/office/drawing/2014/main" id="{FD496FD8-DC25-4EFC-987D-0847E929F3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614AEDA-309F-4D69-83CC-0A3345EB4809}" type="datetime1">
              <a:rPr lang="en-US" altLang="en-US" sz="1200" smtClean="0"/>
              <a:pPr/>
              <a:t>27-Aug-20</a:t>
            </a:fld>
            <a:endParaRPr lang="en-US" altLang="en-US" sz="1200"/>
          </a:p>
        </p:txBody>
      </p:sp>
      <p:sp>
        <p:nvSpPr>
          <p:cNvPr id="82948" name="Rectangle 6">
            <a:extLst>
              <a:ext uri="{FF2B5EF4-FFF2-40B4-BE49-F238E27FC236}">
                <a16:creationId xmlns:a16="http://schemas.microsoft.com/office/drawing/2014/main" id="{32958A70-0781-41F2-B1AF-567197C2D5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2949" name="Rectangle 7">
            <a:extLst>
              <a:ext uri="{FF2B5EF4-FFF2-40B4-BE49-F238E27FC236}">
                <a16:creationId xmlns:a16="http://schemas.microsoft.com/office/drawing/2014/main" id="{4C1147DC-A049-46A7-945B-63AA11D710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697A72E-2645-40E5-83F6-AA15651C1EAF}" type="slidenum">
              <a:rPr lang="en-US" altLang="en-US" sz="1200"/>
              <a:pPr/>
              <a:t>39</a:t>
            </a:fld>
            <a:endParaRPr lang="en-US" altLang="en-US" sz="1200"/>
          </a:p>
        </p:txBody>
      </p:sp>
      <p:sp>
        <p:nvSpPr>
          <p:cNvPr id="82950" name="Rectangle 2">
            <a:extLst>
              <a:ext uri="{FF2B5EF4-FFF2-40B4-BE49-F238E27FC236}">
                <a16:creationId xmlns:a16="http://schemas.microsoft.com/office/drawing/2014/main" id="{AEEEC094-9F20-4FF6-887D-35E7319E29C1}"/>
              </a:ext>
            </a:extLst>
          </p:cNvPr>
          <p:cNvSpPr>
            <a:spLocks noChangeArrowheads="1" noTextEdit="1"/>
          </p:cNvSpPr>
          <p:nvPr>
            <p:ph type="sldImg"/>
          </p:nvPr>
        </p:nvSpPr>
        <p:spPr>
          <a:ln/>
        </p:spPr>
      </p:sp>
      <p:sp>
        <p:nvSpPr>
          <p:cNvPr id="82951" name="Rectangle 3">
            <a:extLst>
              <a:ext uri="{FF2B5EF4-FFF2-40B4-BE49-F238E27FC236}">
                <a16:creationId xmlns:a16="http://schemas.microsoft.com/office/drawing/2014/main" id="{EDAA1582-02E6-47AE-BA0B-BE8D5E707C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A087D48-0E0A-4EE5-B01C-C7A547CF577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1267" name="Rectangle 3">
            <a:extLst>
              <a:ext uri="{FF2B5EF4-FFF2-40B4-BE49-F238E27FC236}">
                <a16:creationId xmlns:a16="http://schemas.microsoft.com/office/drawing/2014/main" id="{295F9341-D4F3-4965-9FE9-2912E6C614A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D364A33-E381-43BF-974C-E67D9B9CA969}" type="datetime1">
              <a:rPr lang="en-US" altLang="en-US" sz="1200" smtClean="0"/>
              <a:pPr/>
              <a:t>27-Aug-20</a:t>
            </a:fld>
            <a:endParaRPr lang="en-US" altLang="en-US" sz="1200"/>
          </a:p>
        </p:txBody>
      </p:sp>
      <p:sp>
        <p:nvSpPr>
          <p:cNvPr id="11268" name="Rectangle 6">
            <a:extLst>
              <a:ext uri="{FF2B5EF4-FFF2-40B4-BE49-F238E27FC236}">
                <a16:creationId xmlns:a16="http://schemas.microsoft.com/office/drawing/2014/main" id="{F6AA7880-330C-432A-975B-58F31DFA19D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269" name="Rectangle 7">
            <a:extLst>
              <a:ext uri="{FF2B5EF4-FFF2-40B4-BE49-F238E27FC236}">
                <a16:creationId xmlns:a16="http://schemas.microsoft.com/office/drawing/2014/main" id="{25F7BAA5-1BC2-4432-BD53-47CA372BF2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9A0B066-99A4-454D-A56B-2098A44C0DA2}" type="slidenum">
              <a:rPr lang="en-US" altLang="en-US" sz="1200"/>
              <a:pPr/>
              <a:t>4</a:t>
            </a:fld>
            <a:endParaRPr lang="en-US" altLang="en-US" sz="1200"/>
          </a:p>
        </p:txBody>
      </p:sp>
      <p:sp>
        <p:nvSpPr>
          <p:cNvPr id="11270" name="Rectangle 2">
            <a:extLst>
              <a:ext uri="{FF2B5EF4-FFF2-40B4-BE49-F238E27FC236}">
                <a16:creationId xmlns:a16="http://schemas.microsoft.com/office/drawing/2014/main" id="{5FDE9283-2A4D-43C5-A4EC-4EA5B992A8A0}"/>
              </a:ext>
            </a:extLst>
          </p:cNvPr>
          <p:cNvSpPr>
            <a:spLocks noChangeArrowheads="1" noTextEdit="1"/>
          </p:cNvSpPr>
          <p:nvPr>
            <p:ph type="sldImg"/>
          </p:nvPr>
        </p:nvSpPr>
        <p:spPr>
          <a:ln/>
        </p:spPr>
      </p:sp>
      <p:sp>
        <p:nvSpPr>
          <p:cNvPr id="11271" name="Rectangle 3">
            <a:extLst>
              <a:ext uri="{FF2B5EF4-FFF2-40B4-BE49-F238E27FC236}">
                <a16:creationId xmlns:a16="http://schemas.microsoft.com/office/drawing/2014/main" id="{49A7B1FB-29DE-4130-ABFE-262F05C838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904ADE-E117-4B7F-88DC-E510DA8BCB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84995" name="Rectangle 3">
            <a:extLst>
              <a:ext uri="{FF2B5EF4-FFF2-40B4-BE49-F238E27FC236}">
                <a16:creationId xmlns:a16="http://schemas.microsoft.com/office/drawing/2014/main" id="{F64B7164-E94E-40FC-9B20-56F45C7B23B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D4E1658-00C2-4B7B-89EE-065522C36BFF}" type="datetime1">
              <a:rPr lang="en-US" altLang="en-US" sz="1200" smtClean="0"/>
              <a:pPr/>
              <a:t>27-Aug-20</a:t>
            </a:fld>
            <a:endParaRPr lang="en-US" altLang="en-US" sz="1200"/>
          </a:p>
        </p:txBody>
      </p:sp>
      <p:sp>
        <p:nvSpPr>
          <p:cNvPr id="84996" name="Rectangle 6">
            <a:extLst>
              <a:ext uri="{FF2B5EF4-FFF2-40B4-BE49-F238E27FC236}">
                <a16:creationId xmlns:a16="http://schemas.microsoft.com/office/drawing/2014/main" id="{0C711EBC-F11C-4598-A349-ABB383D5473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4997" name="Rectangle 7">
            <a:extLst>
              <a:ext uri="{FF2B5EF4-FFF2-40B4-BE49-F238E27FC236}">
                <a16:creationId xmlns:a16="http://schemas.microsoft.com/office/drawing/2014/main" id="{9F30EEAA-0AFC-4418-B22B-70ED2C55D3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7B3D7E5-DA9F-4499-9072-AEC6491E52AE}" type="slidenum">
              <a:rPr lang="en-US" altLang="en-US" sz="1200"/>
              <a:pPr/>
              <a:t>40</a:t>
            </a:fld>
            <a:endParaRPr lang="en-US" altLang="en-US" sz="1200"/>
          </a:p>
        </p:txBody>
      </p:sp>
      <p:sp>
        <p:nvSpPr>
          <p:cNvPr id="84998" name="Rectangle 2">
            <a:extLst>
              <a:ext uri="{FF2B5EF4-FFF2-40B4-BE49-F238E27FC236}">
                <a16:creationId xmlns:a16="http://schemas.microsoft.com/office/drawing/2014/main" id="{1AAE669F-482C-46CD-88AB-529F7B10AE40}"/>
              </a:ext>
            </a:extLst>
          </p:cNvPr>
          <p:cNvSpPr>
            <a:spLocks noChangeArrowheads="1" noTextEdit="1"/>
          </p:cNvSpPr>
          <p:nvPr>
            <p:ph type="sldImg"/>
          </p:nvPr>
        </p:nvSpPr>
        <p:spPr>
          <a:ln/>
        </p:spPr>
      </p:sp>
      <p:sp>
        <p:nvSpPr>
          <p:cNvPr id="84999" name="Rectangle 3">
            <a:extLst>
              <a:ext uri="{FF2B5EF4-FFF2-40B4-BE49-F238E27FC236}">
                <a16:creationId xmlns:a16="http://schemas.microsoft.com/office/drawing/2014/main" id="{DFE6CEE9-97C2-47D1-96B9-8BF23C6D76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9604314-1D37-4007-A0E9-CDF5891E9EE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87043" name="Rectangle 3">
            <a:extLst>
              <a:ext uri="{FF2B5EF4-FFF2-40B4-BE49-F238E27FC236}">
                <a16:creationId xmlns:a16="http://schemas.microsoft.com/office/drawing/2014/main" id="{36E4AE18-FA43-46E4-AA36-8A33718EE4D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C62FEB3-2C1C-45DD-8B78-30B973BD9697}" type="datetime1">
              <a:rPr lang="en-US" altLang="en-US" sz="1200" smtClean="0"/>
              <a:pPr/>
              <a:t>27-Aug-20</a:t>
            </a:fld>
            <a:endParaRPr lang="en-US" altLang="en-US" sz="1200"/>
          </a:p>
        </p:txBody>
      </p:sp>
      <p:sp>
        <p:nvSpPr>
          <p:cNvPr id="87044" name="Rectangle 6">
            <a:extLst>
              <a:ext uri="{FF2B5EF4-FFF2-40B4-BE49-F238E27FC236}">
                <a16:creationId xmlns:a16="http://schemas.microsoft.com/office/drawing/2014/main" id="{90F41CF4-ABDC-4786-BD7B-0DA790C425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7045" name="Rectangle 7">
            <a:extLst>
              <a:ext uri="{FF2B5EF4-FFF2-40B4-BE49-F238E27FC236}">
                <a16:creationId xmlns:a16="http://schemas.microsoft.com/office/drawing/2014/main" id="{E833261C-BE25-41B4-B23C-B3CE621FB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774ED75-F481-4B88-B9FE-1065C11A7EF6}" type="slidenum">
              <a:rPr lang="en-US" altLang="en-US" sz="1200"/>
              <a:pPr/>
              <a:t>41</a:t>
            </a:fld>
            <a:endParaRPr lang="en-US" altLang="en-US" sz="1200"/>
          </a:p>
        </p:txBody>
      </p:sp>
      <p:sp>
        <p:nvSpPr>
          <p:cNvPr id="87046" name="Rectangle 2">
            <a:extLst>
              <a:ext uri="{FF2B5EF4-FFF2-40B4-BE49-F238E27FC236}">
                <a16:creationId xmlns:a16="http://schemas.microsoft.com/office/drawing/2014/main" id="{F8618C18-A850-468C-A1F2-48C8A6B7319F}"/>
              </a:ext>
            </a:extLst>
          </p:cNvPr>
          <p:cNvSpPr>
            <a:spLocks noChangeArrowheads="1" noTextEdit="1"/>
          </p:cNvSpPr>
          <p:nvPr>
            <p:ph type="sldImg"/>
          </p:nvPr>
        </p:nvSpPr>
        <p:spPr>
          <a:ln/>
        </p:spPr>
      </p:sp>
      <p:sp>
        <p:nvSpPr>
          <p:cNvPr id="87047" name="Rectangle 3">
            <a:extLst>
              <a:ext uri="{FF2B5EF4-FFF2-40B4-BE49-F238E27FC236}">
                <a16:creationId xmlns:a16="http://schemas.microsoft.com/office/drawing/2014/main" id="{EF81047F-A774-4C62-AEAD-10FECE59E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6A81FE3-47E0-463A-AAD0-0C3879F0A25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94211" name="Rectangle 3">
            <a:extLst>
              <a:ext uri="{FF2B5EF4-FFF2-40B4-BE49-F238E27FC236}">
                <a16:creationId xmlns:a16="http://schemas.microsoft.com/office/drawing/2014/main" id="{704FA5D5-6A48-42A8-90BE-33575E2DD4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13E40A8-3070-4F7B-B1DE-31C07B6D5E10}" type="datetime1">
              <a:rPr lang="en-US" altLang="en-US" sz="1200" smtClean="0"/>
              <a:pPr/>
              <a:t>27-Aug-20</a:t>
            </a:fld>
            <a:endParaRPr lang="en-US" altLang="en-US" sz="1200"/>
          </a:p>
        </p:txBody>
      </p:sp>
      <p:sp>
        <p:nvSpPr>
          <p:cNvPr id="94212" name="Rectangle 6">
            <a:extLst>
              <a:ext uri="{FF2B5EF4-FFF2-40B4-BE49-F238E27FC236}">
                <a16:creationId xmlns:a16="http://schemas.microsoft.com/office/drawing/2014/main" id="{6925CF3C-8DDF-4F38-8E0D-221B1AB5B6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4213" name="Rectangle 7">
            <a:extLst>
              <a:ext uri="{FF2B5EF4-FFF2-40B4-BE49-F238E27FC236}">
                <a16:creationId xmlns:a16="http://schemas.microsoft.com/office/drawing/2014/main" id="{66C6BE6D-5715-4123-AC51-DC86BC25A8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84DAB99-D74A-42AC-AE1D-3CA3356D906F}" type="slidenum">
              <a:rPr lang="en-US" altLang="en-US" sz="1200"/>
              <a:pPr/>
              <a:t>47</a:t>
            </a:fld>
            <a:endParaRPr lang="en-US" altLang="en-US" sz="1200"/>
          </a:p>
        </p:txBody>
      </p:sp>
      <p:sp>
        <p:nvSpPr>
          <p:cNvPr id="94214" name="Rectangle 2">
            <a:extLst>
              <a:ext uri="{FF2B5EF4-FFF2-40B4-BE49-F238E27FC236}">
                <a16:creationId xmlns:a16="http://schemas.microsoft.com/office/drawing/2014/main" id="{8F55E680-21D0-44E0-8C1C-4DF2B3252A94}"/>
              </a:ext>
            </a:extLst>
          </p:cNvPr>
          <p:cNvSpPr>
            <a:spLocks noChangeArrowheads="1" noTextEdit="1"/>
          </p:cNvSpPr>
          <p:nvPr>
            <p:ph type="sldImg"/>
          </p:nvPr>
        </p:nvSpPr>
        <p:spPr>
          <a:ln/>
        </p:spPr>
      </p:sp>
      <p:sp>
        <p:nvSpPr>
          <p:cNvPr id="94215" name="Rectangle 3">
            <a:extLst>
              <a:ext uri="{FF2B5EF4-FFF2-40B4-BE49-F238E27FC236}">
                <a16:creationId xmlns:a16="http://schemas.microsoft.com/office/drawing/2014/main" id="{ABF328B9-22B2-460D-AADA-080AC64958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7C96FA4-90B8-49A4-A7DE-A96144E51A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96259" name="Rectangle 3">
            <a:extLst>
              <a:ext uri="{FF2B5EF4-FFF2-40B4-BE49-F238E27FC236}">
                <a16:creationId xmlns:a16="http://schemas.microsoft.com/office/drawing/2014/main" id="{98AA44D5-B262-4BD2-AEC2-223B94E7F49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D727053-B48E-4B78-8573-F8BAA9B2B980}" type="datetime1">
              <a:rPr lang="en-US" altLang="en-US" sz="1200" smtClean="0"/>
              <a:pPr/>
              <a:t>27-Aug-20</a:t>
            </a:fld>
            <a:endParaRPr lang="en-US" altLang="en-US" sz="1200"/>
          </a:p>
        </p:txBody>
      </p:sp>
      <p:sp>
        <p:nvSpPr>
          <p:cNvPr id="96260" name="Rectangle 6">
            <a:extLst>
              <a:ext uri="{FF2B5EF4-FFF2-40B4-BE49-F238E27FC236}">
                <a16:creationId xmlns:a16="http://schemas.microsoft.com/office/drawing/2014/main" id="{42D271A4-3562-4B42-8C4E-2DD5970AE0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6261" name="Rectangle 7">
            <a:extLst>
              <a:ext uri="{FF2B5EF4-FFF2-40B4-BE49-F238E27FC236}">
                <a16:creationId xmlns:a16="http://schemas.microsoft.com/office/drawing/2014/main" id="{BBFD6BB8-733A-4E7C-82FB-EE1733DA17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901F373D-E485-4588-8BD5-38A4BC0F3B5A}" type="slidenum">
              <a:rPr lang="en-US" altLang="en-US" sz="1200"/>
              <a:pPr/>
              <a:t>48</a:t>
            </a:fld>
            <a:endParaRPr lang="en-US" altLang="en-US" sz="1200"/>
          </a:p>
        </p:txBody>
      </p:sp>
      <p:sp>
        <p:nvSpPr>
          <p:cNvPr id="96262" name="Rectangle 2">
            <a:extLst>
              <a:ext uri="{FF2B5EF4-FFF2-40B4-BE49-F238E27FC236}">
                <a16:creationId xmlns:a16="http://schemas.microsoft.com/office/drawing/2014/main" id="{F2B0DBBD-7662-4A84-ADF5-995EEB56C529}"/>
              </a:ext>
            </a:extLst>
          </p:cNvPr>
          <p:cNvSpPr>
            <a:spLocks noChangeArrowheads="1" noTextEdit="1"/>
          </p:cNvSpPr>
          <p:nvPr>
            <p:ph type="sldImg"/>
          </p:nvPr>
        </p:nvSpPr>
        <p:spPr>
          <a:ln/>
        </p:spPr>
      </p:sp>
      <p:sp>
        <p:nvSpPr>
          <p:cNvPr id="96263" name="Rectangle 3">
            <a:extLst>
              <a:ext uri="{FF2B5EF4-FFF2-40B4-BE49-F238E27FC236}">
                <a16:creationId xmlns:a16="http://schemas.microsoft.com/office/drawing/2014/main" id="{8A6C42E4-B400-4842-AD4B-642B0831CC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6B452CD-7691-4C71-9770-2FBD5F5685B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98307" name="Rectangle 3">
            <a:extLst>
              <a:ext uri="{FF2B5EF4-FFF2-40B4-BE49-F238E27FC236}">
                <a16:creationId xmlns:a16="http://schemas.microsoft.com/office/drawing/2014/main" id="{79E09E84-A33A-40C8-ACB7-771C5EEA8D7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8687E18-85AA-4366-BB27-5C09083A0981}" type="datetime1">
              <a:rPr lang="en-US" altLang="en-US" sz="1200" smtClean="0"/>
              <a:pPr/>
              <a:t>27-Aug-20</a:t>
            </a:fld>
            <a:endParaRPr lang="en-US" altLang="en-US" sz="1200"/>
          </a:p>
        </p:txBody>
      </p:sp>
      <p:sp>
        <p:nvSpPr>
          <p:cNvPr id="98308" name="Rectangle 6">
            <a:extLst>
              <a:ext uri="{FF2B5EF4-FFF2-40B4-BE49-F238E27FC236}">
                <a16:creationId xmlns:a16="http://schemas.microsoft.com/office/drawing/2014/main" id="{67FED35A-9C60-4689-A252-EF479666E37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8309" name="Rectangle 7">
            <a:extLst>
              <a:ext uri="{FF2B5EF4-FFF2-40B4-BE49-F238E27FC236}">
                <a16:creationId xmlns:a16="http://schemas.microsoft.com/office/drawing/2014/main" id="{68A73AEA-24FD-46F8-9918-A8D7F4AA0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7C85CC1-DEB1-44FB-BCD2-434B0DC7B22C}" type="slidenum">
              <a:rPr lang="en-US" altLang="en-US" sz="1200"/>
              <a:pPr/>
              <a:t>49</a:t>
            </a:fld>
            <a:endParaRPr lang="en-US" altLang="en-US" sz="1200"/>
          </a:p>
        </p:txBody>
      </p:sp>
      <p:sp>
        <p:nvSpPr>
          <p:cNvPr id="98310" name="Rectangle 2">
            <a:extLst>
              <a:ext uri="{FF2B5EF4-FFF2-40B4-BE49-F238E27FC236}">
                <a16:creationId xmlns:a16="http://schemas.microsoft.com/office/drawing/2014/main" id="{132C7996-C48A-4289-AE5D-015F8BDEA90D}"/>
              </a:ext>
            </a:extLst>
          </p:cNvPr>
          <p:cNvSpPr>
            <a:spLocks noChangeArrowheads="1" noTextEdit="1"/>
          </p:cNvSpPr>
          <p:nvPr>
            <p:ph type="sldImg"/>
          </p:nvPr>
        </p:nvSpPr>
        <p:spPr>
          <a:ln/>
        </p:spPr>
      </p:sp>
      <p:sp>
        <p:nvSpPr>
          <p:cNvPr id="98311" name="Rectangle 3">
            <a:extLst>
              <a:ext uri="{FF2B5EF4-FFF2-40B4-BE49-F238E27FC236}">
                <a16:creationId xmlns:a16="http://schemas.microsoft.com/office/drawing/2014/main" id="{CD6DD01F-693B-406C-A866-46BD353098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FDA7900-4137-4508-A387-EBB8A7AEA98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00355" name="Rectangle 3">
            <a:extLst>
              <a:ext uri="{FF2B5EF4-FFF2-40B4-BE49-F238E27FC236}">
                <a16:creationId xmlns:a16="http://schemas.microsoft.com/office/drawing/2014/main" id="{833FEB24-6FA9-4D0A-A331-F9BBCB6AF7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4CA6A9A-C14B-41B0-9B58-7DE33EA9237D}" type="datetime1">
              <a:rPr lang="en-US" altLang="en-US" sz="1200" smtClean="0"/>
              <a:pPr/>
              <a:t>27-Aug-20</a:t>
            </a:fld>
            <a:endParaRPr lang="en-US" altLang="en-US" sz="1200"/>
          </a:p>
        </p:txBody>
      </p:sp>
      <p:sp>
        <p:nvSpPr>
          <p:cNvPr id="100356" name="Rectangle 6">
            <a:extLst>
              <a:ext uri="{FF2B5EF4-FFF2-40B4-BE49-F238E27FC236}">
                <a16:creationId xmlns:a16="http://schemas.microsoft.com/office/drawing/2014/main" id="{3D822532-9055-4839-9EB5-FDE936E7B1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0357" name="Rectangle 7">
            <a:extLst>
              <a:ext uri="{FF2B5EF4-FFF2-40B4-BE49-F238E27FC236}">
                <a16:creationId xmlns:a16="http://schemas.microsoft.com/office/drawing/2014/main" id="{A7559347-F2A8-4096-8C4C-51959C8C60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F073219-BA19-4E16-A6B3-4252257CA3BB}" type="slidenum">
              <a:rPr lang="en-US" altLang="en-US" sz="1200"/>
              <a:pPr/>
              <a:t>50</a:t>
            </a:fld>
            <a:endParaRPr lang="en-US" altLang="en-US" sz="1200"/>
          </a:p>
        </p:txBody>
      </p:sp>
      <p:sp>
        <p:nvSpPr>
          <p:cNvPr id="100358" name="Rectangle 2">
            <a:extLst>
              <a:ext uri="{FF2B5EF4-FFF2-40B4-BE49-F238E27FC236}">
                <a16:creationId xmlns:a16="http://schemas.microsoft.com/office/drawing/2014/main" id="{8A66BC44-F336-4909-892B-C80ACA1FD54F}"/>
              </a:ext>
            </a:extLst>
          </p:cNvPr>
          <p:cNvSpPr>
            <a:spLocks noChangeArrowheads="1" noTextEdit="1"/>
          </p:cNvSpPr>
          <p:nvPr>
            <p:ph type="sldImg"/>
          </p:nvPr>
        </p:nvSpPr>
        <p:spPr>
          <a:ln/>
        </p:spPr>
      </p:sp>
      <p:sp>
        <p:nvSpPr>
          <p:cNvPr id="100359" name="Rectangle 3">
            <a:extLst>
              <a:ext uri="{FF2B5EF4-FFF2-40B4-BE49-F238E27FC236}">
                <a16:creationId xmlns:a16="http://schemas.microsoft.com/office/drawing/2014/main" id="{3CAE99C0-8F72-4564-B892-78E05DA724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t>A note on pronunciation:  The guy’s name is Austrian.  The o with the double dot over it is called an “o umlaut.”  It is also sometimes written “oe” in languages without umlauts, thus, “Goedel” is also a correct way to write his name in English.  An o umlaut is pronounced something between “uh” and “ur”.  So, “Goedel” is pronounced something like “girdle.”</a:t>
            </a:r>
          </a:p>
          <a:p>
            <a:r>
              <a:rPr lang="en-US" altLang="en-US" sz="1000"/>
              <a:t>         One way of saying Godel’s theorem is that there are infinitely many finite mathematical statements that are true, but that are not provable from earlier statements by any finite argument following a fixed set of logical inference rules.  Thus, the only way to really expand the scope of mathematics is to make </a:t>
            </a:r>
            <a:r>
              <a:rPr lang="en-US" altLang="en-US" sz="1000" i="1"/>
              <a:t>guesses</a:t>
            </a:r>
            <a:r>
              <a:rPr lang="en-US" altLang="en-US" sz="1000"/>
              <a:t> (through intuition or inspiration) about additional statements being true (or equivalently, additional inference rules being valid).  When one makes such guesses, since they have not been proven, one should always keep in mind the possibility that they may be false (inconsistent with earlier statements), and thus may eventually be disproven.  Thus, in general, we can never really know whether a given mathematical system we are using is really logically self-consistent.  (Except for some very simple systems of limited power can be proven to be consistent.)  Later, we will see that the mathematical world was badly shaken up when it was discovered that the simple form of </a:t>
            </a:r>
            <a:r>
              <a:rPr lang="en-US" altLang="en-US" sz="1000" i="1"/>
              <a:t>set theory</a:t>
            </a:r>
            <a:r>
              <a:rPr lang="en-US" altLang="en-US" sz="1000"/>
              <a:t> that everyone had been using was actually logically inconsistent!  To restore consistency, the theory had to be modified, and the new set theory is self-consistent, as far as anyone knows.</a:t>
            </a:r>
          </a:p>
          <a:p>
            <a:r>
              <a:rPr lang="en-US" altLang="en-US" sz="1000"/>
              <a:t>         Goedel was also a close colleague and friend of Albert Einstein, and he discovered (among other things) that Einstein’s theory of General Relativity (the modern theory of gravity) had some theoretical solutions in which time travel into the past was possible!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9708091A-2AFB-45E1-BBF6-8716BDE3B4F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02403" name="Rectangle 3">
            <a:extLst>
              <a:ext uri="{FF2B5EF4-FFF2-40B4-BE49-F238E27FC236}">
                <a16:creationId xmlns:a16="http://schemas.microsoft.com/office/drawing/2014/main" id="{C659C4BC-8583-44F5-A021-D888C218D4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7AC4328-C6C1-41D8-8FC2-56028E6B1915}" type="datetime1">
              <a:rPr lang="en-US" altLang="en-US" sz="1200" smtClean="0"/>
              <a:pPr/>
              <a:t>27-Aug-20</a:t>
            </a:fld>
            <a:endParaRPr lang="en-US" altLang="en-US" sz="1200"/>
          </a:p>
        </p:txBody>
      </p:sp>
      <p:sp>
        <p:nvSpPr>
          <p:cNvPr id="102404" name="Rectangle 6">
            <a:extLst>
              <a:ext uri="{FF2B5EF4-FFF2-40B4-BE49-F238E27FC236}">
                <a16:creationId xmlns:a16="http://schemas.microsoft.com/office/drawing/2014/main" id="{42CC4749-967E-4700-8997-159421E4094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2405" name="Rectangle 7">
            <a:extLst>
              <a:ext uri="{FF2B5EF4-FFF2-40B4-BE49-F238E27FC236}">
                <a16:creationId xmlns:a16="http://schemas.microsoft.com/office/drawing/2014/main" id="{4CC807D6-A097-4B13-995E-A4E16B2B7A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14B7324-4FD2-4CD9-8652-A329C4A5EF0F}" type="slidenum">
              <a:rPr lang="en-US" altLang="en-US" sz="1200"/>
              <a:pPr/>
              <a:t>51</a:t>
            </a:fld>
            <a:endParaRPr lang="en-US" altLang="en-US" sz="1200"/>
          </a:p>
        </p:txBody>
      </p:sp>
      <p:sp>
        <p:nvSpPr>
          <p:cNvPr id="102406" name="Rectangle 2">
            <a:extLst>
              <a:ext uri="{FF2B5EF4-FFF2-40B4-BE49-F238E27FC236}">
                <a16:creationId xmlns:a16="http://schemas.microsoft.com/office/drawing/2014/main" id="{FF8F9966-42CE-474D-9115-4EBB666BAC67}"/>
              </a:ext>
            </a:extLst>
          </p:cNvPr>
          <p:cNvSpPr>
            <a:spLocks noChangeArrowheads="1" noTextEdit="1"/>
          </p:cNvSpPr>
          <p:nvPr>
            <p:ph type="sldImg"/>
          </p:nvPr>
        </p:nvSpPr>
        <p:spPr>
          <a:ln/>
        </p:spPr>
      </p:sp>
      <p:sp>
        <p:nvSpPr>
          <p:cNvPr id="102407" name="Rectangle 3">
            <a:extLst>
              <a:ext uri="{FF2B5EF4-FFF2-40B4-BE49-F238E27FC236}">
                <a16:creationId xmlns:a16="http://schemas.microsoft.com/office/drawing/2014/main" id="{DE8CE081-B993-4322-829C-718125D8B6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7778AC2-40B7-4BA8-B2D2-45583728F0B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04451" name="Rectangle 3">
            <a:extLst>
              <a:ext uri="{FF2B5EF4-FFF2-40B4-BE49-F238E27FC236}">
                <a16:creationId xmlns:a16="http://schemas.microsoft.com/office/drawing/2014/main" id="{7938AB4E-0157-4995-9D1C-7938BD8DE6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125D082-F9C1-4C38-85F7-53242BE4C733}" type="datetime1">
              <a:rPr lang="en-US" altLang="en-US" sz="1200" smtClean="0"/>
              <a:pPr/>
              <a:t>27-Aug-20</a:t>
            </a:fld>
            <a:endParaRPr lang="en-US" altLang="en-US" sz="1200"/>
          </a:p>
        </p:txBody>
      </p:sp>
      <p:sp>
        <p:nvSpPr>
          <p:cNvPr id="104452" name="Rectangle 6">
            <a:extLst>
              <a:ext uri="{FF2B5EF4-FFF2-40B4-BE49-F238E27FC236}">
                <a16:creationId xmlns:a16="http://schemas.microsoft.com/office/drawing/2014/main" id="{76931A92-D5D2-4971-8C84-36C16D4312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4453" name="Rectangle 7">
            <a:extLst>
              <a:ext uri="{FF2B5EF4-FFF2-40B4-BE49-F238E27FC236}">
                <a16:creationId xmlns:a16="http://schemas.microsoft.com/office/drawing/2014/main" id="{B7B74886-65CE-4305-B901-52D626BF8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D073125-8355-4BE2-A8A4-F46BFA6DAE58}" type="slidenum">
              <a:rPr lang="en-US" altLang="en-US" sz="1200"/>
              <a:pPr/>
              <a:t>52</a:t>
            </a:fld>
            <a:endParaRPr lang="en-US" altLang="en-US" sz="1200"/>
          </a:p>
        </p:txBody>
      </p:sp>
      <p:sp>
        <p:nvSpPr>
          <p:cNvPr id="104454" name="Rectangle 2">
            <a:extLst>
              <a:ext uri="{FF2B5EF4-FFF2-40B4-BE49-F238E27FC236}">
                <a16:creationId xmlns:a16="http://schemas.microsoft.com/office/drawing/2014/main" id="{93DC801F-EF77-48AB-BDCE-4EC858F6F9B9}"/>
              </a:ext>
            </a:extLst>
          </p:cNvPr>
          <p:cNvSpPr>
            <a:spLocks noChangeArrowheads="1" noTextEdit="1"/>
          </p:cNvSpPr>
          <p:nvPr>
            <p:ph type="sldImg"/>
          </p:nvPr>
        </p:nvSpPr>
        <p:spPr>
          <a:ln/>
        </p:spPr>
      </p:sp>
      <p:sp>
        <p:nvSpPr>
          <p:cNvPr id="104455" name="Rectangle 3">
            <a:extLst>
              <a:ext uri="{FF2B5EF4-FFF2-40B4-BE49-F238E27FC236}">
                <a16:creationId xmlns:a16="http://schemas.microsoft.com/office/drawing/2014/main" id="{B13EFCE7-9A2D-45A9-8E1C-9BF934F560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46DABEC-3BF8-4F36-A286-C47DAA7FB33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06499" name="Rectangle 3">
            <a:extLst>
              <a:ext uri="{FF2B5EF4-FFF2-40B4-BE49-F238E27FC236}">
                <a16:creationId xmlns:a16="http://schemas.microsoft.com/office/drawing/2014/main" id="{D20873C5-F9D6-4BF5-B65B-AECAAC31BA7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1C52535-9A23-4B70-9A94-1E25AAAC6ECF}" type="datetime1">
              <a:rPr lang="en-US" altLang="en-US" sz="1200" smtClean="0"/>
              <a:pPr/>
              <a:t>27-Aug-20</a:t>
            </a:fld>
            <a:endParaRPr lang="en-US" altLang="en-US" sz="1200"/>
          </a:p>
        </p:txBody>
      </p:sp>
      <p:sp>
        <p:nvSpPr>
          <p:cNvPr id="106500" name="Rectangle 6">
            <a:extLst>
              <a:ext uri="{FF2B5EF4-FFF2-40B4-BE49-F238E27FC236}">
                <a16:creationId xmlns:a16="http://schemas.microsoft.com/office/drawing/2014/main" id="{235DF47E-9649-4501-8B36-9B60EC41FD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6501" name="Rectangle 7">
            <a:extLst>
              <a:ext uri="{FF2B5EF4-FFF2-40B4-BE49-F238E27FC236}">
                <a16:creationId xmlns:a16="http://schemas.microsoft.com/office/drawing/2014/main" id="{EB3EF950-43BA-4CE9-B9FC-FE90FBE7A8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620105A-B27D-46B2-8678-C2812EA35406}" type="slidenum">
              <a:rPr lang="en-US" altLang="en-US" sz="1200"/>
              <a:pPr/>
              <a:t>53</a:t>
            </a:fld>
            <a:endParaRPr lang="en-US" altLang="en-US" sz="1200"/>
          </a:p>
        </p:txBody>
      </p:sp>
      <p:sp>
        <p:nvSpPr>
          <p:cNvPr id="106502" name="Rectangle 2">
            <a:extLst>
              <a:ext uri="{FF2B5EF4-FFF2-40B4-BE49-F238E27FC236}">
                <a16:creationId xmlns:a16="http://schemas.microsoft.com/office/drawing/2014/main" id="{51E79101-EFA5-4A33-9BB6-781E79FB1533}"/>
              </a:ext>
            </a:extLst>
          </p:cNvPr>
          <p:cNvSpPr>
            <a:spLocks noChangeArrowheads="1" noTextEdit="1"/>
          </p:cNvSpPr>
          <p:nvPr>
            <p:ph type="sldImg"/>
          </p:nvPr>
        </p:nvSpPr>
        <p:spPr>
          <a:ln/>
        </p:spPr>
      </p:sp>
      <p:sp>
        <p:nvSpPr>
          <p:cNvPr id="106503" name="Rectangle 3">
            <a:extLst>
              <a:ext uri="{FF2B5EF4-FFF2-40B4-BE49-F238E27FC236}">
                <a16:creationId xmlns:a16="http://schemas.microsoft.com/office/drawing/2014/main" id="{BE636DC6-5D2A-403C-AE44-94CD71A18F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6A8408C3-DDB1-44AF-9E98-39CA5ADFAC5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08547" name="Rectangle 3">
            <a:extLst>
              <a:ext uri="{FF2B5EF4-FFF2-40B4-BE49-F238E27FC236}">
                <a16:creationId xmlns:a16="http://schemas.microsoft.com/office/drawing/2014/main" id="{ED67343B-29E8-450D-9B90-F07A443EE02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7CE25BF1-0CED-411A-90B9-447F1B91EE6A}" type="datetime1">
              <a:rPr lang="en-US" altLang="en-US" sz="1200" smtClean="0"/>
              <a:pPr/>
              <a:t>27-Aug-20</a:t>
            </a:fld>
            <a:endParaRPr lang="en-US" altLang="en-US" sz="1200"/>
          </a:p>
        </p:txBody>
      </p:sp>
      <p:sp>
        <p:nvSpPr>
          <p:cNvPr id="108548" name="Rectangle 6">
            <a:extLst>
              <a:ext uri="{FF2B5EF4-FFF2-40B4-BE49-F238E27FC236}">
                <a16:creationId xmlns:a16="http://schemas.microsoft.com/office/drawing/2014/main" id="{64167083-6894-44D0-88A7-681AF21097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8549" name="Rectangle 7">
            <a:extLst>
              <a:ext uri="{FF2B5EF4-FFF2-40B4-BE49-F238E27FC236}">
                <a16:creationId xmlns:a16="http://schemas.microsoft.com/office/drawing/2014/main" id="{6ECC784A-E0E6-4D91-8413-8D403FF0A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743FAD0-294C-42A8-978F-85FAF9295834}" type="slidenum">
              <a:rPr lang="en-US" altLang="en-US" sz="1200"/>
              <a:pPr/>
              <a:t>54</a:t>
            </a:fld>
            <a:endParaRPr lang="en-US" altLang="en-US" sz="1200"/>
          </a:p>
        </p:txBody>
      </p:sp>
      <p:sp>
        <p:nvSpPr>
          <p:cNvPr id="108550" name="Rectangle 2">
            <a:extLst>
              <a:ext uri="{FF2B5EF4-FFF2-40B4-BE49-F238E27FC236}">
                <a16:creationId xmlns:a16="http://schemas.microsoft.com/office/drawing/2014/main" id="{671F5FC8-92C1-4F37-B29C-5400A0762C1F}"/>
              </a:ext>
            </a:extLst>
          </p:cNvPr>
          <p:cNvSpPr>
            <a:spLocks noChangeArrowheads="1" noTextEdit="1"/>
          </p:cNvSpPr>
          <p:nvPr>
            <p:ph type="sldImg"/>
          </p:nvPr>
        </p:nvSpPr>
        <p:spPr>
          <a:ln/>
        </p:spPr>
      </p:sp>
      <p:sp>
        <p:nvSpPr>
          <p:cNvPr id="108551" name="Rectangle 3">
            <a:extLst>
              <a:ext uri="{FF2B5EF4-FFF2-40B4-BE49-F238E27FC236}">
                <a16:creationId xmlns:a16="http://schemas.microsoft.com/office/drawing/2014/main" id="{16329ADD-3F25-4E42-B451-AD908F0974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3258191-A53F-4CEE-98AD-F264B35D60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3315" name="Rectangle 3">
            <a:extLst>
              <a:ext uri="{FF2B5EF4-FFF2-40B4-BE49-F238E27FC236}">
                <a16:creationId xmlns:a16="http://schemas.microsoft.com/office/drawing/2014/main" id="{5C184EB6-EFC2-42BF-B0C2-BAB45C04A7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EF3E889-5F88-473C-B289-E265CDDE9AB9}" type="datetime1">
              <a:rPr lang="en-US" altLang="en-US" sz="1200" smtClean="0"/>
              <a:pPr/>
              <a:t>27-Aug-20</a:t>
            </a:fld>
            <a:endParaRPr lang="en-US" altLang="en-US" sz="1200"/>
          </a:p>
        </p:txBody>
      </p:sp>
      <p:sp>
        <p:nvSpPr>
          <p:cNvPr id="13316" name="Rectangle 6">
            <a:extLst>
              <a:ext uri="{FF2B5EF4-FFF2-40B4-BE49-F238E27FC236}">
                <a16:creationId xmlns:a16="http://schemas.microsoft.com/office/drawing/2014/main" id="{F3B55E17-8622-4AEA-91F3-BF212C4E658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317" name="Rectangle 7">
            <a:extLst>
              <a:ext uri="{FF2B5EF4-FFF2-40B4-BE49-F238E27FC236}">
                <a16:creationId xmlns:a16="http://schemas.microsoft.com/office/drawing/2014/main" id="{36763532-3AD9-4F58-BF28-8A61F328D9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0E3F703-D441-4580-8AB3-B4EE9ED744A3}" type="slidenum">
              <a:rPr lang="en-US" altLang="en-US" sz="1200"/>
              <a:pPr/>
              <a:t>5</a:t>
            </a:fld>
            <a:endParaRPr lang="en-US" altLang="en-US" sz="1200"/>
          </a:p>
        </p:txBody>
      </p:sp>
      <p:sp>
        <p:nvSpPr>
          <p:cNvPr id="13318" name="Rectangle 2">
            <a:extLst>
              <a:ext uri="{FF2B5EF4-FFF2-40B4-BE49-F238E27FC236}">
                <a16:creationId xmlns:a16="http://schemas.microsoft.com/office/drawing/2014/main" id="{9BC67B1C-8379-4809-A95E-D5EB22370484}"/>
              </a:ext>
            </a:extLst>
          </p:cNvPr>
          <p:cNvSpPr>
            <a:spLocks noChangeArrowheads="1" noTextEdit="1"/>
          </p:cNvSpPr>
          <p:nvPr>
            <p:ph type="sldImg"/>
          </p:nvPr>
        </p:nvSpPr>
        <p:spPr>
          <a:ln/>
        </p:spPr>
      </p:sp>
      <p:sp>
        <p:nvSpPr>
          <p:cNvPr id="13319" name="Rectangle 3">
            <a:extLst>
              <a:ext uri="{FF2B5EF4-FFF2-40B4-BE49-F238E27FC236}">
                <a16:creationId xmlns:a16="http://schemas.microsoft.com/office/drawing/2014/main" id="{5569F299-2A40-402E-B1F3-E9110848A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C5C1A49-B963-4941-9834-29C682CA0F2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10595" name="Rectangle 3">
            <a:extLst>
              <a:ext uri="{FF2B5EF4-FFF2-40B4-BE49-F238E27FC236}">
                <a16:creationId xmlns:a16="http://schemas.microsoft.com/office/drawing/2014/main" id="{DB1C0CD1-965F-41B2-B11A-88F963A1335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0755A09-347F-4824-AFAC-BB2CD03AD885}" type="datetime1">
              <a:rPr lang="en-US" altLang="en-US" sz="1200" smtClean="0"/>
              <a:pPr/>
              <a:t>27-Aug-20</a:t>
            </a:fld>
            <a:endParaRPr lang="en-US" altLang="en-US" sz="1200"/>
          </a:p>
        </p:txBody>
      </p:sp>
      <p:sp>
        <p:nvSpPr>
          <p:cNvPr id="110596" name="Rectangle 6">
            <a:extLst>
              <a:ext uri="{FF2B5EF4-FFF2-40B4-BE49-F238E27FC236}">
                <a16:creationId xmlns:a16="http://schemas.microsoft.com/office/drawing/2014/main" id="{E8AB128F-6FCA-4259-B8E6-0C2D8B8228C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0597" name="Rectangle 7">
            <a:extLst>
              <a:ext uri="{FF2B5EF4-FFF2-40B4-BE49-F238E27FC236}">
                <a16:creationId xmlns:a16="http://schemas.microsoft.com/office/drawing/2014/main" id="{E1224E69-0CF1-439D-8049-75597ED48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5C9CB9D3-3B55-4BCC-B6B6-7E925DF90088}" type="slidenum">
              <a:rPr lang="en-US" altLang="en-US" sz="1200"/>
              <a:pPr/>
              <a:t>55</a:t>
            </a:fld>
            <a:endParaRPr lang="en-US" altLang="en-US" sz="1200"/>
          </a:p>
        </p:txBody>
      </p:sp>
      <p:sp>
        <p:nvSpPr>
          <p:cNvPr id="110598" name="Rectangle 2">
            <a:extLst>
              <a:ext uri="{FF2B5EF4-FFF2-40B4-BE49-F238E27FC236}">
                <a16:creationId xmlns:a16="http://schemas.microsoft.com/office/drawing/2014/main" id="{E33B63D2-98EC-49B6-821F-D366D4EB5434}"/>
              </a:ext>
            </a:extLst>
          </p:cNvPr>
          <p:cNvSpPr>
            <a:spLocks noChangeArrowheads="1" noTextEdit="1"/>
          </p:cNvSpPr>
          <p:nvPr>
            <p:ph type="sldImg"/>
          </p:nvPr>
        </p:nvSpPr>
        <p:spPr>
          <a:ln/>
        </p:spPr>
      </p:sp>
      <p:sp>
        <p:nvSpPr>
          <p:cNvPr id="110599" name="Rectangle 3">
            <a:extLst>
              <a:ext uri="{FF2B5EF4-FFF2-40B4-BE49-F238E27FC236}">
                <a16:creationId xmlns:a16="http://schemas.microsoft.com/office/drawing/2014/main" id="{479BA779-84D5-4D0A-9B97-142B1DEAE2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06DEC20-3A3C-4013-8466-E9D4065F671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12643" name="Rectangle 3">
            <a:extLst>
              <a:ext uri="{FF2B5EF4-FFF2-40B4-BE49-F238E27FC236}">
                <a16:creationId xmlns:a16="http://schemas.microsoft.com/office/drawing/2014/main" id="{C60E97C6-A0D9-486F-B2B3-A311C0CDED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357F967-8E35-415C-9E7B-7F2D1311EC4B}" type="datetime1">
              <a:rPr lang="en-US" altLang="en-US" sz="1200" smtClean="0"/>
              <a:pPr/>
              <a:t>27-Aug-20</a:t>
            </a:fld>
            <a:endParaRPr lang="en-US" altLang="en-US" sz="1200"/>
          </a:p>
        </p:txBody>
      </p:sp>
      <p:sp>
        <p:nvSpPr>
          <p:cNvPr id="112644" name="Rectangle 6">
            <a:extLst>
              <a:ext uri="{FF2B5EF4-FFF2-40B4-BE49-F238E27FC236}">
                <a16:creationId xmlns:a16="http://schemas.microsoft.com/office/drawing/2014/main" id="{A88D1A5D-E44C-484E-8B21-74D69A6C74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2645" name="Rectangle 7">
            <a:extLst>
              <a:ext uri="{FF2B5EF4-FFF2-40B4-BE49-F238E27FC236}">
                <a16:creationId xmlns:a16="http://schemas.microsoft.com/office/drawing/2014/main" id="{B892F1D0-9BBA-426E-89D8-D5AAABEC7A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DC08C58-852A-4545-AF86-993CC5148AC1}" type="slidenum">
              <a:rPr lang="en-US" altLang="en-US" sz="1200"/>
              <a:pPr/>
              <a:t>56</a:t>
            </a:fld>
            <a:endParaRPr lang="en-US" altLang="en-US" sz="1200"/>
          </a:p>
        </p:txBody>
      </p:sp>
      <p:sp>
        <p:nvSpPr>
          <p:cNvPr id="112646" name="Rectangle 2">
            <a:extLst>
              <a:ext uri="{FF2B5EF4-FFF2-40B4-BE49-F238E27FC236}">
                <a16:creationId xmlns:a16="http://schemas.microsoft.com/office/drawing/2014/main" id="{333A14F2-5269-4BC3-B5ED-ACC20A441363}"/>
              </a:ext>
            </a:extLst>
          </p:cNvPr>
          <p:cNvSpPr>
            <a:spLocks noChangeArrowheads="1" noTextEdit="1"/>
          </p:cNvSpPr>
          <p:nvPr>
            <p:ph type="sldImg"/>
          </p:nvPr>
        </p:nvSpPr>
        <p:spPr>
          <a:ln/>
        </p:spPr>
      </p:sp>
      <p:sp>
        <p:nvSpPr>
          <p:cNvPr id="112647" name="Rectangle 3">
            <a:extLst>
              <a:ext uri="{FF2B5EF4-FFF2-40B4-BE49-F238E27FC236}">
                <a16:creationId xmlns:a16="http://schemas.microsoft.com/office/drawing/2014/main" id="{77A917F9-48CB-40CA-A17C-AAD38A7D8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Instructors: You can substitute your favorite overly-crowded destination in place of the University of Florida in this example.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699059A-4D0A-407D-BD35-568585E50BB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14691" name="Rectangle 3">
            <a:extLst>
              <a:ext uri="{FF2B5EF4-FFF2-40B4-BE49-F238E27FC236}">
                <a16:creationId xmlns:a16="http://schemas.microsoft.com/office/drawing/2014/main" id="{582543F7-DFD7-4496-AF9E-E68D7659AE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CA9149B-BFF1-48EA-80C9-13C713D7F157}" type="datetime1">
              <a:rPr lang="en-US" altLang="en-US" sz="1200" smtClean="0"/>
              <a:pPr/>
              <a:t>27-Aug-20</a:t>
            </a:fld>
            <a:endParaRPr lang="en-US" altLang="en-US" sz="1200"/>
          </a:p>
        </p:txBody>
      </p:sp>
      <p:sp>
        <p:nvSpPr>
          <p:cNvPr id="114692" name="Rectangle 6">
            <a:extLst>
              <a:ext uri="{FF2B5EF4-FFF2-40B4-BE49-F238E27FC236}">
                <a16:creationId xmlns:a16="http://schemas.microsoft.com/office/drawing/2014/main" id="{A2D9A91B-F217-48F3-8FC4-E122EE34F32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4693" name="Rectangle 7">
            <a:extLst>
              <a:ext uri="{FF2B5EF4-FFF2-40B4-BE49-F238E27FC236}">
                <a16:creationId xmlns:a16="http://schemas.microsoft.com/office/drawing/2014/main" id="{EBD3E043-81E0-4F77-9A69-084D92195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B384A9E-CB29-4913-844F-EDBAB2DF5C05}" type="slidenum">
              <a:rPr lang="en-US" altLang="en-US" sz="1200"/>
              <a:pPr/>
              <a:t>57</a:t>
            </a:fld>
            <a:endParaRPr lang="en-US" altLang="en-US" sz="1200"/>
          </a:p>
        </p:txBody>
      </p:sp>
      <p:sp>
        <p:nvSpPr>
          <p:cNvPr id="114694" name="Rectangle 2">
            <a:extLst>
              <a:ext uri="{FF2B5EF4-FFF2-40B4-BE49-F238E27FC236}">
                <a16:creationId xmlns:a16="http://schemas.microsoft.com/office/drawing/2014/main" id="{FFC3A631-ED56-4362-860D-45A3060537F0}"/>
              </a:ext>
            </a:extLst>
          </p:cNvPr>
          <p:cNvSpPr>
            <a:spLocks noChangeArrowheads="1" noTextEdit="1"/>
          </p:cNvSpPr>
          <p:nvPr>
            <p:ph type="sldImg"/>
          </p:nvPr>
        </p:nvSpPr>
        <p:spPr>
          <a:ln/>
        </p:spPr>
      </p:sp>
      <p:sp>
        <p:nvSpPr>
          <p:cNvPr id="114695" name="Rectangle 3">
            <a:extLst>
              <a:ext uri="{FF2B5EF4-FFF2-40B4-BE49-F238E27FC236}">
                <a16:creationId xmlns:a16="http://schemas.microsoft.com/office/drawing/2014/main" id="{CDC454AD-7EED-4D23-BC1A-23EA1E1007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2E8B0E6-8DBF-4A4F-89FC-EFE76E1493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16739" name="Rectangle 3">
            <a:extLst>
              <a:ext uri="{FF2B5EF4-FFF2-40B4-BE49-F238E27FC236}">
                <a16:creationId xmlns:a16="http://schemas.microsoft.com/office/drawing/2014/main" id="{16A4C811-C958-4395-9A2C-5DEB91517AC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42A0E3D-A42B-4841-8817-A253E8323480}" type="datetime1">
              <a:rPr lang="en-US" altLang="en-US" sz="1200" smtClean="0"/>
              <a:pPr/>
              <a:t>27-Aug-20</a:t>
            </a:fld>
            <a:endParaRPr lang="en-US" altLang="en-US" sz="1200"/>
          </a:p>
        </p:txBody>
      </p:sp>
      <p:sp>
        <p:nvSpPr>
          <p:cNvPr id="116740" name="Rectangle 6">
            <a:extLst>
              <a:ext uri="{FF2B5EF4-FFF2-40B4-BE49-F238E27FC236}">
                <a16:creationId xmlns:a16="http://schemas.microsoft.com/office/drawing/2014/main" id="{029527C0-8BA3-4D04-9C28-0E6975E3803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6741" name="Rectangle 7">
            <a:extLst>
              <a:ext uri="{FF2B5EF4-FFF2-40B4-BE49-F238E27FC236}">
                <a16:creationId xmlns:a16="http://schemas.microsoft.com/office/drawing/2014/main" id="{DF026CD6-BE4D-4A34-ACA4-B967BE3463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E0866C1-2567-4800-9479-7CA2580E640B}" type="slidenum">
              <a:rPr lang="en-US" altLang="en-US" sz="1200"/>
              <a:pPr/>
              <a:t>58</a:t>
            </a:fld>
            <a:endParaRPr lang="en-US" altLang="en-US" sz="1200"/>
          </a:p>
        </p:txBody>
      </p:sp>
      <p:sp>
        <p:nvSpPr>
          <p:cNvPr id="116742" name="Rectangle 2">
            <a:extLst>
              <a:ext uri="{FF2B5EF4-FFF2-40B4-BE49-F238E27FC236}">
                <a16:creationId xmlns:a16="http://schemas.microsoft.com/office/drawing/2014/main" id="{8B7B556A-3103-4DC1-B080-E2CFD98476A1}"/>
              </a:ext>
            </a:extLst>
          </p:cNvPr>
          <p:cNvSpPr>
            <a:spLocks noChangeArrowheads="1" noTextEdit="1"/>
          </p:cNvSpPr>
          <p:nvPr>
            <p:ph type="sldImg"/>
          </p:nvPr>
        </p:nvSpPr>
        <p:spPr>
          <a:ln/>
        </p:spPr>
      </p:sp>
      <p:sp>
        <p:nvSpPr>
          <p:cNvPr id="116743" name="Rectangle 3">
            <a:extLst>
              <a:ext uri="{FF2B5EF4-FFF2-40B4-BE49-F238E27FC236}">
                <a16:creationId xmlns:a16="http://schemas.microsoft.com/office/drawing/2014/main" id="{CEC19B7D-DB7E-4154-946A-5557B40CDE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B1E05F3-6800-467E-8477-36314B17FB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18787" name="Rectangle 3">
            <a:extLst>
              <a:ext uri="{FF2B5EF4-FFF2-40B4-BE49-F238E27FC236}">
                <a16:creationId xmlns:a16="http://schemas.microsoft.com/office/drawing/2014/main" id="{41420C5E-19E8-4B6E-BA18-9E63F235B50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052C515-460E-4F7F-B8BE-CD55E36AABEB}" type="datetime1">
              <a:rPr lang="en-US" altLang="en-US" sz="1200" smtClean="0"/>
              <a:pPr/>
              <a:t>27-Aug-20</a:t>
            </a:fld>
            <a:endParaRPr lang="en-US" altLang="en-US" sz="1200"/>
          </a:p>
        </p:txBody>
      </p:sp>
      <p:sp>
        <p:nvSpPr>
          <p:cNvPr id="118788" name="Rectangle 6">
            <a:extLst>
              <a:ext uri="{FF2B5EF4-FFF2-40B4-BE49-F238E27FC236}">
                <a16:creationId xmlns:a16="http://schemas.microsoft.com/office/drawing/2014/main" id="{EB64EE97-ACAF-4EDB-BCD2-8578EBC054F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8789" name="Rectangle 7">
            <a:extLst>
              <a:ext uri="{FF2B5EF4-FFF2-40B4-BE49-F238E27FC236}">
                <a16:creationId xmlns:a16="http://schemas.microsoft.com/office/drawing/2014/main" id="{19CDF2B1-EFA9-46EB-B367-C3B554399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073B6DE5-00EE-4EC9-AD96-7804DCD73182}" type="slidenum">
              <a:rPr lang="en-US" altLang="en-US" sz="1200"/>
              <a:pPr/>
              <a:t>59</a:t>
            </a:fld>
            <a:endParaRPr lang="en-US" altLang="en-US" sz="1200"/>
          </a:p>
        </p:txBody>
      </p:sp>
      <p:sp>
        <p:nvSpPr>
          <p:cNvPr id="118790" name="Rectangle 2">
            <a:extLst>
              <a:ext uri="{FF2B5EF4-FFF2-40B4-BE49-F238E27FC236}">
                <a16:creationId xmlns:a16="http://schemas.microsoft.com/office/drawing/2014/main" id="{364D1C52-DE57-4A96-9B51-94B0008576B6}"/>
              </a:ext>
            </a:extLst>
          </p:cNvPr>
          <p:cNvSpPr>
            <a:spLocks noChangeArrowheads="1" noTextEdit="1"/>
          </p:cNvSpPr>
          <p:nvPr>
            <p:ph type="sldImg"/>
          </p:nvPr>
        </p:nvSpPr>
        <p:spPr>
          <a:ln/>
        </p:spPr>
      </p:sp>
      <p:sp>
        <p:nvSpPr>
          <p:cNvPr id="118791" name="Rectangle 3">
            <a:extLst>
              <a:ext uri="{FF2B5EF4-FFF2-40B4-BE49-F238E27FC236}">
                <a16:creationId xmlns:a16="http://schemas.microsoft.com/office/drawing/2014/main" id="{54033972-0BE5-4445-8D53-0A7B78700B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DDE3E77-9F90-4869-AF68-1EB072989D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20835" name="Rectangle 3">
            <a:extLst>
              <a:ext uri="{FF2B5EF4-FFF2-40B4-BE49-F238E27FC236}">
                <a16:creationId xmlns:a16="http://schemas.microsoft.com/office/drawing/2014/main" id="{3229DB3D-6B15-4925-B471-BEFAD9F4262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1113754-0B74-4B8E-9051-BFBA08F71EF4}" type="datetime1">
              <a:rPr lang="en-US" altLang="en-US" sz="1200" smtClean="0"/>
              <a:pPr/>
              <a:t>27-Aug-20</a:t>
            </a:fld>
            <a:endParaRPr lang="en-US" altLang="en-US" sz="1200"/>
          </a:p>
        </p:txBody>
      </p:sp>
      <p:sp>
        <p:nvSpPr>
          <p:cNvPr id="120836" name="Rectangle 6">
            <a:extLst>
              <a:ext uri="{FF2B5EF4-FFF2-40B4-BE49-F238E27FC236}">
                <a16:creationId xmlns:a16="http://schemas.microsoft.com/office/drawing/2014/main" id="{CAAE7C06-3B68-48DA-8C3B-979A03E331C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0837" name="Rectangle 7">
            <a:extLst>
              <a:ext uri="{FF2B5EF4-FFF2-40B4-BE49-F238E27FC236}">
                <a16:creationId xmlns:a16="http://schemas.microsoft.com/office/drawing/2014/main" id="{F9CBD752-8E56-4BC0-BBEB-36A7DDE27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730D4F8-71F0-4B77-BF02-2F9EE2AEEC01}" type="slidenum">
              <a:rPr lang="en-US" altLang="en-US" sz="1200"/>
              <a:pPr/>
              <a:t>60</a:t>
            </a:fld>
            <a:endParaRPr lang="en-US" altLang="en-US" sz="1200"/>
          </a:p>
        </p:txBody>
      </p:sp>
      <p:sp>
        <p:nvSpPr>
          <p:cNvPr id="120838" name="Rectangle 2">
            <a:extLst>
              <a:ext uri="{FF2B5EF4-FFF2-40B4-BE49-F238E27FC236}">
                <a16:creationId xmlns:a16="http://schemas.microsoft.com/office/drawing/2014/main" id="{FF95DC01-B0E5-4CFF-A7D2-140959A5BB41}"/>
              </a:ext>
            </a:extLst>
          </p:cNvPr>
          <p:cNvSpPr>
            <a:spLocks noChangeArrowheads="1" noTextEdit="1"/>
          </p:cNvSpPr>
          <p:nvPr>
            <p:ph type="sldImg"/>
          </p:nvPr>
        </p:nvSpPr>
        <p:spPr>
          <a:ln/>
        </p:spPr>
      </p:sp>
      <p:sp>
        <p:nvSpPr>
          <p:cNvPr id="120839" name="Rectangle 3">
            <a:extLst>
              <a:ext uri="{FF2B5EF4-FFF2-40B4-BE49-F238E27FC236}">
                <a16:creationId xmlns:a16="http://schemas.microsoft.com/office/drawing/2014/main" id="{9AB735CE-A27E-4665-BA34-3851D30E2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AA92CB8-CDB5-4254-929D-CA2B9E78505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22883" name="Rectangle 3">
            <a:extLst>
              <a:ext uri="{FF2B5EF4-FFF2-40B4-BE49-F238E27FC236}">
                <a16:creationId xmlns:a16="http://schemas.microsoft.com/office/drawing/2014/main" id="{7BC38891-1952-4296-B458-ACBDF5752B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C195A07-0B3D-45EA-BBB9-E0F5AA8B9A9B}" type="datetime1">
              <a:rPr lang="en-US" altLang="en-US" sz="1200" smtClean="0"/>
              <a:pPr/>
              <a:t>27-Aug-20</a:t>
            </a:fld>
            <a:endParaRPr lang="en-US" altLang="en-US" sz="1200"/>
          </a:p>
        </p:txBody>
      </p:sp>
      <p:sp>
        <p:nvSpPr>
          <p:cNvPr id="122884" name="Rectangle 6">
            <a:extLst>
              <a:ext uri="{FF2B5EF4-FFF2-40B4-BE49-F238E27FC236}">
                <a16:creationId xmlns:a16="http://schemas.microsoft.com/office/drawing/2014/main" id="{9CA10367-FE2E-4F1F-B5BD-8220CE7DE5D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2885" name="Rectangle 7">
            <a:extLst>
              <a:ext uri="{FF2B5EF4-FFF2-40B4-BE49-F238E27FC236}">
                <a16:creationId xmlns:a16="http://schemas.microsoft.com/office/drawing/2014/main" id="{85B0AD75-EEF9-4387-B5A5-5193B97EE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9017E6E6-91AA-422F-AC06-654CDD68101D}" type="slidenum">
              <a:rPr lang="en-US" altLang="en-US" sz="1200"/>
              <a:pPr/>
              <a:t>61</a:t>
            </a:fld>
            <a:endParaRPr lang="en-US" altLang="en-US" sz="1200"/>
          </a:p>
        </p:txBody>
      </p:sp>
      <p:sp>
        <p:nvSpPr>
          <p:cNvPr id="122886" name="Rectangle 2">
            <a:extLst>
              <a:ext uri="{FF2B5EF4-FFF2-40B4-BE49-F238E27FC236}">
                <a16:creationId xmlns:a16="http://schemas.microsoft.com/office/drawing/2014/main" id="{041737A6-C2EF-4584-94FF-0BE5024B8572}"/>
              </a:ext>
            </a:extLst>
          </p:cNvPr>
          <p:cNvSpPr>
            <a:spLocks noChangeArrowheads="1" noTextEdit="1"/>
          </p:cNvSpPr>
          <p:nvPr>
            <p:ph type="sldImg"/>
          </p:nvPr>
        </p:nvSpPr>
        <p:spPr>
          <a:ln/>
        </p:spPr>
      </p:sp>
      <p:sp>
        <p:nvSpPr>
          <p:cNvPr id="122887" name="Rectangle 3">
            <a:extLst>
              <a:ext uri="{FF2B5EF4-FFF2-40B4-BE49-F238E27FC236}">
                <a16:creationId xmlns:a16="http://schemas.microsoft.com/office/drawing/2014/main" id="{E4138F80-908B-40E6-B0F5-9F74813777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16CB4143-9AF3-4C52-9CCA-3B7886BB6D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24931" name="Rectangle 3">
            <a:extLst>
              <a:ext uri="{FF2B5EF4-FFF2-40B4-BE49-F238E27FC236}">
                <a16:creationId xmlns:a16="http://schemas.microsoft.com/office/drawing/2014/main" id="{BD3A8FF5-D0CF-4DD9-81B9-68EB4C9765D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F44520C-B076-49A5-9F17-3EF6FA07EDE2}" type="datetime1">
              <a:rPr lang="en-US" altLang="en-US" sz="1200" smtClean="0"/>
              <a:pPr/>
              <a:t>27-Aug-20</a:t>
            </a:fld>
            <a:endParaRPr lang="en-US" altLang="en-US" sz="1200"/>
          </a:p>
        </p:txBody>
      </p:sp>
      <p:sp>
        <p:nvSpPr>
          <p:cNvPr id="124932" name="Rectangle 6">
            <a:extLst>
              <a:ext uri="{FF2B5EF4-FFF2-40B4-BE49-F238E27FC236}">
                <a16:creationId xmlns:a16="http://schemas.microsoft.com/office/drawing/2014/main" id="{836F43D8-77A0-416F-BA21-9868550D91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4933" name="Rectangle 7">
            <a:extLst>
              <a:ext uri="{FF2B5EF4-FFF2-40B4-BE49-F238E27FC236}">
                <a16:creationId xmlns:a16="http://schemas.microsoft.com/office/drawing/2014/main" id="{90466497-99B8-44D6-BAFE-0C1F5F1AC9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F05C2C1C-F671-4E1E-B7B4-4C9A553C59D9}" type="slidenum">
              <a:rPr lang="en-US" altLang="en-US" sz="1200"/>
              <a:pPr/>
              <a:t>62</a:t>
            </a:fld>
            <a:endParaRPr lang="en-US" altLang="en-US" sz="1200"/>
          </a:p>
        </p:txBody>
      </p:sp>
      <p:sp>
        <p:nvSpPr>
          <p:cNvPr id="124934" name="Rectangle 2">
            <a:extLst>
              <a:ext uri="{FF2B5EF4-FFF2-40B4-BE49-F238E27FC236}">
                <a16:creationId xmlns:a16="http://schemas.microsoft.com/office/drawing/2014/main" id="{B850FB8C-A91A-4AFC-9889-F5F86E343133}"/>
              </a:ext>
            </a:extLst>
          </p:cNvPr>
          <p:cNvSpPr>
            <a:spLocks noChangeArrowheads="1" noTextEdit="1"/>
          </p:cNvSpPr>
          <p:nvPr>
            <p:ph type="sldImg"/>
          </p:nvPr>
        </p:nvSpPr>
        <p:spPr>
          <a:ln/>
        </p:spPr>
      </p:sp>
      <p:sp>
        <p:nvSpPr>
          <p:cNvPr id="124935" name="Rectangle 3">
            <a:extLst>
              <a:ext uri="{FF2B5EF4-FFF2-40B4-BE49-F238E27FC236}">
                <a16:creationId xmlns:a16="http://schemas.microsoft.com/office/drawing/2014/main" id="{31B6DFE5-764A-4BFB-8172-3C3525F55C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429FFCF-3B88-4D7C-B04E-0DB80559FBE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26979" name="Rectangle 3">
            <a:extLst>
              <a:ext uri="{FF2B5EF4-FFF2-40B4-BE49-F238E27FC236}">
                <a16:creationId xmlns:a16="http://schemas.microsoft.com/office/drawing/2014/main" id="{0626B409-DAFF-45A9-8871-062D3708E15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9822916-774D-42F7-808C-7D45D6EE5713}" type="datetime1">
              <a:rPr lang="en-US" altLang="en-US" sz="1200" smtClean="0"/>
              <a:pPr/>
              <a:t>27-Aug-20</a:t>
            </a:fld>
            <a:endParaRPr lang="en-US" altLang="en-US" sz="1200"/>
          </a:p>
        </p:txBody>
      </p:sp>
      <p:sp>
        <p:nvSpPr>
          <p:cNvPr id="126980" name="Rectangle 6">
            <a:extLst>
              <a:ext uri="{FF2B5EF4-FFF2-40B4-BE49-F238E27FC236}">
                <a16:creationId xmlns:a16="http://schemas.microsoft.com/office/drawing/2014/main" id="{51D9D699-A46F-4916-9177-0CE64C70DC8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6981" name="Rectangle 7">
            <a:extLst>
              <a:ext uri="{FF2B5EF4-FFF2-40B4-BE49-F238E27FC236}">
                <a16:creationId xmlns:a16="http://schemas.microsoft.com/office/drawing/2014/main" id="{CCFB3BB5-B06F-4C34-B54F-2277E2DF97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EE6E809-34E5-4784-B4EE-57C57635F1C5}" type="slidenum">
              <a:rPr lang="en-US" altLang="en-US" sz="1200"/>
              <a:pPr/>
              <a:t>63</a:t>
            </a:fld>
            <a:endParaRPr lang="en-US" altLang="en-US" sz="1200"/>
          </a:p>
        </p:txBody>
      </p:sp>
      <p:sp>
        <p:nvSpPr>
          <p:cNvPr id="126982" name="Rectangle 2">
            <a:extLst>
              <a:ext uri="{FF2B5EF4-FFF2-40B4-BE49-F238E27FC236}">
                <a16:creationId xmlns:a16="http://schemas.microsoft.com/office/drawing/2014/main" id="{4DAD4354-A08E-4961-A3EF-ADFE65A7189D}"/>
              </a:ext>
            </a:extLst>
          </p:cNvPr>
          <p:cNvSpPr>
            <a:spLocks noChangeArrowheads="1" noTextEdit="1"/>
          </p:cNvSpPr>
          <p:nvPr>
            <p:ph type="sldImg"/>
          </p:nvPr>
        </p:nvSpPr>
        <p:spPr>
          <a:ln/>
        </p:spPr>
      </p:sp>
      <p:sp>
        <p:nvSpPr>
          <p:cNvPr id="126983" name="Rectangle 3">
            <a:extLst>
              <a:ext uri="{FF2B5EF4-FFF2-40B4-BE49-F238E27FC236}">
                <a16:creationId xmlns:a16="http://schemas.microsoft.com/office/drawing/2014/main" id="{DDCC13AF-70AF-4F7F-B897-24AE5BF425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0E15705-668A-4D81-96BC-DCFF3D64212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29027" name="Rectangle 3">
            <a:extLst>
              <a:ext uri="{FF2B5EF4-FFF2-40B4-BE49-F238E27FC236}">
                <a16:creationId xmlns:a16="http://schemas.microsoft.com/office/drawing/2014/main" id="{A9343255-D4E7-4610-A65C-DB42F22A943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AB6B3F9-B9FC-4393-A406-91A7CDA68F60}" type="datetime1">
              <a:rPr lang="en-US" altLang="en-US" sz="1200" smtClean="0"/>
              <a:pPr/>
              <a:t>27-Aug-20</a:t>
            </a:fld>
            <a:endParaRPr lang="en-US" altLang="en-US" sz="1200"/>
          </a:p>
        </p:txBody>
      </p:sp>
      <p:sp>
        <p:nvSpPr>
          <p:cNvPr id="129028" name="Rectangle 6">
            <a:extLst>
              <a:ext uri="{FF2B5EF4-FFF2-40B4-BE49-F238E27FC236}">
                <a16:creationId xmlns:a16="http://schemas.microsoft.com/office/drawing/2014/main" id="{A73F032D-AEE1-4276-979F-44AE1212419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9029" name="Rectangle 7">
            <a:extLst>
              <a:ext uri="{FF2B5EF4-FFF2-40B4-BE49-F238E27FC236}">
                <a16:creationId xmlns:a16="http://schemas.microsoft.com/office/drawing/2014/main" id="{41DEBE7F-9ED0-4381-AD38-1CCB21FE9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2E785EB4-5DC3-43FD-96E0-0A23E33FC3FA}" type="slidenum">
              <a:rPr lang="en-US" altLang="en-US" sz="1200"/>
              <a:pPr/>
              <a:t>64</a:t>
            </a:fld>
            <a:endParaRPr lang="en-US" altLang="en-US" sz="1200"/>
          </a:p>
        </p:txBody>
      </p:sp>
      <p:sp>
        <p:nvSpPr>
          <p:cNvPr id="129030" name="Rectangle 2">
            <a:extLst>
              <a:ext uri="{FF2B5EF4-FFF2-40B4-BE49-F238E27FC236}">
                <a16:creationId xmlns:a16="http://schemas.microsoft.com/office/drawing/2014/main" id="{2ECDC125-6AF1-4CED-8F81-74E62D7C1416}"/>
              </a:ext>
            </a:extLst>
          </p:cNvPr>
          <p:cNvSpPr>
            <a:spLocks noChangeArrowheads="1" noTextEdit="1"/>
          </p:cNvSpPr>
          <p:nvPr>
            <p:ph type="sldImg"/>
          </p:nvPr>
        </p:nvSpPr>
        <p:spPr>
          <a:ln/>
        </p:spPr>
      </p:sp>
      <p:sp>
        <p:nvSpPr>
          <p:cNvPr id="129031" name="Rectangle 3">
            <a:extLst>
              <a:ext uri="{FF2B5EF4-FFF2-40B4-BE49-F238E27FC236}">
                <a16:creationId xmlns:a16="http://schemas.microsoft.com/office/drawing/2014/main" id="{CE8D8024-4867-461A-81D1-65C848629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5F83AD-7936-498E-99B4-C3C49552258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5363" name="Rectangle 3">
            <a:extLst>
              <a:ext uri="{FF2B5EF4-FFF2-40B4-BE49-F238E27FC236}">
                <a16:creationId xmlns:a16="http://schemas.microsoft.com/office/drawing/2014/main" id="{720023C9-1B89-4FD5-83EC-FC45594C86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FF989BA-DBB2-4F13-9633-A114480BF41B}" type="datetime1">
              <a:rPr lang="en-US" altLang="en-US" sz="1200" smtClean="0"/>
              <a:pPr/>
              <a:t>27-Aug-20</a:t>
            </a:fld>
            <a:endParaRPr lang="en-US" altLang="en-US" sz="1200"/>
          </a:p>
        </p:txBody>
      </p:sp>
      <p:sp>
        <p:nvSpPr>
          <p:cNvPr id="15364" name="Rectangle 6">
            <a:extLst>
              <a:ext uri="{FF2B5EF4-FFF2-40B4-BE49-F238E27FC236}">
                <a16:creationId xmlns:a16="http://schemas.microsoft.com/office/drawing/2014/main" id="{C31F9B6A-C40C-470F-B0B0-D7E3A4A641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365" name="Rectangle 7">
            <a:extLst>
              <a:ext uri="{FF2B5EF4-FFF2-40B4-BE49-F238E27FC236}">
                <a16:creationId xmlns:a16="http://schemas.microsoft.com/office/drawing/2014/main" id="{212A792D-3117-4860-84C2-B21400E42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2A07469-05A5-4E93-B694-819F71868657}" type="slidenum">
              <a:rPr lang="en-US" altLang="en-US" sz="1200"/>
              <a:pPr/>
              <a:t>6</a:t>
            </a:fld>
            <a:endParaRPr lang="en-US" altLang="en-US" sz="1200"/>
          </a:p>
        </p:txBody>
      </p:sp>
      <p:sp>
        <p:nvSpPr>
          <p:cNvPr id="15366" name="Rectangle 2">
            <a:extLst>
              <a:ext uri="{FF2B5EF4-FFF2-40B4-BE49-F238E27FC236}">
                <a16:creationId xmlns:a16="http://schemas.microsoft.com/office/drawing/2014/main" id="{6BE842BB-72E0-4B2A-B993-C388E60F5406}"/>
              </a:ext>
            </a:extLst>
          </p:cNvPr>
          <p:cNvSpPr>
            <a:spLocks noChangeArrowheads="1" noTextEdit="1"/>
          </p:cNvSpPr>
          <p:nvPr>
            <p:ph type="sldImg"/>
          </p:nvPr>
        </p:nvSpPr>
        <p:spPr>
          <a:ln/>
        </p:spPr>
      </p:sp>
      <p:sp>
        <p:nvSpPr>
          <p:cNvPr id="15367" name="Rectangle 3">
            <a:extLst>
              <a:ext uri="{FF2B5EF4-FFF2-40B4-BE49-F238E27FC236}">
                <a16:creationId xmlns:a16="http://schemas.microsoft.com/office/drawing/2014/main" id="{9DE9C7C3-6AD6-4816-BBA8-DEDC3737A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Later in the course, we will see that operators can themselves be defined in terms of functions.  This slide doesn’t define them that way because we haven’t defined functions yet.  But for your reference, when you come back to study this section after learning about functions, in general, an </a:t>
            </a:r>
            <a:r>
              <a:rPr lang="en-US" altLang="en-US" i="1"/>
              <a:t>n</a:t>
            </a:r>
            <a:r>
              <a:rPr lang="en-US" altLang="en-US"/>
              <a:t>-ary operator </a:t>
            </a:r>
            <a:r>
              <a:rPr lang="en-US" altLang="en-US" i="1"/>
              <a:t>O</a:t>
            </a:r>
            <a:r>
              <a:rPr lang="en-US" altLang="en-US"/>
              <a:t> on any set </a:t>
            </a:r>
            <a:r>
              <a:rPr lang="en-US" altLang="en-US" i="1"/>
              <a:t>S</a:t>
            </a:r>
            <a:r>
              <a:rPr lang="en-US" altLang="en-US"/>
              <a:t> (the </a:t>
            </a:r>
            <a:r>
              <a:rPr lang="en-US" altLang="en-US" i="1"/>
              <a:t>domain</a:t>
            </a:r>
            <a:r>
              <a:rPr lang="en-US" altLang="en-US"/>
              <a:t> of the operator) is a function </a:t>
            </a:r>
            <a:r>
              <a:rPr lang="en-US" altLang="en-US" i="1"/>
              <a:t>O</a:t>
            </a:r>
            <a:r>
              <a:rPr lang="en-US" altLang="en-US"/>
              <a:t>:</a:t>
            </a:r>
            <a:r>
              <a:rPr lang="en-US" altLang="en-US" i="1"/>
              <a:t>S</a:t>
            </a:r>
            <a:r>
              <a:rPr lang="en-US" altLang="en-US"/>
              <a:t>^</a:t>
            </a:r>
            <a:r>
              <a:rPr lang="en-US" altLang="en-US" i="1"/>
              <a:t>n</a:t>
            </a:r>
            <a:r>
              <a:rPr lang="en-US" altLang="en-US"/>
              <a:t>-&gt;</a:t>
            </a:r>
            <a:r>
              <a:rPr lang="en-US" altLang="en-US" i="1"/>
              <a:t>S</a:t>
            </a:r>
            <a:r>
              <a:rPr lang="en-US" altLang="en-US"/>
              <a:t> mapping </a:t>
            </a:r>
            <a:r>
              <a:rPr lang="en-US" altLang="en-US" i="1"/>
              <a:t>n</a:t>
            </a:r>
            <a:r>
              <a:rPr lang="en-US" altLang="en-US"/>
              <a:t>-tuples of members of </a:t>
            </a:r>
            <a:r>
              <a:rPr lang="en-US" altLang="en-US" i="1"/>
              <a:t>S</a:t>
            </a:r>
            <a:r>
              <a:rPr lang="en-US" altLang="en-US"/>
              <a:t> (the </a:t>
            </a:r>
            <a:r>
              <a:rPr lang="en-US" altLang="en-US" i="1"/>
              <a:t>operands</a:t>
            </a:r>
            <a:r>
              <a:rPr lang="en-US" altLang="en-US"/>
              <a:t>) to members of </a:t>
            </a:r>
            <a:r>
              <a:rPr lang="en-US" altLang="en-US" i="1"/>
              <a:t>S</a:t>
            </a:r>
            <a:r>
              <a:rPr lang="en-US" altLang="en-US"/>
              <a:t>.  “</a:t>
            </a:r>
            <a:r>
              <a:rPr lang="en-US" altLang="en-US" i="1"/>
              <a:t>S</a:t>
            </a:r>
            <a:r>
              <a:rPr lang="en-US" altLang="en-US"/>
              <a:t>^</a:t>
            </a:r>
            <a:r>
              <a:rPr lang="en-US" altLang="en-US" i="1"/>
              <a:t>n</a:t>
            </a:r>
            <a:r>
              <a:rPr lang="en-US" altLang="en-US"/>
              <a:t>” here denotes </a:t>
            </a:r>
            <a:r>
              <a:rPr lang="en-US" altLang="en-US" i="1"/>
              <a:t>S</a:t>
            </a:r>
            <a:r>
              <a:rPr lang="en-US" altLang="en-US"/>
              <a:t> with </a:t>
            </a:r>
            <a:r>
              <a:rPr lang="en-US" altLang="en-US" i="1"/>
              <a:t>n</a:t>
            </a:r>
            <a:r>
              <a:rPr lang="en-US" altLang="en-US"/>
              <a:t> as a superscript, that is, the </a:t>
            </a:r>
            <a:r>
              <a:rPr lang="en-US" altLang="en-US" i="1"/>
              <a:t>n</a:t>
            </a:r>
            <a:r>
              <a:rPr lang="en-US" altLang="en-US"/>
              <a:t>th Cartesian power of </a:t>
            </a:r>
            <a:r>
              <a:rPr lang="en-US" altLang="en-US" i="1"/>
              <a:t>S</a:t>
            </a:r>
            <a:r>
              <a:rPr lang="en-US" altLang="en-US"/>
              <a:t>.  All this will be defined later when we talk about set theory.</a:t>
            </a:r>
          </a:p>
          <a:p>
            <a:r>
              <a:rPr lang="en-US" altLang="en-US"/>
              <a:t>	For Boolean operators, the set we are dealing with is B={True,False}.</a:t>
            </a:r>
          </a:p>
          <a:p>
            <a:r>
              <a:rPr lang="en-US" altLang="en-US"/>
              <a:t>	A unary Boolean operator U is a function U:B-&gt;B, while a binary Boolean operator T is a function T:(B,B)-&gt;B.</a:t>
            </a:r>
          </a:p>
          <a:p>
            <a:r>
              <a:rPr lang="en-US" altLang="en-US"/>
              <a:t>	Binary operators are conventionally written in between their operands, while unary operators are usually written in front of their operands.  (One exception is the post-increment and post-decrement operators in C/C++/Java, which are written after their operands.)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CE842A6-97B9-4311-83FD-39C1CB0BC22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31075" name="Rectangle 3">
            <a:extLst>
              <a:ext uri="{FF2B5EF4-FFF2-40B4-BE49-F238E27FC236}">
                <a16:creationId xmlns:a16="http://schemas.microsoft.com/office/drawing/2014/main" id="{5F47338C-DF0F-4AFB-BB5B-4756A74AA8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C67ACE94-1DEF-4C0A-AE2A-3BCF3D5EBD46}" type="datetime1">
              <a:rPr lang="en-US" altLang="en-US" sz="1200" smtClean="0"/>
              <a:pPr/>
              <a:t>27-Aug-20</a:t>
            </a:fld>
            <a:endParaRPr lang="en-US" altLang="en-US" sz="1200"/>
          </a:p>
        </p:txBody>
      </p:sp>
      <p:sp>
        <p:nvSpPr>
          <p:cNvPr id="131076" name="Rectangle 6">
            <a:extLst>
              <a:ext uri="{FF2B5EF4-FFF2-40B4-BE49-F238E27FC236}">
                <a16:creationId xmlns:a16="http://schemas.microsoft.com/office/drawing/2014/main" id="{FCCC9E7D-7589-49EB-9B37-FB91FD0350E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1077" name="Rectangle 7">
            <a:extLst>
              <a:ext uri="{FF2B5EF4-FFF2-40B4-BE49-F238E27FC236}">
                <a16:creationId xmlns:a16="http://schemas.microsoft.com/office/drawing/2014/main" id="{5250D5F5-B236-4423-BF12-A821EB96D1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E2D0B2F5-DC22-4AE4-9E9D-A7E37DACCCC5}" type="slidenum">
              <a:rPr lang="en-US" altLang="en-US" sz="1200"/>
              <a:pPr/>
              <a:t>65</a:t>
            </a:fld>
            <a:endParaRPr lang="en-US" altLang="en-US" sz="1200"/>
          </a:p>
        </p:txBody>
      </p:sp>
      <p:sp>
        <p:nvSpPr>
          <p:cNvPr id="131078" name="Rectangle 2">
            <a:extLst>
              <a:ext uri="{FF2B5EF4-FFF2-40B4-BE49-F238E27FC236}">
                <a16:creationId xmlns:a16="http://schemas.microsoft.com/office/drawing/2014/main" id="{815F7D72-1BFF-4336-84B7-B5967678A888}"/>
              </a:ext>
            </a:extLst>
          </p:cNvPr>
          <p:cNvSpPr>
            <a:spLocks noChangeArrowheads="1" noTextEdit="1"/>
          </p:cNvSpPr>
          <p:nvPr>
            <p:ph type="sldImg"/>
          </p:nvPr>
        </p:nvSpPr>
        <p:spPr>
          <a:ln/>
        </p:spPr>
      </p:sp>
      <p:sp>
        <p:nvSpPr>
          <p:cNvPr id="131079" name="Rectangle 3">
            <a:extLst>
              <a:ext uri="{FF2B5EF4-FFF2-40B4-BE49-F238E27FC236}">
                <a16:creationId xmlns:a16="http://schemas.microsoft.com/office/drawing/2014/main" id="{0C237E5E-212E-42AB-8214-4B876B568C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B19FC62-28CD-4D3A-97B5-DF7297CC34F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33123" name="Rectangle 3">
            <a:extLst>
              <a:ext uri="{FF2B5EF4-FFF2-40B4-BE49-F238E27FC236}">
                <a16:creationId xmlns:a16="http://schemas.microsoft.com/office/drawing/2014/main" id="{19EDD0D6-4C5D-4DC1-811A-5778F43B54D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9825ECE3-F867-47C2-9819-9C0C33349BFF}" type="datetime1">
              <a:rPr lang="en-US" altLang="en-US" sz="1200" smtClean="0"/>
              <a:pPr/>
              <a:t>27-Aug-20</a:t>
            </a:fld>
            <a:endParaRPr lang="en-US" altLang="en-US" sz="1200"/>
          </a:p>
        </p:txBody>
      </p:sp>
      <p:sp>
        <p:nvSpPr>
          <p:cNvPr id="133124" name="Rectangle 6">
            <a:extLst>
              <a:ext uri="{FF2B5EF4-FFF2-40B4-BE49-F238E27FC236}">
                <a16:creationId xmlns:a16="http://schemas.microsoft.com/office/drawing/2014/main" id="{516234F7-24DD-405C-B855-194E663BEA6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3125" name="Rectangle 7">
            <a:extLst>
              <a:ext uri="{FF2B5EF4-FFF2-40B4-BE49-F238E27FC236}">
                <a16:creationId xmlns:a16="http://schemas.microsoft.com/office/drawing/2014/main" id="{11BD574F-7808-44D6-8F7E-AB1A663C3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EB077D7-F358-4218-A69A-BCF1767352B9}" type="slidenum">
              <a:rPr lang="en-US" altLang="en-US" sz="1200"/>
              <a:pPr/>
              <a:t>66</a:t>
            </a:fld>
            <a:endParaRPr lang="en-US" altLang="en-US" sz="1200"/>
          </a:p>
        </p:txBody>
      </p:sp>
      <p:sp>
        <p:nvSpPr>
          <p:cNvPr id="133126" name="Rectangle 2">
            <a:extLst>
              <a:ext uri="{FF2B5EF4-FFF2-40B4-BE49-F238E27FC236}">
                <a16:creationId xmlns:a16="http://schemas.microsoft.com/office/drawing/2014/main" id="{A9832397-31DB-478B-91F1-E9122185B460}"/>
              </a:ext>
            </a:extLst>
          </p:cNvPr>
          <p:cNvSpPr>
            <a:spLocks noChangeArrowheads="1" noTextEdit="1"/>
          </p:cNvSpPr>
          <p:nvPr>
            <p:ph type="sldImg"/>
          </p:nvPr>
        </p:nvSpPr>
        <p:spPr>
          <a:ln/>
        </p:spPr>
      </p:sp>
      <p:sp>
        <p:nvSpPr>
          <p:cNvPr id="133127" name="Rectangle 3">
            <a:extLst>
              <a:ext uri="{FF2B5EF4-FFF2-40B4-BE49-F238E27FC236}">
                <a16:creationId xmlns:a16="http://schemas.microsoft.com/office/drawing/2014/main" id="{49B018AC-2CF2-4DC5-9D8D-2DE54BA4A3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59A81F0-0DB8-46A6-8D09-E1EB15C7587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35171" name="Rectangle 3">
            <a:extLst>
              <a:ext uri="{FF2B5EF4-FFF2-40B4-BE49-F238E27FC236}">
                <a16:creationId xmlns:a16="http://schemas.microsoft.com/office/drawing/2014/main" id="{6D408291-C615-4DC3-86A0-33882E9CEB9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17376A5-1032-43A1-8D97-B755DF559E34}" type="datetime1">
              <a:rPr lang="en-US" altLang="en-US" sz="1200" smtClean="0"/>
              <a:pPr/>
              <a:t>27-Aug-20</a:t>
            </a:fld>
            <a:endParaRPr lang="en-US" altLang="en-US" sz="1200"/>
          </a:p>
        </p:txBody>
      </p:sp>
      <p:sp>
        <p:nvSpPr>
          <p:cNvPr id="135172" name="Rectangle 6">
            <a:extLst>
              <a:ext uri="{FF2B5EF4-FFF2-40B4-BE49-F238E27FC236}">
                <a16:creationId xmlns:a16="http://schemas.microsoft.com/office/drawing/2014/main" id="{F265E4C0-8F0A-42BE-96AD-3F4A58886B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5173" name="Rectangle 7">
            <a:extLst>
              <a:ext uri="{FF2B5EF4-FFF2-40B4-BE49-F238E27FC236}">
                <a16:creationId xmlns:a16="http://schemas.microsoft.com/office/drawing/2014/main" id="{DA468F97-B773-4957-9785-AD524717B7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A8D9498B-959D-4A86-A6CF-041EBFBB95D3}" type="slidenum">
              <a:rPr lang="en-US" altLang="en-US" sz="1200"/>
              <a:pPr/>
              <a:t>67</a:t>
            </a:fld>
            <a:endParaRPr lang="en-US" altLang="en-US" sz="1200"/>
          </a:p>
        </p:txBody>
      </p:sp>
      <p:sp>
        <p:nvSpPr>
          <p:cNvPr id="135174" name="Rectangle 2">
            <a:extLst>
              <a:ext uri="{FF2B5EF4-FFF2-40B4-BE49-F238E27FC236}">
                <a16:creationId xmlns:a16="http://schemas.microsoft.com/office/drawing/2014/main" id="{84D90AD4-5555-4342-8F61-ED2C5CE227F4}"/>
              </a:ext>
            </a:extLst>
          </p:cNvPr>
          <p:cNvSpPr>
            <a:spLocks noChangeArrowheads="1" noTextEdit="1"/>
          </p:cNvSpPr>
          <p:nvPr>
            <p:ph type="sldImg"/>
          </p:nvPr>
        </p:nvSpPr>
        <p:spPr>
          <a:ln/>
        </p:spPr>
      </p:sp>
      <p:sp>
        <p:nvSpPr>
          <p:cNvPr id="135175" name="Rectangle 3">
            <a:extLst>
              <a:ext uri="{FF2B5EF4-FFF2-40B4-BE49-F238E27FC236}">
                <a16:creationId xmlns:a16="http://schemas.microsoft.com/office/drawing/2014/main" id="{0C81EF34-953E-49F0-AD33-6D626684F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1097BB9-D91B-4E02-B07F-418AB7434D9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37219" name="Rectangle 3">
            <a:extLst>
              <a:ext uri="{FF2B5EF4-FFF2-40B4-BE49-F238E27FC236}">
                <a16:creationId xmlns:a16="http://schemas.microsoft.com/office/drawing/2014/main" id="{C15C0615-916D-49D8-AC34-59FDBD36DFA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365CD484-9196-40EB-997D-D9C94816A6A7}" type="datetime1">
              <a:rPr lang="en-US" altLang="en-US" sz="1200" smtClean="0"/>
              <a:pPr/>
              <a:t>27-Aug-20</a:t>
            </a:fld>
            <a:endParaRPr lang="en-US" altLang="en-US" sz="1200"/>
          </a:p>
        </p:txBody>
      </p:sp>
      <p:sp>
        <p:nvSpPr>
          <p:cNvPr id="137220" name="Rectangle 6">
            <a:extLst>
              <a:ext uri="{FF2B5EF4-FFF2-40B4-BE49-F238E27FC236}">
                <a16:creationId xmlns:a16="http://schemas.microsoft.com/office/drawing/2014/main" id="{4AB6D29F-E933-45CD-9C32-56CAB939AC7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7221" name="Rectangle 7">
            <a:extLst>
              <a:ext uri="{FF2B5EF4-FFF2-40B4-BE49-F238E27FC236}">
                <a16:creationId xmlns:a16="http://schemas.microsoft.com/office/drawing/2014/main" id="{05D11DB2-AA6C-44D9-B858-ADE0EC128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A9565DAF-E664-4184-B50E-7998E817F19F}" type="slidenum">
              <a:rPr lang="en-US" altLang="en-US" sz="1200"/>
              <a:pPr/>
              <a:t>68</a:t>
            </a:fld>
            <a:endParaRPr lang="en-US" altLang="en-US" sz="1200"/>
          </a:p>
        </p:txBody>
      </p:sp>
      <p:sp>
        <p:nvSpPr>
          <p:cNvPr id="137222" name="Rectangle 2">
            <a:extLst>
              <a:ext uri="{FF2B5EF4-FFF2-40B4-BE49-F238E27FC236}">
                <a16:creationId xmlns:a16="http://schemas.microsoft.com/office/drawing/2014/main" id="{D54BB12D-E573-4858-9A9B-D1BC939A0DA1}"/>
              </a:ext>
            </a:extLst>
          </p:cNvPr>
          <p:cNvSpPr>
            <a:spLocks noChangeArrowheads="1" noTextEdit="1"/>
          </p:cNvSpPr>
          <p:nvPr>
            <p:ph type="sldImg"/>
          </p:nvPr>
        </p:nvSpPr>
        <p:spPr>
          <a:ln/>
        </p:spPr>
      </p:sp>
      <p:sp>
        <p:nvSpPr>
          <p:cNvPr id="137223" name="Rectangle 3">
            <a:extLst>
              <a:ext uri="{FF2B5EF4-FFF2-40B4-BE49-F238E27FC236}">
                <a16:creationId xmlns:a16="http://schemas.microsoft.com/office/drawing/2014/main" id="{72C1B591-31A9-4659-B6C4-794B5767C0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we can even use quantifier expressions to </a:t>
            </a:r>
            <a:r>
              <a:rPr lang="en-US" altLang="en-US" i="1"/>
              <a:t>define</a:t>
            </a:r>
            <a:r>
              <a:rPr lang="en-US" altLang="en-US"/>
              <a:t> concepts like even-ness and prime-ness.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D4E5D41-CC71-4AF8-8866-5432A35A04C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39267" name="Rectangle 3">
            <a:extLst>
              <a:ext uri="{FF2B5EF4-FFF2-40B4-BE49-F238E27FC236}">
                <a16:creationId xmlns:a16="http://schemas.microsoft.com/office/drawing/2014/main" id="{BA97B02E-527F-4E73-9D46-5F7E2EA216D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61D7921F-F6EF-4319-BA58-A11C6C51C675}" type="datetime1">
              <a:rPr lang="en-US" altLang="en-US" sz="1200" smtClean="0"/>
              <a:pPr/>
              <a:t>27-Aug-20</a:t>
            </a:fld>
            <a:endParaRPr lang="en-US" altLang="en-US" sz="1200"/>
          </a:p>
        </p:txBody>
      </p:sp>
      <p:sp>
        <p:nvSpPr>
          <p:cNvPr id="139268" name="Rectangle 6">
            <a:extLst>
              <a:ext uri="{FF2B5EF4-FFF2-40B4-BE49-F238E27FC236}">
                <a16:creationId xmlns:a16="http://schemas.microsoft.com/office/drawing/2014/main" id="{55A1A7D4-6252-49B9-B000-A3A34DBBBA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9269" name="Rectangle 7">
            <a:extLst>
              <a:ext uri="{FF2B5EF4-FFF2-40B4-BE49-F238E27FC236}">
                <a16:creationId xmlns:a16="http://schemas.microsoft.com/office/drawing/2014/main" id="{F0B0CDA7-C7A5-4CA9-8670-CB5A9805E8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162222D-39A2-434F-961C-4B6A056DEDD1}" type="slidenum">
              <a:rPr lang="en-US" altLang="en-US" sz="1200"/>
              <a:pPr/>
              <a:t>69</a:t>
            </a:fld>
            <a:endParaRPr lang="en-US" altLang="en-US" sz="1200"/>
          </a:p>
        </p:txBody>
      </p:sp>
      <p:sp>
        <p:nvSpPr>
          <p:cNvPr id="139270" name="Rectangle 2">
            <a:extLst>
              <a:ext uri="{FF2B5EF4-FFF2-40B4-BE49-F238E27FC236}">
                <a16:creationId xmlns:a16="http://schemas.microsoft.com/office/drawing/2014/main" id="{E63D535C-0D74-4D66-AA1D-ECBA0791D833}"/>
              </a:ext>
            </a:extLst>
          </p:cNvPr>
          <p:cNvSpPr>
            <a:spLocks noChangeArrowheads="1" noTextEdit="1"/>
          </p:cNvSpPr>
          <p:nvPr>
            <p:ph type="sldImg"/>
          </p:nvPr>
        </p:nvSpPr>
        <p:spPr>
          <a:ln/>
        </p:spPr>
      </p:sp>
      <p:sp>
        <p:nvSpPr>
          <p:cNvPr id="139271" name="Rectangle 3">
            <a:extLst>
              <a:ext uri="{FF2B5EF4-FFF2-40B4-BE49-F238E27FC236}">
                <a16:creationId xmlns:a16="http://schemas.microsoft.com/office/drawing/2014/main" id="{877621E1-2AF5-4C01-AAE2-9D364CC965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notation in the top part may look confusing at first but it is actually unambiguous.  After FORALL we must have the name of a variable.  The following term has 1 free variable </a:t>
            </a:r>
            <a:r>
              <a:rPr lang="en-US" altLang="en-US" i="1"/>
              <a:t>x</a:t>
            </a:r>
            <a:r>
              <a:rPr lang="en-US" altLang="en-US"/>
              <a:t>, so we assume that variable comes after the FORALL.  Then, the expression E(x&gt;2) becomes a predicate that restricts the universe of discourse.  E() is only a predicate if it contains a free variable; the only free variable within it is </a:t>
            </a:r>
            <a:r>
              <a:rPr lang="en-US" altLang="en-US" i="1"/>
              <a:t>x</a:t>
            </a:r>
            <a:r>
              <a:rPr lang="en-US" altLang="en-US"/>
              <a:t> so we translate E(x&gt;2) as E(x) /\ x&gt;2.  This then is the predicate that must be true of an item in the universe of discourse in order for the rest of the expression to apply to it.  Similarly, P(p) and P(q) translate to both free variables p and q after the EXISTS and to conjoined propositions about p and q.  Alternatively, the whole expression could also be written FORALL E(x)&gt;2 EXISTS p+q=x, P(p), P(q).  Or of course in many other equivalent forms.</a:t>
            </a:r>
          </a:p>
          <a:p>
            <a:r>
              <a:rPr lang="en-US" altLang="en-US"/>
              <a:t>Due to Goedel’s theorem, as far as we know right now, it is entirely possible that Goldbach’s conjecture could be perfectly true for the universe of all natural numbers from 0 to infinity, yet, there might be absolutely NO finite-length proof of this conjecture from the basic axioms of number theory.  On the other hand, it might have a proof that is finite but extremely long, or even possibly a relatively short one that we just haven’t been lucky enough to discover yet.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28E1A3A-06F1-41CB-9D3A-8DC00512CF7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2339" name="Rectangle 3">
            <a:extLst>
              <a:ext uri="{FF2B5EF4-FFF2-40B4-BE49-F238E27FC236}">
                <a16:creationId xmlns:a16="http://schemas.microsoft.com/office/drawing/2014/main" id="{8E2237ED-440E-4A56-8156-AEB169F4743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214D35C-3E77-4405-9CB0-86B8BFE05135}" type="datetime1">
              <a:rPr lang="en-US" altLang="en-US" sz="1200" smtClean="0"/>
              <a:pPr/>
              <a:t>27-Aug-20</a:t>
            </a:fld>
            <a:endParaRPr lang="en-US" altLang="en-US" sz="1200"/>
          </a:p>
        </p:txBody>
      </p:sp>
      <p:sp>
        <p:nvSpPr>
          <p:cNvPr id="142340" name="Rectangle 6">
            <a:extLst>
              <a:ext uri="{FF2B5EF4-FFF2-40B4-BE49-F238E27FC236}">
                <a16:creationId xmlns:a16="http://schemas.microsoft.com/office/drawing/2014/main" id="{F7F29E75-D0F9-48B2-A597-9B1690E8E4D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2341" name="Rectangle 7">
            <a:extLst>
              <a:ext uri="{FF2B5EF4-FFF2-40B4-BE49-F238E27FC236}">
                <a16:creationId xmlns:a16="http://schemas.microsoft.com/office/drawing/2014/main" id="{886372F5-AD0E-4B83-BE9A-696A365ABE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9863FF3-FE20-44F2-B172-1F00A6773E1A}" type="slidenum">
              <a:rPr lang="en-US" altLang="en-US" sz="1200"/>
              <a:pPr/>
              <a:t>71</a:t>
            </a:fld>
            <a:endParaRPr lang="en-US" altLang="en-US" sz="1200"/>
          </a:p>
        </p:txBody>
      </p:sp>
      <p:sp>
        <p:nvSpPr>
          <p:cNvPr id="142342" name="Rectangle 2">
            <a:extLst>
              <a:ext uri="{FF2B5EF4-FFF2-40B4-BE49-F238E27FC236}">
                <a16:creationId xmlns:a16="http://schemas.microsoft.com/office/drawing/2014/main" id="{B67A7F56-C57D-48DC-9008-ECFF49427161}"/>
              </a:ext>
            </a:extLst>
          </p:cNvPr>
          <p:cNvSpPr>
            <a:spLocks noChangeArrowheads="1" noTextEdit="1"/>
          </p:cNvSpPr>
          <p:nvPr>
            <p:ph type="sldImg"/>
          </p:nvPr>
        </p:nvSpPr>
        <p:spPr>
          <a:ln/>
        </p:spPr>
      </p:sp>
      <p:sp>
        <p:nvSpPr>
          <p:cNvPr id="142343" name="Rectangle 3">
            <a:extLst>
              <a:ext uri="{FF2B5EF4-FFF2-40B4-BE49-F238E27FC236}">
                <a16:creationId xmlns:a16="http://schemas.microsoft.com/office/drawing/2014/main" id="{29CA65D3-2266-4685-8376-50F5622EBE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Of course, when one is proving things about a mathematical model of the real world, one must always recognize the risk that the postulates that are supposed to connect the premises of the model with the real world may fail to be true.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0558C6D0-4605-4F0A-8F14-1C453C541E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4387" name="Rectangle 3">
            <a:extLst>
              <a:ext uri="{FF2B5EF4-FFF2-40B4-BE49-F238E27FC236}">
                <a16:creationId xmlns:a16="http://schemas.microsoft.com/office/drawing/2014/main" id="{0FA3E355-FCC5-4865-83DB-9F3FD25E848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C52D013-5474-4682-81DC-F9FEA42B9C51}" type="datetime1">
              <a:rPr lang="en-US" altLang="en-US" sz="1200" smtClean="0"/>
              <a:pPr/>
              <a:t>27-Aug-20</a:t>
            </a:fld>
            <a:endParaRPr lang="en-US" altLang="en-US" sz="1200"/>
          </a:p>
        </p:txBody>
      </p:sp>
      <p:sp>
        <p:nvSpPr>
          <p:cNvPr id="144388" name="Rectangle 6">
            <a:extLst>
              <a:ext uri="{FF2B5EF4-FFF2-40B4-BE49-F238E27FC236}">
                <a16:creationId xmlns:a16="http://schemas.microsoft.com/office/drawing/2014/main" id="{A84384D8-80AB-40F9-9626-F01194EB08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4389" name="Rectangle 7">
            <a:extLst>
              <a:ext uri="{FF2B5EF4-FFF2-40B4-BE49-F238E27FC236}">
                <a16:creationId xmlns:a16="http://schemas.microsoft.com/office/drawing/2014/main" id="{CC778065-A7BB-4173-A683-55535AB87E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223B973-C715-4360-8EE5-A130A01D76F7}" type="slidenum">
              <a:rPr lang="en-US" altLang="en-US" sz="1200"/>
              <a:pPr/>
              <a:t>72</a:t>
            </a:fld>
            <a:endParaRPr lang="en-US" altLang="en-US" sz="1200"/>
          </a:p>
        </p:txBody>
      </p:sp>
      <p:sp>
        <p:nvSpPr>
          <p:cNvPr id="144390" name="Rectangle 2">
            <a:extLst>
              <a:ext uri="{FF2B5EF4-FFF2-40B4-BE49-F238E27FC236}">
                <a16:creationId xmlns:a16="http://schemas.microsoft.com/office/drawing/2014/main" id="{42E554D2-52BD-4B9B-8705-BF6CB8972E0F}"/>
              </a:ext>
            </a:extLst>
          </p:cNvPr>
          <p:cNvSpPr>
            <a:spLocks noChangeArrowheads="1" noTextEdit="1"/>
          </p:cNvSpPr>
          <p:nvPr>
            <p:ph type="sldImg"/>
          </p:nvPr>
        </p:nvSpPr>
        <p:spPr>
          <a:ln/>
        </p:spPr>
      </p:sp>
      <p:sp>
        <p:nvSpPr>
          <p:cNvPr id="144391" name="Rectangle 3">
            <a:extLst>
              <a:ext uri="{FF2B5EF4-FFF2-40B4-BE49-F238E27FC236}">
                <a16:creationId xmlns:a16="http://schemas.microsoft.com/office/drawing/2014/main" id="{473AA0E0-8A84-49B4-9699-4BF5D94BB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a:t>Axioms</a:t>
            </a:r>
            <a:r>
              <a:rPr lang="en-US" altLang="en-US"/>
              <a:t> are statements that are taken as true that serve to </a:t>
            </a:r>
            <a:r>
              <a:rPr lang="en-US" altLang="en-US" i="1"/>
              <a:t>define</a:t>
            </a:r>
            <a:r>
              <a:rPr lang="en-US" altLang="en-US"/>
              <a:t> the very structures we are reasoning about.</a:t>
            </a:r>
          </a:p>
          <a:p>
            <a:r>
              <a:rPr lang="en-US" altLang="en-US" i="1"/>
              <a:t>Postulates</a:t>
            </a:r>
            <a:r>
              <a:rPr lang="en-US" altLang="en-US"/>
              <a:t> are assumptions stating that some characteristic of an applied mathematical model corresponds to some truth about the real world or some situation being modeled.</a:t>
            </a:r>
          </a:p>
          <a:p>
            <a:r>
              <a:rPr lang="en-US" altLang="en-US" i="1"/>
              <a:t>Hypotheses</a:t>
            </a:r>
            <a:r>
              <a:rPr lang="en-US" altLang="en-US"/>
              <a:t> are statements that are temporarily adopted as being true, for purposes of proving the consequences they would have if they were true, leading to possible falsification of the hypothesis if a predicted consequence turns out to be false.  Usually a hypothesis is offered as a way of explaining a known consequence.  Hypotheses are not necessarily believed or disbelieved except in the context of the scenario being explored.</a:t>
            </a:r>
          </a:p>
          <a:p>
            <a:r>
              <a:rPr lang="en-US" altLang="en-US" i="1"/>
              <a:t>Premises</a:t>
            </a:r>
            <a:r>
              <a:rPr lang="en-US" altLang="en-US"/>
              <a:t> are statements that the reasoner adopts as true so he can see what the consequences would be.  Like hypotheses, they may or may not be believed.</a:t>
            </a:r>
          </a:p>
          <a:p>
            <a:r>
              <a:rPr lang="en-US" altLang="en-US" i="1"/>
              <a:t>Conjectures</a:t>
            </a:r>
            <a:r>
              <a:rPr lang="en-US" altLang="en-US"/>
              <a:t> are statements that are proposed to be logical consequences of other statements, and that may be strongly believed to be such, but that have not yet been proven.</a:t>
            </a:r>
          </a:p>
          <a:p>
            <a:r>
              <a:rPr lang="en-US" altLang="en-US" i="1"/>
              <a:t>Lemmas</a:t>
            </a:r>
            <a:r>
              <a:rPr lang="en-US" altLang="en-US"/>
              <a:t> are relatively uninteresting statements that are proved on the way to proving an actual theorem of interest.</a:t>
            </a:r>
            <a:endParaRPr lang="en-US" altLang="en-US" i="1"/>
          </a:p>
          <a:p>
            <a:endParaRPr lang="en-US" altLang="en-US" i="1"/>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50394E0-B647-4EFC-8525-C44F44918E2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6435" name="Rectangle 3">
            <a:extLst>
              <a:ext uri="{FF2B5EF4-FFF2-40B4-BE49-F238E27FC236}">
                <a16:creationId xmlns:a16="http://schemas.microsoft.com/office/drawing/2014/main" id="{0591BAF2-D580-45F6-810D-C2EC8D38791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612B63C-1B52-4B30-BA24-3C2B23913D4B}" type="datetime1">
              <a:rPr lang="en-US" altLang="en-US" sz="1200" smtClean="0"/>
              <a:pPr/>
              <a:t>27-Aug-20</a:t>
            </a:fld>
            <a:endParaRPr lang="en-US" altLang="en-US" sz="1200"/>
          </a:p>
        </p:txBody>
      </p:sp>
      <p:sp>
        <p:nvSpPr>
          <p:cNvPr id="146436" name="Rectangle 6">
            <a:extLst>
              <a:ext uri="{FF2B5EF4-FFF2-40B4-BE49-F238E27FC236}">
                <a16:creationId xmlns:a16="http://schemas.microsoft.com/office/drawing/2014/main" id="{85B5F8DE-003F-40D2-A12E-6DE7EC63C96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6437" name="Rectangle 7">
            <a:extLst>
              <a:ext uri="{FF2B5EF4-FFF2-40B4-BE49-F238E27FC236}">
                <a16:creationId xmlns:a16="http://schemas.microsoft.com/office/drawing/2014/main" id="{7EA2BA78-AD87-4436-B615-47628D6258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07AEA56-9138-44F3-A7EB-794D2E9A9584}" type="slidenum">
              <a:rPr lang="en-US" altLang="en-US" sz="1200"/>
              <a:pPr/>
              <a:t>73</a:t>
            </a:fld>
            <a:endParaRPr lang="en-US" altLang="en-US" sz="1200"/>
          </a:p>
        </p:txBody>
      </p:sp>
      <p:sp>
        <p:nvSpPr>
          <p:cNvPr id="146438" name="Rectangle 2">
            <a:extLst>
              <a:ext uri="{FF2B5EF4-FFF2-40B4-BE49-F238E27FC236}">
                <a16:creationId xmlns:a16="http://schemas.microsoft.com/office/drawing/2014/main" id="{DC739E4C-3277-47E2-9173-8CBC927FF65D}"/>
              </a:ext>
            </a:extLst>
          </p:cNvPr>
          <p:cNvSpPr>
            <a:spLocks noChangeArrowheads="1" noTextEdit="1"/>
          </p:cNvSpPr>
          <p:nvPr>
            <p:ph type="sldImg"/>
          </p:nvPr>
        </p:nvSpPr>
        <p:spPr>
          <a:ln/>
        </p:spPr>
      </p:sp>
      <p:sp>
        <p:nvSpPr>
          <p:cNvPr id="146439" name="Rectangle 3">
            <a:extLst>
              <a:ext uri="{FF2B5EF4-FFF2-40B4-BE49-F238E27FC236}">
                <a16:creationId xmlns:a16="http://schemas.microsoft.com/office/drawing/2014/main" id="{0ED0DF33-F282-4235-A38E-E492E15831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62A03913-E71D-4BAC-88C8-16E46FB7C7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8483" name="Rectangle 3">
            <a:extLst>
              <a:ext uri="{FF2B5EF4-FFF2-40B4-BE49-F238E27FC236}">
                <a16:creationId xmlns:a16="http://schemas.microsoft.com/office/drawing/2014/main" id="{09BE6DFC-A2CA-4CF1-84B0-C9B82675E91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BF0A002-5CC0-4602-8F8A-403091EB7961}" type="datetime1">
              <a:rPr lang="en-US" altLang="en-US" sz="1200" smtClean="0"/>
              <a:pPr/>
              <a:t>27-Aug-20</a:t>
            </a:fld>
            <a:endParaRPr lang="en-US" altLang="en-US" sz="1200"/>
          </a:p>
        </p:txBody>
      </p:sp>
      <p:sp>
        <p:nvSpPr>
          <p:cNvPr id="148484" name="Rectangle 6">
            <a:extLst>
              <a:ext uri="{FF2B5EF4-FFF2-40B4-BE49-F238E27FC236}">
                <a16:creationId xmlns:a16="http://schemas.microsoft.com/office/drawing/2014/main" id="{28F7D12D-4360-42C4-B34D-9919CDBBC0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8485" name="Rectangle 7">
            <a:extLst>
              <a:ext uri="{FF2B5EF4-FFF2-40B4-BE49-F238E27FC236}">
                <a16:creationId xmlns:a16="http://schemas.microsoft.com/office/drawing/2014/main" id="{BB5D6750-1145-4740-860F-26EE4D050A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8FA33C1-E7FF-4542-B1F9-3CADE2CD471B}" type="slidenum">
              <a:rPr lang="en-US" altLang="en-US" sz="1200"/>
              <a:pPr/>
              <a:t>74</a:t>
            </a:fld>
            <a:endParaRPr lang="en-US" altLang="en-US" sz="1200"/>
          </a:p>
        </p:txBody>
      </p:sp>
      <p:sp>
        <p:nvSpPr>
          <p:cNvPr id="148486" name="Rectangle 2">
            <a:extLst>
              <a:ext uri="{FF2B5EF4-FFF2-40B4-BE49-F238E27FC236}">
                <a16:creationId xmlns:a16="http://schemas.microsoft.com/office/drawing/2014/main" id="{0EA830A1-0EC4-4DC7-8C56-35BB585E40AD}"/>
              </a:ext>
            </a:extLst>
          </p:cNvPr>
          <p:cNvSpPr>
            <a:spLocks noChangeArrowheads="1" noTextEdit="1"/>
          </p:cNvSpPr>
          <p:nvPr>
            <p:ph type="sldImg"/>
          </p:nvPr>
        </p:nvSpPr>
        <p:spPr>
          <a:ln/>
        </p:spPr>
      </p:sp>
      <p:sp>
        <p:nvSpPr>
          <p:cNvPr id="148487" name="Rectangle 3">
            <a:extLst>
              <a:ext uri="{FF2B5EF4-FFF2-40B4-BE49-F238E27FC236}">
                <a16:creationId xmlns:a16="http://schemas.microsoft.com/office/drawing/2014/main" id="{817968A6-366B-4645-826F-640EC09BCE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92E8701F-25D9-41AD-8E5F-804741512E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0531" name="Rectangle 3">
            <a:extLst>
              <a:ext uri="{FF2B5EF4-FFF2-40B4-BE49-F238E27FC236}">
                <a16:creationId xmlns:a16="http://schemas.microsoft.com/office/drawing/2014/main" id="{30822756-B9F0-4CDE-9BAC-828B35F0CCA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CD504D4-0FFB-453F-8659-E44678B63032}" type="datetime1">
              <a:rPr lang="en-US" altLang="en-US" sz="1200" smtClean="0"/>
              <a:pPr/>
              <a:t>27-Aug-20</a:t>
            </a:fld>
            <a:endParaRPr lang="en-US" altLang="en-US" sz="1200"/>
          </a:p>
        </p:txBody>
      </p:sp>
      <p:sp>
        <p:nvSpPr>
          <p:cNvPr id="150532" name="Rectangle 6">
            <a:extLst>
              <a:ext uri="{FF2B5EF4-FFF2-40B4-BE49-F238E27FC236}">
                <a16:creationId xmlns:a16="http://schemas.microsoft.com/office/drawing/2014/main" id="{05CFAC53-1F1B-4398-B95B-3462F11E22D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0533" name="Rectangle 7">
            <a:extLst>
              <a:ext uri="{FF2B5EF4-FFF2-40B4-BE49-F238E27FC236}">
                <a16:creationId xmlns:a16="http://schemas.microsoft.com/office/drawing/2014/main" id="{9D4F9DC8-F1F7-4F85-8F9B-4B17CBCCFA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F0F7445-DF93-4C08-97BD-9CE70CEB5644}" type="slidenum">
              <a:rPr lang="en-US" altLang="en-US" sz="1200"/>
              <a:pPr/>
              <a:t>75</a:t>
            </a:fld>
            <a:endParaRPr lang="en-US" altLang="en-US" sz="1200"/>
          </a:p>
        </p:txBody>
      </p:sp>
      <p:sp>
        <p:nvSpPr>
          <p:cNvPr id="150534" name="Rectangle 2">
            <a:extLst>
              <a:ext uri="{FF2B5EF4-FFF2-40B4-BE49-F238E27FC236}">
                <a16:creationId xmlns:a16="http://schemas.microsoft.com/office/drawing/2014/main" id="{EF36365A-A673-4D64-8F20-25DCCD071D82}"/>
              </a:ext>
            </a:extLst>
          </p:cNvPr>
          <p:cNvSpPr>
            <a:spLocks noChangeArrowheads="1" noTextEdit="1"/>
          </p:cNvSpPr>
          <p:nvPr>
            <p:ph type="sldImg"/>
          </p:nvPr>
        </p:nvSpPr>
        <p:spPr>
          <a:ln/>
        </p:spPr>
      </p:sp>
      <p:sp>
        <p:nvSpPr>
          <p:cNvPr id="150535" name="Rectangle 3">
            <a:extLst>
              <a:ext uri="{FF2B5EF4-FFF2-40B4-BE49-F238E27FC236}">
                <a16:creationId xmlns:a16="http://schemas.microsoft.com/office/drawing/2014/main" id="{537817A5-1656-429F-BD6D-2640EB366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878835A-101D-48B4-924C-CF12D45504E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7411" name="Rectangle 3">
            <a:extLst>
              <a:ext uri="{FF2B5EF4-FFF2-40B4-BE49-F238E27FC236}">
                <a16:creationId xmlns:a16="http://schemas.microsoft.com/office/drawing/2014/main" id="{5EC32126-DDD2-4F05-885A-E5AD767986E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97B79B7-61A2-4451-9F22-71E0C5502382}" type="datetime1">
              <a:rPr lang="en-US" altLang="en-US" sz="1200" smtClean="0"/>
              <a:pPr/>
              <a:t>27-Aug-20</a:t>
            </a:fld>
            <a:endParaRPr lang="en-US" altLang="en-US" sz="1200"/>
          </a:p>
        </p:txBody>
      </p:sp>
      <p:sp>
        <p:nvSpPr>
          <p:cNvPr id="17412" name="Rectangle 6">
            <a:extLst>
              <a:ext uri="{FF2B5EF4-FFF2-40B4-BE49-F238E27FC236}">
                <a16:creationId xmlns:a16="http://schemas.microsoft.com/office/drawing/2014/main" id="{B35FED7C-7226-45D9-B716-2687D21C8B6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413" name="Rectangle 7">
            <a:extLst>
              <a:ext uri="{FF2B5EF4-FFF2-40B4-BE49-F238E27FC236}">
                <a16:creationId xmlns:a16="http://schemas.microsoft.com/office/drawing/2014/main" id="{1B2D93E2-B8E7-45BA-A9A4-0EAC943E77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87D4B959-0846-4F7D-BFA1-ADA15D9FA89E}" type="slidenum">
              <a:rPr lang="en-US" altLang="en-US" sz="1200"/>
              <a:pPr/>
              <a:t>7</a:t>
            </a:fld>
            <a:endParaRPr lang="en-US" altLang="en-US" sz="1200"/>
          </a:p>
        </p:txBody>
      </p:sp>
      <p:sp>
        <p:nvSpPr>
          <p:cNvPr id="17414" name="Rectangle 2">
            <a:extLst>
              <a:ext uri="{FF2B5EF4-FFF2-40B4-BE49-F238E27FC236}">
                <a16:creationId xmlns:a16="http://schemas.microsoft.com/office/drawing/2014/main" id="{D6696BA4-4FBB-4511-84ED-18B9C54267BA}"/>
              </a:ext>
            </a:extLst>
          </p:cNvPr>
          <p:cNvSpPr>
            <a:spLocks noChangeArrowheads="1" noTextEdit="1"/>
          </p:cNvSpPr>
          <p:nvPr>
            <p:ph type="sldImg"/>
          </p:nvPr>
        </p:nvSpPr>
        <p:spPr>
          <a:ln/>
        </p:spPr>
      </p:sp>
      <p:sp>
        <p:nvSpPr>
          <p:cNvPr id="17415" name="Rectangle 3">
            <a:extLst>
              <a:ext uri="{FF2B5EF4-FFF2-40B4-BE49-F238E27FC236}">
                <a16:creationId xmlns:a16="http://schemas.microsoft.com/office/drawing/2014/main" id="{34EFC6DC-67FF-432D-86B0-7F27BD0006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9ED3EC82-C512-4E9C-922B-47781FF812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2579" name="Rectangle 3">
            <a:extLst>
              <a:ext uri="{FF2B5EF4-FFF2-40B4-BE49-F238E27FC236}">
                <a16:creationId xmlns:a16="http://schemas.microsoft.com/office/drawing/2014/main" id="{BBA9ACE6-8D59-4F90-A741-7F9720245C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A4372B9-A077-4369-999E-E46A95645FEA}" type="datetime1">
              <a:rPr lang="en-US" altLang="en-US" sz="1200" smtClean="0"/>
              <a:pPr/>
              <a:t>27-Aug-20</a:t>
            </a:fld>
            <a:endParaRPr lang="en-US" altLang="en-US" sz="1200"/>
          </a:p>
        </p:txBody>
      </p:sp>
      <p:sp>
        <p:nvSpPr>
          <p:cNvPr id="152580" name="Rectangle 6">
            <a:extLst>
              <a:ext uri="{FF2B5EF4-FFF2-40B4-BE49-F238E27FC236}">
                <a16:creationId xmlns:a16="http://schemas.microsoft.com/office/drawing/2014/main" id="{1EDE6DE8-89F9-4771-AAC9-21FAB5BDC11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2581" name="Rectangle 7">
            <a:extLst>
              <a:ext uri="{FF2B5EF4-FFF2-40B4-BE49-F238E27FC236}">
                <a16:creationId xmlns:a16="http://schemas.microsoft.com/office/drawing/2014/main" id="{2C7E6495-6E2A-4F64-96E8-6FCB67DDB4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855F92B-C915-4D3B-B2C8-0147B178E46D}" type="slidenum">
              <a:rPr lang="en-US" altLang="en-US" sz="1200"/>
              <a:pPr/>
              <a:t>76</a:t>
            </a:fld>
            <a:endParaRPr lang="en-US" altLang="en-US" sz="1200"/>
          </a:p>
        </p:txBody>
      </p:sp>
      <p:sp>
        <p:nvSpPr>
          <p:cNvPr id="152582" name="Rectangle 2">
            <a:extLst>
              <a:ext uri="{FF2B5EF4-FFF2-40B4-BE49-F238E27FC236}">
                <a16:creationId xmlns:a16="http://schemas.microsoft.com/office/drawing/2014/main" id="{6052FCA1-5820-4FA3-90A0-3BF4F8C0A65F}"/>
              </a:ext>
            </a:extLst>
          </p:cNvPr>
          <p:cNvSpPr>
            <a:spLocks noChangeArrowheads="1" noTextEdit="1"/>
          </p:cNvSpPr>
          <p:nvPr>
            <p:ph type="sldImg"/>
          </p:nvPr>
        </p:nvSpPr>
        <p:spPr>
          <a:ln/>
        </p:spPr>
      </p:sp>
      <p:sp>
        <p:nvSpPr>
          <p:cNvPr id="152583" name="Rectangle 3">
            <a:extLst>
              <a:ext uri="{FF2B5EF4-FFF2-40B4-BE49-F238E27FC236}">
                <a16:creationId xmlns:a16="http://schemas.microsoft.com/office/drawing/2014/main" id="{A4BD5CC3-3788-430F-AD3F-EBDFA19825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9D66CD8-F746-4B6D-ACA2-C72CA23C82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4627" name="Rectangle 3">
            <a:extLst>
              <a:ext uri="{FF2B5EF4-FFF2-40B4-BE49-F238E27FC236}">
                <a16:creationId xmlns:a16="http://schemas.microsoft.com/office/drawing/2014/main" id="{35B9991E-B793-4855-8F33-304E309C72A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155CE95-EF9A-469F-9518-0D69E84C8AF5}" type="datetime1">
              <a:rPr lang="en-US" altLang="en-US" sz="1200" smtClean="0"/>
              <a:pPr/>
              <a:t>27-Aug-20</a:t>
            </a:fld>
            <a:endParaRPr lang="en-US" altLang="en-US" sz="1200"/>
          </a:p>
        </p:txBody>
      </p:sp>
      <p:sp>
        <p:nvSpPr>
          <p:cNvPr id="154628" name="Rectangle 6">
            <a:extLst>
              <a:ext uri="{FF2B5EF4-FFF2-40B4-BE49-F238E27FC236}">
                <a16:creationId xmlns:a16="http://schemas.microsoft.com/office/drawing/2014/main" id="{74D234D0-EEB1-4972-9E09-0C185DAB5A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4629" name="Rectangle 7">
            <a:extLst>
              <a:ext uri="{FF2B5EF4-FFF2-40B4-BE49-F238E27FC236}">
                <a16:creationId xmlns:a16="http://schemas.microsoft.com/office/drawing/2014/main" id="{0EBBE332-48BD-46C7-9E6A-D3B667F734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88A1CC1-89A5-48BD-BA90-AF0CE49A83E8}" type="slidenum">
              <a:rPr lang="en-US" altLang="en-US" sz="1200"/>
              <a:pPr/>
              <a:t>77</a:t>
            </a:fld>
            <a:endParaRPr lang="en-US" altLang="en-US" sz="1200"/>
          </a:p>
        </p:txBody>
      </p:sp>
      <p:sp>
        <p:nvSpPr>
          <p:cNvPr id="154630" name="Rectangle 2">
            <a:extLst>
              <a:ext uri="{FF2B5EF4-FFF2-40B4-BE49-F238E27FC236}">
                <a16:creationId xmlns:a16="http://schemas.microsoft.com/office/drawing/2014/main" id="{1C675ED6-3BBD-41ED-B650-596259315D16}"/>
              </a:ext>
            </a:extLst>
          </p:cNvPr>
          <p:cNvSpPr>
            <a:spLocks noChangeArrowheads="1" noTextEdit="1"/>
          </p:cNvSpPr>
          <p:nvPr>
            <p:ph type="sldImg"/>
          </p:nvPr>
        </p:nvSpPr>
        <p:spPr>
          <a:ln/>
        </p:spPr>
      </p:sp>
      <p:sp>
        <p:nvSpPr>
          <p:cNvPr id="154631" name="Rectangle 3">
            <a:extLst>
              <a:ext uri="{FF2B5EF4-FFF2-40B4-BE49-F238E27FC236}">
                <a16:creationId xmlns:a16="http://schemas.microsoft.com/office/drawing/2014/main" id="{C2CBF18A-8E67-48D4-BDA8-DB1C8349DE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1713D580-84DE-40A3-B239-C84C6D6D2A3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6675" name="Rectangle 3">
            <a:extLst>
              <a:ext uri="{FF2B5EF4-FFF2-40B4-BE49-F238E27FC236}">
                <a16:creationId xmlns:a16="http://schemas.microsoft.com/office/drawing/2014/main" id="{C8B5DA65-3D73-443C-856E-D6BCE9F935B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2F6BDE5-2F3F-49A2-A604-8FFF61AC8A40}" type="datetime1">
              <a:rPr lang="en-US" altLang="en-US" sz="1200" smtClean="0"/>
              <a:pPr/>
              <a:t>27-Aug-20</a:t>
            </a:fld>
            <a:endParaRPr lang="en-US" altLang="en-US" sz="1200"/>
          </a:p>
        </p:txBody>
      </p:sp>
      <p:sp>
        <p:nvSpPr>
          <p:cNvPr id="156676" name="Rectangle 6">
            <a:extLst>
              <a:ext uri="{FF2B5EF4-FFF2-40B4-BE49-F238E27FC236}">
                <a16:creationId xmlns:a16="http://schemas.microsoft.com/office/drawing/2014/main" id="{C5106D50-17EA-4069-991F-2F732A3D22C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6677" name="Rectangle 7">
            <a:extLst>
              <a:ext uri="{FF2B5EF4-FFF2-40B4-BE49-F238E27FC236}">
                <a16:creationId xmlns:a16="http://schemas.microsoft.com/office/drawing/2014/main" id="{E16A0ACA-5466-48EF-B28D-6A6931BDAA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5BB40FA-A6F1-4784-97F5-03B451E4F4CD}" type="slidenum">
              <a:rPr lang="en-US" altLang="en-US" sz="1200"/>
              <a:pPr/>
              <a:t>78</a:t>
            </a:fld>
            <a:endParaRPr lang="en-US" altLang="en-US" sz="1200"/>
          </a:p>
        </p:txBody>
      </p:sp>
      <p:sp>
        <p:nvSpPr>
          <p:cNvPr id="156678" name="Rectangle 2">
            <a:extLst>
              <a:ext uri="{FF2B5EF4-FFF2-40B4-BE49-F238E27FC236}">
                <a16:creationId xmlns:a16="http://schemas.microsoft.com/office/drawing/2014/main" id="{E7D6B84A-D0A4-4D3B-9287-CE98FEC6BDB4}"/>
              </a:ext>
            </a:extLst>
          </p:cNvPr>
          <p:cNvSpPr>
            <a:spLocks noChangeArrowheads="1" noTextEdit="1"/>
          </p:cNvSpPr>
          <p:nvPr>
            <p:ph type="sldImg"/>
          </p:nvPr>
        </p:nvSpPr>
        <p:spPr>
          <a:ln/>
        </p:spPr>
      </p:sp>
      <p:sp>
        <p:nvSpPr>
          <p:cNvPr id="156679" name="Rectangle 3">
            <a:extLst>
              <a:ext uri="{FF2B5EF4-FFF2-40B4-BE49-F238E27FC236}">
                <a16:creationId xmlns:a16="http://schemas.microsoft.com/office/drawing/2014/main" id="{3F1E4E23-BD32-4A63-9C95-2DF394AD8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BA6C49A3-9258-4875-8194-1F82A67E199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8723" name="Rectangle 3">
            <a:extLst>
              <a:ext uri="{FF2B5EF4-FFF2-40B4-BE49-F238E27FC236}">
                <a16:creationId xmlns:a16="http://schemas.microsoft.com/office/drawing/2014/main" id="{18EE243A-2BE6-4E20-9703-ABE6F464765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BA7DCC6-284A-4994-9D45-BDBE00050F7E}" type="datetime1">
              <a:rPr lang="en-US" altLang="en-US" sz="1200" smtClean="0"/>
              <a:pPr/>
              <a:t>27-Aug-20</a:t>
            </a:fld>
            <a:endParaRPr lang="en-US" altLang="en-US" sz="1200"/>
          </a:p>
        </p:txBody>
      </p:sp>
      <p:sp>
        <p:nvSpPr>
          <p:cNvPr id="158724" name="Rectangle 6">
            <a:extLst>
              <a:ext uri="{FF2B5EF4-FFF2-40B4-BE49-F238E27FC236}">
                <a16:creationId xmlns:a16="http://schemas.microsoft.com/office/drawing/2014/main" id="{B0CE9C72-AD1E-4DA8-AB67-2A2C60C5D76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8725" name="Rectangle 7">
            <a:extLst>
              <a:ext uri="{FF2B5EF4-FFF2-40B4-BE49-F238E27FC236}">
                <a16:creationId xmlns:a16="http://schemas.microsoft.com/office/drawing/2014/main" id="{8F428775-1265-4107-AD57-18B7945BBF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565C938-36FF-4494-B7B4-ECF4CD4B61B5}" type="slidenum">
              <a:rPr lang="en-US" altLang="en-US" sz="1200"/>
              <a:pPr/>
              <a:t>79</a:t>
            </a:fld>
            <a:endParaRPr lang="en-US" altLang="en-US" sz="1200"/>
          </a:p>
        </p:txBody>
      </p:sp>
      <p:sp>
        <p:nvSpPr>
          <p:cNvPr id="158726" name="Rectangle 2">
            <a:extLst>
              <a:ext uri="{FF2B5EF4-FFF2-40B4-BE49-F238E27FC236}">
                <a16:creationId xmlns:a16="http://schemas.microsoft.com/office/drawing/2014/main" id="{ADBA0467-C702-4840-80AB-87E155501768}"/>
              </a:ext>
            </a:extLst>
          </p:cNvPr>
          <p:cNvSpPr>
            <a:spLocks noChangeArrowheads="1" noTextEdit="1"/>
          </p:cNvSpPr>
          <p:nvPr>
            <p:ph type="sldImg"/>
          </p:nvPr>
        </p:nvSpPr>
        <p:spPr>
          <a:ln/>
        </p:spPr>
      </p:sp>
      <p:sp>
        <p:nvSpPr>
          <p:cNvPr id="158727" name="Rectangle 3">
            <a:extLst>
              <a:ext uri="{FF2B5EF4-FFF2-40B4-BE49-F238E27FC236}">
                <a16:creationId xmlns:a16="http://schemas.microsoft.com/office/drawing/2014/main" id="{7527134E-CEEF-4D1C-B32C-B9C6C21EA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Many valid inference rules were first described by Aristotle.  He called these patterns of argument “syllogisms.”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BF5CB628-F491-42D3-823B-6AC56CFFE9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61795" name="Rectangle 3">
            <a:extLst>
              <a:ext uri="{FF2B5EF4-FFF2-40B4-BE49-F238E27FC236}">
                <a16:creationId xmlns:a16="http://schemas.microsoft.com/office/drawing/2014/main" id="{326BAFE0-7225-4572-9E56-9CE71B247A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A527FA0-4EB6-49AD-A81E-C9E97F94F1AA}" type="datetime1">
              <a:rPr lang="en-US" altLang="en-US" sz="1200" smtClean="0"/>
              <a:pPr/>
              <a:t>27-Aug-20</a:t>
            </a:fld>
            <a:endParaRPr lang="en-US" altLang="en-US" sz="1200"/>
          </a:p>
        </p:txBody>
      </p:sp>
      <p:sp>
        <p:nvSpPr>
          <p:cNvPr id="161796" name="Rectangle 6">
            <a:extLst>
              <a:ext uri="{FF2B5EF4-FFF2-40B4-BE49-F238E27FC236}">
                <a16:creationId xmlns:a16="http://schemas.microsoft.com/office/drawing/2014/main" id="{0EE9E646-E299-4E64-9BC8-F340E0A6ACC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61797" name="Rectangle 7">
            <a:extLst>
              <a:ext uri="{FF2B5EF4-FFF2-40B4-BE49-F238E27FC236}">
                <a16:creationId xmlns:a16="http://schemas.microsoft.com/office/drawing/2014/main" id="{EC84C1DB-0016-46A9-8BE7-EEEDA89931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29854DF-7AFF-4DBD-8330-2FBF830FE537}" type="slidenum">
              <a:rPr lang="en-US" altLang="en-US" sz="1200"/>
              <a:pPr/>
              <a:t>81</a:t>
            </a:fld>
            <a:endParaRPr lang="en-US" altLang="en-US" sz="1200"/>
          </a:p>
        </p:txBody>
      </p:sp>
      <p:sp>
        <p:nvSpPr>
          <p:cNvPr id="161798" name="Rectangle 2">
            <a:extLst>
              <a:ext uri="{FF2B5EF4-FFF2-40B4-BE49-F238E27FC236}">
                <a16:creationId xmlns:a16="http://schemas.microsoft.com/office/drawing/2014/main" id="{02E4C83E-BFF8-4E7F-A0E6-5C2631B0A05E}"/>
              </a:ext>
            </a:extLst>
          </p:cNvPr>
          <p:cNvSpPr>
            <a:spLocks noChangeArrowheads="1" noTextEdit="1"/>
          </p:cNvSpPr>
          <p:nvPr>
            <p:ph type="sldImg"/>
          </p:nvPr>
        </p:nvSpPr>
        <p:spPr>
          <a:ln/>
        </p:spPr>
      </p:sp>
      <p:sp>
        <p:nvSpPr>
          <p:cNvPr id="161799" name="Rectangle 3">
            <a:extLst>
              <a:ext uri="{FF2B5EF4-FFF2-40B4-BE49-F238E27FC236}">
                <a16:creationId xmlns:a16="http://schemas.microsoft.com/office/drawing/2014/main" id="{4EAF3E63-920D-4184-87F2-90C66A0314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8428961F-6DFA-4C1A-87CD-3FEF781130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63843" name="Rectangle 3">
            <a:extLst>
              <a:ext uri="{FF2B5EF4-FFF2-40B4-BE49-F238E27FC236}">
                <a16:creationId xmlns:a16="http://schemas.microsoft.com/office/drawing/2014/main" id="{3115EF51-24EB-4BA5-A1D3-BCCED72945A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17E48C1-7ED6-4DCB-8CE2-AAE8BBA034A7}" type="datetime1">
              <a:rPr lang="en-US" altLang="en-US" sz="1200" smtClean="0"/>
              <a:pPr/>
              <a:t>27-Aug-20</a:t>
            </a:fld>
            <a:endParaRPr lang="en-US" altLang="en-US" sz="1200"/>
          </a:p>
        </p:txBody>
      </p:sp>
      <p:sp>
        <p:nvSpPr>
          <p:cNvPr id="163844" name="Rectangle 6">
            <a:extLst>
              <a:ext uri="{FF2B5EF4-FFF2-40B4-BE49-F238E27FC236}">
                <a16:creationId xmlns:a16="http://schemas.microsoft.com/office/drawing/2014/main" id="{42A4FE50-D1F3-41CD-A578-EBE9C8D366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63845" name="Rectangle 7">
            <a:extLst>
              <a:ext uri="{FF2B5EF4-FFF2-40B4-BE49-F238E27FC236}">
                <a16:creationId xmlns:a16="http://schemas.microsoft.com/office/drawing/2014/main" id="{875A8272-A85F-4498-8CB3-639748788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FCAECFE-EB46-4821-8598-30EB9F07E57D}" type="slidenum">
              <a:rPr lang="en-US" altLang="en-US" sz="1200"/>
              <a:pPr/>
              <a:t>82</a:t>
            </a:fld>
            <a:endParaRPr lang="en-US" altLang="en-US" sz="1200"/>
          </a:p>
        </p:txBody>
      </p:sp>
      <p:sp>
        <p:nvSpPr>
          <p:cNvPr id="163846" name="Rectangle 2">
            <a:extLst>
              <a:ext uri="{FF2B5EF4-FFF2-40B4-BE49-F238E27FC236}">
                <a16:creationId xmlns:a16="http://schemas.microsoft.com/office/drawing/2014/main" id="{3D2F0BA3-4B2C-4962-A865-A064B3A7CAD6}"/>
              </a:ext>
            </a:extLst>
          </p:cNvPr>
          <p:cNvSpPr>
            <a:spLocks noChangeArrowheads="1" noTextEdit="1"/>
          </p:cNvSpPr>
          <p:nvPr>
            <p:ph type="sldImg"/>
          </p:nvPr>
        </p:nvSpPr>
        <p:spPr>
          <a:ln/>
        </p:spPr>
      </p:sp>
      <p:sp>
        <p:nvSpPr>
          <p:cNvPr id="163847" name="Rectangle 3">
            <a:extLst>
              <a:ext uri="{FF2B5EF4-FFF2-40B4-BE49-F238E27FC236}">
                <a16:creationId xmlns:a16="http://schemas.microsoft.com/office/drawing/2014/main" id="{35B283B1-5A42-4C48-A05D-130DA2E662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E51650CB-C7DC-4945-9604-A85EF6DE18C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65891" name="Rectangle 3">
            <a:extLst>
              <a:ext uri="{FF2B5EF4-FFF2-40B4-BE49-F238E27FC236}">
                <a16:creationId xmlns:a16="http://schemas.microsoft.com/office/drawing/2014/main" id="{57473CAC-7C41-488E-9FE3-C1986C6291A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31A95EE-A826-473B-86DA-1D5ACCF9E461}" type="datetime1">
              <a:rPr lang="en-US" altLang="en-US" sz="1200" smtClean="0"/>
              <a:pPr/>
              <a:t>27-Aug-20</a:t>
            </a:fld>
            <a:endParaRPr lang="en-US" altLang="en-US" sz="1200"/>
          </a:p>
        </p:txBody>
      </p:sp>
      <p:sp>
        <p:nvSpPr>
          <p:cNvPr id="165892" name="Rectangle 6">
            <a:extLst>
              <a:ext uri="{FF2B5EF4-FFF2-40B4-BE49-F238E27FC236}">
                <a16:creationId xmlns:a16="http://schemas.microsoft.com/office/drawing/2014/main" id="{C8D69A13-CEEE-4A93-9C5F-6734EB4285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65893" name="Rectangle 7">
            <a:extLst>
              <a:ext uri="{FF2B5EF4-FFF2-40B4-BE49-F238E27FC236}">
                <a16:creationId xmlns:a16="http://schemas.microsoft.com/office/drawing/2014/main" id="{F2B53B8F-CCBA-4CA1-BE4E-E42B485693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2132148-FD28-4BFA-8F46-88B1597EA592}" type="slidenum">
              <a:rPr lang="en-US" altLang="en-US" sz="1200"/>
              <a:pPr/>
              <a:t>83</a:t>
            </a:fld>
            <a:endParaRPr lang="en-US" altLang="en-US" sz="1200"/>
          </a:p>
        </p:txBody>
      </p:sp>
      <p:sp>
        <p:nvSpPr>
          <p:cNvPr id="165894" name="Rectangle 2">
            <a:extLst>
              <a:ext uri="{FF2B5EF4-FFF2-40B4-BE49-F238E27FC236}">
                <a16:creationId xmlns:a16="http://schemas.microsoft.com/office/drawing/2014/main" id="{1A06FD29-E820-41D9-880A-C0932E40A716}"/>
              </a:ext>
            </a:extLst>
          </p:cNvPr>
          <p:cNvSpPr>
            <a:spLocks noChangeArrowheads="1" noTextEdit="1"/>
          </p:cNvSpPr>
          <p:nvPr>
            <p:ph type="sldImg"/>
          </p:nvPr>
        </p:nvSpPr>
        <p:spPr>
          <a:ln/>
        </p:spPr>
      </p:sp>
      <p:sp>
        <p:nvSpPr>
          <p:cNvPr id="165895" name="Rectangle 3">
            <a:extLst>
              <a:ext uri="{FF2B5EF4-FFF2-40B4-BE49-F238E27FC236}">
                <a16:creationId xmlns:a16="http://schemas.microsoft.com/office/drawing/2014/main" id="{3FE4BE6B-05A4-4133-95FA-61A350DE93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6E118248-457A-4636-8D50-D166DC4A6B4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67939" name="Rectangle 3">
            <a:extLst>
              <a:ext uri="{FF2B5EF4-FFF2-40B4-BE49-F238E27FC236}">
                <a16:creationId xmlns:a16="http://schemas.microsoft.com/office/drawing/2014/main" id="{66FA75E7-DC1D-4E4A-A801-D558B3CD32C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349AE12-A9B0-4467-9A36-8DB567B16308}" type="datetime1">
              <a:rPr lang="en-US" altLang="en-US" sz="1200" smtClean="0"/>
              <a:pPr/>
              <a:t>27-Aug-20</a:t>
            </a:fld>
            <a:endParaRPr lang="en-US" altLang="en-US" sz="1200"/>
          </a:p>
        </p:txBody>
      </p:sp>
      <p:sp>
        <p:nvSpPr>
          <p:cNvPr id="167940" name="Rectangle 6">
            <a:extLst>
              <a:ext uri="{FF2B5EF4-FFF2-40B4-BE49-F238E27FC236}">
                <a16:creationId xmlns:a16="http://schemas.microsoft.com/office/drawing/2014/main" id="{B44EB789-6E8F-41C4-90C4-F397C2752A7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67941" name="Rectangle 7">
            <a:extLst>
              <a:ext uri="{FF2B5EF4-FFF2-40B4-BE49-F238E27FC236}">
                <a16:creationId xmlns:a16="http://schemas.microsoft.com/office/drawing/2014/main" id="{ACBC8FF6-3D56-4A57-A93E-E74A65E24A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1327A24-BB92-416B-969D-E109C233F6D7}" type="slidenum">
              <a:rPr lang="en-US" altLang="en-US" sz="1200"/>
              <a:pPr/>
              <a:t>84</a:t>
            </a:fld>
            <a:endParaRPr lang="en-US" altLang="en-US" sz="1200"/>
          </a:p>
        </p:txBody>
      </p:sp>
      <p:sp>
        <p:nvSpPr>
          <p:cNvPr id="167942" name="Rectangle 2">
            <a:extLst>
              <a:ext uri="{FF2B5EF4-FFF2-40B4-BE49-F238E27FC236}">
                <a16:creationId xmlns:a16="http://schemas.microsoft.com/office/drawing/2014/main" id="{1826B48F-E6D0-4CA4-BA77-B1EB31B43C81}"/>
              </a:ext>
            </a:extLst>
          </p:cNvPr>
          <p:cNvSpPr>
            <a:spLocks noChangeArrowheads="1" noTextEdit="1"/>
          </p:cNvSpPr>
          <p:nvPr>
            <p:ph type="sldImg"/>
          </p:nvPr>
        </p:nvSpPr>
        <p:spPr>
          <a:ln/>
        </p:spPr>
      </p:sp>
      <p:sp>
        <p:nvSpPr>
          <p:cNvPr id="167943" name="Rectangle 3">
            <a:extLst>
              <a:ext uri="{FF2B5EF4-FFF2-40B4-BE49-F238E27FC236}">
                <a16:creationId xmlns:a16="http://schemas.microsoft.com/office/drawing/2014/main" id="{BA66C7E1-F868-4AFE-9AB3-F656DF0727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ED3F0880-FA1D-44FE-A0CB-583387A6168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69987" name="Rectangle 3">
            <a:extLst>
              <a:ext uri="{FF2B5EF4-FFF2-40B4-BE49-F238E27FC236}">
                <a16:creationId xmlns:a16="http://schemas.microsoft.com/office/drawing/2014/main" id="{266C8CC1-0035-41BE-87A9-7BF8B475751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530E73A-855D-4D2C-83E8-F5E78B8B52E7}" type="datetime1">
              <a:rPr lang="en-US" altLang="en-US" sz="1200" smtClean="0"/>
              <a:pPr/>
              <a:t>27-Aug-20</a:t>
            </a:fld>
            <a:endParaRPr lang="en-US" altLang="en-US" sz="1200"/>
          </a:p>
        </p:txBody>
      </p:sp>
      <p:sp>
        <p:nvSpPr>
          <p:cNvPr id="169988" name="Rectangle 6">
            <a:extLst>
              <a:ext uri="{FF2B5EF4-FFF2-40B4-BE49-F238E27FC236}">
                <a16:creationId xmlns:a16="http://schemas.microsoft.com/office/drawing/2014/main" id="{CD5F721D-3F7B-452A-9FCB-064DD104F0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69989" name="Rectangle 7">
            <a:extLst>
              <a:ext uri="{FF2B5EF4-FFF2-40B4-BE49-F238E27FC236}">
                <a16:creationId xmlns:a16="http://schemas.microsoft.com/office/drawing/2014/main" id="{A8192B9D-6B10-409F-9390-48DF13BFC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7B4C45B-233D-423E-A36A-79A58E21210B}" type="slidenum">
              <a:rPr lang="en-US" altLang="en-US" sz="1200"/>
              <a:pPr/>
              <a:t>85</a:t>
            </a:fld>
            <a:endParaRPr lang="en-US" altLang="en-US" sz="1200"/>
          </a:p>
        </p:txBody>
      </p:sp>
      <p:sp>
        <p:nvSpPr>
          <p:cNvPr id="169990" name="Rectangle 2">
            <a:extLst>
              <a:ext uri="{FF2B5EF4-FFF2-40B4-BE49-F238E27FC236}">
                <a16:creationId xmlns:a16="http://schemas.microsoft.com/office/drawing/2014/main" id="{F4B4C4ED-9B6A-4F8E-88BD-946DDAF34AAA}"/>
              </a:ext>
            </a:extLst>
          </p:cNvPr>
          <p:cNvSpPr>
            <a:spLocks noChangeArrowheads="1" noTextEdit="1"/>
          </p:cNvSpPr>
          <p:nvPr>
            <p:ph type="sldImg"/>
          </p:nvPr>
        </p:nvSpPr>
        <p:spPr>
          <a:ln/>
        </p:spPr>
      </p:sp>
      <p:sp>
        <p:nvSpPr>
          <p:cNvPr id="169991" name="Rectangle 3">
            <a:extLst>
              <a:ext uri="{FF2B5EF4-FFF2-40B4-BE49-F238E27FC236}">
                <a16:creationId xmlns:a16="http://schemas.microsoft.com/office/drawing/2014/main" id="{A680CCE0-607B-4764-A21F-F2886267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27FFA50B-D9EE-4CED-89C3-7A83F3995B8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72035" name="Rectangle 3">
            <a:extLst>
              <a:ext uri="{FF2B5EF4-FFF2-40B4-BE49-F238E27FC236}">
                <a16:creationId xmlns:a16="http://schemas.microsoft.com/office/drawing/2014/main" id="{E16E1DD9-BE96-4FA2-B2CD-02145A70D5B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B9DFF72-A4C2-4710-811E-E2ACA2C18A72}" type="datetime1">
              <a:rPr lang="en-US" altLang="en-US" sz="1200" smtClean="0"/>
              <a:pPr/>
              <a:t>27-Aug-20</a:t>
            </a:fld>
            <a:endParaRPr lang="en-US" altLang="en-US" sz="1200"/>
          </a:p>
        </p:txBody>
      </p:sp>
      <p:sp>
        <p:nvSpPr>
          <p:cNvPr id="172036" name="Rectangle 6">
            <a:extLst>
              <a:ext uri="{FF2B5EF4-FFF2-40B4-BE49-F238E27FC236}">
                <a16:creationId xmlns:a16="http://schemas.microsoft.com/office/drawing/2014/main" id="{6082A2E0-F3F0-4444-925D-DA3DB318828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2037" name="Rectangle 7">
            <a:extLst>
              <a:ext uri="{FF2B5EF4-FFF2-40B4-BE49-F238E27FC236}">
                <a16:creationId xmlns:a16="http://schemas.microsoft.com/office/drawing/2014/main" id="{8B8A1645-1820-4BA6-B640-2B6614142D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D2618C9-5A45-4888-864C-3102655AF92D}" type="slidenum">
              <a:rPr lang="en-US" altLang="en-US" sz="1200"/>
              <a:pPr/>
              <a:t>86</a:t>
            </a:fld>
            <a:endParaRPr lang="en-US" altLang="en-US" sz="1200"/>
          </a:p>
        </p:txBody>
      </p:sp>
      <p:sp>
        <p:nvSpPr>
          <p:cNvPr id="172038" name="Rectangle 2">
            <a:extLst>
              <a:ext uri="{FF2B5EF4-FFF2-40B4-BE49-F238E27FC236}">
                <a16:creationId xmlns:a16="http://schemas.microsoft.com/office/drawing/2014/main" id="{8564AA79-DFC7-4993-87E6-1170BF5A7CFF}"/>
              </a:ext>
            </a:extLst>
          </p:cNvPr>
          <p:cNvSpPr>
            <a:spLocks noChangeArrowheads="1" noTextEdit="1"/>
          </p:cNvSpPr>
          <p:nvPr>
            <p:ph type="sldImg"/>
          </p:nvPr>
        </p:nvSpPr>
        <p:spPr>
          <a:ln/>
        </p:spPr>
      </p:sp>
      <p:sp>
        <p:nvSpPr>
          <p:cNvPr id="172039" name="Rectangle 3">
            <a:extLst>
              <a:ext uri="{FF2B5EF4-FFF2-40B4-BE49-F238E27FC236}">
                <a16:creationId xmlns:a16="http://schemas.microsoft.com/office/drawing/2014/main" id="{A7E7A5C4-9029-49C0-9033-A24171418F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114BE02-BC79-4164-937B-8540DE37AC9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19459" name="Rectangle 3">
            <a:extLst>
              <a:ext uri="{FF2B5EF4-FFF2-40B4-BE49-F238E27FC236}">
                <a16:creationId xmlns:a16="http://schemas.microsoft.com/office/drawing/2014/main" id="{3E8902F7-C7B3-4245-A278-3108A63E98D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BB76B9F0-8496-4DD7-8BBD-6D8A63C768BE}" type="datetime1">
              <a:rPr lang="en-US" altLang="en-US" sz="1200" smtClean="0"/>
              <a:pPr/>
              <a:t>27-Aug-20</a:t>
            </a:fld>
            <a:endParaRPr lang="en-US" altLang="en-US" sz="1200"/>
          </a:p>
        </p:txBody>
      </p:sp>
      <p:sp>
        <p:nvSpPr>
          <p:cNvPr id="19460" name="Rectangle 6">
            <a:extLst>
              <a:ext uri="{FF2B5EF4-FFF2-40B4-BE49-F238E27FC236}">
                <a16:creationId xmlns:a16="http://schemas.microsoft.com/office/drawing/2014/main" id="{2D8497C7-43A2-4EA5-B107-FF8FE097F2A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9461" name="Rectangle 7">
            <a:extLst>
              <a:ext uri="{FF2B5EF4-FFF2-40B4-BE49-F238E27FC236}">
                <a16:creationId xmlns:a16="http://schemas.microsoft.com/office/drawing/2014/main" id="{64BF2FDB-2E48-4885-A9E1-817022924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5E904548-F283-4F5F-9C5D-6AA593D46FD2}" type="slidenum">
              <a:rPr lang="en-US" altLang="en-US" sz="1200"/>
              <a:pPr/>
              <a:t>8</a:t>
            </a:fld>
            <a:endParaRPr lang="en-US" altLang="en-US" sz="1200"/>
          </a:p>
        </p:txBody>
      </p:sp>
      <p:sp>
        <p:nvSpPr>
          <p:cNvPr id="19462" name="Rectangle 2">
            <a:extLst>
              <a:ext uri="{FF2B5EF4-FFF2-40B4-BE49-F238E27FC236}">
                <a16:creationId xmlns:a16="http://schemas.microsoft.com/office/drawing/2014/main" id="{0811032F-6E94-4B7E-8710-B93EE397405A}"/>
              </a:ext>
            </a:extLst>
          </p:cNvPr>
          <p:cNvSpPr>
            <a:spLocks noChangeArrowheads="1" noTextEdit="1"/>
          </p:cNvSpPr>
          <p:nvPr>
            <p:ph type="sldImg"/>
          </p:nvPr>
        </p:nvSpPr>
        <p:spPr>
          <a:ln/>
        </p:spPr>
      </p:sp>
      <p:sp>
        <p:nvSpPr>
          <p:cNvPr id="19463" name="Rectangle 3">
            <a:extLst>
              <a:ext uri="{FF2B5EF4-FFF2-40B4-BE49-F238E27FC236}">
                <a16:creationId xmlns:a16="http://schemas.microsoft.com/office/drawing/2014/main" id="{C5A8E474-F243-4D3E-A76E-2B743DA858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84C5BE7-9847-4DAE-8B96-6AFA50F95CD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74083" name="Rectangle 3">
            <a:extLst>
              <a:ext uri="{FF2B5EF4-FFF2-40B4-BE49-F238E27FC236}">
                <a16:creationId xmlns:a16="http://schemas.microsoft.com/office/drawing/2014/main" id="{B8A14FE5-7DF5-4017-89EA-4F19F022899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4860339-2CE6-416F-902C-E4BA47F4FDAF}" type="datetime1">
              <a:rPr lang="en-US" altLang="en-US" sz="1200" smtClean="0"/>
              <a:pPr/>
              <a:t>27-Aug-20</a:t>
            </a:fld>
            <a:endParaRPr lang="en-US" altLang="en-US" sz="1200"/>
          </a:p>
        </p:txBody>
      </p:sp>
      <p:sp>
        <p:nvSpPr>
          <p:cNvPr id="174084" name="Rectangle 6">
            <a:extLst>
              <a:ext uri="{FF2B5EF4-FFF2-40B4-BE49-F238E27FC236}">
                <a16:creationId xmlns:a16="http://schemas.microsoft.com/office/drawing/2014/main" id="{868AC5A4-7217-40A2-826B-AAD51F2FAF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4085" name="Rectangle 7">
            <a:extLst>
              <a:ext uri="{FF2B5EF4-FFF2-40B4-BE49-F238E27FC236}">
                <a16:creationId xmlns:a16="http://schemas.microsoft.com/office/drawing/2014/main" id="{FE1FC32F-FF48-415C-B9FB-222CC0D349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2F9F76B-AA22-4072-90B7-A8DF0BEAB12E}" type="slidenum">
              <a:rPr lang="en-US" altLang="en-US" sz="1200"/>
              <a:pPr/>
              <a:t>87</a:t>
            </a:fld>
            <a:endParaRPr lang="en-US" altLang="en-US" sz="1200"/>
          </a:p>
        </p:txBody>
      </p:sp>
      <p:sp>
        <p:nvSpPr>
          <p:cNvPr id="174086" name="Rectangle 2">
            <a:extLst>
              <a:ext uri="{FF2B5EF4-FFF2-40B4-BE49-F238E27FC236}">
                <a16:creationId xmlns:a16="http://schemas.microsoft.com/office/drawing/2014/main" id="{7906F6E7-1424-45CE-A8BA-4E67600522FC}"/>
              </a:ext>
            </a:extLst>
          </p:cNvPr>
          <p:cNvSpPr>
            <a:spLocks noChangeArrowheads="1" noTextEdit="1"/>
          </p:cNvSpPr>
          <p:nvPr>
            <p:ph type="sldImg"/>
          </p:nvPr>
        </p:nvSpPr>
        <p:spPr>
          <a:ln/>
        </p:spPr>
      </p:sp>
      <p:sp>
        <p:nvSpPr>
          <p:cNvPr id="174087" name="Rectangle 3">
            <a:extLst>
              <a:ext uri="{FF2B5EF4-FFF2-40B4-BE49-F238E27FC236}">
                <a16:creationId xmlns:a16="http://schemas.microsoft.com/office/drawing/2014/main" id="{CA537DB9-FAD7-4C68-B7AE-9368FFB0E6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53460D44-51BA-42DC-BB95-B43DFF804E4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76131" name="Rectangle 3">
            <a:extLst>
              <a:ext uri="{FF2B5EF4-FFF2-40B4-BE49-F238E27FC236}">
                <a16:creationId xmlns:a16="http://schemas.microsoft.com/office/drawing/2014/main" id="{EF03F03A-2499-46E0-95D4-FCA638CC86D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455925C-7756-4269-BF51-4546064BB06D}" type="datetime1">
              <a:rPr lang="en-US" altLang="en-US" sz="1200" smtClean="0"/>
              <a:pPr/>
              <a:t>27-Aug-20</a:t>
            </a:fld>
            <a:endParaRPr lang="en-US" altLang="en-US" sz="1200"/>
          </a:p>
        </p:txBody>
      </p:sp>
      <p:sp>
        <p:nvSpPr>
          <p:cNvPr id="176132" name="Rectangle 6">
            <a:extLst>
              <a:ext uri="{FF2B5EF4-FFF2-40B4-BE49-F238E27FC236}">
                <a16:creationId xmlns:a16="http://schemas.microsoft.com/office/drawing/2014/main" id="{DA0FCD30-4AF1-466D-A25C-4B15B5606A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6133" name="Rectangle 7">
            <a:extLst>
              <a:ext uri="{FF2B5EF4-FFF2-40B4-BE49-F238E27FC236}">
                <a16:creationId xmlns:a16="http://schemas.microsoft.com/office/drawing/2014/main" id="{062D6F09-1F63-4660-84B7-A0940AC936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898273D-5287-405B-ABA7-A750325F3B66}" type="slidenum">
              <a:rPr lang="en-US" altLang="en-US" sz="1200"/>
              <a:pPr/>
              <a:t>88</a:t>
            </a:fld>
            <a:endParaRPr lang="en-US" altLang="en-US" sz="1200"/>
          </a:p>
        </p:txBody>
      </p:sp>
      <p:sp>
        <p:nvSpPr>
          <p:cNvPr id="176134" name="Rectangle 2">
            <a:extLst>
              <a:ext uri="{FF2B5EF4-FFF2-40B4-BE49-F238E27FC236}">
                <a16:creationId xmlns:a16="http://schemas.microsoft.com/office/drawing/2014/main" id="{B6F68FC1-29CE-4CAC-AAA5-A8EAC8D2AAA4}"/>
              </a:ext>
            </a:extLst>
          </p:cNvPr>
          <p:cNvSpPr>
            <a:spLocks noChangeArrowheads="1" noTextEdit="1"/>
          </p:cNvSpPr>
          <p:nvPr>
            <p:ph type="sldImg"/>
          </p:nvPr>
        </p:nvSpPr>
        <p:spPr>
          <a:ln/>
        </p:spPr>
      </p:sp>
      <p:sp>
        <p:nvSpPr>
          <p:cNvPr id="176135" name="Rectangle 3">
            <a:extLst>
              <a:ext uri="{FF2B5EF4-FFF2-40B4-BE49-F238E27FC236}">
                <a16:creationId xmlns:a16="http://schemas.microsoft.com/office/drawing/2014/main" id="{820DF4EE-CCCD-4906-8DDF-4F795C3F41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6781433D-78C7-48CB-8ED6-CBE5882E20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78179" name="Rectangle 3">
            <a:extLst>
              <a:ext uri="{FF2B5EF4-FFF2-40B4-BE49-F238E27FC236}">
                <a16:creationId xmlns:a16="http://schemas.microsoft.com/office/drawing/2014/main" id="{C59A6CDD-1296-444B-8D2F-3A0EEBB4B8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AC39A1E-43C4-4291-AF78-70C4322A197D}" type="datetime1">
              <a:rPr lang="en-US" altLang="en-US" sz="1200" smtClean="0"/>
              <a:pPr/>
              <a:t>27-Aug-20</a:t>
            </a:fld>
            <a:endParaRPr lang="en-US" altLang="en-US" sz="1200"/>
          </a:p>
        </p:txBody>
      </p:sp>
      <p:sp>
        <p:nvSpPr>
          <p:cNvPr id="178180" name="Rectangle 6">
            <a:extLst>
              <a:ext uri="{FF2B5EF4-FFF2-40B4-BE49-F238E27FC236}">
                <a16:creationId xmlns:a16="http://schemas.microsoft.com/office/drawing/2014/main" id="{D42550AF-8AD7-44F4-A8FC-25F305FC37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8181" name="Rectangle 7">
            <a:extLst>
              <a:ext uri="{FF2B5EF4-FFF2-40B4-BE49-F238E27FC236}">
                <a16:creationId xmlns:a16="http://schemas.microsoft.com/office/drawing/2014/main" id="{56ED4872-2F74-4AE8-861F-A8D5896EC6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6F09AE6-7592-4193-9A63-562B4E3CD995}" type="slidenum">
              <a:rPr lang="en-US" altLang="en-US" sz="1200"/>
              <a:pPr/>
              <a:t>89</a:t>
            </a:fld>
            <a:endParaRPr lang="en-US" altLang="en-US" sz="1200"/>
          </a:p>
        </p:txBody>
      </p:sp>
      <p:sp>
        <p:nvSpPr>
          <p:cNvPr id="178182" name="Rectangle 2">
            <a:extLst>
              <a:ext uri="{FF2B5EF4-FFF2-40B4-BE49-F238E27FC236}">
                <a16:creationId xmlns:a16="http://schemas.microsoft.com/office/drawing/2014/main" id="{75257ADE-8C6A-4A58-97D3-00BFDF69D429}"/>
              </a:ext>
            </a:extLst>
          </p:cNvPr>
          <p:cNvSpPr>
            <a:spLocks noChangeArrowheads="1" noTextEdit="1"/>
          </p:cNvSpPr>
          <p:nvPr>
            <p:ph type="sldImg"/>
          </p:nvPr>
        </p:nvSpPr>
        <p:spPr>
          <a:ln/>
        </p:spPr>
      </p:sp>
      <p:sp>
        <p:nvSpPr>
          <p:cNvPr id="178183" name="Rectangle 3">
            <a:extLst>
              <a:ext uri="{FF2B5EF4-FFF2-40B4-BE49-F238E27FC236}">
                <a16:creationId xmlns:a16="http://schemas.microsoft.com/office/drawing/2014/main" id="{7FFF9714-3558-4C57-A33B-CD71C139BA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EF87BBF-B5E9-4AD4-98EC-4631354F714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80227" name="Rectangle 3">
            <a:extLst>
              <a:ext uri="{FF2B5EF4-FFF2-40B4-BE49-F238E27FC236}">
                <a16:creationId xmlns:a16="http://schemas.microsoft.com/office/drawing/2014/main" id="{E73EE09F-9467-4D43-A4BD-39FD1FE290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25A9835-3FA8-4C42-8F8E-6C3EF6D6CC60}" type="datetime1">
              <a:rPr lang="en-US" altLang="en-US" sz="1200" smtClean="0"/>
              <a:pPr/>
              <a:t>27-Aug-20</a:t>
            </a:fld>
            <a:endParaRPr lang="en-US" altLang="en-US" sz="1200"/>
          </a:p>
        </p:txBody>
      </p:sp>
      <p:sp>
        <p:nvSpPr>
          <p:cNvPr id="180228" name="Rectangle 6">
            <a:extLst>
              <a:ext uri="{FF2B5EF4-FFF2-40B4-BE49-F238E27FC236}">
                <a16:creationId xmlns:a16="http://schemas.microsoft.com/office/drawing/2014/main" id="{06B6B22D-1853-4133-A25A-2EAF5117262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80229" name="Rectangle 7">
            <a:extLst>
              <a:ext uri="{FF2B5EF4-FFF2-40B4-BE49-F238E27FC236}">
                <a16:creationId xmlns:a16="http://schemas.microsoft.com/office/drawing/2014/main" id="{6E462FDE-0FD8-4863-92A2-25BA6355EC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35D6F65-2790-4227-927A-AD12CE1CA750}" type="slidenum">
              <a:rPr lang="en-US" altLang="en-US" sz="1200"/>
              <a:pPr/>
              <a:t>90</a:t>
            </a:fld>
            <a:endParaRPr lang="en-US" altLang="en-US" sz="1200"/>
          </a:p>
        </p:txBody>
      </p:sp>
      <p:sp>
        <p:nvSpPr>
          <p:cNvPr id="180230" name="Rectangle 2">
            <a:extLst>
              <a:ext uri="{FF2B5EF4-FFF2-40B4-BE49-F238E27FC236}">
                <a16:creationId xmlns:a16="http://schemas.microsoft.com/office/drawing/2014/main" id="{DC33296E-0420-4767-92A1-684D507CD45F}"/>
              </a:ext>
            </a:extLst>
          </p:cNvPr>
          <p:cNvSpPr>
            <a:spLocks noChangeArrowheads="1" noTextEdit="1"/>
          </p:cNvSpPr>
          <p:nvPr>
            <p:ph type="sldImg"/>
          </p:nvPr>
        </p:nvSpPr>
        <p:spPr>
          <a:ln/>
        </p:spPr>
      </p:sp>
      <p:sp>
        <p:nvSpPr>
          <p:cNvPr id="180231" name="Rectangle 3">
            <a:extLst>
              <a:ext uri="{FF2B5EF4-FFF2-40B4-BE49-F238E27FC236}">
                <a16:creationId xmlns:a16="http://schemas.microsoft.com/office/drawing/2014/main" id="{7FE92E8B-21E1-4511-8981-B7BB270BD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930726EA-F02C-41FB-8EC1-000863A384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82275" name="Rectangle 3">
            <a:extLst>
              <a:ext uri="{FF2B5EF4-FFF2-40B4-BE49-F238E27FC236}">
                <a16:creationId xmlns:a16="http://schemas.microsoft.com/office/drawing/2014/main" id="{B817B96A-34E3-46B4-898C-5217ED439A6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FCDC365-DB58-450E-A394-F94F294B02F2}" type="datetime1">
              <a:rPr lang="en-US" altLang="en-US" sz="1200" smtClean="0"/>
              <a:pPr/>
              <a:t>27-Aug-20</a:t>
            </a:fld>
            <a:endParaRPr lang="en-US" altLang="en-US" sz="1200"/>
          </a:p>
        </p:txBody>
      </p:sp>
      <p:sp>
        <p:nvSpPr>
          <p:cNvPr id="182276" name="Rectangle 6">
            <a:extLst>
              <a:ext uri="{FF2B5EF4-FFF2-40B4-BE49-F238E27FC236}">
                <a16:creationId xmlns:a16="http://schemas.microsoft.com/office/drawing/2014/main" id="{3849C269-4B57-4D84-8645-22504ED5A0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82277" name="Rectangle 7">
            <a:extLst>
              <a:ext uri="{FF2B5EF4-FFF2-40B4-BE49-F238E27FC236}">
                <a16:creationId xmlns:a16="http://schemas.microsoft.com/office/drawing/2014/main" id="{2397D124-544A-4FE6-84DC-2AA821641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44FA605-97FE-4EE6-8C8F-1E0923974774}" type="slidenum">
              <a:rPr lang="en-US" altLang="en-US" sz="1200"/>
              <a:pPr/>
              <a:t>91</a:t>
            </a:fld>
            <a:endParaRPr lang="en-US" altLang="en-US" sz="1200"/>
          </a:p>
        </p:txBody>
      </p:sp>
      <p:sp>
        <p:nvSpPr>
          <p:cNvPr id="182278" name="Rectangle 2">
            <a:extLst>
              <a:ext uri="{FF2B5EF4-FFF2-40B4-BE49-F238E27FC236}">
                <a16:creationId xmlns:a16="http://schemas.microsoft.com/office/drawing/2014/main" id="{52C9D9F9-3644-4092-9BB3-5164A9AC41E9}"/>
              </a:ext>
            </a:extLst>
          </p:cNvPr>
          <p:cNvSpPr>
            <a:spLocks noChangeArrowheads="1" noTextEdit="1"/>
          </p:cNvSpPr>
          <p:nvPr>
            <p:ph type="sldImg"/>
          </p:nvPr>
        </p:nvSpPr>
        <p:spPr>
          <a:ln/>
        </p:spPr>
      </p:sp>
      <p:sp>
        <p:nvSpPr>
          <p:cNvPr id="182279" name="Rectangle 3">
            <a:extLst>
              <a:ext uri="{FF2B5EF4-FFF2-40B4-BE49-F238E27FC236}">
                <a16:creationId xmlns:a16="http://schemas.microsoft.com/office/drawing/2014/main" id="{48B61FC2-4698-4670-BA6C-3A8EA22B2D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6429151-73B9-4F52-A89F-4D095E6BB99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 - Module #1 - Logic</a:t>
            </a:r>
          </a:p>
        </p:txBody>
      </p:sp>
      <p:sp>
        <p:nvSpPr>
          <p:cNvPr id="21507" name="Rectangle 3">
            <a:extLst>
              <a:ext uri="{FF2B5EF4-FFF2-40B4-BE49-F238E27FC236}">
                <a16:creationId xmlns:a16="http://schemas.microsoft.com/office/drawing/2014/main" id="{12DA5AB5-0696-42A9-AEFC-CA4FDCDC782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D96DBE59-58A2-46B9-9264-BC95859CEB8A}" type="datetime1">
              <a:rPr lang="en-US" altLang="en-US" sz="1200" smtClean="0"/>
              <a:pPr/>
              <a:t>27-Aug-20</a:t>
            </a:fld>
            <a:endParaRPr lang="en-US" altLang="en-US" sz="1200"/>
          </a:p>
        </p:txBody>
      </p:sp>
      <p:sp>
        <p:nvSpPr>
          <p:cNvPr id="21508" name="Rectangle 6">
            <a:extLst>
              <a:ext uri="{FF2B5EF4-FFF2-40B4-BE49-F238E27FC236}">
                <a16:creationId xmlns:a16="http://schemas.microsoft.com/office/drawing/2014/main" id="{A38AD15E-EACC-41AF-A192-872A4737D3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1509" name="Rectangle 7">
            <a:extLst>
              <a:ext uri="{FF2B5EF4-FFF2-40B4-BE49-F238E27FC236}">
                <a16:creationId xmlns:a16="http://schemas.microsoft.com/office/drawing/2014/main" id="{0C03BC21-84F7-4E31-8298-C64D0D37A9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New Roman" panose="02020603050405020304" pitchFamily="18" charset="0"/>
              </a:defRPr>
            </a:lvl1pPr>
            <a:lvl2pPr marL="742950" indent="-285750" defTabSz="946150">
              <a:defRPr sz="2400">
                <a:solidFill>
                  <a:schemeClr val="tx1"/>
                </a:solidFill>
                <a:latin typeface="Times New Roman" panose="02020603050405020304" pitchFamily="18" charset="0"/>
              </a:defRPr>
            </a:lvl2pPr>
            <a:lvl3pPr marL="1143000" indent="-228600" defTabSz="946150">
              <a:defRPr sz="2400">
                <a:solidFill>
                  <a:schemeClr val="tx1"/>
                </a:solidFill>
                <a:latin typeface="Times New Roman" panose="02020603050405020304" pitchFamily="18" charset="0"/>
              </a:defRPr>
            </a:lvl3pPr>
            <a:lvl4pPr marL="1600200" indent="-228600" defTabSz="946150">
              <a:defRPr sz="2400">
                <a:solidFill>
                  <a:schemeClr val="tx1"/>
                </a:solidFill>
                <a:latin typeface="Times New Roman" panose="02020603050405020304" pitchFamily="18" charset="0"/>
              </a:defRPr>
            </a:lvl4pPr>
            <a:lvl5pPr marL="2057400" indent="-228600" defTabSz="946150">
              <a:defRPr sz="2400">
                <a:solidFill>
                  <a:schemeClr val="tx1"/>
                </a:solidFill>
                <a:latin typeface="Times New Roman" panose="02020603050405020304" pitchFamily="18" charset="0"/>
              </a:defRPr>
            </a:lvl5pPr>
            <a:lvl6pPr marL="2514600" indent="-228600" defTabSz="9461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61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61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6150" eaLnBrk="0" fontAlgn="base" hangingPunct="0">
              <a:spcBef>
                <a:spcPct val="0"/>
              </a:spcBef>
              <a:spcAft>
                <a:spcPct val="0"/>
              </a:spcAft>
              <a:defRPr sz="2400">
                <a:solidFill>
                  <a:schemeClr val="tx1"/>
                </a:solidFill>
                <a:latin typeface="Times New Roman" panose="02020603050405020304" pitchFamily="18" charset="0"/>
              </a:defRPr>
            </a:lvl9pPr>
          </a:lstStyle>
          <a:p>
            <a:fld id="{111BA879-95BF-43AD-817C-3AF73056E660}" type="slidenum">
              <a:rPr lang="en-US" altLang="en-US" sz="1200"/>
              <a:pPr/>
              <a:t>9</a:t>
            </a:fld>
            <a:endParaRPr lang="en-US" altLang="en-US" sz="1200"/>
          </a:p>
        </p:txBody>
      </p:sp>
      <p:sp>
        <p:nvSpPr>
          <p:cNvPr id="21510" name="Rectangle 2">
            <a:extLst>
              <a:ext uri="{FF2B5EF4-FFF2-40B4-BE49-F238E27FC236}">
                <a16:creationId xmlns:a16="http://schemas.microsoft.com/office/drawing/2014/main" id="{5AC8CE0D-4D6E-40FC-B857-54066441C37A}"/>
              </a:ext>
            </a:extLst>
          </p:cNvPr>
          <p:cNvSpPr>
            <a:spLocks noChangeArrowheads="1" noTextEdit="1"/>
          </p:cNvSpPr>
          <p:nvPr>
            <p:ph type="sldImg"/>
          </p:nvPr>
        </p:nvSpPr>
        <p:spPr>
          <a:ln/>
        </p:spPr>
      </p:sp>
      <p:sp>
        <p:nvSpPr>
          <p:cNvPr id="21511" name="Rectangle 3">
            <a:extLst>
              <a:ext uri="{FF2B5EF4-FFF2-40B4-BE49-F238E27FC236}">
                <a16:creationId xmlns:a16="http://schemas.microsoft.com/office/drawing/2014/main" id="{CD2B2AAA-0A60-4601-908C-28905E2786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18A12CE-F976-4755-B1FA-4B36A06C890E}"/>
              </a:ext>
            </a:extLst>
          </p:cNvPr>
          <p:cNvSpPr>
            <a:spLocks noGrp="1" noChangeArrowheads="1"/>
          </p:cNvSpPr>
          <p:nvPr>
            <p:ph type="dt" sz="half" idx="10"/>
          </p:nvPr>
        </p:nvSpPr>
        <p:spPr>
          <a:ln/>
        </p:spPr>
        <p:txBody>
          <a:bodyPr/>
          <a:lstStyle>
            <a:lvl1pPr>
              <a:defRPr/>
            </a:lvl1pPr>
          </a:lstStyle>
          <a:p>
            <a:pPr>
              <a:defRPr/>
            </a:pPr>
            <a:fld id="{5FC46C15-AE3B-4536-BFCE-2D327ED12A29}" type="datetime1">
              <a:rPr lang="en-US"/>
              <a:pPr>
                <a:defRPr/>
              </a:pPr>
              <a:t>27-Aug-20</a:t>
            </a:fld>
            <a:endParaRPr lang="en-US"/>
          </a:p>
        </p:txBody>
      </p:sp>
      <p:sp>
        <p:nvSpPr>
          <p:cNvPr id="5" name="Rectangle 5">
            <a:extLst>
              <a:ext uri="{FF2B5EF4-FFF2-40B4-BE49-F238E27FC236}">
                <a16:creationId xmlns:a16="http://schemas.microsoft.com/office/drawing/2014/main" id="{FD82C200-3A1D-4866-A475-5F6CED020A5C}"/>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6" name="Rectangle 6">
            <a:extLst>
              <a:ext uri="{FF2B5EF4-FFF2-40B4-BE49-F238E27FC236}">
                <a16:creationId xmlns:a16="http://schemas.microsoft.com/office/drawing/2014/main" id="{D7BD4F13-0185-4CB6-A9CD-D597EC18C0E9}"/>
              </a:ext>
            </a:extLst>
          </p:cNvPr>
          <p:cNvSpPr>
            <a:spLocks noGrp="1" noChangeArrowheads="1"/>
          </p:cNvSpPr>
          <p:nvPr>
            <p:ph type="sldNum" sz="quarter" idx="12"/>
          </p:nvPr>
        </p:nvSpPr>
        <p:spPr>
          <a:ln/>
        </p:spPr>
        <p:txBody>
          <a:bodyPr/>
          <a:lstStyle>
            <a:lvl1pPr>
              <a:defRPr/>
            </a:lvl1pPr>
          </a:lstStyle>
          <a:p>
            <a:fld id="{1EA4B006-C427-48D4-832C-441870003081}" type="slidenum">
              <a:rPr lang="en-US" altLang="en-US"/>
              <a:pPr/>
              <a:t>‹#›</a:t>
            </a:fld>
            <a:endParaRPr lang="en-US" altLang="en-US"/>
          </a:p>
        </p:txBody>
      </p:sp>
    </p:spTree>
    <p:extLst>
      <p:ext uri="{BB962C8B-B14F-4D97-AF65-F5344CB8AC3E}">
        <p14:creationId xmlns:p14="http://schemas.microsoft.com/office/powerpoint/2010/main" val="273685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4E7E78F-DAF4-4735-B305-4CAFACBE5FB1}"/>
              </a:ext>
            </a:extLst>
          </p:cNvPr>
          <p:cNvSpPr>
            <a:spLocks noGrp="1" noChangeArrowheads="1"/>
          </p:cNvSpPr>
          <p:nvPr>
            <p:ph type="dt" sz="half" idx="10"/>
          </p:nvPr>
        </p:nvSpPr>
        <p:spPr>
          <a:ln/>
        </p:spPr>
        <p:txBody>
          <a:bodyPr/>
          <a:lstStyle>
            <a:lvl1pPr>
              <a:defRPr/>
            </a:lvl1pPr>
          </a:lstStyle>
          <a:p>
            <a:pPr>
              <a:defRPr/>
            </a:pPr>
            <a:fld id="{C99E60CF-B445-4B4D-98CB-F7A8BFC5B4F2}" type="datetime1">
              <a:rPr lang="en-US"/>
              <a:pPr>
                <a:defRPr/>
              </a:pPr>
              <a:t>27-Aug-20</a:t>
            </a:fld>
            <a:endParaRPr lang="en-US"/>
          </a:p>
        </p:txBody>
      </p:sp>
      <p:sp>
        <p:nvSpPr>
          <p:cNvPr id="5" name="Rectangle 5">
            <a:extLst>
              <a:ext uri="{FF2B5EF4-FFF2-40B4-BE49-F238E27FC236}">
                <a16:creationId xmlns:a16="http://schemas.microsoft.com/office/drawing/2014/main" id="{403981B2-DC2D-4358-B542-2858E7C9520A}"/>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6" name="Rectangle 6">
            <a:extLst>
              <a:ext uri="{FF2B5EF4-FFF2-40B4-BE49-F238E27FC236}">
                <a16:creationId xmlns:a16="http://schemas.microsoft.com/office/drawing/2014/main" id="{69AFB0D7-59CE-4F41-BA10-E54F2D043843}"/>
              </a:ext>
            </a:extLst>
          </p:cNvPr>
          <p:cNvSpPr>
            <a:spLocks noGrp="1" noChangeArrowheads="1"/>
          </p:cNvSpPr>
          <p:nvPr>
            <p:ph type="sldNum" sz="quarter" idx="12"/>
          </p:nvPr>
        </p:nvSpPr>
        <p:spPr>
          <a:ln/>
        </p:spPr>
        <p:txBody>
          <a:bodyPr/>
          <a:lstStyle>
            <a:lvl1pPr>
              <a:defRPr/>
            </a:lvl1pPr>
          </a:lstStyle>
          <a:p>
            <a:fld id="{3DF8ADD7-568B-422A-9033-6A486A2EB9E6}" type="slidenum">
              <a:rPr lang="en-US" altLang="en-US"/>
              <a:pPr/>
              <a:t>‹#›</a:t>
            </a:fld>
            <a:endParaRPr lang="en-US" altLang="en-US"/>
          </a:p>
        </p:txBody>
      </p:sp>
    </p:spTree>
    <p:extLst>
      <p:ext uri="{BB962C8B-B14F-4D97-AF65-F5344CB8AC3E}">
        <p14:creationId xmlns:p14="http://schemas.microsoft.com/office/powerpoint/2010/main" val="370103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7C323BD-EE2A-470C-9D32-44C670B25F43}"/>
              </a:ext>
            </a:extLst>
          </p:cNvPr>
          <p:cNvSpPr>
            <a:spLocks noGrp="1" noChangeArrowheads="1"/>
          </p:cNvSpPr>
          <p:nvPr>
            <p:ph type="dt" sz="half" idx="10"/>
          </p:nvPr>
        </p:nvSpPr>
        <p:spPr>
          <a:ln/>
        </p:spPr>
        <p:txBody>
          <a:bodyPr/>
          <a:lstStyle>
            <a:lvl1pPr>
              <a:defRPr/>
            </a:lvl1pPr>
          </a:lstStyle>
          <a:p>
            <a:pPr>
              <a:defRPr/>
            </a:pPr>
            <a:fld id="{2442066D-629A-4E29-8B45-955D06D1C567}" type="datetime1">
              <a:rPr lang="en-US"/>
              <a:pPr>
                <a:defRPr/>
              </a:pPr>
              <a:t>27-Aug-20</a:t>
            </a:fld>
            <a:endParaRPr lang="en-US"/>
          </a:p>
        </p:txBody>
      </p:sp>
      <p:sp>
        <p:nvSpPr>
          <p:cNvPr id="5" name="Rectangle 5">
            <a:extLst>
              <a:ext uri="{FF2B5EF4-FFF2-40B4-BE49-F238E27FC236}">
                <a16:creationId xmlns:a16="http://schemas.microsoft.com/office/drawing/2014/main" id="{FF714C48-325F-4043-AFA0-674E6DB9C88A}"/>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6" name="Rectangle 6">
            <a:extLst>
              <a:ext uri="{FF2B5EF4-FFF2-40B4-BE49-F238E27FC236}">
                <a16:creationId xmlns:a16="http://schemas.microsoft.com/office/drawing/2014/main" id="{D46F6A6A-0E53-4622-9120-ECD78D920ED1}"/>
              </a:ext>
            </a:extLst>
          </p:cNvPr>
          <p:cNvSpPr>
            <a:spLocks noGrp="1" noChangeArrowheads="1"/>
          </p:cNvSpPr>
          <p:nvPr>
            <p:ph type="sldNum" sz="quarter" idx="12"/>
          </p:nvPr>
        </p:nvSpPr>
        <p:spPr>
          <a:ln/>
        </p:spPr>
        <p:txBody>
          <a:bodyPr/>
          <a:lstStyle>
            <a:lvl1pPr>
              <a:defRPr/>
            </a:lvl1pPr>
          </a:lstStyle>
          <a:p>
            <a:fld id="{56F7CE3F-7BBB-40E1-AA2F-C6AAE0288DCC}" type="slidenum">
              <a:rPr lang="en-US" altLang="en-US"/>
              <a:pPr/>
              <a:t>‹#›</a:t>
            </a:fld>
            <a:endParaRPr lang="en-US" altLang="en-US"/>
          </a:p>
        </p:txBody>
      </p:sp>
    </p:spTree>
    <p:extLst>
      <p:ext uri="{BB962C8B-B14F-4D97-AF65-F5344CB8AC3E}">
        <p14:creationId xmlns:p14="http://schemas.microsoft.com/office/powerpoint/2010/main" val="5178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8F60BF3B-2665-44A9-991F-E1B4D7FF7935}"/>
              </a:ext>
            </a:extLst>
          </p:cNvPr>
          <p:cNvSpPr>
            <a:spLocks noGrp="1" noChangeArrowheads="1"/>
          </p:cNvSpPr>
          <p:nvPr>
            <p:ph type="dt" sz="half" idx="10"/>
          </p:nvPr>
        </p:nvSpPr>
        <p:spPr>
          <a:ln/>
        </p:spPr>
        <p:txBody>
          <a:bodyPr/>
          <a:lstStyle>
            <a:lvl1pPr>
              <a:defRPr/>
            </a:lvl1pPr>
          </a:lstStyle>
          <a:p>
            <a:pPr>
              <a:defRPr/>
            </a:pPr>
            <a:fld id="{5F13E963-4BEE-4A59-8DBA-7DF3D12F5DCE}" type="datetime1">
              <a:rPr lang="en-US"/>
              <a:pPr>
                <a:defRPr/>
              </a:pPr>
              <a:t>27-Aug-20</a:t>
            </a:fld>
            <a:endParaRPr lang="en-US"/>
          </a:p>
        </p:txBody>
      </p:sp>
      <p:sp>
        <p:nvSpPr>
          <p:cNvPr id="7" name="Rectangle 5">
            <a:extLst>
              <a:ext uri="{FF2B5EF4-FFF2-40B4-BE49-F238E27FC236}">
                <a16:creationId xmlns:a16="http://schemas.microsoft.com/office/drawing/2014/main" id="{A844985B-D4E6-4F68-B3B1-0ACA1F8C6E86}"/>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8" name="Rectangle 6">
            <a:extLst>
              <a:ext uri="{FF2B5EF4-FFF2-40B4-BE49-F238E27FC236}">
                <a16:creationId xmlns:a16="http://schemas.microsoft.com/office/drawing/2014/main" id="{F9E7530A-E663-494F-BD0D-087CA27A379E}"/>
              </a:ext>
            </a:extLst>
          </p:cNvPr>
          <p:cNvSpPr>
            <a:spLocks noGrp="1" noChangeArrowheads="1"/>
          </p:cNvSpPr>
          <p:nvPr>
            <p:ph type="sldNum" sz="quarter" idx="12"/>
          </p:nvPr>
        </p:nvSpPr>
        <p:spPr>
          <a:ln/>
        </p:spPr>
        <p:txBody>
          <a:bodyPr/>
          <a:lstStyle>
            <a:lvl1pPr>
              <a:defRPr/>
            </a:lvl1pPr>
          </a:lstStyle>
          <a:p>
            <a:fld id="{778CBCE6-5407-4250-ACF9-81DF20090463}" type="slidenum">
              <a:rPr lang="en-US" altLang="en-US"/>
              <a:pPr/>
              <a:t>‹#›</a:t>
            </a:fld>
            <a:endParaRPr lang="en-US" altLang="en-US"/>
          </a:p>
        </p:txBody>
      </p:sp>
    </p:spTree>
    <p:extLst>
      <p:ext uri="{BB962C8B-B14F-4D97-AF65-F5344CB8AC3E}">
        <p14:creationId xmlns:p14="http://schemas.microsoft.com/office/powerpoint/2010/main" val="1570607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a:extLst>
              <a:ext uri="{FF2B5EF4-FFF2-40B4-BE49-F238E27FC236}">
                <a16:creationId xmlns:a16="http://schemas.microsoft.com/office/drawing/2014/main" id="{0A175087-ED52-4228-BEA8-CCE994EE4C92}"/>
              </a:ext>
            </a:extLst>
          </p:cNvPr>
          <p:cNvSpPr>
            <a:spLocks noGrp="1" noChangeArrowheads="1"/>
          </p:cNvSpPr>
          <p:nvPr>
            <p:ph type="dt" sz="half" idx="10"/>
          </p:nvPr>
        </p:nvSpPr>
        <p:spPr>
          <a:ln/>
        </p:spPr>
        <p:txBody>
          <a:bodyPr/>
          <a:lstStyle>
            <a:lvl1pPr>
              <a:defRPr/>
            </a:lvl1pPr>
          </a:lstStyle>
          <a:p>
            <a:pPr>
              <a:defRPr/>
            </a:pPr>
            <a:fld id="{FB5C7482-5F63-4AB8-B838-D5356CFAA0B5}" type="datetime1">
              <a:rPr lang="en-US"/>
              <a:pPr>
                <a:defRPr/>
              </a:pPr>
              <a:t>27-Aug-20</a:t>
            </a:fld>
            <a:endParaRPr lang="en-US"/>
          </a:p>
        </p:txBody>
      </p:sp>
      <p:sp>
        <p:nvSpPr>
          <p:cNvPr id="5" name="Rectangle 5">
            <a:extLst>
              <a:ext uri="{FF2B5EF4-FFF2-40B4-BE49-F238E27FC236}">
                <a16:creationId xmlns:a16="http://schemas.microsoft.com/office/drawing/2014/main" id="{EA60BF2F-2F24-4AE9-8FDA-50489DB96C45}"/>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6" name="Rectangle 6">
            <a:extLst>
              <a:ext uri="{FF2B5EF4-FFF2-40B4-BE49-F238E27FC236}">
                <a16:creationId xmlns:a16="http://schemas.microsoft.com/office/drawing/2014/main" id="{E8D5807A-CAA8-4806-9F57-A7F6B25AF63E}"/>
              </a:ext>
            </a:extLst>
          </p:cNvPr>
          <p:cNvSpPr>
            <a:spLocks noGrp="1" noChangeArrowheads="1"/>
          </p:cNvSpPr>
          <p:nvPr>
            <p:ph type="sldNum" sz="quarter" idx="12"/>
          </p:nvPr>
        </p:nvSpPr>
        <p:spPr>
          <a:ln/>
        </p:spPr>
        <p:txBody>
          <a:bodyPr/>
          <a:lstStyle>
            <a:lvl1pPr>
              <a:defRPr/>
            </a:lvl1pPr>
          </a:lstStyle>
          <a:p>
            <a:fld id="{DBAE0FAA-3B0A-4337-A958-94DBE2AEDFD5}" type="slidenum">
              <a:rPr lang="en-US" altLang="en-US"/>
              <a:pPr/>
              <a:t>‹#›</a:t>
            </a:fld>
            <a:endParaRPr lang="en-US" altLang="en-US"/>
          </a:p>
        </p:txBody>
      </p:sp>
    </p:spTree>
    <p:extLst>
      <p:ext uri="{BB962C8B-B14F-4D97-AF65-F5344CB8AC3E}">
        <p14:creationId xmlns:p14="http://schemas.microsoft.com/office/powerpoint/2010/main" val="122784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B49829-0D0B-40F8-BDDC-D221C09892B6}"/>
              </a:ext>
            </a:extLst>
          </p:cNvPr>
          <p:cNvSpPr>
            <a:spLocks noGrp="1" noChangeArrowheads="1"/>
          </p:cNvSpPr>
          <p:nvPr>
            <p:ph type="dt" sz="half" idx="10"/>
          </p:nvPr>
        </p:nvSpPr>
        <p:spPr>
          <a:ln/>
        </p:spPr>
        <p:txBody>
          <a:bodyPr/>
          <a:lstStyle>
            <a:lvl1pPr>
              <a:defRPr/>
            </a:lvl1pPr>
          </a:lstStyle>
          <a:p>
            <a:pPr>
              <a:defRPr/>
            </a:pPr>
            <a:fld id="{C8DEB1ED-67C3-4AFB-AA8C-0BB7BA3CA8E5}" type="datetime1">
              <a:rPr lang="en-US"/>
              <a:pPr>
                <a:defRPr/>
              </a:pPr>
              <a:t>27-Aug-20</a:t>
            </a:fld>
            <a:endParaRPr lang="en-US"/>
          </a:p>
        </p:txBody>
      </p:sp>
      <p:sp>
        <p:nvSpPr>
          <p:cNvPr id="6" name="Rectangle 5">
            <a:extLst>
              <a:ext uri="{FF2B5EF4-FFF2-40B4-BE49-F238E27FC236}">
                <a16:creationId xmlns:a16="http://schemas.microsoft.com/office/drawing/2014/main" id="{57657698-EF01-4CCE-AD33-5EC9076FBDF2}"/>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7" name="Rectangle 6">
            <a:extLst>
              <a:ext uri="{FF2B5EF4-FFF2-40B4-BE49-F238E27FC236}">
                <a16:creationId xmlns:a16="http://schemas.microsoft.com/office/drawing/2014/main" id="{44380CB0-5C0D-42D7-B2D6-16B923C968E8}"/>
              </a:ext>
            </a:extLst>
          </p:cNvPr>
          <p:cNvSpPr>
            <a:spLocks noGrp="1" noChangeArrowheads="1"/>
          </p:cNvSpPr>
          <p:nvPr>
            <p:ph type="sldNum" sz="quarter" idx="12"/>
          </p:nvPr>
        </p:nvSpPr>
        <p:spPr>
          <a:ln/>
        </p:spPr>
        <p:txBody>
          <a:bodyPr/>
          <a:lstStyle>
            <a:lvl1pPr>
              <a:defRPr/>
            </a:lvl1pPr>
          </a:lstStyle>
          <a:p>
            <a:fld id="{4B2C52B1-1BC1-4AE4-AA7C-2A8D14EF50FD}" type="slidenum">
              <a:rPr lang="en-US" altLang="en-US"/>
              <a:pPr/>
              <a:t>‹#›</a:t>
            </a:fld>
            <a:endParaRPr lang="en-US" altLang="en-US"/>
          </a:p>
        </p:txBody>
      </p:sp>
    </p:spTree>
    <p:extLst>
      <p:ext uri="{BB962C8B-B14F-4D97-AF65-F5344CB8AC3E}">
        <p14:creationId xmlns:p14="http://schemas.microsoft.com/office/powerpoint/2010/main" val="404658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F8517F-CC5C-4D0A-8BD9-06D6FA2048D7}"/>
              </a:ext>
            </a:extLst>
          </p:cNvPr>
          <p:cNvSpPr>
            <a:spLocks noGrp="1" noChangeArrowheads="1"/>
          </p:cNvSpPr>
          <p:nvPr>
            <p:ph type="dt" sz="half" idx="10"/>
          </p:nvPr>
        </p:nvSpPr>
        <p:spPr>
          <a:ln/>
        </p:spPr>
        <p:txBody>
          <a:bodyPr/>
          <a:lstStyle>
            <a:lvl1pPr>
              <a:defRPr/>
            </a:lvl1pPr>
          </a:lstStyle>
          <a:p>
            <a:pPr>
              <a:defRPr/>
            </a:pPr>
            <a:fld id="{E576D56F-27D5-43A5-A9A1-806C52C38662}" type="datetime1">
              <a:rPr lang="en-US"/>
              <a:pPr>
                <a:defRPr/>
              </a:pPr>
              <a:t>27-Aug-20</a:t>
            </a:fld>
            <a:endParaRPr lang="en-US"/>
          </a:p>
        </p:txBody>
      </p:sp>
      <p:sp>
        <p:nvSpPr>
          <p:cNvPr id="5" name="Rectangle 5">
            <a:extLst>
              <a:ext uri="{FF2B5EF4-FFF2-40B4-BE49-F238E27FC236}">
                <a16:creationId xmlns:a16="http://schemas.microsoft.com/office/drawing/2014/main" id="{EDFC8400-31CA-4421-82BB-A4BDB1454F11}"/>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6" name="Rectangle 6">
            <a:extLst>
              <a:ext uri="{FF2B5EF4-FFF2-40B4-BE49-F238E27FC236}">
                <a16:creationId xmlns:a16="http://schemas.microsoft.com/office/drawing/2014/main" id="{6F70663E-3A3C-4D44-A7C3-1E8B0EC515C9}"/>
              </a:ext>
            </a:extLst>
          </p:cNvPr>
          <p:cNvSpPr>
            <a:spLocks noGrp="1" noChangeArrowheads="1"/>
          </p:cNvSpPr>
          <p:nvPr>
            <p:ph type="sldNum" sz="quarter" idx="12"/>
          </p:nvPr>
        </p:nvSpPr>
        <p:spPr>
          <a:ln/>
        </p:spPr>
        <p:txBody>
          <a:bodyPr/>
          <a:lstStyle>
            <a:lvl1pPr>
              <a:defRPr/>
            </a:lvl1pPr>
          </a:lstStyle>
          <a:p>
            <a:fld id="{160FE26D-7081-4351-AB61-6484156E3265}" type="slidenum">
              <a:rPr lang="en-US" altLang="en-US"/>
              <a:pPr/>
              <a:t>‹#›</a:t>
            </a:fld>
            <a:endParaRPr lang="en-US" altLang="en-US"/>
          </a:p>
        </p:txBody>
      </p:sp>
    </p:spTree>
    <p:extLst>
      <p:ext uri="{BB962C8B-B14F-4D97-AF65-F5344CB8AC3E}">
        <p14:creationId xmlns:p14="http://schemas.microsoft.com/office/powerpoint/2010/main" val="138846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3332F07-877C-4653-BF12-8BA5FE04D5CB}"/>
              </a:ext>
            </a:extLst>
          </p:cNvPr>
          <p:cNvSpPr>
            <a:spLocks noGrp="1" noChangeArrowheads="1"/>
          </p:cNvSpPr>
          <p:nvPr>
            <p:ph type="dt" sz="half" idx="10"/>
          </p:nvPr>
        </p:nvSpPr>
        <p:spPr>
          <a:ln/>
        </p:spPr>
        <p:txBody>
          <a:bodyPr/>
          <a:lstStyle>
            <a:lvl1pPr>
              <a:defRPr/>
            </a:lvl1pPr>
          </a:lstStyle>
          <a:p>
            <a:pPr>
              <a:defRPr/>
            </a:pPr>
            <a:fld id="{B2408CBA-6079-41B4-A0CB-D7B0DD0309E6}" type="datetime1">
              <a:rPr lang="en-US"/>
              <a:pPr>
                <a:defRPr/>
              </a:pPr>
              <a:t>27-Aug-20</a:t>
            </a:fld>
            <a:endParaRPr lang="en-US"/>
          </a:p>
        </p:txBody>
      </p:sp>
      <p:sp>
        <p:nvSpPr>
          <p:cNvPr id="5" name="Rectangle 5">
            <a:extLst>
              <a:ext uri="{FF2B5EF4-FFF2-40B4-BE49-F238E27FC236}">
                <a16:creationId xmlns:a16="http://schemas.microsoft.com/office/drawing/2014/main" id="{DC0F1974-B199-4787-B9FA-FD6778F4205C}"/>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6" name="Rectangle 6">
            <a:extLst>
              <a:ext uri="{FF2B5EF4-FFF2-40B4-BE49-F238E27FC236}">
                <a16:creationId xmlns:a16="http://schemas.microsoft.com/office/drawing/2014/main" id="{AE973E11-C22C-4336-9CC7-1E2C05BB7014}"/>
              </a:ext>
            </a:extLst>
          </p:cNvPr>
          <p:cNvSpPr>
            <a:spLocks noGrp="1" noChangeArrowheads="1"/>
          </p:cNvSpPr>
          <p:nvPr>
            <p:ph type="sldNum" sz="quarter" idx="12"/>
          </p:nvPr>
        </p:nvSpPr>
        <p:spPr>
          <a:ln/>
        </p:spPr>
        <p:txBody>
          <a:bodyPr/>
          <a:lstStyle>
            <a:lvl1pPr>
              <a:defRPr/>
            </a:lvl1pPr>
          </a:lstStyle>
          <a:p>
            <a:fld id="{797E7B03-9080-452D-BBE6-2DA011ED1AC2}" type="slidenum">
              <a:rPr lang="en-US" altLang="en-US"/>
              <a:pPr/>
              <a:t>‹#›</a:t>
            </a:fld>
            <a:endParaRPr lang="en-US" altLang="en-US"/>
          </a:p>
        </p:txBody>
      </p:sp>
    </p:spTree>
    <p:extLst>
      <p:ext uri="{BB962C8B-B14F-4D97-AF65-F5344CB8AC3E}">
        <p14:creationId xmlns:p14="http://schemas.microsoft.com/office/powerpoint/2010/main" val="208327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64A5F88-3FF1-431D-A875-B999DC121CDC}"/>
              </a:ext>
            </a:extLst>
          </p:cNvPr>
          <p:cNvSpPr>
            <a:spLocks noGrp="1" noChangeArrowheads="1"/>
          </p:cNvSpPr>
          <p:nvPr>
            <p:ph type="dt" sz="half" idx="10"/>
          </p:nvPr>
        </p:nvSpPr>
        <p:spPr>
          <a:ln/>
        </p:spPr>
        <p:txBody>
          <a:bodyPr/>
          <a:lstStyle>
            <a:lvl1pPr>
              <a:defRPr/>
            </a:lvl1pPr>
          </a:lstStyle>
          <a:p>
            <a:pPr>
              <a:defRPr/>
            </a:pPr>
            <a:fld id="{F20640E8-752D-445F-8EBA-89DEB3513503}" type="datetime1">
              <a:rPr lang="en-US"/>
              <a:pPr>
                <a:defRPr/>
              </a:pPr>
              <a:t>27-Aug-20</a:t>
            </a:fld>
            <a:endParaRPr lang="en-US"/>
          </a:p>
        </p:txBody>
      </p:sp>
      <p:sp>
        <p:nvSpPr>
          <p:cNvPr id="6" name="Rectangle 5">
            <a:extLst>
              <a:ext uri="{FF2B5EF4-FFF2-40B4-BE49-F238E27FC236}">
                <a16:creationId xmlns:a16="http://schemas.microsoft.com/office/drawing/2014/main" id="{136E0F3B-C7B3-4297-9983-4D71526CE2DC}"/>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7" name="Rectangle 6">
            <a:extLst>
              <a:ext uri="{FF2B5EF4-FFF2-40B4-BE49-F238E27FC236}">
                <a16:creationId xmlns:a16="http://schemas.microsoft.com/office/drawing/2014/main" id="{EE93D93D-7F1A-4490-B84B-319AFB2B249A}"/>
              </a:ext>
            </a:extLst>
          </p:cNvPr>
          <p:cNvSpPr>
            <a:spLocks noGrp="1" noChangeArrowheads="1"/>
          </p:cNvSpPr>
          <p:nvPr>
            <p:ph type="sldNum" sz="quarter" idx="12"/>
          </p:nvPr>
        </p:nvSpPr>
        <p:spPr>
          <a:ln/>
        </p:spPr>
        <p:txBody>
          <a:bodyPr/>
          <a:lstStyle>
            <a:lvl1pPr>
              <a:defRPr/>
            </a:lvl1pPr>
          </a:lstStyle>
          <a:p>
            <a:fld id="{97378CAC-D18C-4D4F-964D-56F90ED9930A}" type="slidenum">
              <a:rPr lang="en-US" altLang="en-US"/>
              <a:pPr/>
              <a:t>‹#›</a:t>
            </a:fld>
            <a:endParaRPr lang="en-US" altLang="en-US"/>
          </a:p>
        </p:txBody>
      </p:sp>
    </p:spTree>
    <p:extLst>
      <p:ext uri="{BB962C8B-B14F-4D97-AF65-F5344CB8AC3E}">
        <p14:creationId xmlns:p14="http://schemas.microsoft.com/office/powerpoint/2010/main" val="310209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F15360E-B100-404F-87FF-71DBE02C0A7D}"/>
              </a:ext>
            </a:extLst>
          </p:cNvPr>
          <p:cNvSpPr>
            <a:spLocks noGrp="1" noChangeArrowheads="1"/>
          </p:cNvSpPr>
          <p:nvPr>
            <p:ph type="dt" sz="half" idx="10"/>
          </p:nvPr>
        </p:nvSpPr>
        <p:spPr>
          <a:ln/>
        </p:spPr>
        <p:txBody>
          <a:bodyPr/>
          <a:lstStyle>
            <a:lvl1pPr>
              <a:defRPr/>
            </a:lvl1pPr>
          </a:lstStyle>
          <a:p>
            <a:pPr>
              <a:defRPr/>
            </a:pPr>
            <a:fld id="{40369BC1-780A-46DB-BEBD-9AAFD87A3A22}" type="datetime1">
              <a:rPr lang="en-US"/>
              <a:pPr>
                <a:defRPr/>
              </a:pPr>
              <a:t>27-Aug-20</a:t>
            </a:fld>
            <a:endParaRPr lang="en-US"/>
          </a:p>
        </p:txBody>
      </p:sp>
      <p:sp>
        <p:nvSpPr>
          <p:cNvPr id="8" name="Rectangle 5">
            <a:extLst>
              <a:ext uri="{FF2B5EF4-FFF2-40B4-BE49-F238E27FC236}">
                <a16:creationId xmlns:a16="http://schemas.microsoft.com/office/drawing/2014/main" id="{6D584B47-80D9-4B2A-AF83-803AC3FDB343}"/>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9" name="Rectangle 6">
            <a:extLst>
              <a:ext uri="{FF2B5EF4-FFF2-40B4-BE49-F238E27FC236}">
                <a16:creationId xmlns:a16="http://schemas.microsoft.com/office/drawing/2014/main" id="{5C660162-D96B-4470-AC7D-C4A624AA345A}"/>
              </a:ext>
            </a:extLst>
          </p:cNvPr>
          <p:cNvSpPr>
            <a:spLocks noGrp="1" noChangeArrowheads="1"/>
          </p:cNvSpPr>
          <p:nvPr>
            <p:ph type="sldNum" sz="quarter" idx="12"/>
          </p:nvPr>
        </p:nvSpPr>
        <p:spPr>
          <a:ln/>
        </p:spPr>
        <p:txBody>
          <a:bodyPr/>
          <a:lstStyle>
            <a:lvl1pPr>
              <a:defRPr/>
            </a:lvl1pPr>
          </a:lstStyle>
          <a:p>
            <a:fld id="{05D150A5-C103-4B54-9DA7-45FF9A79831B}" type="slidenum">
              <a:rPr lang="en-US" altLang="en-US"/>
              <a:pPr/>
              <a:t>‹#›</a:t>
            </a:fld>
            <a:endParaRPr lang="en-US" altLang="en-US"/>
          </a:p>
        </p:txBody>
      </p:sp>
    </p:spTree>
    <p:extLst>
      <p:ext uri="{BB962C8B-B14F-4D97-AF65-F5344CB8AC3E}">
        <p14:creationId xmlns:p14="http://schemas.microsoft.com/office/powerpoint/2010/main" val="78812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23435A4-BB34-45F8-90C8-62AF91AA40AB}"/>
              </a:ext>
            </a:extLst>
          </p:cNvPr>
          <p:cNvSpPr>
            <a:spLocks noGrp="1" noChangeArrowheads="1"/>
          </p:cNvSpPr>
          <p:nvPr>
            <p:ph type="dt" sz="half" idx="10"/>
          </p:nvPr>
        </p:nvSpPr>
        <p:spPr>
          <a:ln/>
        </p:spPr>
        <p:txBody>
          <a:bodyPr/>
          <a:lstStyle>
            <a:lvl1pPr>
              <a:defRPr/>
            </a:lvl1pPr>
          </a:lstStyle>
          <a:p>
            <a:pPr>
              <a:defRPr/>
            </a:pPr>
            <a:fld id="{7398E56D-F75A-4F92-BF95-B2E020428A89}" type="datetime1">
              <a:rPr lang="en-US"/>
              <a:pPr>
                <a:defRPr/>
              </a:pPr>
              <a:t>27-Aug-20</a:t>
            </a:fld>
            <a:endParaRPr lang="en-US"/>
          </a:p>
        </p:txBody>
      </p:sp>
      <p:sp>
        <p:nvSpPr>
          <p:cNvPr id="4" name="Rectangle 5">
            <a:extLst>
              <a:ext uri="{FF2B5EF4-FFF2-40B4-BE49-F238E27FC236}">
                <a16:creationId xmlns:a16="http://schemas.microsoft.com/office/drawing/2014/main" id="{B6F38ADF-544C-4765-95F9-F03A8CEAE611}"/>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5" name="Rectangle 6">
            <a:extLst>
              <a:ext uri="{FF2B5EF4-FFF2-40B4-BE49-F238E27FC236}">
                <a16:creationId xmlns:a16="http://schemas.microsoft.com/office/drawing/2014/main" id="{11701259-953F-4EEC-B212-3B603AC69958}"/>
              </a:ext>
            </a:extLst>
          </p:cNvPr>
          <p:cNvSpPr>
            <a:spLocks noGrp="1" noChangeArrowheads="1"/>
          </p:cNvSpPr>
          <p:nvPr>
            <p:ph type="sldNum" sz="quarter" idx="12"/>
          </p:nvPr>
        </p:nvSpPr>
        <p:spPr>
          <a:ln/>
        </p:spPr>
        <p:txBody>
          <a:bodyPr/>
          <a:lstStyle>
            <a:lvl1pPr>
              <a:defRPr/>
            </a:lvl1pPr>
          </a:lstStyle>
          <a:p>
            <a:fld id="{DB757F64-40AE-47C6-A713-54B807320AA6}" type="slidenum">
              <a:rPr lang="en-US" altLang="en-US"/>
              <a:pPr/>
              <a:t>‹#›</a:t>
            </a:fld>
            <a:endParaRPr lang="en-US" altLang="en-US"/>
          </a:p>
        </p:txBody>
      </p:sp>
    </p:spTree>
    <p:extLst>
      <p:ext uri="{BB962C8B-B14F-4D97-AF65-F5344CB8AC3E}">
        <p14:creationId xmlns:p14="http://schemas.microsoft.com/office/powerpoint/2010/main" val="981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4744BE8-EABB-4F72-A2F6-0ECBA00E3213}"/>
              </a:ext>
            </a:extLst>
          </p:cNvPr>
          <p:cNvSpPr>
            <a:spLocks noGrp="1" noChangeArrowheads="1"/>
          </p:cNvSpPr>
          <p:nvPr>
            <p:ph type="dt" sz="half" idx="10"/>
          </p:nvPr>
        </p:nvSpPr>
        <p:spPr>
          <a:ln/>
        </p:spPr>
        <p:txBody>
          <a:bodyPr/>
          <a:lstStyle>
            <a:lvl1pPr>
              <a:defRPr/>
            </a:lvl1pPr>
          </a:lstStyle>
          <a:p>
            <a:pPr>
              <a:defRPr/>
            </a:pPr>
            <a:fld id="{07DB1FDC-300E-4A6A-8D63-F344D097AB2D}" type="datetime1">
              <a:rPr lang="en-US"/>
              <a:pPr>
                <a:defRPr/>
              </a:pPr>
              <a:t>27-Aug-20</a:t>
            </a:fld>
            <a:endParaRPr lang="en-US"/>
          </a:p>
        </p:txBody>
      </p:sp>
      <p:sp>
        <p:nvSpPr>
          <p:cNvPr id="3" name="Rectangle 5">
            <a:extLst>
              <a:ext uri="{FF2B5EF4-FFF2-40B4-BE49-F238E27FC236}">
                <a16:creationId xmlns:a16="http://schemas.microsoft.com/office/drawing/2014/main" id="{356BEB68-3BA9-4355-A5B3-C53E1EB481A2}"/>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4" name="Rectangle 6">
            <a:extLst>
              <a:ext uri="{FF2B5EF4-FFF2-40B4-BE49-F238E27FC236}">
                <a16:creationId xmlns:a16="http://schemas.microsoft.com/office/drawing/2014/main" id="{78032B79-D987-4EB4-B0E0-72EC2DA156E9}"/>
              </a:ext>
            </a:extLst>
          </p:cNvPr>
          <p:cNvSpPr>
            <a:spLocks noGrp="1" noChangeArrowheads="1"/>
          </p:cNvSpPr>
          <p:nvPr>
            <p:ph type="sldNum" sz="quarter" idx="12"/>
          </p:nvPr>
        </p:nvSpPr>
        <p:spPr>
          <a:ln/>
        </p:spPr>
        <p:txBody>
          <a:bodyPr/>
          <a:lstStyle>
            <a:lvl1pPr>
              <a:defRPr/>
            </a:lvl1pPr>
          </a:lstStyle>
          <a:p>
            <a:fld id="{5CA2CB05-CBD3-4CA4-B21F-A2AC2499AFA8}" type="slidenum">
              <a:rPr lang="en-US" altLang="en-US"/>
              <a:pPr/>
              <a:t>‹#›</a:t>
            </a:fld>
            <a:endParaRPr lang="en-US" altLang="en-US"/>
          </a:p>
        </p:txBody>
      </p:sp>
    </p:spTree>
    <p:extLst>
      <p:ext uri="{BB962C8B-B14F-4D97-AF65-F5344CB8AC3E}">
        <p14:creationId xmlns:p14="http://schemas.microsoft.com/office/powerpoint/2010/main" val="239591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5B19B37-4CFA-4A21-9806-1F1AB8A8AC29}"/>
              </a:ext>
            </a:extLst>
          </p:cNvPr>
          <p:cNvSpPr>
            <a:spLocks noGrp="1" noChangeArrowheads="1"/>
          </p:cNvSpPr>
          <p:nvPr>
            <p:ph type="dt" sz="half" idx="10"/>
          </p:nvPr>
        </p:nvSpPr>
        <p:spPr>
          <a:ln/>
        </p:spPr>
        <p:txBody>
          <a:bodyPr/>
          <a:lstStyle>
            <a:lvl1pPr>
              <a:defRPr/>
            </a:lvl1pPr>
          </a:lstStyle>
          <a:p>
            <a:pPr>
              <a:defRPr/>
            </a:pPr>
            <a:fld id="{D509ABA2-4A7B-4325-835B-D81DE2FF4559}" type="datetime1">
              <a:rPr lang="en-US"/>
              <a:pPr>
                <a:defRPr/>
              </a:pPr>
              <a:t>27-Aug-20</a:t>
            </a:fld>
            <a:endParaRPr lang="en-US"/>
          </a:p>
        </p:txBody>
      </p:sp>
      <p:sp>
        <p:nvSpPr>
          <p:cNvPr id="6" name="Rectangle 5">
            <a:extLst>
              <a:ext uri="{FF2B5EF4-FFF2-40B4-BE49-F238E27FC236}">
                <a16:creationId xmlns:a16="http://schemas.microsoft.com/office/drawing/2014/main" id="{3B1975B9-183C-416A-B9C4-0CD917622FD6}"/>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7" name="Rectangle 6">
            <a:extLst>
              <a:ext uri="{FF2B5EF4-FFF2-40B4-BE49-F238E27FC236}">
                <a16:creationId xmlns:a16="http://schemas.microsoft.com/office/drawing/2014/main" id="{249EE4FD-771C-4DE7-B3DF-C75D4B7568A2}"/>
              </a:ext>
            </a:extLst>
          </p:cNvPr>
          <p:cNvSpPr>
            <a:spLocks noGrp="1" noChangeArrowheads="1"/>
          </p:cNvSpPr>
          <p:nvPr>
            <p:ph type="sldNum" sz="quarter" idx="12"/>
          </p:nvPr>
        </p:nvSpPr>
        <p:spPr>
          <a:ln/>
        </p:spPr>
        <p:txBody>
          <a:bodyPr/>
          <a:lstStyle>
            <a:lvl1pPr>
              <a:defRPr/>
            </a:lvl1pPr>
          </a:lstStyle>
          <a:p>
            <a:fld id="{DD339A65-286A-4F73-ABE2-34B14AD4F89B}" type="slidenum">
              <a:rPr lang="en-US" altLang="en-US"/>
              <a:pPr/>
              <a:t>‹#›</a:t>
            </a:fld>
            <a:endParaRPr lang="en-US" altLang="en-US"/>
          </a:p>
        </p:txBody>
      </p:sp>
    </p:spTree>
    <p:extLst>
      <p:ext uri="{BB962C8B-B14F-4D97-AF65-F5344CB8AC3E}">
        <p14:creationId xmlns:p14="http://schemas.microsoft.com/office/powerpoint/2010/main" val="284188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EFFCB6E-8BDF-4E64-9A8A-3FC8B98C9D86}"/>
              </a:ext>
            </a:extLst>
          </p:cNvPr>
          <p:cNvSpPr>
            <a:spLocks noGrp="1" noChangeArrowheads="1"/>
          </p:cNvSpPr>
          <p:nvPr>
            <p:ph type="dt" sz="half" idx="10"/>
          </p:nvPr>
        </p:nvSpPr>
        <p:spPr>
          <a:ln/>
        </p:spPr>
        <p:txBody>
          <a:bodyPr/>
          <a:lstStyle>
            <a:lvl1pPr>
              <a:defRPr/>
            </a:lvl1pPr>
          </a:lstStyle>
          <a:p>
            <a:pPr>
              <a:defRPr/>
            </a:pPr>
            <a:fld id="{DE5F428B-9413-4E30-87DC-B4641D99F51F}" type="datetime1">
              <a:rPr lang="en-US"/>
              <a:pPr>
                <a:defRPr/>
              </a:pPr>
              <a:t>27-Aug-20</a:t>
            </a:fld>
            <a:endParaRPr lang="en-US"/>
          </a:p>
        </p:txBody>
      </p:sp>
      <p:sp>
        <p:nvSpPr>
          <p:cNvPr id="6" name="Rectangle 5">
            <a:extLst>
              <a:ext uri="{FF2B5EF4-FFF2-40B4-BE49-F238E27FC236}">
                <a16:creationId xmlns:a16="http://schemas.microsoft.com/office/drawing/2014/main" id="{AF9D4200-89A7-4D70-88A3-C38EE6230A67}"/>
              </a:ext>
            </a:extLst>
          </p:cNvPr>
          <p:cNvSpPr>
            <a:spLocks noGrp="1" noChangeArrowheads="1"/>
          </p:cNvSpPr>
          <p:nvPr>
            <p:ph type="ftr" sz="quarter" idx="11"/>
          </p:nvPr>
        </p:nvSpPr>
        <p:spPr>
          <a:ln/>
        </p:spPr>
        <p:txBody>
          <a:bodyPr/>
          <a:lstStyle>
            <a:lvl1pPr>
              <a:defRPr/>
            </a:lvl1pPr>
          </a:lstStyle>
          <a:p>
            <a:pPr>
              <a:defRPr/>
            </a:pPr>
            <a:r>
              <a:rPr lang="en-US"/>
              <a:t>(c)2001-2004, Michael P. Frank</a:t>
            </a:r>
          </a:p>
        </p:txBody>
      </p:sp>
      <p:sp>
        <p:nvSpPr>
          <p:cNvPr id="7" name="Rectangle 6">
            <a:extLst>
              <a:ext uri="{FF2B5EF4-FFF2-40B4-BE49-F238E27FC236}">
                <a16:creationId xmlns:a16="http://schemas.microsoft.com/office/drawing/2014/main" id="{C74FA92C-2E7D-4116-92D0-C1290E00CA6D}"/>
              </a:ext>
            </a:extLst>
          </p:cNvPr>
          <p:cNvSpPr>
            <a:spLocks noGrp="1" noChangeArrowheads="1"/>
          </p:cNvSpPr>
          <p:nvPr>
            <p:ph type="sldNum" sz="quarter" idx="12"/>
          </p:nvPr>
        </p:nvSpPr>
        <p:spPr>
          <a:ln/>
        </p:spPr>
        <p:txBody>
          <a:bodyPr/>
          <a:lstStyle>
            <a:lvl1pPr>
              <a:defRPr/>
            </a:lvl1pPr>
          </a:lstStyle>
          <a:p>
            <a:fld id="{5BA3BD50-DC96-4708-9985-8CE6595C006D}" type="slidenum">
              <a:rPr lang="en-US" altLang="en-US"/>
              <a:pPr/>
              <a:t>‹#›</a:t>
            </a:fld>
            <a:endParaRPr lang="en-US" altLang="en-US"/>
          </a:p>
        </p:txBody>
      </p:sp>
    </p:spTree>
    <p:extLst>
      <p:ext uri="{BB962C8B-B14F-4D97-AF65-F5344CB8AC3E}">
        <p14:creationId xmlns:p14="http://schemas.microsoft.com/office/powerpoint/2010/main" val="132489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3EAB6B-4279-4879-B1E9-E56A8C7C92E3}"/>
              </a:ext>
            </a:extLst>
          </p:cNvPr>
          <p:cNvSpPr>
            <a:spLocks noGrp="1" noChangeArrowheads="1"/>
          </p:cNvSpPr>
          <p:nvPr>
            <p:ph type="title"/>
          </p:nvPr>
        </p:nvSpPr>
        <p:spPr bwMode="auto">
          <a:xfrm>
            <a:off x="685800" y="609600"/>
            <a:ext cx="7772400" cy="1143000"/>
          </a:xfrm>
          <a:prstGeom prst="rect">
            <a:avLst/>
          </a:prstGeom>
          <a:solidFill>
            <a:srgbClr val="99CC00"/>
          </a:solidFill>
          <a:ln w="57150">
            <a:solidFill>
              <a:srgbClr val="FFFF00"/>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B57B4B8-D96F-48C7-BBEC-4B8358DAE3F7}"/>
              </a:ext>
            </a:extLst>
          </p:cNvPr>
          <p:cNvSpPr>
            <a:spLocks noGrp="1" noChangeArrowheads="1"/>
          </p:cNvSpPr>
          <p:nvPr>
            <p:ph type="body" idx="1"/>
          </p:nvPr>
        </p:nvSpPr>
        <p:spPr bwMode="auto">
          <a:xfrm>
            <a:off x="685800" y="1981200"/>
            <a:ext cx="7772400" cy="4114800"/>
          </a:xfrm>
          <a:prstGeom prst="rect">
            <a:avLst/>
          </a:prstGeom>
          <a:solidFill>
            <a:schemeClr val="bg1"/>
          </a:solidFill>
          <a:ln w="5715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F2EA6476-351D-4DAF-9D8D-3DAECFDC6D87}"/>
              </a:ext>
            </a:extLst>
          </p:cNvPr>
          <p:cNvSpPr>
            <a:spLocks noGrp="1" noChangeArrowheads="1"/>
          </p:cNvSpPr>
          <p:nvPr>
            <p:ph type="dt" sz="half" idx="2"/>
          </p:nvPr>
        </p:nvSpPr>
        <p:spPr bwMode="auto">
          <a:xfrm>
            <a:off x="76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a:defRPr/>
            </a:pPr>
            <a:fld id="{C0BF8B71-508F-4003-A4D1-49CCA9761DC0}" type="datetime1">
              <a:rPr lang="en-US"/>
              <a:pPr>
                <a:defRPr/>
              </a:pPr>
              <a:t>27-Aug-20</a:t>
            </a:fld>
            <a:endParaRPr lang="en-US"/>
          </a:p>
        </p:txBody>
      </p:sp>
      <p:sp>
        <p:nvSpPr>
          <p:cNvPr id="1029" name="Rectangle 5">
            <a:extLst>
              <a:ext uri="{FF2B5EF4-FFF2-40B4-BE49-F238E27FC236}">
                <a16:creationId xmlns:a16="http://schemas.microsoft.com/office/drawing/2014/main" id="{07FAD93C-7A2C-45D2-A6FD-F72B20794E2C}"/>
              </a:ext>
            </a:extLst>
          </p:cNvPr>
          <p:cNvSpPr>
            <a:spLocks noGrp="1" noChangeArrowheads="1"/>
          </p:cNvSpPr>
          <p:nvPr>
            <p:ph type="ftr" sz="quarter" idx="3"/>
          </p:nvPr>
        </p:nvSpPr>
        <p:spPr bwMode="auto">
          <a:xfrm>
            <a:off x="3124200" y="64770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r>
              <a:rPr lang="en-US"/>
              <a:t>(c)2001-2004, Michael P. Frank</a:t>
            </a:r>
          </a:p>
        </p:txBody>
      </p:sp>
      <p:sp>
        <p:nvSpPr>
          <p:cNvPr id="1030" name="Rectangle 6">
            <a:extLst>
              <a:ext uri="{FF2B5EF4-FFF2-40B4-BE49-F238E27FC236}">
                <a16:creationId xmlns:a16="http://schemas.microsoft.com/office/drawing/2014/main" id="{246C8538-86EF-4B11-9BE5-B597C1CCA9DA}"/>
              </a:ext>
            </a:extLst>
          </p:cNvPr>
          <p:cNvSpPr>
            <a:spLocks noGrp="1" noChangeArrowheads="1"/>
          </p:cNvSpPr>
          <p:nvPr>
            <p:ph type="sldNum" sz="quarter" idx="4"/>
          </p:nvPr>
        </p:nvSpPr>
        <p:spPr bwMode="auto">
          <a:xfrm>
            <a:off x="71628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9E41ADFC-D435-4DBB-8AC6-D2CFAE242F8B}" type="slidenum">
              <a:rPr lang="en-US" altLang="en-US"/>
              <a:pPr/>
              <a:t>‹#›</a:t>
            </a:fld>
            <a:endParaRPr lang="en-US" altLang="en-US"/>
          </a:p>
        </p:txBody>
      </p:sp>
      <p:sp>
        <p:nvSpPr>
          <p:cNvPr id="1031" name="Text Box 10">
            <a:extLst>
              <a:ext uri="{FF2B5EF4-FFF2-40B4-BE49-F238E27FC236}">
                <a16:creationId xmlns:a16="http://schemas.microsoft.com/office/drawing/2014/main" id="{BC96A187-5B1D-4637-9723-ECC2C75FA81C}"/>
              </a:ext>
            </a:extLst>
          </p:cNvPr>
          <p:cNvSpPr txBox="1">
            <a:spLocks noChangeArrowheads="1"/>
          </p:cNvSpPr>
          <p:nvPr userDrawn="1"/>
        </p:nvSpPr>
        <p:spPr bwMode="auto">
          <a:xfrm>
            <a:off x="76200" y="76200"/>
            <a:ext cx="2093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2000">
                <a:solidFill>
                  <a:schemeClr val="bg1"/>
                </a:solidFill>
              </a:rPr>
              <a:t>Module #1 - Logic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sz="2400">
          <a:solidFill>
            <a:srgbClr val="0099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sz="2000">
          <a:solidFill>
            <a:srgbClr val="FF0000"/>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sz="2000">
          <a:solidFill>
            <a:srgbClr val="9900CC"/>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sz="2000">
          <a:solidFill>
            <a:srgbClr val="9900CC"/>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sz="2000">
          <a:solidFill>
            <a:srgbClr val="9900CC"/>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sz="2000">
          <a:solidFill>
            <a:srgbClr val="9900CC"/>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sz="2000">
          <a:solidFill>
            <a:srgbClr val="9900CC"/>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1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audio" Target="../media/audio5.wav"/><Relationship Id="rId4" Type="http://schemas.openxmlformats.org/officeDocument/2006/relationships/audio" Target="../media/audio4.wav"/></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audio" Target="../media/audio7.wav"/><Relationship Id="rId4" Type="http://schemas.openxmlformats.org/officeDocument/2006/relationships/audio" Target="../media/audio6.wav"/></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audio" Target="../media/audio10.wav"/><Relationship Id="rId4" Type="http://schemas.openxmlformats.org/officeDocument/2006/relationships/audio" Target="../media/audio9.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hyperlink" Target="http://www.rtvbih.ba/2001/vijesti/juli/04/george%20bush.jpg"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hyperlink" Target="http://images.google.com/imgres?imgurl=www.uncwil.edu/sga/election.gif&amp;imgrefurl=http://www.uncwil.edu/sga/&amp;h=178&amp;w=178&amp;prev=/images%3Fq%3Delection%26start%3D80%26svnum%3D10%26hl%3Den%26lr%3D%26ie%3DUTF-8%26oe%3DUTF-8%26sa%3DN" TargetMode="Externa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8.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audio" Target="../media/audio13.wav"/><Relationship Id="rId4" Type="http://schemas.openxmlformats.org/officeDocument/2006/relationships/audio" Target="../media/audio12.wav"/></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4.wav"/><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4.wav"/><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audio" Target="../media/audio14.wav"/><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4.wav"/><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4.wav"/><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4.wav"/><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5.wav"/><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6.wav"/><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audio" Target="../media/audio7.wav"/></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audio" Target="../media/audio17.wav"/><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audio" Target="../media/audio18.wav"/></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audio" Target="../media/audio19.wav"/><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audio" Target="../media/audio18.wav"/><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audio" Target="../media/audio8.wav"/></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9.wav"/><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7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0.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1.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a:extLst>
              <a:ext uri="{FF2B5EF4-FFF2-40B4-BE49-F238E27FC236}">
                <a16:creationId xmlns:a16="http://schemas.microsoft.com/office/drawing/2014/main" id="{282269FF-BF36-4633-B140-BC5085A9B0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2324711-E0C8-4CE3-80CF-D4A531BA9E1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4099" name="Footer Placeholder 4">
            <a:extLst>
              <a:ext uri="{FF2B5EF4-FFF2-40B4-BE49-F238E27FC236}">
                <a16:creationId xmlns:a16="http://schemas.microsoft.com/office/drawing/2014/main" id="{DBEBAEFA-6B8E-4084-8EED-446E519332B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4100" name="Slide Number Placeholder 5">
            <a:extLst>
              <a:ext uri="{FF2B5EF4-FFF2-40B4-BE49-F238E27FC236}">
                <a16:creationId xmlns:a16="http://schemas.microsoft.com/office/drawing/2014/main" id="{50A390CB-4137-46AB-922A-B06187E29B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D4A08BD-24E7-4F1D-BB4F-EBC6A5FDA76D}" type="slidenum">
              <a:rPr lang="en-US" altLang="en-US" sz="1400">
                <a:solidFill>
                  <a:schemeClr val="bg1"/>
                </a:solidFill>
              </a:rPr>
              <a:pPr>
                <a:spcBef>
                  <a:spcPct val="0"/>
                </a:spcBef>
                <a:buFontTx/>
                <a:buNone/>
              </a:pPr>
              <a:t>1</a:t>
            </a:fld>
            <a:endParaRPr lang="en-US" altLang="en-US" sz="1400">
              <a:solidFill>
                <a:schemeClr val="bg1"/>
              </a:solidFill>
            </a:endParaRPr>
          </a:p>
        </p:txBody>
      </p:sp>
      <p:sp>
        <p:nvSpPr>
          <p:cNvPr id="4101" name="Rectangle 4">
            <a:extLst>
              <a:ext uri="{FF2B5EF4-FFF2-40B4-BE49-F238E27FC236}">
                <a16:creationId xmlns:a16="http://schemas.microsoft.com/office/drawing/2014/main" id="{61DEFA27-B051-4AF0-970D-0AC222016EE7}"/>
              </a:ext>
            </a:extLst>
          </p:cNvPr>
          <p:cNvSpPr>
            <a:spLocks noGrp="1" noChangeArrowheads="1"/>
          </p:cNvSpPr>
          <p:nvPr>
            <p:ph type="ctrTitle"/>
          </p:nvPr>
        </p:nvSpPr>
        <p:spPr/>
        <p:txBody>
          <a:bodyPr/>
          <a:lstStyle/>
          <a:p>
            <a:r>
              <a:rPr lang="en-US" altLang="en-US" sz="4000"/>
              <a:t>B</a:t>
            </a:r>
            <a:r>
              <a:rPr lang="en-US" altLang="en-US"/>
              <a:t>ài</a:t>
            </a:r>
            <a:r>
              <a:rPr lang="en-US" altLang="en-US" sz="4000"/>
              <a:t> 1:</a:t>
            </a:r>
            <a:br>
              <a:rPr lang="en-US" altLang="en-US" sz="4000" b="1"/>
            </a:br>
            <a:r>
              <a:rPr lang="en-US" altLang="en-US" sz="4000" b="1"/>
              <a:t>C</a:t>
            </a:r>
            <a:r>
              <a:rPr lang="en-US" altLang="en-US" b="1"/>
              <a:t>ơ sở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AD2BC5BD-EA9B-4BD3-BEE0-C48512D26FA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2FF77A1-1738-44E8-866A-32597CED3502}"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2531" name="Footer Placeholder 4">
            <a:extLst>
              <a:ext uri="{FF2B5EF4-FFF2-40B4-BE49-F238E27FC236}">
                <a16:creationId xmlns:a16="http://schemas.microsoft.com/office/drawing/2014/main" id="{2B3C1284-C174-4065-8012-8A728D502C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2532" name="Slide Number Placeholder 5">
            <a:extLst>
              <a:ext uri="{FF2B5EF4-FFF2-40B4-BE49-F238E27FC236}">
                <a16:creationId xmlns:a16="http://schemas.microsoft.com/office/drawing/2014/main" id="{F65E4623-1189-4209-99B8-86A1D08C70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0B197E8-950A-4013-90F7-AB07FF39BB14}" type="slidenum">
              <a:rPr lang="en-US" altLang="en-US" sz="1400">
                <a:solidFill>
                  <a:schemeClr val="bg1"/>
                </a:solidFill>
              </a:rPr>
              <a:pPr>
                <a:spcBef>
                  <a:spcPct val="0"/>
                </a:spcBef>
                <a:buFontTx/>
                <a:buNone/>
              </a:pPr>
              <a:t>10</a:t>
            </a:fld>
            <a:endParaRPr lang="en-US" altLang="en-US" sz="1400">
              <a:solidFill>
                <a:schemeClr val="bg1"/>
              </a:solidFill>
            </a:endParaRPr>
          </a:p>
        </p:txBody>
      </p:sp>
      <p:sp>
        <p:nvSpPr>
          <p:cNvPr id="21511" name="Rectangle 7">
            <a:extLst>
              <a:ext uri="{FF2B5EF4-FFF2-40B4-BE49-F238E27FC236}">
                <a16:creationId xmlns:a16="http://schemas.microsoft.com/office/drawing/2014/main" id="{AC162752-BAAD-4B86-960E-B335779742D0}"/>
              </a:ext>
            </a:extLst>
          </p:cNvPr>
          <p:cNvSpPr>
            <a:spLocks noGrp="1" noChangeArrowheads="1"/>
          </p:cNvSpPr>
          <p:nvPr>
            <p:ph type="body" idx="1"/>
          </p:nvPr>
        </p:nvSpPr>
        <p:spPr>
          <a:xfrm>
            <a:off x="685800" y="1981200"/>
            <a:ext cx="8001000" cy="4495800"/>
          </a:xfrm>
        </p:spPr>
        <p:txBody>
          <a:bodyPr/>
          <a:lstStyle/>
          <a:p>
            <a:pPr>
              <a:defRPr/>
            </a:pPr>
            <a:r>
              <a:rPr lang="en-US"/>
              <a:t>Lưu ý hội có tính </a:t>
            </a:r>
          </a:p>
          <a:p>
            <a:pPr>
              <a:buFontTx/>
              <a:buNone/>
              <a:defRPr/>
            </a:pPr>
            <a:r>
              <a:rPr lang="en-US"/>
              <a:t>   kết hợp và hội </a:t>
            </a:r>
          </a:p>
          <a:p>
            <a:pPr>
              <a:buFontTx/>
              <a:buNone/>
              <a:defRPr/>
            </a:pPr>
            <a:r>
              <a:rPr lang="en-US"/>
              <a:t>    </a:t>
            </a:r>
            <a:r>
              <a:rPr lang="en-US" i="1"/>
              <a:t>p</a:t>
            </a:r>
            <a:r>
              <a:rPr lang="en-US" baseline="-25000"/>
              <a:t>1</a:t>
            </a:r>
            <a:r>
              <a:rPr lang="en-US"/>
              <a:t> </a:t>
            </a:r>
            <a:r>
              <a:rPr lang="en-US">
                <a:sym typeface="Symbol" panose="05050102010706020507" pitchFamily="18" charset="2"/>
              </a:rPr>
              <a:t></a:t>
            </a:r>
            <a:r>
              <a:rPr lang="en-US"/>
              <a:t> </a:t>
            </a:r>
            <a:r>
              <a:rPr lang="en-US" i="1"/>
              <a:t>p</a:t>
            </a:r>
            <a:r>
              <a:rPr lang="en-US" baseline="-25000"/>
              <a:t>2 </a:t>
            </a:r>
            <a:r>
              <a:rPr lang="en-US">
                <a:sym typeface="Symbol" panose="05050102010706020507" pitchFamily="18" charset="2"/>
              </a:rPr>
              <a:t></a:t>
            </a:r>
            <a:r>
              <a:rPr lang="en-US"/>
              <a:t> … </a:t>
            </a:r>
            <a:r>
              <a:rPr lang="en-US">
                <a:sym typeface="Symbol" panose="05050102010706020507" pitchFamily="18" charset="2"/>
              </a:rPr>
              <a:t></a:t>
            </a:r>
            <a:r>
              <a:rPr lang="en-US"/>
              <a:t> </a:t>
            </a:r>
            <a:r>
              <a:rPr lang="en-US" i="1"/>
              <a:t>p</a:t>
            </a:r>
            <a:r>
              <a:rPr lang="en-US" i="1" baseline="-25000"/>
              <a:t>n</a:t>
            </a:r>
            <a:br>
              <a:rPr lang="en-US"/>
            </a:br>
            <a:r>
              <a:rPr lang="en-US"/>
              <a:t>của </a:t>
            </a:r>
            <a:r>
              <a:rPr lang="en-US" i="1"/>
              <a:t>n</a:t>
            </a:r>
            <a:r>
              <a:rPr lang="en-US"/>
              <a:t> mệnh đề có </a:t>
            </a:r>
            <a:br>
              <a:rPr lang="en-US"/>
            </a:br>
            <a:r>
              <a:rPr lang="en-US"/>
              <a:t>2</a:t>
            </a:r>
            <a:r>
              <a:rPr lang="en-US" i="1" baseline="30000"/>
              <a:t>n</a:t>
            </a:r>
            <a:r>
              <a:rPr lang="en-US"/>
              <a:t> hàng trong bảng </a:t>
            </a:r>
            <a:br>
              <a:rPr lang="en-US"/>
            </a:br>
            <a:r>
              <a:rPr lang="en-US"/>
              <a:t>chân lý.</a:t>
            </a:r>
          </a:p>
          <a:p>
            <a:pPr>
              <a:defRPr/>
            </a:pPr>
            <a:r>
              <a:rPr lang="en-US">
                <a:solidFill>
                  <a:schemeClr val="accent2"/>
                </a:solidFill>
              </a:rPr>
              <a:t>C</a:t>
            </a:r>
            <a:r>
              <a:rPr lang="en-US"/>
              <a:t>ũng như</a:t>
            </a:r>
            <a:r>
              <a:rPr lang="en-US">
                <a:solidFill>
                  <a:schemeClr val="accent2"/>
                </a:solidFill>
              </a:rPr>
              <a:t>: ph</a:t>
            </a:r>
            <a:r>
              <a:rPr lang="en-US"/>
              <a:t>ép </a:t>
            </a:r>
            <a:r>
              <a:rPr lang="en-US">
                <a:solidFill>
                  <a:schemeClr val="accent2"/>
                </a:solidFill>
              </a:rPr>
              <a:t>¬ v</a:t>
            </a:r>
            <a:r>
              <a:rPr lang="en-US"/>
              <a:t>à</a:t>
            </a:r>
            <a:r>
              <a:rPr lang="en-US">
                <a:solidFill>
                  <a:schemeClr val="accent2"/>
                </a:solidFill>
              </a:rPr>
              <a:t> </a:t>
            </a:r>
            <a:r>
              <a:rPr lang="en-US">
                <a:solidFill>
                  <a:schemeClr val="accent2"/>
                </a:solidFill>
                <a:sym typeface="Symbol" panose="05050102010706020507" pitchFamily="18" charset="2"/>
              </a:rPr>
              <a:t> c</a:t>
            </a:r>
            <a:r>
              <a:rPr lang="en-US">
                <a:sym typeface="Symbol" panose="05050102010706020507" pitchFamily="18" charset="2"/>
              </a:rPr>
              <a:t>ùng nhau đủ để</a:t>
            </a:r>
            <a:r>
              <a:rPr lang="en-US">
                <a:solidFill>
                  <a:schemeClr val="accent2"/>
                </a:solidFill>
                <a:sym typeface="Symbol" panose="05050102010706020507" pitchFamily="18" charset="2"/>
              </a:rPr>
              <a:t> bi</a:t>
            </a:r>
            <a:r>
              <a:rPr lang="en-US">
                <a:sym typeface="Symbol" panose="05050102010706020507" pitchFamily="18" charset="2"/>
              </a:rPr>
              <a:t>ểu diễn mọi bảng chân lý bất kỳ</a:t>
            </a:r>
            <a:r>
              <a:rPr lang="en-US">
                <a:solidFill>
                  <a:schemeClr val="accent2"/>
                </a:solidFill>
                <a:sym typeface="Symbol" panose="05050102010706020507" pitchFamily="18" charset="2"/>
              </a:rPr>
              <a:t>!</a:t>
            </a:r>
          </a:p>
        </p:txBody>
      </p:sp>
      <p:sp>
        <p:nvSpPr>
          <p:cNvPr id="22534" name="Rectangle 2">
            <a:extLst>
              <a:ext uri="{FF2B5EF4-FFF2-40B4-BE49-F238E27FC236}">
                <a16:creationId xmlns:a16="http://schemas.microsoft.com/office/drawing/2014/main" id="{6025FDC2-A231-44D6-81B3-AB17252B9368}"/>
              </a:ext>
            </a:extLst>
          </p:cNvPr>
          <p:cNvSpPr>
            <a:spLocks noGrp="1" noChangeArrowheads="1"/>
          </p:cNvSpPr>
          <p:nvPr>
            <p:ph type="title"/>
          </p:nvPr>
        </p:nvSpPr>
        <p:spPr/>
        <p:txBody>
          <a:bodyPr/>
          <a:lstStyle/>
          <a:p>
            <a:r>
              <a:rPr lang="en-US" altLang="en-US"/>
              <a:t>Bảng chân lý của phép Hội </a:t>
            </a:r>
          </a:p>
        </p:txBody>
      </p:sp>
      <p:graphicFrame>
        <p:nvGraphicFramePr>
          <p:cNvPr id="22535" name="Object 9">
            <a:extLst>
              <a:ext uri="{FF2B5EF4-FFF2-40B4-BE49-F238E27FC236}">
                <a16:creationId xmlns:a16="http://schemas.microsoft.com/office/drawing/2014/main" id="{7C81D1C9-6955-4E90-A91D-129DF04D3750}"/>
              </a:ext>
            </a:extLst>
          </p:cNvPr>
          <p:cNvGraphicFramePr>
            <a:graphicFrameLocks noChangeAspect="1"/>
          </p:cNvGraphicFramePr>
          <p:nvPr/>
        </p:nvGraphicFramePr>
        <p:xfrm>
          <a:off x="4343400" y="2209800"/>
          <a:ext cx="3810000" cy="3346450"/>
        </p:xfrm>
        <a:graphic>
          <a:graphicData uri="http://schemas.openxmlformats.org/presentationml/2006/ole">
            <mc:AlternateContent xmlns:mc="http://schemas.openxmlformats.org/markup-compatibility/2006">
              <mc:Choice xmlns:v="urn:schemas-microsoft-com:vml" Requires="v">
                <p:oleObj spid="_x0000_s22538" name="Document" r:id="rId4" imgW="2444496" imgH="2148840" progId="Word.Document.8">
                  <p:embed/>
                </p:oleObj>
              </mc:Choice>
              <mc:Fallback>
                <p:oleObj name="Document" r:id="rId4" imgW="2444496" imgH="2148840"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209800"/>
                        <a:ext cx="3810000" cy="334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Text Box 11">
            <a:extLst>
              <a:ext uri="{FF2B5EF4-FFF2-40B4-BE49-F238E27FC236}">
                <a16:creationId xmlns:a16="http://schemas.microsoft.com/office/drawing/2014/main" id="{250D4FB0-B4A2-4366-A4CE-BB9ABA92E98C}"/>
              </a:ext>
            </a:extLst>
          </p:cNvPr>
          <p:cNvSpPr txBox="1">
            <a:spLocks noChangeArrowheads="1"/>
          </p:cNvSpPr>
          <p:nvPr/>
        </p:nvSpPr>
        <p:spPr bwMode="auto">
          <a:xfrm>
            <a:off x="3983038" y="1828800"/>
            <a:ext cx="2341562"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Operand columns</a:t>
            </a:r>
          </a:p>
        </p:txBody>
      </p:sp>
      <p:sp>
        <p:nvSpPr>
          <p:cNvPr id="22537" name="Text Box 12">
            <a:extLst>
              <a:ext uri="{FF2B5EF4-FFF2-40B4-BE49-F238E27FC236}">
                <a16:creationId xmlns:a16="http://schemas.microsoft.com/office/drawing/2014/main" id="{AACE7C93-69FA-4C83-B8D5-D97E1A70D748}"/>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Date Placeholder 3">
            <a:extLst>
              <a:ext uri="{FF2B5EF4-FFF2-40B4-BE49-F238E27FC236}">
                <a16:creationId xmlns:a16="http://schemas.microsoft.com/office/drawing/2014/main" id="{0A366DE4-9146-4233-A4BD-C381310A977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8E10163-82C6-4180-982E-8A946D3F4AC9}"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1491" name="Footer Placeholder 4">
            <a:extLst>
              <a:ext uri="{FF2B5EF4-FFF2-40B4-BE49-F238E27FC236}">
                <a16:creationId xmlns:a16="http://schemas.microsoft.com/office/drawing/2014/main" id="{487238FB-8401-462C-91A1-AB1590CA6A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1492" name="Slide Number Placeholder 5">
            <a:extLst>
              <a:ext uri="{FF2B5EF4-FFF2-40B4-BE49-F238E27FC236}">
                <a16:creationId xmlns:a16="http://schemas.microsoft.com/office/drawing/2014/main" id="{C120D111-A83C-402B-A5A1-F25C291626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2A0A744-52AB-48C5-9851-5DECC40B89C8}" type="slidenum">
              <a:rPr lang="en-US" altLang="en-US" sz="1400">
                <a:solidFill>
                  <a:schemeClr val="bg1"/>
                </a:solidFill>
              </a:rPr>
              <a:pPr>
                <a:spcBef>
                  <a:spcPct val="0"/>
                </a:spcBef>
                <a:buFontTx/>
                <a:buNone/>
              </a:pPr>
              <a:t>100</a:t>
            </a:fld>
            <a:endParaRPr lang="en-US" altLang="en-US" sz="1400">
              <a:solidFill>
                <a:schemeClr val="bg1"/>
              </a:solidFill>
            </a:endParaRPr>
          </a:p>
        </p:txBody>
      </p:sp>
      <p:sp>
        <p:nvSpPr>
          <p:cNvPr id="191493" name="Rectangle 2">
            <a:extLst>
              <a:ext uri="{FF2B5EF4-FFF2-40B4-BE49-F238E27FC236}">
                <a16:creationId xmlns:a16="http://schemas.microsoft.com/office/drawing/2014/main" id="{485C0083-2549-42E9-8195-9D7AB745931A}"/>
              </a:ext>
            </a:extLst>
          </p:cNvPr>
          <p:cNvSpPr>
            <a:spLocks noGrp="1" noChangeArrowheads="1"/>
          </p:cNvSpPr>
          <p:nvPr>
            <p:ph type="title"/>
          </p:nvPr>
        </p:nvSpPr>
        <p:spPr/>
        <p:txBody>
          <a:bodyPr/>
          <a:lstStyle/>
          <a:p>
            <a:r>
              <a:rPr lang="en-US" altLang="en-US"/>
              <a:t>Ví dụ </a:t>
            </a:r>
          </a:p>
        </p:txBody>
      </p:sp>
      <p:sp>
        <p:nvSpPr>
          <p:cNvPr id="935939" name="Rectangle 3">
            <a:extLst>
              <a:ext uri="{FF2B5EF4-FFF2-40B4-BE49-F238E27FC236}">
                <a16:creationId xmlns:a16="http://schemas.microsoft.com/office/drawing/2014/main" id="{A737C624-3469-4BA6-A310-EB2E52F93CC8}"/>
              </a:ext>
            </a:extLst>
          </p:cNvPr>
          <p:cNvSpPr>
            <a:spLocks noGrp="1" noChangeArrowheads="1"/>
          </p:cNvSpPr>
          <p:nvPr>
            <p:ph type="body" idx="1"/>
          </p:nvPr>
        </p:nvSpPr>
        <p:spPr>
          <a:xfrm>
            <a:off x="685800" y="1981200"/>
            <a:ext cx="8001000" cy="4648200"/>
          </a:xfrm>
        </p:spPr>
        <p:txBody>
          <a:bodyPr/>
          <a:lstStyle/>
          <a:p>
            <a:pPr>
              <a:lnSpc>
                <a:spcPct val="90000"/>
              </a:lnSpc>
              <a:defRPr/>
            </a:pPr>
            <a:r>
              <a:rPr lang="en-US" sz="2400"/>
              <a:t>Tìm các mệnh đề ngược, đảo, phản đảo của mệnh đề sau: “tối nay nếu trời mưa, thì chúng tôi sẽ ở nhà”.</a:t>
            </a:r>
          </a:p>
          <a:p>
            <a:pPr>
              <a:lnSpc>
                <a:spcPct val="90000"/>
              </a:lnSpc>
              <a:defRPr/>
            </a:pPr>
            <a:r>
              <a:rPr lang="en-US" sz="2400"/>
              <a:t>Viết các mệnh đề sau trong logic vị từ:</a:t>
            </a:r>
          </a:p>
          <a:p>
            <a:pPr lvl="1">
              <a:lnSpc>
                <a:spcPct val="90000"/>
              </a:lnSpc>
              <a:defRPr/>
            </a:pPr>
            <a:r>
              <a:rPr lang="en-US" sz="2000"/>
              <a:t>Trong lớp có bạn được điểm 10 môn Toán rời rạc. </a:t>
            </a:r>
          </a:p>
          <a:p>
            <a:pPr lvl="1">
              <a:lnSpc>
                <a:spcPct val="90000"/>
              </a:lnSpc>
              <a:defRPr/>
            </a:pPr>
            <a:r>
              <a:rPr lang="en-US" sz="2000"/>
              <a:t>Nếu ai cài đặt hết 7 bài thực hành thì được 20 điểm.</a:t>
            </a:r>
          </a:p>
          <a:p>
            <a:pPr lvl="1">
              <a:lnSpc>
                <a:spcPct val="90000"/>
              </a:lnSpc>
              <a:defRPr/>
            </a:pPr>
            <a:r>
              <a:rPr lang="en-US" sz="2000"/>
              <a:t>Ai học giỏi môn toán rời rạc sẽ học giỏi các môn khác.</a:t>
            </a:r>
          </a:p>
          <a:p>
            <a:pPr lvl="1">
              <a:lnSpc>
                <a:spcPct val="90000"/>
              </a:lnSpc>
              <a:defRPr/>
            </a:pPr>
            <a:r>
              <a:rPr lang="en-US" sz="2000"/>
              <a:t>Có môn mà không bạn nào đạt điểm 10.</a:t>
            </a:r>
          </a:p>
          <a:p>
            <a:pPr lvl="1">
              <a:lnSpc>
                <a:spcPct val="90000"/>
              </a:lnSpc>
              <a:defRPr/>
            </a:pPr>
            <a:r>
              <a:rPr lang="en-US" sz="2000"/>
              <a:t>Có môn mà không ai thi đỗ ả</a:t>
            </a:r>
          </a:p>
          <a:p>
            <a:pPr lvl="1">
              <a:lnSpc>
                <a:spcPct val="90000"/>
              </a:lnSpc>
              <a:defRPr/>
            </a:pPr>
            <a:r>
              <a:rPr lang="en-US" sz="2000"/>
              <a:t>Có bạn không phải thi lại môn nào</a:t>
            </a:r>
          </a:p>
          <a:p>
            <a:pPr lvl="1">
              <a:lnSpc>
                <a:spcPct val="90000"/>
              </a:lnSpc>
              <a:defRPr/>
            </a:pPr>
            <a:r>
              <a:rPr lang="en-US" sz="2000"/>
              <a:t>Mọi bạn đều phải thi lại ít nhất một môn.   </a:t>
            </a:r>
          </a:p>
          <a:p>
            <a:pPr>
              <a:lnSpc>
                <a:spcPct val="90000"/>
              </a:lnSpc>
              <a:buFontTx/>
              <a:buNone/>
              <a:defRPr/>
            </a:pPr>
            <a:endParaRPr lang="en-US" sz="2400"/>
          </a:p>
          <a:p>
            <a:pPr>
              <a:lnSpc>
                <a:spcPct val="90000"/>
              </a:lnSpc>
              <a:buFontTx/>
              <a:buNone/>
              <a:defRPr/>
            </a:pPr>
            <a:r>
              <a:rPr lang="en-US" sz="2400"/>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Date Placeholder 3">
            <a:extLst>
              <a:ext uri="{FF2B5EF4-FFF2-40B4-BE49-F238E27FC236}">
                <a16:creationId xmlns:a16="http://schemas.microsoft.com/office/drawing/2014/main" id="{EAFA4CF9-B387-444F-8C2A-438AFA073C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81AFE08-43E8-473E-8BB3-B29834A5F7E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2515" name="Footer Placeholder 4">
            <a:extLst>
              <a:ext uri="{FF2B5EF4-FFF2-40B4-BE49-F238E27FC236}">
                <a16:creationId xmlns:a16="http://schemas.microsoft.com/office/drawing/2014/main" id="{60026601-8C7A-4FDC-BEA8-912CE90058A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2516" name="Slide Number Placeholder 5">
            <a:extLst>
              <a:ext uri="{FF2B5EF4-FFF2-40B4-BE49-F238E27FC236}">
                <a16:creationId xmlns:a16="http://schemas.microsoft.com/office/drawing/2014/main" id="{89400AF7-C3EC-4560-9332-C00F80AE1D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778705D-795E-407C-AE46-84413F7B488B}" type="slidenum">
              <a:rPr lang="en-US" altLang="en-US" sz="1400">
                <a:solidFill>
                  <a:schemeClr val="bg1"/>
                </a:solidFill>
              </a:rPr>
              <a:pPr>
                <a:spcBef>
                  <a:spcPct val="0"/>
                </a:spcBef>
                <a:buFontTx/>
                <a:buNone/>
              </a:pPr>
              <a:t>101</a:t>
            </a:fld>
            <a:endParaRPr lang="en-US" altLang="en-US" sz="1400">
              <a:solidFill>
                <a:schemeClr val="bg1"/>
              </a:solidFill>
            </a:endParaRPr>
          </a:p>
        </p:txBody>
      </p:sp>
      <p:sp>
        <p:nvSpPr>
          <p:cNvPr id="192517" name="Rectangle 2">
            <a:extLst>
              <a:ext uri="{FF2B5EF4-FFF2-40B4-BE49-F238E27FC236}">
                <a16:creationId xmlns:a16="http://schemas.microsoft.com/office/drawing/2014/main" id="{05F0D131-CC55-4DFF-99C0-0CF34F889D25}"/>
              </a:ext>
            </a:extLst>
          </p:cNvPr>
          <p:cNvSpPr>
            <a:spLocks noGrp="1" noChangeArrowheads="1"/>
          </p:cNvSpPr>
          <p:nvPr>
            <p:ph type="title"/>
          </p:nvPr>
        </p:nvSpPr>
        <p:spPr/>
        <p:txBody>
          <a:bodyPr/>
          <a:lstStyle/>
          <a:p>
            <a:r>
              <a:rPr lang="en-US" altLang="en-US"/>
              <a:t>Chủ đề thêm: Lập trình Logic</a:t>
            </a:r>
          </a:p>
        </p:txBody>
      </p:sp>
      <p:sp>
        <p:nvSpPr>
          <p:cNvPr id="902147" name="Rectangle 3">
            <a:extLst>
              <a:ext uri="{FF2B5EF4-FFF2-40B4-BE49-F238E27FC236}">
                <a16:creationId xmlns:a16="http://schemas.microsoft.com/office/drawing/2014/main" id="{15BEEDF3-3504-4BD4-AF72-FD6B6678136A}"/>
              </a:ext>
            </a:extLst>
          </p:cNvPr>
          <p:cNvSpPr>
            <a:spLocks noGrp="1" noChangeArrowheads="1"/>
          </p:cNvSpPr>
          <p:nvPr>
            <p:ph type="body" idx="1"/>
          </p:nvPr>
        </p:nvSpPr>
        <p:spPr/>
        <p:txBody>
          <a:bodyPr/>
          <a:lstStyle/>
          <a:p>
            <a:pPr>
              <a:lnSpc>
                <a:spcPct val="80000"/>
              </a:lnSpc>
              <a:defRPr/>
            </a:pPr>
            <a:r>
              <a:rPr lang="en-US" sz="2800"/>
              <a:t>Có một số ngôn ngữ lập trình dựa hoàn toàn trên Logic vị từ!</a:t>
            </a:r>
          </a:p>
          <a:p>
            <a:pPr>
              <a:lnSpc>
                <a:spcPct val="80000"/>
              </a:lnSpc>
              <a:defRPr/>
            </a:pPr>
            <a:r>
              <a:rPr lang="en-US" sz="2800"/>
              <a:t>Nổi tiếng nhất trong số đó là  </a:t>
            </a:r>
            <a:r>
              <a:rPr lang="en-US" sz="2800">
                <a:latin typeface="Courier New" panose="02070309020205020404" pitchFamily="49" charset="0"/>
              </a:rPr>
              <a:t>Prolog</a:t>
            </a:r>
            <a:r>
              <a:rPr lang="en-US" sz="2800"/>
              <a:t>.</a:t>
            </a:r>
          </a:p>
          <a:p>
            <a:pPr>
              <a:lnSpc>
                <a:spcPct val="80000"/>
              </a:lnSpc>
              <a:defRPr/>
            </a:pPr>
            <a:r>
              <a:rPr lang="en-US" sz="2800"/>
              <a:t>Chương trình Prolog là tập các mệnh đề (“facts”) và các luật  trong logic vị từ.</a:t>
            </a:r>
          </a:p>
          <a:p>
            <a:pPr>
              <a:lnSpc>
                <a:spcPct val="80000"/>
              </a:lnSpc>
              <a:defRPr/>
            </a:pPr>
            <a:r>
              <a:rPr lang="en-US" sz="2800"/>
              <a:t>Đầu vào của chương trình là một mệnh đề truy vấn:</a:t>
            </a:r>
          </a:p>
          <a:p>
            <a:pPr lvl="1">
              <a:lnSpc>
                <a:spcPct val="80000"/>
              </a:lnSpc>
              <a:defRPr/>
            </a:pPr>
            <a:r>
              <a:rPr lang="en-US" sz="2400"/>
              <a:t>Muốn biết nó đúng hoặc sai.</a:t>
            </a:r>
          </a:p>
          <a:p>
            <a:pPr>
              <a:lnSpc>
                <a:spcPct val="80000"/>
              </a:lnSpc>
              <a:defRPr/>
            </a:pPr>
            <a:r>
              <a:rPr lang="en-US" sz="2800"/>
              <a:t>Bộ dịch Prolog sẽ suy diễn tự động để xác định mệnh đề truy vấn có suy ra từ các “facts” không.</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Date Placeholder 3">
            <a:extLst>
              <a:ext uri="{FF2B5EF4-FFF2-40B4-BE49-F238E27FC236}">
                <a16:creationId xmlns:a16="http://schemas.microsoft.com/office/drawing/2014/main" id="{6486668E-4833-41A4-906B-E31201E38C0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63F3AFF-A930-43BA-80EC-B7209FBF58D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3539" name="Footer Placeholder 4">
            <a:extLst>
              <a:ext uri="{FF2B5EF4-FFF2-40B4-BE49-F238E27FC236}">
                <a16:creationId xmlns:a16="http://schemas.microsoft.com/office/drawing/2014/main" id="{A002BFCA-91C2-4E8C-AC23-1793CCE162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3540" name="Slide Number Placeholder 5">
            <a:extLst>
              <a:ext uri="{FF2B5EF4-FFF2-40B4-BE49-F238E27FC236}">
                <a16:creationId xmlns:a16="http://schemas.microsoft.com/office/drawing/2014/main" id="{3E4A0366-79DC-4ABE-B087-72693CDB9D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6D42A13-2CF5-42A3-879A-E00389DE9BF1}" type="slidenum">
              <a:rPr lang="en-US" altLang="en-US" sz="1400">
                <a:solidFill>
                  <a:schemeClr val="bg1"/>
                </a:solidFill>
              </a:rPr>
              <a:pPr>
                <a:spcBef>
                  <a:spcPct val="0"/>
                </a:spcBef>
                <a:buFontTx/>
                <a:buNone/>
              </a:pPr>
              <a:t>102</a:t>
            </a:fld>
            <a:endParaRPr lang="en-US" altLang="en-US" sz="1400">
              <a:solidFill>
                <a:schemeClr val="bg1"/>
              </a:solidFill>
            </a:endParaRPr>
          </a:p>
        </p:txBody>
      </p:sp>
      <p:sp>
        <p:nvSpPr>
          <p:cNvPr id="193541" name="Rectangle 2">
            <a:extLst>
              <a:ext uri="{FF2B5EF4-FFF2-40B4-BE49-F238E27FC236}">
                <a16:creationId xmlns:a16="http://schemas.microsoft.com/office/drawing/2014/main" id="{B3FD9AC2-DB51-445A-B1E4-528CB80D84CB}"/>
              </a:ext>
            </a:extLst>
          </p:cNvPr>
          <p:cNvSpPr>
            <a:spLocks noGrp="1" noChangeArrowheads="1"/>
          </p:cNvSpPr>
          <p:nvPr>
            <p:ph type="title"/>
          </p:nvPr>
        </p:nvSpPr>
        <p:spPr/>
        <p:txBody>
          <a:bodyPr/>
          <a:lstStyle/>
          <a:p>
            <a:r>
              <a:rPr lang="en-US" altLang="en-US"/>
              <a:t>Cấu trúc chương trình Prolog</a:t>
            </a:r>
          </a:p>
        </p:txBody>
      </p:sp>
      <p:sp>
        <p:nvSpPr>
          <p:cNvPr id="936963" name="Rectangle 3">
            <a:extLst>
              <a:ext uri="{FF2B5EF4-FFF2-40B4-BE49-F238E27FC236}">
                <a16:creationId xmlns:a16="http://schemas.microsoft.com/office/drawing/2014/main" id="{7933D5FE-E4BB-4380-873E-26BAB105D3B0}"/>
              </a:ext>
            </a:extLst>
          </p:cNvPr>
          <p:cNvSpPr>
            <a:spLocks noGrp="1" noChangeArrowheads="1"/>
          </p:cNvSpPr>
          <p:nvPr>
            <p:ph type="body" idx="1"/>
          </p:nvPr>
        </p:nvSpPr>
        <p:spPr/>
        <p:txBody>
          <a:bodyPr/>
          <a:lstStyle/>
          <a:p>
            <a:pPr>
              <a:lnSpc>
                <a:spcPct val="90000"/>
              </a:lnSpc>
              <a:defRPr/>
            </a:pPr>
            <a:r>
              <a:rPr lang="en-US"/>
              <a:t>Domains: miền xác định của các đối tượng</a:t>
            </a:r>
          </a:p>
          <a:p>
            <a:pPr>
              <a:lnSpc>
                <a:spcPct val="90000"/>
              </a:lnSpc>
              <a:defRPr/>
            </a:pPr>
            <a:r>
              <a:rPr lang="en-US"/>
              <a:t>Predicate: Các vị từ và miền xác định của các đối tượng tham gia vào vị từ</a:t>
            </a:r>
          </a:p>
          <a:p>
            <a:pPr>
              <a:lnSpc>
                <a:spcPct val="90000"/>
              </a:lnSpc>
              <a:defRPr/>
            </a:pPr>
            <a:r>
              <a:rPr lang="en-US"/>
              <a:t>Clauses: </a:t>
            </a:r>
          </a:p>
          <a:p>
            <a:pPr lvl="1">
              <a:lnSpc>
                <a:spcPct val="90000"/>
              </a:lnSpc>
              <a:defRPr/>
            </a:pPr>
            <a:r>
              <a:rPr lang="en-US"/>
              <a:t>Các qui tắc: các phép kéo theo</a:t>
            </a:r>
          </a:p>
          <a:p>
            <a:pPr lvl="1">
              <a:lnSpc>
                <a:spcPct val="90000"/>
              </a:lnSpc>
              <a:defRPr/>
            </a:pPr>
            <a:r>
              <a:rPr lang="en-US"/>
              <a:t>Các sự kiện: các mệnh đề đúng. </a:t>
            </a:r>
          </a:p>
          <a:p>
            <a:pPr>
              <a:lnSpc>
                <a:spcPct val="90000"/>
              </a:lnSpc>
              <a:defRPr/>
            </a:pPr>
            <a:r>
              <a:rPr lang="en-US"/>
              <a:t>Goal: mục tiêu của chương trình – Mệnh đề đang xét đúng hay sai</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Date Placeholder 3">
            <a:extLst>
              <a:ext uri="{FF2B5EF4-FFF2-40B4-BE49-F238E27FC236}">
                <a16:creationId xmlns:a16="http://schemas.microsoft.com/office/drawing/2014/main" id="{8C0A30A0-B582-42C0-AC70-859E13BC91E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016B04B-DE52-431B-BD9E-24E8EB38C0A8}"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4563" name="Footer Placeholder 4">
            <a:extLst>
              <a:ext uri="{FF2B5EF4-FFF2-40B4-BE49-F238E27FC236}">
                <a16:creationId xmlns:a16="http://schemas.microsoft.com/office/drawing/2014/main" id="{A148101C-A0A7-48A6-AC31-71C55001044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4564" name="Slide Number Placeholder 5">
            <a:extLst>
              <a:ext uri="{FF2B5EF4-FFF2-40B4-BE49-F238E27FC236}">
                <a16:creationId xmlns:a16="http://schemas.microsoft.com/office/drawing/2014/main" id="{1D5FE78B-0009-4711-BD9F-E0B0970A31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91C19DE-2603-42D2-BE41-A4D0895D25DE}" type="slidenum">
              <a:rPr lang="en-US" altLang="en-US" sz="1400">
                <a:solidFill>
                  <a:schemeClr val="bg1"/>
                </a:solidFill>
              </a:rPr>
              <a:pPr>
                <a:spcBef>
                  <a:spcPct val="0"/>
                </a:spcBef>
                <a:buFontTx/>
                <a:buNone/>
              </a:pPr>
              <a:t>103</a:t>
            </a:fld>
            <a:endParaRPr lang="en-US" altLang="en-US" sz="1400">
              <a:solidFill>
                <a:schemeClr val="bg1"/>
              </a:solidFill>
            </a:endParaRPr>
          </a:p>
        </p:txBody>
      </p:sp>
      <p:sp>
        <p:nvSpPr>
          <p:cNvPr id="194565" name="Rectangle 2">
            <a:extLst>
              <a:ext uri="{FF2B5EF4-FFF2-40B4-BE49-F238E27FC236}">
                <a16:creationId xmlns:a16="http://schemas.microsoft.com/office/drawing/2014/main" id="{1CF33782-21E5-4745-BB7E-621A2B5D730E}"/>
              </a:ext>
            </a:extLst>
          </p:cNvPr>
          <p:cNvSpPr>
            <a:spLocks noGrp="1" noChangeArrowheads="1"/>
          </p:cNvSpPr>
          <p:nvPr>
            <p:ph type="title"/>
          </p:nvPr>
        </p:nvSpPr>
        <p:spPr/>
        <p:txBody>
          <a:bodyPr/>
          <a:lstStyle/>
          <a:p>
            <a:r>
              <a:rPr lang="en-US" altLang="en-US"/>
              <a:t>Ví dụ</a:t>
            </a:r>
          </a:p>
        </p:txBody>
      </p:sp>
      <p:sp>
        <p:nvSpPr>
          <p:cNvPr id="937987" name="Rectangle 3">
            <a:extLst>
              <a:ext uri="{FF2B5EF4-FFF2-40B4-BE49-F238E27FC236}">
                <a16:creationId xmlns:a16="http://schemas.microsoft.com/office/drawing/2014/main" id="{24973419-6CAA-4312-8512-C99BE549AA9E}"/>
              </a:ext>
            </a:extLst>
          </p:cNvPr>
          <p:cNvSpPr>
            <a:spLocks noGrp="1" noChangeArrowheads="1"/>
          </p:cNvSpPr>
          <p:nvPr>
            <p:ph type="body" idx="1"/>
          </p:nvPr>
        </p:nvSpPr>
        <p:spPr/>
        <p:txBody>
          <a:bodyPr/>
          <a:lstStyle/>
          <a:p>
            <a:pPr>
              <a:lnSpc>
                <a:spcPct val="80000"/>
              </a:lnSpc>
              <a:defRPr/>
            </a:pPr>
            <a:r>
              <a:rPr lang="en-US" sz="2400"/>
              <a:t>Domains: </a:t>
            </a:r>
          </a:p>
          <a:p>
            <a:pPr lvl="1">
              <a:lnSpc>
                <a:spcPct val="80000"/>
              </a:lnSpc>
              <a:buFontTx/>
              <a:buNone/>
              <a:defRPr/>
            </a:pPr>
            <a:r>
              <a:rPr lang="en-US" sz="2000"/>
              <a:t>Nguoi = Symbol</a:t>
            </a:r>
          </a:p>
          <a:p>
            <a:pPr>
              <a:lnSpc>
                <a:spcPct val="80000"/>
              </a:lnSpc>
              <a:defRPr/>
            </a:pPr>
            <a:r>
              <a:rPr lang="en-US" sz="2400"/>
              <a:t>Predicate:</a:t>
            </a:r>
          </a:p>
          <a:p>
            <a:pPr lvl="1">
              <a:lnSpc>
                <a:spcPct val="80000"/>
              </a:lnSpc>
              <a:buFontTx/>
              <a:buNone/>
              <a:defRPr/>
            </a:pPr>
            <a:r>
              <a:rPr lang="en-US" sz="2000"/>
              <a:t>Cha(nguoi, nguoi)</a:t>
            </a:r>
          </a:p>
          <a:p>
            <a:pPr lvl="1">
              <a:lnSpc>
                <a:spcPct val="80000"/>
              </a:lnSpc>
              <a:buFontTx/>
              <a:buNone/>
              <a:defRPr/>
            </a:pPr>
            <a:r>
              <a:rPr lang="en-US" sz="2000"/>
              <a:t>Ong(nguoi, nguoi)</a:t>
            </a:r>
          </a:p>
          <a:p>
            <a:pPr>
              <a:lnSpc>
                <a:spcPct val="80000"/>
              </a:lnSpc>
              <a:defRPr/>
            </a:pPr>
            <a:r>
              <a:rPr lang="en-US" sz="2400"/>
              <a:t>Clauses</a:t>
            </a:r>
          </a:p>
          <a:p>
            <a:pPr lvl="1">
              <a:lnSpc>
                <a:spcPct val="80000"/>
              </a:lnSpc>
              <a:buFontTx/>
              <a:buNone/>
              <a:defRPr/>
            </a:pPr>
            <a:r>
              <a:rPr lang="en-US" sz="2000"/>
              <a:t>Ong(X, Y):- cha(X,Z), cha(Z,Y).</a:t>
            </a:r>
          </a:p>
          <a:p>
            <a:pPr lvl="1">
              <a:lnSpc>
                <a:spcPct val="80000"/>
              </a:lnSpc>
              <a:buFontTx/>
              <a:buNone/>
              <a:defRPr/>
            </a:pPr>
            <a:r>
              <a:rPr lang="en-US" sz="2000"/>
              <a:t>Cha(nam, Minh).</a:t>
            </a:r>
          </a:p>
          <a:p>
            <a:pPr lvl="1">
              <a:lnSpc>
                <a:spcPct val="80000"/>
              </a:lnSpc>
              <a:buFontTx/>
              <a:buNone/>
              <a:defRPr/>
            </a:pPr>
            <a:r>
              <a:rPr lang="en-US" sz="2000"/>
              <a:t>Cha(minh, thang)</a:t>
            </a:r>
          </a:p>
          <a:p>
            <a:pPr>
              <a:lnSpc>
                <a:spcPct val="80000"/>
              </a:lnSpc>
              <a:defRPr/>
            </a:pPr>
            <a:r>
              <a:rPr lang="en-US" sz="2400"/>
              <a:t>Goal:</a:t>
            </a:r>
          </a:p>
          <a:p>
            <a:pPr lvl="1">
              <a:lnSpc>
                <a:spcPct val="80000"/>
              </a:lnSpc>
              <a:buFontTx/>
              <a:buNone/>
              <a:defRPr/>
            </a:pPr>
            <a:r>
              <a:rPr lang="en-US" sz="2000"/>
              <a:t>?ong(nam, thang)</a:t>
            </a:r>
          </a:p>
          <a:p>
            <a:pPr lvl="1">
              <a:lnSpc>
                <a:spcPct val="80000"/>
              </a:lnSpc>
              <a:buFontTx/>
              <a:buNone/>
              <a:defRPr/>
            </a:pPr>
            <a:r>
              <a:rPr lang="en-US" sz="2000"/>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Date Placeholder 3">
            <a:extLst>
              <a:ext uri="{FF2B5EF4-FFF2-40B4-BE49-F238E27FC236}">
                <a16:creationId xmlns:a16="http://schemas.microsoft.com/office/drawing/2014/main" id="{5477FBF4-392A-41E9-8B24-527A08E95A7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8EF9394-F203-47F2-98DA-FA875DE776E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5587" name="Footer Placeholder 4">
            <a:extLst>
              <a:ext uri="{FF2B5EF4-FFF2-40B4-BE49-F238E27FC236}">
                <a16:creationId xmlns:a16="http://schemas.microsoft.com/office/drawing/2014/main" id="{F7ECBF56-114E-4C6E-9727-55153F497D9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5588" name="Slide Number Placeholder 5">
            <a:extLst>
              <a:ext uri="{FF2B5EF4-FFF2-40B4-BE49-F238E27FC236}">
                <a16:creationId xmlns:a16="http://schemas.microsoft.com/office/drawing/2014/main" id="{8E40936D-00F6-43E3-BF73-676512137F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44666AC-CDEB-4F63-97A9-DE6482CFA5C2}" type="slidenum">
              <a:rPr lang="en-US" altLang="en-US" sz="1400">
                <a:solidFill>
                  <a:schemeClr val="bg1"/>
                </a:solidFill>
              </a:rPr>
              <a:pPr>
                <a:spcBef>
                  <a:spcPct val="0"/>
                </a:spcBef>
                <a:buFontTx/>
                <a:buNone/>
              </a:pPr>
              <a:t>104</a:t>
            </a:fld>
            <a:endParaRPr lang="en-US" altLang="en-US" sz="1400">
              <a:solidFill>
                <a:schemeClr val="bg1"/>
              </a:solidFill>
            </a:endParaRPr>
          </a:p>
        </p:txBody>
      </p:sp>
      <p:sp>
        <p:nvSpPr>
          <p:cNvPr id="195589" name="Rectangle 2">
            <a:extLst>
              <a:ext uri="{FF2B5EF4-FFF2-40B4-BE49-F238E27FC236}">
                <a16:creationId xmlns:a16="http://schemas.microsoft.com/office/drawing/2014/main" id="{F8E6197A-5F96-44ED-9BA6-865F1B979F4E}"/>
              </a:ext>
            </a:extLst>
          </p:cNvPr>
          <p:cNvSpPr>
            <a:spLocks noGrp="1" noChangeArrowheads="1"/>
          </p:cNvSpPr>
          <p:nvPr>
            <p:ph type="title"/>
          </p:nvPr>
        </p:nvSpPr>
        <p:spPr/>
        <p:txBody>
          <a:bodyPr/>
          <a:lstStyle/>
          <a:p>
            <a:r>
              <a:rPr lang="en-US" altLang="en-US"/>
              <a:t>Facts in Prolog</a:t>
            </a:r>
          </a:p>
        </p:txBody>
      </p:sp>
      <p:sp>
        <p:nvSpPr>
          <p:cNvPr id="903171" name="Rectangle 3">
            <a:extLst>
              <a:ext uri="{FF2B5EF4-FFF2-40B4-BE49-F238E27FC236}">
                <a16:creationId xmlns:a16="http://schemas.microsoft.com/office/drawing/2014/main" id="{E3134E86-6A35-4DF1-9754-9527097A302B}"/>
              </a:ext>
            </a:extLst>
          </p:cNvPr>
          <p:cNvSpPr>
            <a:spLocks noGrp="1" noChangeArrowheads="1"/>
          </p:cNvSpPr>
          <p:nvPr>
            <p:ph type="body" idx="1"/>
          </p:nvPr>
        </p:nvSpPr>
        <p:spPr>
          <a:xfrm>
            <a:off x="685800" y="1981200"/>
            <a:ext cx="7924800" cy="4572000"/>
          </a:xfrm>
        </p:spPr>
        <p:txBody>
          <a:bodyPr/>
          <a:lstStyle/>
          <a:p>
            <a:pPr>
              <a:defRPr/>
            </a:pPr>
            <a:r>
              <a:rPr lang="en-US"/>
              <a:t>fact trong Prolog thể hiện một mệnh đề đơn giản, không phức hợp trong predicate logic.</a:t>
            </a:r>
          </a:p>
          <a:p>
            <a:pPr lvl="1">
              <a:defRPr/>
            </a:pPr>
            <a:r>
              <a:rPr lang="en-US" i="1"/>
              <a:t>VD.</a:t>
            </a:r>
            <a:r>
              <a:rPr lang="en-US"/>
              <a:t>, “John thích Mary” </a:t>
            </a:r>
          </a:p>
          <a:p>
            <a:pPr lvl="2">
              <a:defRPr/>
            </a:pPr>
            <a:r>
              <a:rPr lang="en-US"/>
              <a:t>Có thể viết  Likes(John,Mary) trong predicate logic.</a:t>
            </a:r>
          </a:p>
          <a:p>
            <a:pPr lvl="2">
              <a:defRPr/>
            </a:pPr>
            <a:r>
              <a:rPr lang="en-US"/>
              <a:t>Có thể viết </a:t>
            </a:r>
            <a:r>
              <a:rPr lang="en-US">
                <a:latin typeface="Courier New" panose="02070309020205020404" pitchFamily="49" charset="0"/>
              </a:rPr>
              <a:t>likes(john,mary)trong</a:t>
            </a:r>
            <a:r>
              <a:rPr lang="en-US"/>
              <a:t> Prolog!</a:t>
            </a:r>
          </a:p>
          <a:p>
            <a:pPr lvl="3">
              <a:defRPr/>
            </a:pPr>
            <a:r>
              <a:rPr lang="en-US" sz="2400"/>
              <a:t>Các ký hiệu chữ thường dùng cho các hằng và vị ngữ, chữ hoa dành cho các tên biến.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Date Placeholder 3">
            <a:extLst>
              <a:ext uri="{FF2B5EF4-FFF2-40B4-BE49-F238E27FC236}">
                <a16:creationId xmlns:a16="http://schemas.microsoft.com/office/drawing/2014/main" id="{70FC25A1-7C0E-4932-BCA1-69E7EB6C31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550E28E-AAE4-496E-9153-8D45F6AAEB8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6611" name="Footer Placeholder 4">
            <a:extLst>
              <a:ext uri="{FF2B5EF4-FFF2-40B4-BE49-F238E27FC236}">
                <a16:creationId xmlns:a16="http://schemas.microsoft.com/office/drawing/2014/main" id="{2CCDE2D4-6AF5-4FA6-B6ED-063871F789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6612" name="Slide Number Placeholder 5">
            <a:extLst>
              <a:ext uri="{FF2B5EF4-FFF2-40B4-BE49-F238E27FC236}">
                <a16:creationId xmlns:a16="http://schemas.microsoft.com/office/drawing/2014/main" id="{E57D7A09-9186-452B-A789-CE6EBF5BFA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4F83F08-E7BB-4E37-9618-4DF5C5F22E04}" type="slidenum">
              <a:rPr lang="en-US" altLang="en-US" sz="1400">
                <a:solidFill>
                  <a:schemeClr val="bg1"/>
                </a:solidFill>
              </a:rPr>
              <a:pPr>
                <a:spcBef>
                  <a:spcPct val="0"/>
                </a:spcBef>
                <a:buFontTx/>
                <a:buNone/>
              </a:pPr>
              <a:t>105</a:t>
            </a:fld>
            <a:endParaRPr lang="en-US" altLang="en-US" sz="1400">
              <a:solidFill>
                <a:schemeClr val="bg1"/>
              </a:solidFill>
            </a:endParaRPr>
          </a:p>
        </p:txBody>
      </p:sp>
      <p:sp>
        <p:nvSpPr>
          <p:cNvPr id="196613" name="Rectangle 2">
            <a:extLst>
              <a:ext uri="{FF2B5EF4-FFF2-40B4-BE49-F238E27FC236}">
                <a16:creationId xmlns:a16="http://schemas.microsoft.com/office/drawing/2014/main" id="{1A62C5AA-32A5-4AFF-BAC0-759CDE5CAED8}"/>
              </a:ext>
            </a:extLst>
          </p:cNvPr>
          <p:cNvSpPr>
            <a:spLocks noGrp="1" noChangeArrowheads="1"/>
          </p:cNvSpPr>
          <p:nvPr>
            <p:ph type="title"/>
          </p:nvPr>
        </p:nvSpPr>
        <p:spPr/>
        <p:txBody>
          <a:bodyPr/>
          <a:lstStyle/>
          <a:p>
            <a:r>
              <a:rPr lang="en-US" altLang="en-US"/>
              <a:t>Luật (Rules) trong Prolog</a:t>
            </a:r>
          </a:p>
        </p:txBody>
      </p:sp>
      <p:sp>
        <p:nvSpPr>
          <p:cNvPr id="904195" name="Rectangle 3">
            <a:extLst>
              <a:ext uri="{FF2B5EF4-FFF2-40B4-BE49-F238E27FC236}">
                <a16:creationId xmlns:a16="http://schemas.microsoft.com/office/drawing/2014/main" id="{8EDD33A9-76D8-4686-A2C4-35DE6040252D}"/>
              </a:ext>
            </a:extLst>
          </p:cNvPr>
          <p:cNvSpPr>
            <a:spLocks noGrp="1" noChangeArrowheads="1"/>
          </p:cNvSpPr>
          <p:nvPr>
            <p:ph type="body" idx="1"/>
          </p:nvPr>
        </p:nvSpPr>
        <p:spPr/>
        <p:txBody>
          <a:bodyPr/>
          <a:lstStyle/>
          <a:p>
            <a:pPr>
              <a:lnSpc>
                <a:spcPct val="90000"/>
              </a:lnSpc>
              <a:defRPr/>
            </a:pPr>
            <a:r>
              <a:rPr lang="en-US" sz="2800" i="1"/>
              <a:t>Luật (rule) trong </a:t>
            </a:r>
            <a:r>
              <a:rPr lang="en-US" sz="2800"/>
              <a:t> in Prolog thể hiện mệnh đề lượng tử với mọi dạng tổng quát sau </a:t>
            </a:r>
            <a:br>
              <a:rPr lang="en-US" sz="2800"/>
            </a:br>
            <a:r>
              <a:rPr lang="en-US" sz="2800"/>
              <a:t>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br>
              <a:rPr lang="en-US" sz="2800">
                <a:sym typeface="Symbol" panose="05050102010706020507" pitchFamily="18" charset="2"/>
              </a:rPr>
            </a:br>
            <a:r>
              <a:rPr lang="en-US" sz="2800">
                <a:sym typeface="Symbol" panose="05050102010706020507" pitchFamily="18" charset="2"/>
              </a:rPr>
              <a:t>trong đó </a:t>
            </a:r>
            <a:r>
              <a:rPr lang="en-US" sz="2800" i="1">
                <a:sym typeface="Symbol" panose="05050102010706020507" pitchFamily="18" charset="2"/>
              </a:rPr>
              <a:t>x</a:t>
            </a:r>
            <a:r>
              <a:rPr lang="en-US" sz="2800">
                <a:sym typeface="Symbol" panose="05050102010706020507" pitchFamily="18" charset="2"/>
              </a:rPr>
              <a:t> và </a:t>
            </a:r>
            <a:r>
              <a:rPr lang="en-US" sz="2800" i="1">
                <a:sym typeface="Symbol" panose="05050102010706020507" pitchFamily="18" charset="2"/>
              </a:rPr>
              <a:t>y</a:t>
            </a:r>
            <a:r>
              <a:rPr lang="en-US" sz="2800">
                <a:sym typeface="Symbol" panose="05050102010706020507" pitchFamily="18" charset="2"/>
              </a:rPr>
              <a:t> có thể là các biến phức  </a:t>
            </a:r>
            <a:r>
              <a:rPr lang="en-US" sz="2800" i="1">
                <a:sym typeface="Symbol" panose="05050102010706020507" pitchFamily="18" charset="2"/>
              </a:rPr>
              <a:t>x</a:t>
            </a:r>
            <a:r>
              <a:rPr lang="en-US" sz="2800">
                <a:sym typeface="Symbol" panose="05050102010706020507" pitchFamily="18" charset="2"/>
              </a:rPr>
              <a:t>=(</a:t>
            </a:r>
            <a:r>
              <a:rPr lang="en-US" sz="2800" i="1">
                <a:sym typeface="Symbol" panose="05050102010706020507" pitchFamily="18" charset="2"/>
              </a:rPr>
              <a:t>z</a:t>
            </a:r>
            <a:r>
              <a:rPr lang="en-US" sz="2800">
                <a:sym typeface="Symbol" panose="05050102010706020507" pitchFamily="18" charset="2"/>
              </a:rPr>
              <a:t>,</a:t>
            </a:r>
            <a:r>
              <a:rPr lang="en-US" sz="2800" i="1">
                <a:sym typeface="Symbol" panose="05050102010706020507" pitchFamily="18" charset="2"/>
              </a:rPr>
              <a:t>w</a:t>
            </a:r>
            <a:r>
              <a:rPr lang="en-US" sz="2800">
                <a:sym typeface="Symbol" panose="05050102010706020507" pitchFamily="18" charset="2"/>
              </a:rPr>
              <a:t>) và </a:t>
            </a:r>
            <a:r>
              <a:rPr lang="en-US" sz="2800" i="1">
                <a:sym typeface="Symbol" panose="05050102010706020507" pitchFamily="18" charset="2"/>
              </a:rPr>
              <a:t>P</a:t>
            </a:r>
            <a:r>
              <a:rPr lang="en-US" sz="2800">
                <a:sym typeface="Symbol" panose="05050102010706020507" pitchFamily="18" charset="2"/>
              </a:rPr>
              <a:t>,</a:t>
            </a:r>
            <a:r>
              <a:rPr lang="en-US" sz="2800" i="1">
                <a:sym typeface="Symbol" panose="05050102010706020507" pitchFamily="18" charset="2"/>
              </a:rPr>
              <a:t>Q</a:t>
            </a:r>
            <a:r>
              <a:rPr lang="en-US" sz="2800">
                <a:sym typeface="Symbol" panose="05050102010706020507" pitchFamily="18" charset="2"/>
              </a:rPr>
              <a:t> có thể là các mệnh đề phức.</a:t>
            </a:r>
          </a:p>
          <a:p>
            <a:pPr>
              <a:lnSpc>
                <a:spcPct val="90000"/>
              </a:lnSpc>
              <a:defRPr/>
            </a:pPr>
            <a:r>
              <a:rPr lang="en-US" sz="2800">
                <a:sym typeface="Symbol" panose="05050102010706020507" pitchFamily="18" charset="2"/>
              </a:rPr>
              <a:t>Trong Prolog, có thể viết luật trên như sau:  </a:t>
            </a:r>
          </a:p>
          <a:p>
            <a:pPr>
              <a:lnSpc>
                <a:spcPct val="90000"/>
              </a:lnSpc>
              <a:buFontTx/>
              <a:buNone/>
              <a:defRPr/>
            </a:pPr>
            <a:r>
              <a:rPr lang="en-US" sz="2800">
                <a:sym typeface="Symbol" panose="05050102010706020507" pitchFamily="18" charset="2"/>
              </a:rPr>
              <a:t>		</a:t>
            </a:r>
            <a:r>
              <a:rPr lang="en-US" sz="2800">
                <a:solidFill>
                  <a:schemeClr val="accent2"/>
                </a:solidFill>
                <a:latin typeface="Courier New" panose="02070309020205020404" pitchFamily="49" charset="0"/>
                <a:sym typeface="Symbol" panose="05050102010706020507" pitchFamily="18" charset="2"/>
              </a:rPr>
              <a:t>q(X) :- p(X,Y).</a:t>
            </a:r>
          </a:p>
          <a:p>
            <a:pPr>
              <a:lnSpc>
                <a:spcPct val="90000"/>
              </a:lnSpc>
              <a:buFontTx/>
              <a:buNone/>
              <a:defRPr/>
            </a:pPr>
            <a:r>
              <a:rPr lang="en-US" sz="2800">
                <a:sym typeface="Symbol" panose="05050102010706020507" pitchFamily="18" charset="2"/>
              </a:rPr>
              <a:t>	vậy, các lượng tử , không tường minh.</a:t>
            </a:r>
          </a:p>
          <a:p>
            <a:pPr>
              <a:lnSpc>
                <a:spcPct val="90000"/>
              </a:lnSpc>
              <a:defRPr/>
            </a:pPr>
            <a:r>
              <a:rPr lang="en-US" sz="2800">
                <a:sym typeface="Symbol" panose="05050102010706020507" pitchFamily="18" charset="2"/>
              </a:rPr>
              <a:t>VD: </a:t>
            </a:r>
            <a:r>
              <a:rPr lang="en-US" sz="2800">
                <a:solidFill>
                  <a:schemeClr val="accent2"/>
                </a:solidFill>
                <a:latin typeface="Courier New" panose="02070309020205020404" pitchFamily="49" charset="0"/>
                <a:sym typeface="Symbol" panose="05050102010706020507" pitchFamily="18" charset="2"/>
              </a:rPr>
              <a:t>likable(X) :- likes(Y,X).</a:t>
            </a:r>
          </a:p>
        </p:txBody>
      </p:sp>
      <p:sp>
        <p:nvSpPr>
          <p:cNvPr id="196615" name="Text Box 4">
            <a:extLst>
              <a:ext uri="{FF2B5EF4-FFF2-40B4-BE49-F238E27FC236}">
                <a16:creationId xmlns:a16="http://schemas.microsoft.com/office/drawing/2014/main" id="{7E8C3919-AED0-4803-B652-E8C67B0DDC47}"/>
              </a:ext>
            </a:extLst>
          </p:cNvPr>
          <p:cNvSpPr txBox="1">
            <a:spLocks noChangeArrowheads="1"/>
          </p:cNvSpPr>
          <p:nvPr/>
        </p:nvSpPr>
        <p:spPr bwMode="auto">
          <a:xfrm>
            <a:off x="4892675" y="4495800"/>
            <a:ext cx="4175125" cy="476250"/>
          </a:xfrm>
          <a:prstGeom prst="rect">
            <a:avLst/>
          </a:prstGeom>
          <a:solidFill>
            <a:srgbClr val="FFFFCC"/>
          </a:solidFill>
          <a:ln w="1905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cs typeface="Times New Roman" panose="02020603050405020304" pitchFamily="18" charset="0"/>
              </a:rPr>
              <a:t>← </a:t>
            </a:r>
            <a:r>
              <a:rPr lang="en-US" altLang="en-US" sz="2400"/>
              <a:t>Variables must be capitalized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Date Placeholder 3">
            <a:extLst>
              <a:ext uri="{FF2B5EF4-FFF2-40B4-BE49-F238E27FC236}">
                <a16:creationId xmlns:a16="http://schemas.microsoft.com/office/drawing/2014/main" id="{E2D17DDD-1CB2-4F3F-B671-1447E8BEDB9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61D552F-56DA-40AF-81C8-06A73ADCA5A5}"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7635" name="Footer Placeholder 4">
            <a:extLst>
              <a:ext uri="{FF2B5EF4-FFF2-40B4-BE49-F238E27FC236}">
                <a16:creationId xmlns:a16="http://schemas.microsoft.com/office/drawing/2014/main" id="{32F4F185-CD3B-4C03-A4D6-92E0ECC6D1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7636" name="Slide Number Placeholder 5">
            <a:extLst>
              <a:ext uri="{FF2B5EF4-FFF2-40B4-BE49-F238E27FC236}">
                <a16:creationId xmlns:a16="http://schemas.microsoft.com/office/drawing/2014/main" id="{0FE91A99-56E6-45E1-8D3A-D291C676D0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3E95164-2D2A-47AC-9E33-9B48554D9370}" type="slidenum">
              <a:rPr lang="en-US" altLang="en-US" sz="1400">
                <a:solidFill>
                  <a:schemeClr val="bg1"/>
                </a:solidFill>
              </a:rPr>
              <a:pPr>
                <a:spcBef>
                  <a:spcPct val="0"/>
                </a:spcBef>
                <a:buFontTx/>
                <a:buNone/>
              </a:pPr>
              <a:t>106</a:t>
            </a:fld>
            <a:endParaRPr lang="en-US" altLang="en-US" sz="1400">
              <a:solidFill>
                <a:schemeClr val="bg1"/>
              </a:solidFill>
            </a:endParaRPr>
          </a:p>
        </p:txBody>
      </p:sp>
      <p:sp>
        <p:nvSpPr>
          <p:cNvPr id="197637" name="Rectangle 2">
            <a:extLst>
              <a:ext uri="{FF2B5EF4-FFF2-40B4-BE49-F238E27FC236}">
                <a16:creationId xmlns:a16="http://schemas.microsoft.com/office/drawing/2014/main" id="{430A1DB6-36B1-4947-8C34-E7E15F2B05D5}"/>
              </a:ext>
            </a:extLst>
          </p:cNvPr>
          <p:cNvSpPr>
            <a:spLocks noGrp="1" noChangeArrowheads="1"/>
          </p:cNvSpPr>
          <p:nvPr>
            <p:ph type="title"/>
          </p:nvPr>
        </p:nvSpPr>
        <p:spPr/>
        <p:txBody>
          <a:bodyPr/>
          <a:lstStyle/>
          <a:p>
            <a:r>
              <a:rPr lang="en-US" altLang="en-US"/>
              <a:t>Hội và tuyển </a:t>
            </a:r>
          </a:p>
        </p:txBody>
      </p:sp>
      <p:sp>
        <p:nvSpPr>
          <p:cNvPr id="908291" name="Rectangle 3">
            <a:extLst>
              <a:ext uri="{FF2B5EF4-FFF2-40B4-BE49-F238E27FC236}">
                <a16:creationId xmlns:a16="http://schemas.microsoft.com/office/drawing/2014/main" id="{F9A9B1F8-B3C2-491D-81AE-5532FA6A4DCB}"/>
              </a:ext>
            </a:extLst>
          </p:cNvPr>
          <p:cNvSpPr>
            <a:spLocks noGrp="1" noChangeArrowheads="1"/>
          </p:cNvSpPr>
          <p:nvPr>
            <p:ph type="body" idx="1"/>
          </p:nvPr>
        </p:nvSpPr>
        <p:spPr/>
        <p:txBody>
          <a:bodyPr/>
          <a:lstStyle/>
          <a:p>
            <a:pPr>
              <a:defRPr/>
            </a:pPr>
            <a:r>
              <a:rPr lang="en-US"/>
              <a:t>Hội Logic được viết sử dụng nhiều dấu phẩy tách trong Luật.</a:t>
            </a:r>
          </a:p>
          <a:p>
            <a:pPr>
              <a:defRPr/>
            </a:pPr>
            <a:r>
              <a:rPr lang="en-US"/>
              <a:t>Tuyển Logic được viết sử dụng luật lặp.</a:t>
            </a:r>
          </a:p>
          <a:p>
            <a:pPr>
              <a:defRPr/>
            </a:pPr>
            <a:r>
              <a:rPr lang="en-US" i="1"/>
              <a:t>VD</a:t>
            </a:r>
            <a:r>
              <a:rPr lang="en-US"/>
              <a:t>, </a:t>
            </a:r>
            <a:r>
              <a:rPr lang="en-US">
                <a:solidFill>
                  <a:schemeClr val="accent2"/>
                </a:solidFill>
                <a:sym typeface="Symbol" pitchFamily="18" charset="2"/>
              </a:rPr>
              <a:t></a:t>
            </a:r>
            <a:r>
              <a:rPr lang="en-US" i="1">
                <a:solidFill>
                  <a:schemeClr val="accent2"/>
                </a:solidFill>
                <a:sym typeface="Symbol" pitchFamily="18" charset="2"/>
              </a:rPr>
              <a:t>x</a:t>
            </a:r>
            <a:r>
              <a:rPr lang="en-US">
                <a:solidFill>
                  <a:schemeClr val="accent2"/>
                </a:solidFill>
                <a:sym typeface="Symbol" pitchFamily="18" charset="2"/>
              </a:rPr>
              <a:t> [(</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x</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r>
              <a:rPr lang="en-US" i="1">
                <a:solidFill>
                  <a:schemeClr val="accent2"/>
                </a:solidFill>
                <a:sym typeface="Symbol" pitchFamily="18" charset="2"/>
              </a:rPr>
              <a:t>x</a:t>
            </a:r>
            <a:r>
              <a:rPr lang="en-US">
                <a:solidFill>
                  <a:schemeClr val="accent2"/>
                </a:solidFill>
                <a:sym typeface="Symbol" pitchFamily="18" charset="2"/>
              </a:rPr>
              <a:t>))</a:t>
            </a:r>
            <a:r>
              <a:rPr lang="en-US" i="1">
                <a:solidFill>
                  <a:schemeClr val="accent2"/>
                </a:solidFill>
                <a:sym typeface="Symbol" pitchFamily="18" charset="2"/>
              </a:rPr>
              <a:t>R</a:t>
            </a:r>
            <a:r>
              <a:rPr lang="en-US">
                <a:solidFill>
                  <a:schemeClr val="accent2"/>
                </a:solidFill>
                <a:sym typeface="Symbol" pitchFamily="18" charset="2"/>
              </a:rPr>
              <a:t>(</a:t>
            </a:r>
            <a:r>
              <a:rPr lang="en-US" i="1">
                <a:solidFill>
                  <a:schemeClr val="accent2"/>
                </a:solidFill>
                <a:sym typeface="Symbol" pitchFamily="18" charset="2"/>
              </a:rPr>
              <a:t>x</a:t>
            </a:r>
            <a:r>
              <a:rPr lang="en-US">
                <a:solidFill>
                  <a:schemeClr val="accent2"/>
                </a:solidFill>
                <a:sym typeface="Symbol" pitchFamily="18" charset="2"/>
              </a:rPr>
              <a:t>)]→</a:t>
            </a:r>
            <a:r>
              <a:rPr lang="en-US" i="1">
                <a:solidFill>
                  <a:schemeClr val="accent2"/>
                </a:solidFill>
                <a:sym typeface="Symbol" pitchFamily="18" charset="2"/>
              </a:rPr>
              <a:t>S</a:t>
            </a:r>
            <a:r>
              <a:rPr lang="en-US">
                <a:solidFill>
                  <a:schemeClr val="accent2"/>
                </a:solidFill>
                <a:sym typeface="Symbol" pitchFamily="18" charset="2"/>
              </a:rPr>
              <a:t>(</a:t>
            </a:r>
            <a:r>
              <a:rPr lang="en-US" i="1">
                <a:solidFill>
                  <a:schemeClr val="accent2"/>
                </a:solidFill>
                <a:sym typeface="Symbol" pitchFamily="18" charset="2"/>
              </a:rPr>
              <a:t>x</a:t>
            </a:r>
            <a:r>
              <a:rPr lang="en-US">
                <a:solidFill>
                  <a:schemeClr val="accent2"/>
                </a:solidFill>
                <a:sym typeface="Symbol" pitchFamily="18" charset="2"/>
              </a:rPr>
              <a:t>)</a:t>
            </a:r>
            <a:r>
              <a:rPr lang="en-US">
                <a:sym typeface="Symbol" pitchFamily="18" charset="2"/>
              </a:rPr>
              <a:t> </a:t>
            </a:r>
            <a:br>
              <a:rPr lang="en-US">
                <a:sym typeface="Symbol" pitchFamily="18" charset="2"/>
              </a:rPr>
            </a:br>
            <a:r>
              <a:rPr lang="en-US">
                <a:sym typeface="Symbol" pitchFamily="18" charset="2"/>
              </a:rPr>
              <a:t>có thể viết trong Prolog như sau:</a:t>
            </a:r>
          </a:p>
          <a:p>
            <a:pPr lvl="1">
              <a:buFontTx/>
              <a:buNone/>
              <a:defRPr/>
            </a:pPr>
            <a:r>
              <a:rPr lang="en-US">
                <a:latin typeface="Courier New" pitchFamily="49" charset="0"/>
                <a:sym typeface="Symbol" pitchFamily="18" charset="2"/>
              </a:rPr>
              <a:t>s(X) :- p(X),q(X)</a:t>
            </a:r>
          </a:p>
          <a:p>
            <a:pPr lvl="1">
              <a:buFontTx/>
              <a:buNone/>
              <a:defRPr/>
            </a:pPr>
            <a:r>
              <a:rPr lang="en-US">
                <a:latin typeface="Courier New" pitchFamily="49" charset="0"/>
                <a:sym typeface="Symbol" pitchFamily="18" charset="2"/>
              </a:rPr>
              <a:t>s(X) :- r(X)</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Date Placeholder 3">
            <a:extLst>
              <a:ext uri="{FF2B5EF4-FFF2-40B4-BE49-F238E27FC236}">
                <a16:creationId xmlns:a16="http://schemas.microsoft.com/office/drawing/2014/main" id="{EB36FC81-D9FE-4156-AA11-99CD97CFEE3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B96FF3F-8A7C-491F-A312-9F3A3AAEBB54}"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8659" name="Footer Placeholder 4">
            <a:extLst>
              <a:ext uri="{FF2B5EF4-FFF2-40B4-BE49-F238E27FC236}">
                <a16:creationId xmlns:a16="http://schemas.microsoft.com/office/drawing/2014/main" id="{D0A3B1F0-71F5-4B06-8C2D-30D2AD6668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8660" name="Slide Number Placeholder 5">
            <a:extLst>
              <a:ext uri="{FF2B5EF4-FFF2-40B4-BE49-F238E27FC236}">
                <a16:creationId xmlns:a16="http://schemas.microsoft.com/office/drawing/2014/main" id="{FBFBBB97-9215-4744-B2CF-4DAA2603DC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695237E-CF7B-4F91-9BBA-AD66BCED06A1}" type="slidenum">
              <a:rPr lang="en-US" altLang="en-US" sz="1400">
                <a:solidFill>
                  <a:schemeClr val="bg1"/>
                </a:solidFill>
              </a:rPr>
              <a:pPr>
                <a:spcBef>
                  <a:spcPct val="0"/>
                </a:spcBef>
                <a:buFontTx/>
                <a:buNone/>
              </a:pPr>
              <a:t>107</a:t>
            </a:fld>
            <a:endParaRPr lang="en-US" altLang="en-US" sz="1400">
              <a:solidFill>
                <a:schemeClr val="bg1"/>
              </a:solidFill>
            </a:endParaRPr>
          </a:p>
        </p:txBody>
      </p:sp>
      <p:sp>
        <p:nvSpPr>
          <p:cNvPr id="198661" name="Rectangle 2">
            <a:extLst>
              <a:ext uri="{FF2B5EF4-FFF2-40B4-BE49-F238E27FC236}">
                <a16:creationId xmlns:a16="http://schemas.microsoft.com/office/drawing/2014/main" id="{95F36541-CAEA-4660-BD1F-0562009303DB}"/>
              </a:ext>
            </a:extLst>
          </p:cNvPr>
          <p:cNvSpPr>
            <a:spLocks noGrp="1" noChangeArrowheads="1"/>
          </p:cNvSpPr>
          <p:nvPr>
            <p:ph type="title"/>
          </p:nvPr>
        </p:nvSpPr>
        <p:spPr/>
        <p:txBody>
          <a:bodyPr/>
          <a:lstStyle/>
          <a:p>
            <a:r>
              <a:rPr lang="en-US" altLang="en-US"/>
              <a:t>Suy diễn trong Prolog</a:t>
            </a:r>
          </a:p>
        </p:txBody>
      </p:sp>
      <p:sp>
        <p:nvSpPr>
          <p:cNvPr id="905219" name="Rectangle 3">
            <a:extLst>
              <a:ext uri="{FF2B5EF4-FFF2-40B4-BE49-F238E27FC236}">
                <a16:creationId xmlns:a16="http://schemas.microsoft.com/office/drawing/2014/main" id="{C9927794-3419-4275-86D1-AD1C018BB01B}"/>
              </a:ext>
            </a:extLst>
          </p:cNvPr>
          <p:cNvSpPr>
            <a:spLocks noGrp="1" noChangeArrowheads="1"/>
          </p:cNvSpPr>
          <p:nvPr>
            <p:ph type="body" idx="1"/>
          </p:nvPr>
        </p:nvSpPr>
        <p:spPr/>
        <p:txBody>
          <a:bodyPr/>
          <a:lstStyle/>
          <a:p>
            <a:pPr>
              <a:defRPr/>
            </a:pPr>
            <a:r>
              <a:rPr lang="en-US"/>
              <a:t>Khi nhập truy vấn cho đầu vào của Bộ dịch Prolog, </a:t>
            </a:r>
          </a:p>
          <a:p>
            <a:pPr lvl="1">
              <a:defRPr/>
            </a:pPr>
            <a:r>
              <a:rPr lang="en-US"/>
              <a:t>Nó tìm trong cơ sở dữ liệu để xác định mệnh đề truy vấn  có được chứng minh là đúng hay không từ các sự kiện “facts” đã có.</a:t>
            </a:r>
          </a:p>
          <a:p>
            <a:pPr lvl="1">
              <a:defRPr/>
            </a:pPr>
            <a:r>
              <a:rPr lang="en-US"/>
              <a:t>Nếu có, nó trả lại “yes”, nếu không, “no”.</a:t>
            </a:r>
          </a:p>
          <a:p>
            <a:pPr lvl="1">
              <a:defRPr/>
            </a:pPr>
            <a:r>
              <a:rPr lang="en-US"/>
              <a:t>Nếu truy vấn chứa biến bất kỳ, mọi giá trị làm cho mệnh đề truy vấn đúng sẽ được in ra.</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Date Placeholder 3">
            <a:extLst>
              <a:ext uri="{FF2B5EF4-FFF2-40B4-BE49-F238E27FC236}">
                <a16:creationId xmlns:a16="http://schemas.microsoft.com/office/drawing/2014/main" id="{7E22CA03-611C-4542-93CD-1AE7EB274CA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64A8137-4D66-4320-AF8A-74ECF6156A05}"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9683" name="Footer Placeholder 4">
            <a:extLst>
              <a:ext uri="{FF2B5EF4-FFF2-40B4-BE49-F238E27FC236}">
                <a16:creationId xmlns:a16="http://schemas.microsoft.com/office/drawing/2014/main" id="{556C152E-902E-45A9-91DF-0BB5A99592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9684" name="Slide Number Placeholder 5">
            <a:extLst>
              <a:ext uri="{FF2B5EF4-FFF2-40B4-BE49-F238E27FC236}">
                <a16:creationId xmlns:a16="http://schemas.microsoft.com/office/drawing/2014/main" id="{D7D0FF9A-6F77-4724-82F6-64302F8BA8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D1AB712-F120-47B2-8AB0-C3FE597D3604}" type="slidenum">
              <a:rPr lang="en-US" altLang="en-US" sz="1400">
                <a:solidFill>
                  <a:schemeClr val="bg1"/>
                </a:solidFill>
              </a:rPr>
              <a:pPr>
                <a:spcBef>
                  <a:spcPct val="0"/>
                </a:spcBef>
                <a:buFontTx/>
                <a:buNone/>
              </a:pPr>
              <a:t>108</a:t>
            </a:fld>
            <a:endParaRPr lang="en-US" altLang="en-US" sz="1400">
              <a:solidFill>
                <a:schemeClr val="bg1"/>
              </a:solidFill>
            </a:endParaRPr>
          </a:p>
        </p:txBody>
      </p:sp>
      <p:sp>
        <p:nvSpPr>
          <p:cNvPr id="199685" name="Rectangle 2">
            <a:extLst>
              <a:ext uri="{FF2B5EF4-FFF2-40B4-BE49-F238E27FC236}">
                <a16:creationId xmlns:a16="http://schemas.microsoft.com/office/drawing/2014/main" id="{E5B70C7A-0A2A-4922-94B2-67D9DDBEA071}"/>
              </a:ext>
            </a:extLst>
          </p:cNvPr>
          <p:cNvSpPr>
            <a:spLocks noGrp="1" noChangeArrowheads="1"/>
          </p:cNvSpPr>
          <p:nvPr>
            <p:ph type="title"/>
          </p:nvPr>
        </p:nvSpPr>
        <p:spPr/>
        <p:txBody>
          <a:bodyPr/>
          <a:lstStyle/>
          <a:p>
            <a:r>
              <a:rPr lang="en-US" altLang="en-US"/>
              <a:t>Ví dụ Prolog đơn giản</a:t>
            </a:r>
          </a:p>
        </p:txBody>
      </p:sp>
      <p:sp>
        <p:nvSpPr>
          <p:cNvPr id="906243" name="Rectangle 3">
            <a:extLst>
              <a:ext uri="{FF2B5EF4-FFF2-40B4-BE49-F238E27FC236}">
                <a16:creationId xmlns:a16="http://schemas.microsoft.com/office/drawing/2014/main" id="{0E354AF0-5DCA-44E5-8351-B32FC1C80438}"/>
              </a:ext>
            </a:extLst>
          </p:cNvPr>
          <p:cNvSpPr>
            <a:spLocks noGrp="1" noChangeArrowheads="1"/>
          </p:cNvSpPr>
          <p:nvPr>
            <p:ph type="body" idx="1"/>
          </p:nvPr>
        </p:nvSpPr>
        <p:spPr/>
        <p:txBody>
          <a:bodyPr/>
          <a:lstStyle/>
          <a:p>
            <a:pPr>
              <a:defRPr/>
            </a:pPr>
            <a:r>
              <a:rPr lang="en-US"/>
              <a:t>Ví dụ nhập chương trình:</a:t>
            </a:r>
          </a:p>
          <a:p>
            <a:pPr lvl="1">
              <a:buFontTx/>
              <a:buNone/>
              <a:defRPr/>
            </a:pPr>
            <a:r>
              <a:rPr lang="en-US">
                <a:latin typeface="Courier New" panose="02070309020205020404" pitchFamily="49" charset="0"/>
              </a:rPr>
              <a:t>likes(john,mary).</a:t>
            </a:r>
          </a:p>
          <a:p>
            <a:pPr lvl="1">
              <a:buFontTx/>
              <a:buNone/>
              <a:defRPr/>
            </a:pPr>
            <a:r>
              <a:rPr lang="en-US">
                <a:latin typeface="Courier New" panose="02070309020205020404" pitchFamily="49" charset="0"/>
              </a:rPr>
              <a:t>likes(mary,fred).</a:t>
            </a:r>
          </a:p>
          <a:p>
            <a:pPr lvl="1">
              <a:buFontTx/>
              <a:buNone/>
              <a:defRPr/>
            </a:pPr>
            <a:r>
              <a:rPr lang="en-US">
                <a:latin typeface="Courier New" panose="02070309020205020404" pitchFamily="49" charset="0"/>
              </a:rPr>
              <a:t>likes(fred,mary).</a:t>
            </a:r>
          </a:p>
          <a:p>
            <a:pPr lvl="1">
              <a:buFontTx/>
              <a:buNone/>
              <a:defRPr/>
            </a:pPr>
            <a:r>
              <a:rPr lang="en-US">
                <a:latin typeface="Courier New" panose="02070309020205020404" pitchFamily="49" charset="0"/>
              </a:rPr>
              <a:t>likable(X) :- likes(Y,X).</a:t>
            </a:r>
          </a:p>
          <a:p>
            <a:pPr>
              <a:defRPr/>
            </a:pPr>
            <a:r>
              <a:rPr lang="en-US"/>
              <a:t>Ví dụ truy vấn: 	</a:t>
            </a:r>
            <a:r>
              <a:rPr lang="en-US">
                <a:solidFill>
                  <a:schemeClr val="accent2"/>
                </a:solidFill>
                <a:latin typeface="Courier New" panose="02070309020205020404" pitchFamily="49" charset="0"/>
              </a:rPr>
              <a:t>? likable(Z)</a:t>
            </a:r>
            <a:br>
              <a:rPr lang="en-US"/>
            </a:br>
            <a:r>
              <a:rPr lang="en-US"/>
              <a:t>returns:    		</a:t>
            </a:r>
            <a:r>
              <a:rPr lang="en-US">
                <a:solidFill>
                  <a:schemeClr val="accent2"/>
                </a:solidFill>
                <a:latin typeface="Courier New" panose="02070309020205020404" pitchFamily="49" charset="0"/>
              </a:rPr>
              <a:t>mary fred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Date Placeholder 3">
            <a:extLst>
              <a:ext uri="{FF2B5EF4-FFF2-40B4-BE49-F238E27FC236}">
                <a16:creationId xmlns:a16="http://schemas.microsoft.com/office/drawing/2014/main" id="{3B8962EE-0E14-4002-8DCB-BB40A2E1A43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4717981-BDD7-41A7-AA9B-687701FC6FBB}"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00707" name="Footer Placeholder 4">
            <a:extLst>
              <a:ext uri="{FF2B5EF4-FFF2-40B4-BE49-F238E27FC236}">
                <a16:creationId xmlns:a16="http://schemas.microsoft.com/office/drawing/2014/main" id="{61B5C15A-174E-4269-A63D-71E46730711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00708" name="Slide Number Placeholder 5">
            <a:extLst>
              <a:ext uri="{FF2B5EF4-FFF2-40B4-BE49-F238E27FC236}">
                <a16:creationId xmlns:a16="http://schemas.microsoft.com/office/drawing/2014/main" id="{53014A00-4898-4640-9BFC-9CFB516738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AA375F1-EF97-4095-A453-E2B1008CE310}" type="slidenum">
              <a:rPr lang="en-US" altLang="en-US" sz="1400">
                <a:solidFill>
                  <a:schemeClr val="bg1"/>
                </a:solidFill>
              </a:rPr>
              <a:pPr>
                <a:spcBef>
                  <a:spcPct val="0"/>
                </a:spcBef>
                <a:buFontTx/>
                <a:buNone/>
              </a:pPr>
              <a:t>109</a:t>
            </a:fld>
            <a:endParaRPr lang="en-US" altLang="en-US" sz="1400">
              <a:solidFill>
                <a:schemeClr val="bg1"/>
              </a:solidFill>
            </a:endParaRPr>
          </a:p>
        </p:txBody>
      </p:sp>
      <p:sp>
        <p:nvSpPr>
          <p:cNvPr id="200709" name="Rectangle 2">
            <a:extLst>
              <a:ext uri="{FF2B5EF4-FFF2-40B4-BE49-F238E27FC236}">
                <a16:creationId xmlns:a16="http://schemas.microsoft.com/office/drawing/2014/main" id="{B13909A9-9C7D-4B1A-BF8B-7DB854306FDE}"/>
              </a:ext>
            </a:extLst>
          </p:cNvPr>
          <p:cNvSpPr>
            <a:spLocks noGrp="1" noChangeArrowheads="1"/>
          </p:cNvSpPr>
          <p:nvPr>
            <p:ph type="title"/>
          </p:nvPr>
        </p:nvSpPr>
        <p:spPr/>
        <p:txBody>
          <a:bodyPr/>
          <a:lstStyle/>
          <a:p>
            <a:r>
              <a:rPr lang="en-US" altLang="en-US" sz="4000"/>
              <a:t>Kết thúc §1.3-1.4, Predicate Logic</a:t>
            </a:r>
          </a:p>
        </p:txBody>
      </p:sp>
      <p:sp>
        <p:nvSpPr>
          <p:cNvPr id="189443" name="Rectangle 3">
            <a:extLst>
              <a:ext uri="{FF2B5EF4-FFF2-40B4-BE49-F238E27FC236}">
                <a16:creationId xmlns:a16="http://schemas.microsoft.com/office/drawing/2014/main" id="{D0B834BE-3645-49EF-9440-90D1F7182BE1}"/>
              </a:ext>
            </a:extLst>
          </p:cNvPr>
          <p:cNvSpPr>
            <a:spLocks noGrp="1" noChangeArrowheads="1"/>
          </p:cNvSpPr>
          <p:nvPr>
            <p:ph type="body" idx="1"/>
          </p:nvPr>
        </p:nvSpPr>
        <p:spPr/>
        <p:txBody>
          <a:bodyPr/>
          <a:lstStyle/>
          <a:p>
            <a:pPr>
              <a:lnSpc>
                <a:spcPct val="90000"/>
              </a:lnSpc>
              <a:defRPr/>
            </a:pPr>
            <a:r>
              <a:rPr lang="en-US"/>
              <a:t>Từ các cục này bạn đã học:</a:t>
            </a:r>
          </a:p>
          <a:p>
            <a:pPr lvl="1">
              <a:lnSpc>
                <a:spcPct val="90000"/>
              </a:lnSpc>
              <a:defRPr/>
            </a:pPr>
            <a:r>
              <a:rPr lang="en-US"/>
              <a:t>Khái niệm và qui ước về Predicate logic</a:t>
            </a:r>
          </a:p>
          <a:p>
            <a:pPr lvl="1">
              <a:lnSpc>
                <a:spcPct val="90000"/>
              </a:lnSpc>
              <a:defRPr/>
            </a:pPr>
            <a:r>
              <a:rPr lang="en-US"/>
              <a:t>Qui ước: predicate logic </a:t>
            </a:r>
            <a:r>
              <a:rPr lang="en-US">
                <a:sym typeface="Symbol" panose="05050102010706020507" pitchFamily="18" charset="2"/>
              </a:rPr>
              <a:t> clear English</a:t>
            </a:r>
          </a:p>
          <a:p>
            <a:pPr lvl="1">
              <a:lnSpc>
                <a:spcPct val="90000"/>
              </a:lnSpc>
              <a:defRPr/>
            </a:pPr>
            <a:r>
              <a:rPr lang="en-US">
                <a:sym typeface="Symbol" panose="05050102010706020507" pitchFamily="18" charset="2"/>
              </a:rPr>
              <a:t>Ý nghĩa các lượng tử, tương đương</a:t>
            </a:r>
          </a:p>
          <a:p>
            <a:pPr lvl="1">
              <a:lnSpc>
                <a:spcPct val="90000"/>
              </a:lnSpc>
              <a:defRPr/>
            </a:pPr>
            <a:r>
              <a:rPr lang="en-US">
                <a:sym typeface="Symbol" panose="05050102010706020507" pitchFamily="18" charset="2"/>
              </a:rPr>
              <a:t>Suy luận đơn giản với lượng tử</a:t>
            </a:r>
          </a:p>
          <a:p>
            <a:pPr>
              <a:lnSpc>
                <a:spcPct val="90000"/>
              </a:lnSpc>
              <a:defRPr/>
            </a:pPr>
            <a:r>
              <a:rPr lang="en-US"/>
              <a:t>Chủ đề tiếp theo: </a:t>
            </a:r>
          </a:p>
          <a:p>
            <a:pPr lvl="1">
              <a:lnSpc>
                <a:spcPct val="90000"/>
              </a:lnSpc>
              <a:defRPr/>
            </a:pPr>
            <a:r>
              <a:rPr lang="en-US"/>
              <a:t>Giới thiệu viết chứng minh.</a:t>
            </a:r>
          </a:p>
          <a:p>
            <a:pPr lvl="1">
              <a:lnSpc>
                <a:spcPct val="90000"/>
              </a:lnSpc>
              <a:defRPr/>
            </a:pPr>
            <a:r>
              <a:rPr lang="en-US"/>
              <a:t>Sau đó: Lý thuyết tập hợp – </a:t>
            </a:r>
          </a:p>
        </p:txBody>
      </p:sp>
      <p:sp>
        <p:nvSpPr>
          <p:cNvPr id="200711" name="Text Box 4">
            <a:extLst>
              <a:ext uri="{FF2B5EF4-FFF2-40B4-BE49-F238E27FC236}">
                <a16:creationId xmlns:a16="http://schemas.microsoft.com/office/drawing/2014/main" id="{CD332FE4-A91F-4FC6-AE6E-0E89A57D1AD2}"/>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C9297886-7578-498F-9061-E6E10B7C52E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DEA8527-C091-4B12-AA0A-699FE6025E9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4579" name="Footer Placeholder 4">
            <a:extLst>
              <a:ext uri="{FF2B5EF4-FFF2-40B4-BE49-F238E27FC236}">
                <a16:creationId xmlns:a16="http://schemas.microsoft.com/office/drawing/2014/main" id="{FD415072-9069-49FF-ADF4-EE91AFB6C4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4580" name="Slide Number Placeholder 5">
            <a:extLst>
              <a:ext uri="{FF2B5EF4-FFF2-40B4-BE49-F238E27FC236}">
                <a16:creationId xmlns:a16="http://schemas.microsoft.com/office/drawing/2014/main" id="{3EF18547-84B1-4641-9C82-41451553CA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4B7561D-BDC8-45FC-9FCC-E3AD93DFB060}" type="slidenum">
              <a:rPr lang="en-US" altLang="en-US" sz="1400">
                <a:solidFill>
                  <a:schemeClr val="bg1"/>
                </a:solidFill>
              </a:rPr>
              <a:pPr>
                <a:spcBef>
                  <a:spcPct val="0"/>
                </a:spcBef>
                <a:buFontTx/>
                <a:buNone/>
              </a:pPr>
              <a:t>11</a:t>
            </a:fld>
            <a:endParaRPr lang="en-US" altLang="en-US" sz="1400">
              <a:solidFill>
                <a:schemeClr val="bg1"/>
              </a:solidFill>
            </a:endParaRPr>
          </a:p>
        </p:txBody>
      </p:sp>
      <p:sp>
        <p:nvSpPr>
          <p:cNvPr id="24581" name="Rectangle 2">
            <a:extLst>
              <a:ext uri="{FF2B5EF4-FFF2-40B4-BE49-F238E27FC236}">
                <a16:creationId xmlns:a16="http://schemas.microsoft.com/office/drawing/2014/main" id="{3B3FBBFE-8330-4D5D-9A0D-721A4FFD56C9}"/>
              </a:ext>
            </a:extLst>
          </p:cNvPr>
          <p:cNvSpPr>
            <a:spLocks noGrp="1" noChangeArrowheads="1"/>
          </p:cNvSpPr>
          <p:nvPr>
            <p:ph type="title"/>
          </p:nvPr>
        </p:nvSpPr>
        <p:spPr/>
        <p:txBody>
          <a:bodyPr/>
          <a:lstStyle/>
          <a:p>
            <a:r>
              <a:rPr lang="en-US" altLang="en-US"/>
              <a:t>Phép Tuyển (disjunction - tách)</a:t>
            </a:r>
          </a:p>
        </p:txBody>
      </p:sp>
      <p:sp>
        <p:nvSpPr>
          <p:cNvPr id="46083" name="Rectangle 3">
            <a:extLst>
              <a:ext uri="{FF2B5EF4-FFF2-40B4-BE49-F238E27FC236}">
                <a16:creationId xmlns:a16="http://schemas.microsoft.com/office/drawing/2014/main" id="{F8A3CAD5-ED55-47CE-8726-0430312AC935}"/>
              </a:ext>
            </a:extLst>
          </p:cNvPr>
          <p:cNvSpPr>
            <a:spLocks noGrp="1" noChangeArrowheads="1"/>
          </p:cNvSpPr>
          <p:nvPr>
            <p:ph type="body" idx="1"/>
          </p:nvPr>
        </p:nvSpPr>
        <p:spPr>
          <a:xfrm>
            <a:off x="685800" y="1981200"/>
            <a:ext cx="7848600" cy="4648200"/>
          </a:xfrm>
        </p:spPr>
        <p:txBody>
          <a:bodyPr/>
          <a:lstStyle/>
          <a:p>
            <a:pPr>
              <a:buFontTx/>
              <a:buNone/>
              <a:defRPr/>
            </a:pPr>
            <a:r>
              <a:rPr lang="en-US"/>
              <a:t>Phép tuyển hai ngôi “</a:t>
            </a:r>
            <a:r>
              <a:rPr lang="en-US">
                <a:sym typeface="Symbol" panose="05050102010706020507" pitchFamily="18" charset="2"/>
              </a:rPr>
              <a:t>” (</a:t>
            </a:r>
            <a:r>
              <a:rPr lang="en-US" i="1">
                <a:sym typeface="Symbol" panose="05050102010706020507" pitchFamily="18" charset="2"/>
              </a:rPr>
              <a:t>OR</a:t>
            </a:r>
            <a:r>
              <a:rPr lang="en-US">
                <a:sym typeface="Symbol" panose="05050102010706020507" pitchFamily="18" charset="2"/>
              </a:rPr>
              <a:t>) kết hợp hai mệnh đề thành sự lựa chọn logic của chúng.</a:t>
            </a:r>
          </a:p>
          <a:p>
            <a:pPr>
              <a:buFontTx/>
              <a:buNone/>
              <a:defRPr/>
            </a:pP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a:sym typeface="Symbol" panose="05050102010706020507" pitchFamily="18" charset="2"/>
              </a:rPr>
              <a:t>Ôtô của tôi có máy không tốt</a:t>
            </a:r>
            <a:r>
              <a:rPr lang="en-US">
                <a:solidFill>
                  <a:schemeClr val="accent2"/>
                </a:solidFill>
                <a:sym typeface="Symbol" panose="05050102010706020507" pitchFamily="18" charset="2"/>
              </a:rPr>
              <a:t>.”</a:t>
            </a:r>
          </a:p>
          <a:p>
            <a:pPr>
              <a:buFontTx/>
              <a:buNone/>
              <a:defRPr/>
            </a:pP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a:sym typeface="Symbol" panose="05050102010706020507" pitchFamily="18" charset="2"/>
              </a:rPr>
              <a:t>Ôtô của tôi có bộ chế hoà </a:t>
            </a:r>
          </a:p>
          <a:p>
            <a:pPr>
              <a:buFontTx/>
              <a:buNone/>
              <a:defRPr/>
            </a:pPr>
            <a:r>
              <a:rPr lang="en-US">
                <a:sym typeface="Symbol" panose="05050102010706020507" pitchFamily="18" charset="2"/>
              </a:rPr>
              <a:t>       khí không tốt</a:t>
            </a:r>
            <a:r>
              <a:rPr lang="en-US">
                <a:solidFill>
                  <a:schemeClr val="accent2"/>
                </a:solidFill>
                <a:sym typeface="Symbol" panose="05050102010706020507" pitchFamily="18" charset="2"/>
              </a:rPr>
              <a:t>.”</a:t>
            </a:r>
          </a:p>
          <a:p>
            <a:pPr>
              <a:buFontTx/>
              <a:buNone/>
              <a:defRPr/>
            </a:pP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=“H</a:t>
            </a:r>
            <a:r>
              <a:rPr lang="en-US">
                <a:sym typeface="Symbol" panose="05050102010706020507" pitchFamily="18" charset="2"/>
              </a:rPr>
              <a:t>oặc ôtô của tôi có máy không tốt</a:t>
            </a:r>
            <a:r>
              <a:rPr lang="en-US">
                <a:solidFill>
                  <a:schemeClr val="accent2"/>
                </a:solidFill>
                <a:sym typeface="Symbol" panose="05050102010706020507" pitchFamily="18" charset="2"/>
              </a:rPr>
              <a:t>, ho</a:t>
            </a:r>
            <a:r>
              <a:rPr lang="en-US">
                <a:sym typeface="Symbol" panose="05050102010706020507" pitchFamily="18" charset="2"/>
              </a:rPr>
              <a:t>ặc ôtô của tôi có bộ chế hoà khí không tốt</a:t>
            </a:r>
            <a:r>
              <a:rPr lang="en-US">
                <a:solidFill>
                  <a:schemeClr val="accent2"/>
                </a:solidFill>
                <a:sym typeface="Symbol" panose="05050102010706020507" pitchFamily="18" charset="2"/>
              </a:rPr>
              <a:t>.”</a:t>
            </a:r>
          </a:p>
        </p:txBody>
      </p:sp>
      <p:sp>
        <p:nvSpPr>
          <p:cNvPr id="46096" name="Rectangle 16">
            <a:extLst>
              <a:ext uri="{FF2B5EF4-FFF2-40B4-BE49-F238E27FC236}">
                <a16:creationId xmlns:a16="http://schemas.microsoft.com/office/drawing/2014/main" id="{43963825-3B2F-4470-9038-3575C2E20AC0}"/>
              </a:ext>
            </a:extLst>
          </p:cNvPr>
          <p:cNvSpPr>
            <a:spLocks noChangeArrowheads="1"/>
          </p:cNvSpPr>
          <p:nvPr/>
        </p:nvSpPr>
        <p:spPr bwMode="auto">
          <a:xfrm>
            <a:off x="6553200" y="3810000"/>
            <a:ext cx="1828800" cy="533400"/>
          </a:xfrm>
          <a:prstGeom prst="rect">
            <a:avLst/>
          </a:prstGeom>
          <a:solidFill>
            <a:srgbClr val="CC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grpSp>
        <p:nvGrpSpPr>
          <p:cNvPr id="2" name="Group 15">
            <a:extLst>
              <a:ext uri="{FF2B5EF4-FFF2-40B4-BE49-F238E27FC236}">
                <a16:creationId xmlns:a16="http://schemas.microsoft.com/office/drawing/2014/main" id="{85A6A11D-C289-4A8F-AFAC-A6CE1332AB78}"/>
              </a:ext>
            </a:extLst>
          </p:cNvPr>
          <p:cNvGrpSpPr>
            <a:grpSpLocks/>
          </p:cNvGrpSpPr>
          <p:nvPr/>
        </p:nvGrpSpPr>
        <p:grpSpPr bwMode="auto">
          <a:xfrm>
            <a:off x="6705600" y="3962400"/>
            <a:ext cx="1600200" cy="533400"/>
            <a:chOff x="4224" y="2496"/>
            <a:chExt cx="1008" cy="336"/>
          </a:xfrm>
        </p:grpSpPr>
        <p:sp>
          <p:nvSpPr>
            <p:cNvPr id="24595" name="Freeform 8">
              <a:extLst>
                <a:ext uri="{FF2B5EF4-FFF2-40B4-BE49-F238E27FC236}">
                  <a16:creationId xmlns:a16="http://schemas.microsoft.com/office/drawing/2014/main" id="{034DBC1A-E2F4-40A9-AB90-0D8336774E9A}"/>
                </a:ext>
              </a:extLst>
            </p:cNvPr>
            <p:cNvSpPr>
              <a:spLocks/>
            </p:cNvSpPr>
            <p:nvPr/>
          </p:nvSpPr>
          <p:spPr bwMode="auto">
            <a:xfrm rot="1186273">
              <a:off x="4224" y="2496"/>
              <a:ext cx="432" cy="336"/>
            </a:xfrm>
            <a:custGeom>
              <a:avLst/>
              <a:gdLst>
                <a:gd name="T0" fmla="*/ 0 w 432"/>
                <a:gd name="T1" fmla="*/ 336 h 336"/>
                <a:gd name="T2" fmla="*/ 432 w 432"/>
                <a:gd name="T3" fmla="*/ 336 h 336"/>
                <a:gd name="T4" fmla="*/ 336 w 432"/>
                <a:gd name="T5" fmla="*/ 288 h 336"/>
                <a:gd name="T6" fmla="*/ 432 w 432"/>
                <a:gd name="T7" fmla="*/ 240 h 336"/>
                <a:gd name="T8" fmla="*/ 336 w 432"/>
                <a:gd name="T9" fmla="*/ 192 h 336"/>
                <a:gd name="T10" fmla="*/ 432 w 432"/>
                <a:gd name="T11" fmla="*/ 144 h 336"/>
                <a:gd name="T12" fmla="*/ 336 w 432"/>
                <a:gd name="T13" fmla="*/ 96 h 336"/>
                <a:gd name="T14" fmla="*/ 432 w 432"/>
                <a:gd name="T15" fmla="*/ 48 h 336"/>
                <a:gd name="T16" fmla="*/ 336 w 432"/>
                <a:gd name="T17" fmla="*/ 0 h 336"/>
                <a:gd name="T18" fmla="*/ 0 w 432"/>
                <a:gd name="T19" fmla="*/ 0 h 336"/>
                <a:gd name="T20" fmla="*/ 0 w 432"/>
                <a:gd name="T21" fmla="*/ 336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
                <a:gd name="T34" fmla="*/ 0 h 336"/>
                <a:gd name="T35" fmla="*/ 432 w 43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 h="336">
                  <a:moveTo>
                    <a:pt x="0" y="336"/>
                  </a:moveTo>
                  <a:lnTo>
                    <a:pt x="432" y="336"/>
                  </a:lnTo>
                  <a:lnTo>
                    <a:pt x="336" y="288"/>
                  </a:lnTo>
                  <a:lnTo>
                    <a:pt x="432" y="240"/>
                  </a:lnTo>
                  <a:lnTo>
                    <a:pt x="336" y="192"/>
                  </a:lnTo>
                  <a:lnTo>
                    <a:pt x="432" y="144"/>
                  </a:lnTo>
                  <a:lnTo>
                    <a:pt x="336" y="96"/>
                  </a:lnTo>
                  <a:lnTo>
                    <a:pt x="432" y="48"/>
                  </a:lnTo>
                  <a:lnTo>
                    <a:pt x="336" y="0"/>
                  </a:lnTo>
                  <a:lnTo>
                    <a:pt x="0" y="0"/>
                  </a:lnTo>
                  <a:lnTo>
                    <a:pt x="0" y="336"/>
                  </a:lnTo>
                  <a:close/>
                </a:path>
              </a:pathLst>
            </a:custGeom>
            <a:solidFill>
              <a:srgbClr val="CC9900"/>
            </a:solidFill>
            <a:ln w="9525">
              <a:solidFill>
                <a:schemeClr val="tx1"/>
              </a:solidFill>
              <a:round/>
              <a:headEnd/>
              <a:tailEnd/>
            </a:ln>
          </p:spPr>
          <p:txBody>
            <a:bodyPr/>
            <a:lstStyle/>
            <a:p>
              <a:endParaRPr lang="en-US"/>
            </a:p>
          </p:txBody>
        </p:sp>
        <p:sp>
          <p:nvSpPr>
            <p:cNvPr id="24596" name="Freeform 9">
              <a:extLst>
                <a:ext uri="{FF2B5EF4-FFF2-40B4-BE49-F238E27FC236}">
                  <a16:creationId xmlns:a16="http://schemas.microsoft.com/office/drawing/2014/main" id="{127BC092-CE0C-4513-BAAC-D50BEE15A8CC}"/>
                </a:ext>
              </a:extLst>
            </p:cNvPr>
            <p:cNvSpPr>
              <a:spLocks/>
            </p:cNvSpPr>
            <p:nvPr/>
          </p:nvSpPr>
          <p:spPr bwMode="auto">
            <a:xfrm rot="20413727" flipH="1">
              <a:off x="4800" y="2496"/>
              <a:ext cx="432" cy="336"/>
            </a:xfrm>
            <a:custGeom>
              <a:avLst/>
              <a:gdLst>
                <a:gd name="T0" fmla="*/ 0 w 432"/>
                <a:gd name="T1" fmla="*/ 336 h 336"/>
                <a:gd name="T2" fmla="*/ 432 w 432"/>
                <a:gd name="T3" fmla="*/ 336 h 336"/>
                <a:gd name="T4" fmla="*/ 336 w 432"/>
                <a:gd name="T5" fmla="*/ 288 h 336"/>
                <a:gd name="T6" fmla="*/ 432 w 432"/>
                <a:gd name="T7" fmla="*/ 240 h 336"/>
                <a:gd name="T8" fmla="*/ 336 w 432"/>
                <a:gd name="T9" fmla="*/ 192 h 336"/>
                <a:gd name="T10" fmla="*/ 432 w 432"/>
                <a:gd name="T11" fmla="*/ 144 h 336"/>
                <a:gd name="T12" fmla="*/ 336 w 432"/>
                <a:gd name="T13" fmla="*/ 96 h 336"/>
                <a:gd name="T14" fmla="*/ 432 w 432"/>
                <a:gd name="T15" fmla="*/ 48 h 336"/>
                <a:gd name="T16" fmla="*/ 336 w 432"/>
                <a:gd name="T17" fmla="*/ 0 h 336"/>
                <a:gd name="T18" fmla="*/ 0 w 432"/>
                <a:gd name="T19" fmla="*/ 0 h 336"/>
                <a:gd name="T20" fmla="*/ 0 w 432"/>
                <a:gd name="T21" fmla="*/ 336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
                <a:gd name="T34" fmla="*/ 0 h 336"/>
                <a:gd name="T35" fmla="*/ 432 w 43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 h="336">
                  <a:moveTo>
                    <a:pt x="0" y="336"/>
                  </a:moveTo>
                  <a:lnTo>
                    <a:pt x="432" y="336"/>
                  </a:lnTo>
                  <a:lnTo>
                    <a:pt x="336" y="288"/>
                  </a:lnTo>
                  <a:lnTo>
                    <a:pt x="432" y="240"/>
                  </a:lnTo>
                  <a:lnTo>
                    <a:pt x="336" y="192"/>
                  </a:lnTo>
                  <a:lnTo>
                    <a:pt x="432" y="144"/>
                  </a:lnTo>
                  <a:lnTo>
                    <a:pt x="336" y="96"/>
                  </a:lnTo>
                  <a:lnTo>
                    <a:pt x="432" y="48"/>
                  </a:lnTo>
                  <a:lnTo>
                    <a:pt x="336" y="0"/>
                  </a:lnTo>
                  <a:lnTo>
                    <a:pt x="0" y="0"/>
                  </a:lnTo>
                  <a:lnTo>
                    <a:pt x="0" y="336"/>
                  </a:lnTo>
                  <a:close/>
                </a:path>
              </a:pathLst>
            </a:custGeom>
            <a:solidFill>
              <a:srgbClr val="CC9900"/>
            </a:solidFill>
            <a:ln w="9525">
              <a:solidFill>
                <a:schemeClr val="tx1"/>
              </a:solidFill>
              <a:round/>
              <a:headEnd/>
              <a:tailEnd/>
            </a:ln>
          </p:spPr>
          <p:txBody>
            <a:bodyPr/>
            <a:lstStyle/>
            <a:p>
              <a:endParaRPr lang="en-US"/>
            </a:p>
          </p:txBody>
        </p:sp>
      </p:grpSp>
      <p:sp>
        <p:nvSpPr>
          <p:cNvPr id="46093" name="Text Box 13">
            <a:extLst>
              <a:ext uri="{FF2B5EF4-FFF2-40B4-BE49-F238E27FC236}">
                <a16:creationId xmlns:a16="http://schemas.microsoft.com/office/drawing/2014/main" id="{128FE3F2-C913-4304-B45B-49D798BA658E}"/>
              </a:ext>
            </a:extLst>
          </p:cNvPr>
          <p:cNvSpPr txBox="1">
            <a:spLocks noChangeArrowheads="1"/>
          </p:cNvSpPr>
          <p:nvPr/>
        </p:nvSpPr>
        <p:spPr bwMode="auto">
          <a:xfrm>
            <a:off x="6781800" y="5867400"/>
            <a:ext cx="2138363" cy="1352550"/>
          </a:xfrm>
          <a:prstGeom prst="rect">
            <a:avLst/>
          </a:prstGeom>
          <a:solidFill>
            <a:srgbClr val="FFFFCC"/>
          </a:solidFill>
          <a:ln w="38100">
            <a:solidFill>
              <a:schemeClr val="accent2"/>
            </a:solidFill>
            <a:miter lim="800000"/>
            <a:headEnd/>
            <a:tailEnd/>
          </a:ln>
          <a:effec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defRPr/>
            </a:pPr>
            <a:r>
              <a:rPr lang="en-US" sz="1600"/>
              <a:t>After the downward-</a:t>
            </a:r>
            <a:br>
              <a:rPr lang="en-US" sz="1600"/>
            </a:br>
            <a:r>
              <a:rPr lang="en-US" sz="1600"/>
              <a:t>pointing “axe” of “</a:t>
            </a:r>
            <a:r>
              <a:rPr lang="en-US" sz="1600">
                <a:effectLst>
                  <a:outerShdw blurRad="38100" dist="38100" dir="2700000" algn="tl">
                    <a:srgbClr val="FFFFFF"/>
                  </a:outerShdw>
                </a:effectLst>
                <a:sym typeface="Symbol" panose="05050102010706020507" pitchFamily="18" charset="2"/>
              </a:rPr>
              <a:t>”</a:t>
            </a:r>
            <a:br>
              <a:rPr lang="en-US" sz="1600">
                <a:effectLst>
                  <a:outerShdw blurRad="38100" dist="38100" dir="2700000" algn="tl">
                    <a:srgbClr val="FFFFFF"/>
                  </a:outerShdw>
                </a:effectLst>
                <a:sym typeface="Symbol" panose="05050102010706020507" pitchFamily="18" charset="2"/>
              </a:rPr>
            </a:br>
            <a:r>
              <a:rPr lang="en-US" sz="1600">
                <a:effectLst>
                  <a:outerShdw blurRad="38100" dist="38100" dir="2700000" algn="tl">
                    <a:srgbClr val="FFFFFF"/>
                  </a:outerShdw>
                </a:effectLst>
                <a:sym typeface="Symbol" panose="05050102010706020507" pitchFamily="18" charset="2"/>
              </a:rPr>
              <a:t>splits the wood, you</a:t>
            </a:r>
            <a:br>
              <a:rPr lang="en-US" sz="1600">
                <a:effectLst>
                  <a:outerShdw blurRad="38100" dist="38100" dir="2700000" algn="tl">
                    <a:srgbClr val="FFFFFF"/>
                  </a:outerShdw>
                </a:effectLst>
                <a:sym typeface="Symbol" panose="05050102010706020507" pitchFamily="18" charset="2"/>
              </a:rPr>
            </a:br>
            <a:r>
              <a:rPr lang="en-US" sz="1600">
                <a:effectLst>
                  <a:outerShdw blurRad="38100" dist="38100" dir="2700000" algn="tl">
                    <a:srgbClr val="FFFFFF"/>
                  </a:outerShdw>
                </a:effectLst>
                <a:sym typeface="Symbol" panose="05050102010706020507" pitchFamily="18" charset="2"/>
              </a:rPr>
              <a:t>can take 1 piece OR the other, or both.</a:t>
            </a:r>
          </a:p>
        </p:txBody>
      </p:sp>
      <p:grpSp>
        <p:nvGrpSpPr>
          <p:cNvPr id="3" name="Group 17">
            <a:extLst>
              <a:ext uri="{FF2B5EF4-FFF2-40B4-BE49-F238E27FC236}">
                <a16:creationId xmlns:a16="http://schemas.microsoft.com/office/drawing/2014/main" id="{1810DF87-67BE-49BD-A6D0-D161ADBC9A95}"/>
              </a:ext>
            </a:extLst>
          </p:cNvPr>
          <p:cNvGrpSpPr>
            <a:grpSpLocks/>
          </p:cNvGrpSpPr>
          <p:nvPr/>
        </p:nvGrpSpPr>
        <p:grpSpPr bwMode="auto">
          <a:xfrm>
            <a:off x="7226300" y="2438400"/>
            <a:ext cx="1612900" cy="1890713"/>
            <a:chOff x="4552" y="1536"/>
            <a:chExt cx="1016" cy="1191"/>
          </a:xfrm>
        </p:grpSpPr>
        <p:sp>
          <p:nvSpPr>
            <p:cNvPr id="24589" name="AutoShape 5">
              <a:extLst>
                <a:ext uri="{FF2B5EF4-FFF2-40B4-BE49-F238E27FC236}">
                  <a16:creationId xmlns:a16="http://schemas.microsoft.com/office/drawing/2014/main" id="{48A23582-810C-4863-96EF-9470855ED029}"/>
                </a:ext>
              </a:extLst>
            </p:cNvPr>
            <p:cNvSpPr>
              <a:spLocks noChangeArrowheads="1"/>
            </p:cNvSpPr>
            <p:nvPr/>
          </p:nvSpPr>
          <p:spPr bwMode="auto">
            <a:xfrm rot="5400000">
              <a:off x="4464" y="2208"/>
              <a:ext cx="528" cy="240"/>
            </a:xfrm>
            <a:prstGeom prst="homePlate">
              <a:avLst>
                <a:gd name="adj" fmla="val 76256"/>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24590" name="Rectangle 6">
              <a:extLst>
                <a:ext uri="{FF2B5EF4-FFF2-40B4-BE49-F238E27FC236}">
                  <a16:creationId xmlns:a16="http://schemas.microsoft.com/office/drawing/2014/main" id="{8D541D28-3F30-4ECC-8075-1CEEA639D6F5}"/>
                </a:ext>
              </a:extLst>
            </p:cNvPr>
            <p:cNvSpPr>
              <a:spLocks noChangeArrowheads="1"/>
            </p:cNvSpPr>
            <p:nvPr/>
          </p:nvSpPr>
          <p:spPr bwMode="auto">
            <a:xfrm>
              <a:off x="4848" y="2208"/>
              <a:ext cx="528" cy="96"/>
            </a:xfrm>
            <a:prstGeom prst="rect">
              <a:avLst/>
            </a:prstGeom>
            <a:solidFill>
              <a:srgbClr val="9966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24591" name="Arc 10">
              <a:extLst>
                <a:ext uri="{FF2B5EF4-FFF2-40B4-BE49-F238E27FC236}">
                  <a16:creationId xmlns:a16="http://schemas.microsoft.com/office/drawing/2014/main" id="{8BD09678-76CA-4B7A-AE6C-A733B7940B51}"/>
                </a:ext>
              </a:extLst>
            </p:cNvPr>
            <p:cNvSpPr>
              <a:spLocks/>
            </p:cNvSpPr>
            <p:nvPr/>
          </p:nvSpPr>
          <p:spPr bwMode="auto">
            <a:xfrm flipH="1">
              <a:off x="5088" y="1728"/>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2" name="Arc 11">
              <a:extLst>
                <a:ext uri="{FF2B5EF4-FFF2-40B4-BE49-F238E27FC236}">
                  <a16:creationId xmlns:a16="http://schemas.microsoft.com/office/drawing/2014/main" id="{CE0C33B5-BD46-4987-AC51-1229664DF456}"/>
                </a:ext>
              </a:extLst>
            </p:cNvPr>
            <p:cNvSpPr>
              <a:spLocks/>
            </p:cNvSpPr>
            <p:nvPr/>
          </p:nvSpPr>
          <p:spPr bwMode="auto">
            <a:xfrm flipH="1">
              <a:off x="4992" y="1632"/>
              <a:ext cx="576"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3" name="Arc 12">
              <a:extLst>
                <a:ext uri="{FF2B5EF4-FFF2-40B4-BE49-F238E27FC236}">
                  <a16:creationId xmlns:a16="http://schemas.microsoft.com/office/drawing/2014/main" id="{33755803-3EA3-4C44-AB55-9F9D9F5431F1}"/>
                </a:ext>
              </a:extLst>
            </p:cNvPr>
            <p:cNvSpPr>
              <a:spLocks/>
            </p:cNvSpPr>
            <p:nvPr/>
          </p:nvSpPr>
          <p:spPr bwMode="auto">
            <a:xfrm flipH="1">
              <a:off x="4896" y="1536"/>
              <a:ext cx="67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87" name="Text Box 7">
              <a:extLst>
                <a:ext uri="{FF2B5EF4-FFF2-40B4-BE49-F238E27FC236}">
                  <a16:creationId xmlns:a16="http://schemas.microsoft.com/office/drawing/2014/main" id="{AC0E0526-82BB-4384-AB4B-4A7DC8934233}"/>
                </a:ext>
              </a:extLst>
            </p:cNvPr>
            <p:cNvSpPr txBox="1">
              <a:spLocks noChangeArrowheads="1"/>
            </p:cNvSpPr>
            <p:nvPr/>
          </p:nvSpPr>
          <p:spPr bwMode="auto">
            <a:xfrm>
              <a:off x="4552" y="2208"/>
              <a:ext cx="348" cy="519"/>
            </a:xfrm>
            <a:prstGeom prst="rect">
              <a:avLst/>
            </a:prstGeom>
            <a:noFill/>
            <a:ln w="9525">
              <a:noFill/>
              <a:miter lim="800000"/>
              <a:headEnd/>
              <a:tailEnd/>
            </a:ln>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defRPr/>
              </a:pPr>
              <a:r>
                <a:rPr lang="en-US" sz="4800" b="1">
                  <a:effectLst>
                    <a:outerShdw blurRad="38100" dist="38100" dir="2700000" algn="tl">
                      <a:srgbClr val="C0C0C0"/>
                    </a:outerShdw>
                  </a:effectLst>
                  <a:sym typeface="Symbol" panose="05050102010706020507" pitchFamily="18" charset="2"/>
                </a:rPr>
                <a:t></a:t>
              </a:r>
            </a:p>
          </p:txBody>
        </p:sp>
      </p:grpSp>
      <p:sp>
        <p:nvSpPr>
          <p:cNvPr id="24587" name="Text Box 18">
            <a:extLst>
              <a:ext uri="{FF2B5EF4-FFF2-40B4-BE49-F238E27FC236}">
                <a16:creationId xmlns:a16="http://schemas.microsoft.com/office/drawing/2014/main" id="{A7A50155-A927-40BF-832F-6834EAF47A9C}"/>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
        <p:nvSpPr>
          <p:cNvPr id="24588" name="Text Box 19">
            <a:extLst>
              <a:ext uri="{FF2B5EF4-FFF2-40B4-BE49-F238E27FC236}">
                <a16:creationId xmlns:a16="http://schemas.microsoft.com/office/drawing/2014/main" id="{FE238EE2-E8B9-4AFF-8666-AB7D52C85601}"/>
              </a:ext>
            </a:extLst>
          </p:cNvPr>
          <p:cNvSpPr txBox="1">
            <a:spLocks noChangeArrowheads="1"/>
          </p:cNvSpPr>
          <p:nvPr/>
        </p:nvSpPr>
        <p:spPr bwMode="auto">
          <a:xfrm>
            <a:off x="2057400" y="5867400"/>
            <a:ext cx="4635500" cy="495300"/>
          </a:xfrm>
          <a:prstGeom prst="rect">
            <a:avLst/>
          </a:prstGeom>
          <a:solidFill>
            <a:srgbClr val="FFFF00"/>
          </a:solidFill>
          <a:ln w="38100">
            <a:solidFill>
              <a:srgbClr val="FF00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Meaning is like “and/or” in English.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5"/>
                                            </p:cond>
                                          </p:stCondLst>
                                          <p:endCondLst>
                                            <p:cond evt="onStopAudio" delay="0">
                                              <p:tgtEl>
                                                <p:sldTgt/>
                                              </p:tgtEl>
                                            </p:cond>
                                          </p:endCondLst>
                                        </p:cTn>
                                        <p:tgtEl>
                                          <p:sndTgt r:embed="rId3" name="wind.wav"/>
                                        </p:tgtEl>
                                      </p:cMediaNode>
                                    </p:audio>
                                  </p:subTnLst>
                                </p:cTn>
                              </p:par>
                            </p:childTnLst>
                          </p:cTn>
                        </p:par>
                        <p:par>
                          <p:cTn id="11" fill="hold" nodeType="afterGroup">
                            <p:stCondLst>
                              <p:cond delay="1000"/>
                            </p:stCondLst>
                            <p:childTnLst>
                              <p:par>
                                <p:cTn id="12" presetID="1" presetClass="exit" presetSubtype="0" fill="hold" grpId="0" nodeType="afterEffect">
                                  <p:stCondLst>
                                    <p:cond delay="0"/>
                                  </p:stCondLst>
                                  <p:childTnLst>
                                    <p:set>
                                      <p:cBhvr>
                                        <p:cTn id="13" dur="1" fill="hold">
                                          <p:stCondLst>
                                            <p:cond delay="0"/>
                                          </p:stCondLst>
                                        </p:cTn>
                                        <p:tgtEl>
                                          <p:spTgt spid="46096"/>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Date Placeholder 3">
            <a:extLst>
              <a:ext uri="{FF2B5EF4-FFF2-40B4-BE49-F238E27FC236}">
                <a16:creationId xmlns:a16="http://schemas.microsoft.com/office/drawing/2014/main" id="{21EA2622-17BF-4FA4-B18A-FE3D4AC202C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EF525F6F-0BBF-42AD-94C0-F76F9220825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01731" name="Footer Placeholder 4">
            <a:extLst>
              <a:ext uri="{FF2B5EF4-FFF2-40B4-BE49-F238E27FC236}">
                <a16:creationId xmlns:a16="http://schemas.microsoft.com/office/drawing/2014/main" id="{B408F43F-FAA4-482D-A727-8C0AFFAA9B0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01732" name="Slide Number Placeholder 5">
            <a:extLst>
              <a:ext uri="{FF2B5EF4-FFF2-40B4-BE49-F238E27FC236}">
                <a16:creationId xmlns:a16="http://schemas.microsoft.com/office/drawing/2014/main" id="{23F17618-55AB-42C4-9161-3D7A6EDC0B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3EDE48C-6C29-4732-B119-7BA686EFBBCC}" type="slidenum">
              <a:rPr lang="en-US" altLang="en-US" sz="1400">
                <a:solidFill>
                  <a:schemeClr val="bg1"/>
                </a:solidFill>
              </a:rPr>
              <a:pPr>
                <a:spcBef>
                  <a:spcPct val="0"/>
                </a:spcBef>
                <a:buFontTx/>
                <a:buNone/>
              </a:pPr>
              <a:t>110</a:t>
            </a:fld>
            <a:endParaRPr lang="en-US" altLang="en-US" sz="1400">
              <a:solidFill>
                <a:schemeClr val="bg1"/>
              </a:solidFill>
            </a:endParaRPr>
          </a:p>
        </p:txBody>
      </p:sp>
      <p:sp>
        <p:nvSpPr>
          <p:cNvPr id="201733" name="Rectangle 5">
            <a:extLst>
              <a:ext uri="{FF2B5EF4-FFF2-40B4-BE49-F238E27FC236}">
                <a16:creationId xmlns:a16="http://schemas.microsoft.com/office/drawing/2014/main" id="{41A8AA66-980D-45A6-B3C9-373BF845516F}"/>
              </a:ext>
            </a:extLst>
          </p:cNvPr>
          <p:cNvSpPr>
            <a:spLocks noGrp="1" noChangeArrowheads="1"/>
          </p:cNvSpPr>
          <p:nvPr>
            <p:ph type="title"/>
          </p:nvPr>
        </p:nvSpPr>
        <p:spPr>
          <a:xfrm>
            <a:off x="685800" y="609600"/>
            <a:ext cx="7772400" cy="762000"/>
          </a:xfrm>
        </p:spPr>
        <p:txBody>
          <a:bodyPr/>
          <a:lstStyle/>
          <a:p>
            <a:r>
              <a:rPr lang="en-US" altLang="en-US" sz="4000"/>
              <a:t>Giải thích</a:t>
            </a:r>
          </a:p>
        </p:txBody>
      </p:sp>
      <p:pic>
        <p:nvPicPr>
          <p:cNvPr id="201734" name="Picture 4">
            <a:extLst>
              <a:ext uri="{FF2B5EF4-FFF2-40B4-BE49-F238E27FC236}">
                <a16:creationId xmlns:a16="http://schemas.microsoft.com/office/drawing/2014/main" id="{CA7D9431-037A-47DA-B5BC-CDB5C3108550}"/>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524000"/>
            <a:ext cx="7848600" cy="48768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Date Placeholder 4">
            <a:extLst>
              <a:ext uri="{FF2B5EF4-FFF2-40B4-BE49-F238E27FC236}">
                <a16:creationId xmlns:a16="http://schemas.microsoft.com/office/drawing/2014/main" id="{11872BC5-5831-4F47-B556-45F93C5B520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996BE53-7CDC-4FCA-9A25-09BE8FBF8A21}"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02755" name="Footer Placeholder 5">
            <a:extLst>
              <a:ext uri="{FF2B5EF4-FFF2-40B4-BE49-F238E27FC236}">
                <a16:creationId xmlns:a16="http://schemas.microsoft.com/office/drawing/2014/main" id="{F6213A48-C6DA-4A1D-964F-EE4AB2280AC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02756" name="Slide Number Placeholder 6">
            <a:extLst>
              <a:ext uri="{FF2B5EF4-FFF2-40B4-BE49-F238E27FC236}">
                <a16:creationId xmlns:a16="http://schemas.microsoft.com/office/drawing/2014/main" id="{28B5A46E-0F05-4C98-9CD1-659752340E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696AFFF-940C-44CC-8355-9658C9844C1A}" type="slidenum">
              <a:rPr lang="en-US" altLang="en-US" sz="1400">
                <a:solidFill>
                  <a:schemeClr val="bg1"/>
                </a:solidFill>
              </a:rPr>
              <a:pPr>
                <a:spcBef>
                  <a:spcPct val="0"/>
                </a:spcBef>
                <a:buFontTx/>
                <a:buNone/>
              </a:pPr>
              <a:t>111</a:t>
            </a:fld>
            <a:endParaRPr lang="en-US" altLang="en-US" sz="1400">
              <a:solidFill>
                <a:schemeClr val="bg1"/>
              </a:solidFill>
            </a:endParaRPr>
          </a:p>
        </p:txBody>
      </p:sp>
      <p:sp>
        <p:nvSpPr>
          <p:cNvPr id="202757" name="Rectangle 8">
            <a:extLst>
              <a:ext uri="{FF2B5EF4-FFF2-40B4-BE49-F238E27FC236}">
                <a16:creationId xmlns:a16="http://schemas.microsoft.com/office/drawing/2014/main" id="{4E70B9C7-ACA9-4FD9-9234-0A2EC393872F}"/>
              </a:ext>
            </a:extLst>
          </p:cNvPr>
          <p:cNvSpPr>
            <a:spLocks noGrp="1" noChangeArrowheads="1"/>
          </p:cNvSpPr>
          <p:nvPr>
            <p:ph type="title"/>
          </p:nvPr>
        </p:nvSpPr>
        <p:spPr/>
        <p:txBody>
          <a:bodyPr/>
          <a:lstStyle/>
          <a:p>
            <a:r>
              <a:rPr lang="en-US" altLang="en-US"/>
              <a:t>Thể hiện</a:t>
            </a:r>
          </a:p>
        </p:txBody>
      </p:sp>
      <p:pic>
        <p:nvPicPr>
          <p:cNvPr id="202758" name="Picture 4">
            <a:extLst>
              <a:ext uri="{FF2B5EF4-FFF2-40B4-BE49-F238E27FC236}">
                <a16:creationId xmlns:a16="http://schemas.microsoft.com/office/drawing/2014/main" id="{CB022AC5-B635-442F-8A12-B540169ACD82}"/>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9600" y="4114800"/>
            <a:ext cx="7848600" cy="20574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pic>
        <p:nvPicPr>
          <p:cNvPr id="202759" name="Picture 7">
            <a:extLst>
              <a:ext uri="{FF2B5EF4-FFF2-40B4-BE49-F238E27FC236}">
                <a16:creationId xmlns:a16="http://schemas.microsoft.com/office/drawing/2014/main" id="{743A20FE-4F34-4CA1-BA73-6B4A85921801}"/>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828800"/>
            <a:ext cx="7848600" cy="20574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AF71724B-0D6D-4E8A-AAB0-65BDD1C8DC3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7A0A4EA-CAC1-4F9D-B47C-5E43A5B8037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6627" name="Footer Placeholder 4">
            <a:extLst>
              <a:ext uri="{FF2B5EF4-FFF2-40B4-BE49-F238E27FC236}">
                <a16:creationId xmlns:a16="http://schemas.microsoft.com/office/drawing/2014/main" id="{44FA11C2-2C04-4C5D-8583-C920B2DE20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6628" name="Slide Number Placeholder 5">
            <a:extLst>
              <a:ext uri="{FF2B5EF4-FFF2-40B4-BE49-F238E27FC236}">
                <a16:creationId xmlns:a16="http://schemas.microsoft.com/office/drawing/2014/main" id="{185BB9EB-A7F7-4AB0-B8B9-1511CAAD06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A9AF238-60E8-4D8A-9F87-90F52C4E2C1B}" type="slidenum">
              <a:rPr lang="en-US" altLang="en-US" sz="1400">
                <a:solidFill>
                  <a:schemeClr val="bg1"/>
                </a:solidFill>
              </a:rPr>
              <a:pPr>
                <a:spcBef>
                  <a:spcPct val="0"/>
                </a:spcBef>
                <a:buFontTx/>
                <a:buNone/>
              </a:pPr>
              <a:t>12</a:t>
            </a:fld>
            <a:endParaRPr lang="en-US" altLang="en-US" sz="1400">
              <a:solidFill>
                <a:schemeClr val="bg1"/>
              </a:solidFill>
            </a:endParaRPr>
          </a:p>
        </p:txBody>
      </p:sp>
      <p:sp>
        <p:nvSpPr>
          <p:cNvPr id="47106" name="Rectangle 2">
            <a:extLst>
              <a:ext uri="{FF2B5EF4-FFF2-40B4-BE49-F238E27FC236}">
                <a16:creationId xmlns:a16="http://schemas.microsoft.com/office/drawing/2014/main" id="{08F57E89-A19B-43DE-AE78-1054079C60DA}"/>
              </a:ext>
            </a:extLst>
          </p:cNvPr>
          <p:cNvSpPr>
            <a:spLocks noGrp="1" noChangeArrowheads="1"/>
          </p:cNvSpPr>
          <p:nvPr>
            <p:ph type="body" idx="1"/>
          </p:nvPr>
        </p:nvSpPr>
        <p:spPr>
          <a:xfrm>
            <a:off x="304800" y="1981200"/>
            <a:ext cx="8458200" cy="4495800"/>
          </a:xfrm>
        </p:spPr>
        <p:txBody>
          <a:bodyPr/>
          <a:lstStyle/>
          <a:p>
            <a:pPr>
              <a:defRPr/>
            </a:pPr>
            <a:r>
              <a:rPr lang="en-US"/>
              <a:t>Nhận xét rằng </a:t>
            </a:r>
            <a:r>
              <a:rPr lang="en-US" i="1"/>
              <a:t>p</a:t>
            </a:r>
            <a:r>
              <a:rPr lang="en-US">
                <a:sym typeface="Symbol" panose="05050102010706020507" pitchFamily="18" charset="2"/>
              </a:rPr>
              <a:t></a:t>
            </a:r>
            <a:r>
              <a:rPr lang="en-US" i="1">
                <a:sym typeface="Symbol" panose="05050102010706020507" pitchFamily="18" charset="2"/>
              </a:rPr>
              <a:t>q có </a:t>
            </a:r>
            <a:br>
              <a:rPr lang="en-US">
                <a:sym typeface="Symbol" panose="05050102010706020507" pitchFamily="18" charset="2"/>
              </a:rPr>
            </a:br>
            <a:r>
              <a:rPr lang="en-US">
                <a:sym typeface="Symbol" panose="05050102010706020507" pitchFamily="18" charset="2"/>
              </a:rPr>
              <a:t>nghĩa là </a:t>
            </a:r>
            <a:r>
              <a:rPr lang="en-US" i="1">
                <a:sym typeface="Symbol" panose="05050102010706020507" pitchFamily="18" charset="2"/>
              </a:rPr>
              <a:t>p</a:t>
            </a:r>
            <a:r>
              <a:rPr lang="en-US">
                <a:sym typeface="Symbol" panose="05050102010706020507" pitchFamily="18" charset="2"/>
              </a:rPr>
              <a:t> đúng, hoặc </a:t>
            </a:r>
            <a:r>
              <a:rPr lang="en-US" i="1">
                <a:sym typeface="Symbol" panose="05050102010706020507" pitchFamily="18" charset="2"/>
              </a:rPr>
              <a:t>q</a:t>
            </a:r>
            <a:r>
              <a:rPr lang="en-US">
                <a:sym typeface="Symbol" panose="05050102010706020507" pitchFamily="18" charset="2"/>
              </a:rPr>
              <a:t> </a:t>
            </a:r>
            <a:br>
              <a:rPr lang="en-US">
                <a:sym typeface="Symbol" panose="05050102010706020507" pitchFamily="18" charset="2"/>
              </a:rPr>
            </a:br>
            <a:r>
              <a:rPr lang="en-US">
                <a:sym typeface="Symbol" panose="05050102010706020507" pitchFamily="18" charset="2"/>
              </a:rPr>
              <a:t>đúng, hoặc cả hai đều đúng!</a:t>
            </a:r>
          </a:p>
          <a:p>
            <a:pPr>
              <a:defRPr/>
            </a:pPr>
            <a:r>
              <a:rPr lang="en-US">
                <a:solidFill>
                  <a:schemeClr val="accent2"/>
                </a:solidFill>
                <a:sym typeface="Symbol" panose="05050102010706020507" pitchFamily="18" charset="2"/>
              </a:rPr>
              <a:t>Ph</a:t>
            </a:r>
            <a:r>
              <a:rPr lang="en-US">
                <a:sym typeface="Symbol" panose="05050102010706020507" pitchFamily="18" charset="2"/>
              </a:rPr>
              <a:t>ép tuyển còn được gọi là</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tuyển</a:t>
            </a:r>
            <a:r>
              <a:rPr lang="en-US">
                <a:sym typeface="Symbol" panose="05050102010706020507" pitchFamily="18" charset="2"/>
              </a:rPr>
              <a:t> bao trùm</a:t>
            </a:r>
            <a:r>
              <a:rPr lang="en-US" i="1">
                <a:solidFill>
                  <a:schemeClr val="accent2"/>
                </a:solidFill>
                <a:sym typeface="Symbol" panose="05050102010706020507" pitchFamily="18" charset="2"/>
              </a:rPr>
              <a:t>, v</a:t>
            </a:r>
            <a:r>
              <a:rPr lang="en-US" i="1">
                <a:sym typeface="Symbol" panose="05050102010706020507" pitchFamily="18" charset="2"/>
              </a:rPr>
              <a:t>ì nó bao gồm </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c</a:t>
            </a:r>
            <a:r>
              <a:rPr lang="en-US">
                <a:sym typeface="Symbol" panose="05050102010706020507" pitchFamily="18" charset="2"/>
              </a:rPr>
              <a:t>ả khả năng cả hai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v</a:t>
            </a:r>
            <a:r>
              <a:rPr lang="en-US">
                <a:sym typeface="Symbol" panose="05050102010706020507" pitchFamily="18" charset="2"/>
              </a:rPr>
              <a:t>à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a:t>
            </a:r>
          </a:p>
          <a:p>
            <a:pPr>
              <a:buFontTx/>
              <a:buNone/>
              <a:defRPr/>
            </a:pPr>
            <a:r>
              <a:rPr lang="en-US">
                <a:solidFill>
                  <a:schemeClr val="accent2"/>
                </a:solidFill>
                <a:sym typeface="Symbol" panose="05050102010706020507" pitchFamily="18" charset="2"/>
              </a:rPr>
              <a:t>   </a:t>
            </a:r>
            <a:r>
              <a:rPr lang="en-US">
                <a:sym typeface="Symbol" panose="05050102010706020507" pitchFamily="18" charset="2"/>
              </a:rPr>
              <a:t>đều đúng</a:t>
            </a:r>
            <a:r>
              <a:rPr lang="en-US">
                <a:solidFill>
                  <a:schemeClr val="accent2"/>
                </a:solidFill>
                <a:sym typeface="Symbol" panose="05050102010706020507" pitchFamily="18" charset="2"/>
              </a:rPr>
              <a:t>.</a:t>
            </a:r>
          </a:p>
          <a:p>
            <a:pPr>
              <a:defRPr/>
            </a:pPr>
            <a:r>
              <a:rPr lang="en-US">
                <a:sym typeface="Symbol" panose="05050102010706020507" pitchFamily="18" charset="2"/>
              </a:rPr>
              <a:t>“</a:t>
            </a:r>
            <a:r>
              <a:rPr lang="en-US"/>
              <a:t>¬</a:t>
            </a:r>
            <a:r>
              <a:rPr lang="en-US">
                <a:sym typeface="Symbol" panose="05050102010706020507" pitchFamily="18" charset="2"/>
              </a:rPr>
              <a:t>”  và  “” cùng nhau cũng là đầy đủ.</a:t>
            </a:r>
          </a:p>
        </p:txBody>
      </p:sp>
      <p:sp>
        <p:nvSpPr>
          <p:cNvPr id="26630" name="Rectangle 3">
            <a:extLst>
              <a:ext uri="{FF2B5EF4-FFF2-40B4-BE49-F238E27FC236}">
                <a16:creationId xmlns:a16="http://schemas.microsoft.com/office/drawing/2014/main" id="{9C8272B8-001D-4B89-B520-D513CBFAF57B}"/>
              </a:ext>
            </a:extLst>
          </p:cNvPr>
          <p:cNvSpPr>
            <a:spLocks noGrp="1" noChangeArrowheads="1"/>
          </p:cNvSpPr>
          <p:nvPr>
            <p:ph type="title"/>
          </p:nvPr>
        </p:nvSpPr>
        <p:spPr/>
        <p:txBody>
          <a:bodyPr/>
          <a:lstStyle/>
          <a:p>
            <a:r>
              <a:rPr lang="en-US" altLang="en-US"/>
              <a:t>Bảng chân lý phép Tuyển</a:t>
            </a:r>
          </a:p>
        </p:txBody>
      </p:sp>
      <p:graphicFrame>
        <p:nvGraphicFramePr>
          <p:cNvPr id="26631" name="Object 4">
            <a:extLst>
              <a:ext uri="{FF2B5EF4-FFF2-40B4-BE49-F238E27FC236}">
                <a16:creationId xmlns:a16="http://schemas.microsoft.com/office/drawing/2014/main" id="{40296BE5-4B47-4EE8-8779-397DC7AA8B3D}"/>
              </a:ext>
            </a:extLst>
          </p:cNvPr>
          <p:cNvGraphicFramePr>
            <a:graphicFrameLocks noChangeAspect="1"/>
          </p:cNvGraphicFramePr>
          <p:nvPr/>
        </p:nvGraphicFramePr>
        <p:xfrm>
          <a:off x="5483225" y="2214563"/>
          <a:ext cx="2908300" cy="2830512"/>
        </p:xfrm>
        <a:graphic>
          <a:graphicData uri="http://schemas.openxmlformats.org/presentationml/2006/ole">
            <mc:AlternateContent xmlns:mc="http://schemas.openxmlformats.org/markup-compatibility/2006">
              <mc:Choice xmlns:v="urn:schemas-microsoft-com:vml" Requires="v">
                <p:oleObj spid="_x0000_s26635" name="Document" r:id="rId4" imgW="2910840" imgH="2843784" progId="Word.Document.8">
                  <p:embed/>
                </p:oleObj>
              </mc:Choice>
              <mc:Fallback>
                <p:oleObj name="Document" r:id="rId4" imgW="2910840"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225" y="2214563"/>
                        <a:ext cx="2908300" cy="2830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2" name="AutoShape 6">
            <a:extLst>
              <a:ext uri="{FF2B5EF4-FFF2-40B4-BE49-F238E27FC236}">
                <a16:creationId xmlns:a16="http://schemas.microsoft.com/office/drawing/2014/main" id="{663C068F-B77C-493A-A28A-4F27522305E7}"/>
              </a:ext>
            </a:extLst>
          </p:cNvPr>
          <p:cNvSpPr>
            <a:spLocks/>
          </p:cNvSpPr>
          <p:nvPr/>
        </p:nvSpPr>
        <p:spPr bwMode="auto">
          <a:xfrm>
            <a:off x="7239000" y="3352800"/>
            <a:ext cx="304800" cy="990600"/>
          </a:xfrm>
          <a:prstGeom prst="rightBrace">
            <a:avLst>
              <a:gd name="adj1" fmla="val 2708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26633" name="Text Box 7">
            <a:extLst>
              <a:ext uri="{FF2B5EF4-FFF2-40B4-BE49-F238E27FC236}">
                <a16:creationId xmlns:a16="http://schemas.microsoft.com/office/drawing/2014/main" id="{1EB921B5-08D5-405B-A53C-F068291F634B}"/>
              </a:ext>
            </a:extLst>
          </p:cNvPr>
          <p:cNvSpPr txBox="1">
            <a:spLocks noChangeArrowheads="1"/>
          </p:cNvSpPr>
          <p:nvPr/>
        </p:nvSpPr>
        <p:spPr bwMode="auto">
          <a:xfrm>
            <a:off x="7543800" y="3200400"/>
            <a:ext cx="1514475" cy="11874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Note</a:t>
            </a:r>
            <a:br>
              <a:rPr lang="en-US" altLang="en-US" sz="2400"/>
            </a:br>
            <a:r>
              <a:rPr lang="en-US" altLang="en-US" sz="2400"/>
              <a:t>difference</a:t>
            </a:r>
            <a:br>
              <a:rPr lang="en-US" altLang="en-US" sz="2400"/>
            </a:br>
            <a:r>
              <a:rPr lang="en-US" altLang="en-US" sz="2400"/>
              <a:t>from AND</a:t>
            </a:r>
          </a:p>
        </p:txBody>
      </p:sp>
      <p:sp>
        <p:nvSpPr>
          <p:cNvPr id="26634" name="Text Box 8">
            <a:extLst>
              <a:ext uri="{FF2B5EF4-FFF2-40B4-BE49-F238E27FC236}">
                <a16:creationId xmlns:a16="http://schemas.microsoft.com/office/drawing/2014/main" id="{1003F9DB-C6DF-4B4B-9AFE-2F20BA2E9C05}"/>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E5EFF51C-39E8-4D78-BB95-7ACCDA8D15A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27E87D7-0F08-4D78-8F46-0168AA7418D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8675" name="Footer Placeholder 4">
            <a:extLst>
              <a:ext uri="{FF2B5EF4-FFF2-40B4-BE49-F238E27FC236}">
                <a16:creationId xmlns:a16="http://schemas.microsoft.com/office/drawing/2014/main" id="{5E191ECA-0C09-45F7-8EF1-5EA23763D9B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8676" name="Slide Number Placeholder 5">
            <a:extLst>
              <a:ext uri="{FF2B5EF4-FFF2-40B4-BE49-F238E27FC236}">
                <a16:creationId xmlns:a16="http://schemas.microsoft.com/office/drawing/2014/main" id="{B220E9C3-C6B2-41D8-9014-EC27A053D2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6934475-7B68-4A61-A011-1E99067648AF}" type="slidenum">
              <a:rPr lang="en-US" altLang="en-US" sz="1400">
                <a:solidFill>
                  <a:schemeClr val="bg1"/>
                </a:solidFill>
              </a:rPr>
              <a:pPr>
                <a:spcBef>
                  <a:spcPct val="0"/>
                </a:spcBef>
                <a:buFontTx/>
                <a:buNone/>
              </a:pPr>
              <a:t>13</a:t>
            </a:fld>
            <a:endParaRPr lang="en-US" altLang="en-US" sz="1400">
              <a:solidFill>
                <a:schemeClr val="bg1"/>
              </a:solidFill>
            </a:endParaRPr>
          </a:p>
        </p:txBody>
      </p:sp>
      <p:sp>
        <p:nvSpPr>
          <p:cNvPr id="28677" name="Rectangle 2">
            <a:extLst>
              <a:ext uri="{FF2B5EF4-FFF2-40B4-BE49-F238E27FC236}">
                <a16:creationId xmlns:a16="http://schemas.microsoft.com/office/drawing/2014/main" id="{B068CA00-A8FD-45AC-B8B1-562377E829EC}"/>
              </a:ext>
            </a:extLst>
          </p:cNvPr>
          <p:cNvSpPr>
            <a:spLocks noGrp="1" noChangeArrowheads="1"/>
          </p:cNvSpPr>
          <p:nvPr>
            <p:ph type="title"/>
          </p:nvPr>
        </p:nvSpPr>
        <p:spPr/>
        <p:txBody>
          <a:bodyPr/>
          <a:lstStyle/>
          <a:p>
            <a:r>
              <a:rPr lang="en-US" altLang="en-US"/>
              <a:t>Bài tập đơn giản</a:t>
            </a:r>
          </a:p>
        </p:txBody>
      </p:sp>
      <p:sp>
        <p:nvSpPr>
          <p:cNvPr id="49155" name="Rectangle 3">
            <a:extLst>
              <a:ext uri="{FF2B5EF4-FFF2-40B4-BE49-F238E27FC236}">
                <a16:creationId xmlns:a16="http://schemas.microsoft.com/office/drawing/2014/main" id="{92169DBE-4B62-4A89-B57F-697C49145081}"/>
              </a:ext>
            </a:extLst>
          </p:cNvPr>
          <p:cNvSpPr>
            <a:spLocks noGrp="1" noChangeArrowheads="1"/>
          </p:cNvSpPr>
          <p:nvPr>
            <p:ph type="body" idx="1"/>
          </p:nvPr>
        </p:nvSpPr>
        <p:spPr/>
        <p:txBody>
          <a:bodyPr/>
          <a:lstStyle/>
          <a:p>
            <a:pPr>
              <a:buFontTx/>
              <a:buNone/>
              <a:defRPr/>
            </a:pPr>
            <a:r>
              <a:rPr lang="en-US">
                <a:solidFill>
                  <a:schemeClr val="accent2"/>
                </a:solidFill>
              </a:rPr>
              <a:t>G/s </a:t>
            </a:r>
            <a:r>
              <a:rPr lang="en-US" i="1">
                <a:solidFill>
                  <a:schemeClr val="accent2"/>
                </a:solidFill>
              </a:rPr>
              <a:t>p</a:t>
            </a:r>
            <a:r>
              <a:rPr lang="en-US">
                <a:solidFill>
                  <a:schemeClr val="accent2"/>
                </a:solidFill>
              </a:rPr>
              <a:t>=“T</a:t>
            </a:r>
            <a:r>
              <a:rPr lang="en-US"/>
              <a:t>ối hôm qua trời mưa</a:t>
            </a:r>
            <a:r>
              <a:rPr lang="en-US">
                <a:solidFill>
                  <a:schemeClr val="accent2"/>
                </a:solidFill>
              </a:rPr>
              <a:t>”, </a:t>
            </a:r>
            <a:br>
              <a:rPr lang="en-US">
                <a:solidFill>
                  <a:schemeClr val="accent2"/>
                </a:solidFill>
              </a:rPr>
            </a:br>
            <a:r>
              <a:rPr lang="en-US" i="1">
                <a:solidFill>
                  <a:schemeClr val="accent2"/>
                </a:solidFill>
              </a:rPr>
              <a:t>q</a:t>
            </a:r>
            <a:r>
              <a:rPr lang="en-US">
                <a:solidFill>
                  <a:schemeClr val="accent2"/>
                </a:solidFill>
              </a:rPr>
              <a:t>=“C</a:t>
            </a:r>
            <a:r>
              <a:rPr lang="en-US"/>
              <a:t>ác xe phun nước đã tưới tối qua</a:t>
            </a:r>
            <a:r>
              <a:rPr lang="en-US">
                <a:solidFill>
                  <a:schemeClr val="accent2"/>
                </a:solidFill>
              </a:rPr>
              <a:t>,” </a:t>
            </a:r>
            <a:br>
              <a:rPr lang="en-US">
                <a:solidFill>
                  <a:schemeClr val="accent2"/>
                </a:solidFill>
              </a:rPr>
            </a:br>
            <a:r>
              <a:rPr lang="en-US" i="1">
                <a:solidFill>
                  <a:schemeClr val="accent2"/>
                </a:solidFill>
              </a:rPr>
              <a:t>r</a:t>
            </a:r>
            <a:r>
              <a:rPr lang="en-US">
                <a:solidFill>
                  <a:schemeClr val="accent2"/>
                </a:solidFill>
              </a:rPr>
              <a:t>=“B</a:t>
            </a:r>
            <a:r>
              <a:rPr lang="en-US"/>
              <a:t>ãi cỏ vẫn còn ướt sáng nay</a:t>
            </a:r>
            <a:r>
              <a:rPr lang="en-US">
                <a:solidFill>
                  <a:schemeClr val="accent2"/>
                </a:solidFill>
              </a:rPr>
              <a:t>.”</a:t>
            </a:r>
          </a:p>
          <a:p>
            <a:pPr>
              <a:buFontTx/>
              <a:buNone/>
              <a:defRPr/>
            </a:pPr>
            <a:r>
              <a:rPr lang="en-US"/>
              <a:t>Hãy dùng lời mô tả các mệnh đề sau:</a:t>
            </a:r>
          </a:p>
          <a:p>
            <a:pPr>
              <a:buFontTx/>
              <a:buNone/>
              <a:defRPr/>
            </a:pPr>
            <a:r>
              <a:rPr lang="en-US">
                <a:solidFill>
                  <a:schemeClr val="accent2"/>
                </a:solidFill>
              </a:rPr>
              <a:t>¬</a:t>
            </a:r>
            <a:r>
              <a:rPr lang="en-US" i="1">
                <a:solidFill>
                  <a:schemeClr val="accent2"/>
                </a:solidFill>
              </a:rPr>
              <a:t>p</a:t>
            </a:r>
            <a:r>
              <a:rPr lang="en-US">
                <a:solidFill>
                  <a:schemeClr val="accent2"/>
                </a:solidFill>
              </a:rPr>
              <a:t>               = </a:t>
            </a:r>
          </a:p>
          <a:p>
            <a:pPr>
              <a:buFontTx/>
              <a:buNone/>
              <a:defRPr/>
            </a:pPr>
            <a:r>
              <a:rPr lang="en-US" i="1">
                <a:solidFill>
                  <a:schemeClr val="accent2"/>
                </a:solidFill>
              </a:rPr>
              <a:t>r</a:t>
            </a:r>
            <a:r>
              <a:rPr lang="en-US">
                <a:solidFill>
                  <a:schemeClr val="accent2"/>
                </a:solidFill>
              </a:rPr>
              <a:t> </a:t>
            </a:r>
            <a:r>
              <a:rPr lang="en-US">
                <a:solidFill>
                  <a:schemeClr val="accent2"/>
                </a:solidFill>
                <a:sym typeface="Symbol" panose="05050102010706020507" pitchFamily="18" charset="2"/>
              </a:rPr>
              <a:t> </a:t>
            </a:r>
            <a:r>
              <a:rPr lang="en-US">
                <a:solidFill>
                  <a:schemeClr val="accent2"/>
                </a:solidFill>
              </a:rPr>
              <a:t>¬</a:t>
            </a:r>
            <a:r>
              <a:rPr lang="en-US" i="1">
                <a:solidFill>
                  <a:schemeClr val="accent2"/>
                </a:solidFill>
              </a:rPr>
              <a:t>p</a:t>
            </a:r>
            <a:r>
              <a:rPr lang="en-US">
                <a:solidFill>
                  <a:schemeClr val="accent2"/>
                </a:solidFill>
              </a:rPr>
              <a:t>         = </a:t>
            </a:r>
          </a:p>
          <a:p>
            <a:pPr>
              <a:buFontTx/>
              <a:buNone/>
              <a:defRPr/>
            </a:pPr>
            <a:r>
              <a:rPr lang="en-US">
                <a:solidFill>
                  <a:schemeClr val="accent2"/>
                </a:solidFill>
              </a:rPr>
              <a:t>¬ </a:t>
            </a:r>
            <a:r>
              <a:rPr lang="en-US" i="1">
                <a:solidFill>
                  <a:schemeClr val="accent2"/>
                </a:solidFill>
              </a:rPr>
              <a:t>r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q =</a:t>
            </a:r>
          </a:p>
        </p:txBody>
      </p:sp>
      <p:sp>
        <p:nvSpPr>
          <p:cNvPr id="49156" name="Text Box 4">
            <a:extLst>
              <a:ext uri="{FF2B5EF4-FFF2-40B4-BE49-F238E27FC236}">
                <a16:creationId xmlns:a16="http://schemas.microsoft.com/office/drawing/2014/main" id="{827597CF-857F-460A-A3F5-FD504883FCCF}"/>
              </a:ext>
            </a:extLst>
          </p:cNvPr>
          <p:cNvSpPr txBox="1">
            <a:spLocks noChangeArrowheads="1"/>
          </p:cNvSpPr>
          <p:nvPr/>
        </p:nvSpPr>
        <p:spPr bwMode="auto">
          <a:xfrm>
            <a:off x="3200400" y="4191000"/>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a:solidFill>
                  <a:srgbClr val="FF0000"/>
                </a:solidFill>
              </a:rPr>
              <a:t>“It didn’t rain last night.”</a:t>
            </a:r>
          </a:p>
        </p:txBody>
      </p:sp>
      <p:sp>
        <p:nvSpPr>
          <p:cNvPr id="49157" name="Text Box 5">
            <a:extLst>
              <a:ext uri="{FF2B5EF4-FFF2-40B4-BE49-F238E27FC236}">
                <a16:creationId xmlns:a16="http://schemas.microsoft.com/office/drawing/2014/main" id="{30CB5FBC-AE44-4AA4-B11B-752330887FCF}"/>
              </a:ext>
            </a:extLst>
          </p:cNvPr>
          <p:cNvSpPr txBox="1">
            <a:spLocks noChangeArrowheads="1"/>
          </p:cNvSpPr>
          <p:nvPr/>
        </p:nvSpPr>
        <p:spPr bwMode="auto">
          <a:xfrm>
            <a:off x="3200400" y="4648200"/>
            <a:ext cx="502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rgbClr val="FF0000"/>
                </a:solidFill>
              </a:rPr>
              <a:t>“The lawn was wet this morning, and</a:t>
            </a:r>
            <a:br>
              <a:rPr lang="en-US" altLang="en-US" sz="2400">
                <a:solidFill>
                  <a:srgbClr val="FF0000"/>
                </a:solidFill>
              </a:rPr>
            </a:br>
            <a:r>
              <a:rPr lang="en-US" altLang="en-US" sz="2400">
                <a:solidFill>
                  <a:srgbClr val="FF0000"/>
                </a:solidFill>
              </a:rPr>
              <a:t>it didn’t rain last night.”</a:t>
            </a:r>
          </a:p>
        </p:txBody>
      </p:sp>
      <p:sp>
        <p:nvSpPr>
          <p:cNvPr id="49158" name="Text Box 6">
            <a:extLst>
              <a:ext uri="{FF2B5EF4-FFF2-40B4-BE49-F238E27FC236}">
                <a16:creationId xmlns:a16="http://schemas.microsoft.com/office/drawing/2014/main" id="{A2FFB7B2-C332-40AA-9C40-025E41DDE6BC}"/>
              </a:ext>
            </a:extLst>
          </p:cNvPr>
          <p:cNvSpPr txBox="1">
            <a:spLocks noChangeArrowheads="1"/>
          </p:cNvSpPr>
          <p:nvPr/>
        </p:nvSpPr>
        <p:spPr bwMode="auto">
          <a:xfrm>
            <a:off x="3276600" y="5334000"/>
            <a:ext cx="4724400" cy="119697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rgbClr val="FF0000"/>
                </a:solidFill>
              </a:rPr>
              <a:t>“Either the lawn wasn’t wet this morning, or it rained last night, or the sprinklers came on last night.”</a:t>
            </a:r>
          </a:p>
        </p:txBody>
      </p:sp>
      <p:sp>
        <p:nvSpPr>
          <p:cNvPr id="28682" name="Text Box 8">
            <a:extLst>
              <a:ext uri="{FF2B5EF4-FFF2-40B4-BE49-F238E27FC236}">
                <a16:creationId xmlns:a16="http://schemas.microsoft.com/office/drawing/2014/main" id="{219C6221-DDD7-4819-B198-1C00A1FD528F}"/>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1+#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915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suction.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1+#ppt_w/2"/>
                                          </p:val>
                                        </p:tav>
                                        <p:tav tm="100000">
                                          <p:val>
                                            <p:strVal val="#ppt_x"/>
                                          </p:val>
                                        </p:tav>
                                      </p:tavLst>
                                    </p:anim>
                                    <p:anim calcmode="lin" valueType="num">
                                      <p:cBhvr additive="base">
                                        <p:cTn id="14" dur="500" fill="hold"/>
                                        <p:tgtEl>
                                          <p:spTgt spid="4915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9157"/>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p:cTn id="19" dur="500" fill="hold"/>
                                        <p:tgtEl>
                                          <p:spTgt spid="49158"/>
                                        </p:tgtEl>
                                        <p:attrNameLst>
                                          <p:attrName>ppt_w</p:attrName>
                                        </p:attrNameLst>
                                      </p:cBhvr>
                                      <p:tavLst>
                                        <p:tav tm="0">
                                          <p:val>
                                            <p:fltVal val="0"/>
                                          </p:val>
                                        </p:tav>
                                        <p:tav tm="100000">
                                          <p:val>
                                            <p:strVal val="#ppt_w"/>
                                          </p:val>
                                        </p:tav>
                                      </p:tavLst>
                                    </p:anim>
                                    <p:anim calcmode="lin" valueType="num">
                                      <p:cBhvr>
                                        <p:cTn id="20" dur="500" fill="hold"/>
                                        <p:tgtEl>
                                          <p:spTgt spid="4915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P spid="4915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1CA5FC99-9B04-49E8-A6C2-DE45F6C594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8E3AEAA-200D-4607-9254-D6C0A39A0C5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30723" name="Footer Placeholder 4">
            <a:extLst>
              <a:ext uri="{FF2B5EF4-FFF2-40B4-BE49-F238E27FC236}">
                <a16:creationId xmlns:a16="http://schemas.microsoft.com/office/drawing/2014/main" id="{78DF2184-8F77-4D8D-A007-55BDB8C9249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30724" name="Slide Number Placeholder 5">
            <a:extLst>
              <a:ext uri="{FF2B5EF4-FFF2-40B4-BE49-F238E27FC236}">
                <a16:creationId xmlns:a16="http://schemas.microsoft.com/office/drawing/2014/main" id="{D47DA4FE-C1C9-41D8-8A32-BB59E2386C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6BCF2B6-7EB6-46C7-B01A-573413E0F2FF}" type="slidenum">
              <a:rPr lang="en-US" altLang="en-US" sz="1400">
                <a:solidFill>
                  <a:schemeClr val="bg1"/>
                </a:solidFill>
              </a:rPr>
              <a:pPr>
                <a:spcBef>
                  <a:spcPct val="0"/>
                </a:spcBef>
                <a:buFontTx/>
                <a:buNone/>
              </a:pPr>
              <a:t>14</a:t>
            </a:fld>
            <a:endParaRPr lang="en-US" altLang="en-US" sz="1400">
              <a:solidFill>
                <a:schemeClr val="bg1"/>
              </a:solidFill>
            </a:endParaRPr>
          </a:p>
        </p:txBody>
      </p:sp>
      <p:sp>
        <p:nvSpPr>
          <p:cNvPr id="30725" name="Rectangle 2">
            <a:extLst>
              <a:ext uri="{FF2B5EF4-FFF2-40B4-BE49-F238E27FC236}">
                <a16:creationId xmlns:a16="http://schemas.microsoft.com/office/drawing/2014/main" id="{5A967B52-60E2-4085-ACB3-DECA3CF3EF36}"/>
              </a:ext>
            </a:extLst>
          </p:cNvPr>
          <p:cNvSpPr>
            <a:spLocks noGrp="1" noChangeArrowheads="1"/>
          </p:cNvSpPr>
          <p:nvPr>
            <p:ph type="title"/>
          </p:nvPr>
        </p:nvSpPr>
        <p:spPr/>
        <p:txBody>
          <a:bodyPr/>
          <a:lstStyle/>
          <a:p>
            <a:r>
              <a:rPr lang="en-US" altLang="en-US"/>
              <a:t>Phép tuyển loại trừ</a:t>
            </a:r>
          </a:p>
        </p:txBody>
      </p:sp>
      <p:sp>
        <p:nvSpPr>
          <p:cNvPr id="50179" name="Rectangle 3">
            <a:extLst>
              <a:ext uri="{FF2B5EF4-FFF2-40B4-BE49-F238E27FC236}">
                <a16:creationId xmlns:a16="http://schemas.microsoft.com/office/drawing/2014/main" id="{C447E420-A718-460F-B371-C832D000DE49}"/>
              </a:ext>
            </a:extLst>
          </p:cNvPr>
          <p:cNvSpPr>
            <a:spLocks noGrp="1" noChangeArrowheads="1"/>
          </p:cNvSpPr>
          <p:nvPr>
            <p:ph type="body" idx="1"/>
          </p:nvPr>
        </p:nvSpPr>
        <p:spPr/>
        <p:txBody>
          <a:bodyPr/>
          <a:lstStyle/>
          <a:p>
            <a:pPr>
              <a:buFontTx/>
              <a:buNone/>
              <a:defRPr/>
            </a:pPr>
            <a:r>
              <a:rPr lang="en-US"/>
              <a:t>Phép hai ngôi tuyển loại trừ “</a:t>
            </a:r>
            <a:r>
              <a:rPr lang="en-US">
                <a:sym typeface="Symbol" panose="05050102010706020507" pitchFamily="18" charset="2"/>
              </a:rPr>
              <a:t>” (</a:t>
            </a:r>
            <a:r>
              <a:rPr lang="en-US" i="1">
                <a:sym typeface="Symbol" panose="05050102010706020507" pitchFamily="18" charset="2"/>
              </a:rPr>
              <a:t>XOR</a:t>
            </a:r>
            <a:r>
              <a:rPr lang="en-US">
                <a:sym typeface="Symbol" panose="05050102010706020507" pitchFamily="18" charset="2"/>
              </a:rPr>
              <a:t>) kết hợp hai mệnh đề tạo thành lựa chọn loại trừ của chúng.</a:t>
            </a:r>
            <a:endParaRPr lang="en-US" i="1"/>
          </a:p>
          <a:p>
            <a:pPr>
              <a:buFontTx/>
              <a:buNone/>
              <a:defRPr/>
            </a:pPr>
            <a:r>
              <a:rPr lang="en-US" i="1">
                <a:solidFill>
                  <a:schemeClr val="accent2"/>
                </a:solidFill>
              </a:rPr>
              <a:t>p</a:t>
            </a:r>
            <a:r>
              <a:rPr lang="en-US">
                <a:solidFill>
                  <a:schemeClr val="accent2"/>
                </a:solidFill>
              </a:rPr>
              <a:t> = “T</a:t>
            </a:r>
            <a:r>
              <a:rPr lang="en-US"/>
              <a:t>ôi sẽ đạt điểm 10 môn này</a:t>
            </a:r>
            <a:r>
              <a:rPr lang="en-US">
                <a:solidFill>
                  <a:schemeClr val="accent2"/>
                </a:solidFill>
              </a:rPr>
              <a:t>,”</a:t>
            </a:r>
          </a:p>
          <a:p>
            <a:pPr>
              <a:buFontTx/>
              <a:buNone/>
              <a:defRPr/>
            </a:pPr>
            <a:r>
              <a:rPr lang="en-US" i="1">
                <a:solidFill>
                  <a:schemeClr val="accent2"/>
                </a:solidFill>
              </a:rPr>
              <a:t>q</a:t>
            </a:r>
            <a:r>
              <a:rPr lang="en-US">
                <a:solidFill>
                  <a:schemeClr val="accent2"/>
                </a:solidFill>
              </a:rPr>
              <a:t> =</a:t>
            </a:r>
            <a:r>
              <a:rPr lang="en-US" i="1">
                <a:solidFill>
                  <a:schemeClr val="accent2"/>
                </a:solidFill>
              </a:rPr>
              <a:t> </a:t>
            </a:r>
            <a:r>
              <a:rPr lang="en-US">
                <a:solidFill>
                  <a:schemeClr val="accent2"/>
                </a:solidFill>
              </a:rPr>
              <a:t>“T</a:t>
            </a:r>
            <a:r>
              <a:rPr lang="en-US"/>
              <a:t>ôi sẽ bỏ môn này</a:t>
            </a:r>
            <a:r>
              <a:rPr lang="en-US">
                <a:solidFill>
                  <a:schemeClr val="accent2"/>
                </a:solidFill>
              </a:rPr>
              <a:t>,”</a:t>
            </a:r>
            <a:endParaRPr lang="en-US" i="1">
              <a:solidFill>
                <a:schemeClr val="accent2"/>
              </a:solidFill>
            </a:endParaRPr>
          </a:p>
          <a:p>
            <a:pPr>
              <a:buFontTx/>
              <a:buNone/>
              <a:defRPr/>
            </a:pPr>
            <a:r>
              <a:rPr lang="en-US" i="1">
                <a:solidFill>
                  <a:schemeClr val="accent2"/>
                </a:solidFill>
              </a:rPr>
              <a:t>p</a:t>
            </a:r>
            <a:r>
              <a:rPr lang="en-US">
                <a:solidFill>
                  <a:schemeClr val="accent2"/>
                </a:solidFill>
              </a:rPr>
              <a:t>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 </a:t>
            </a:r>
            <a:r>
              <a:rPr lang="en-US">
                <a:solidFill>
                  <a:schemeClr val="accent2"/>
                </a:solidFill>
              </a:rPr>
              <a:t>= “T</a:t>
            </a:r>
            <a:r>
              <a:rPr lang="en-US"/>
              <a:t>ôi sẽ hoặc đạt điểm 10 môn này hoặc bỏ nó (nhưng không thể cả hai)</a:t>
            </a:r>
            <a:r>
              <a:rPr lang="en-US">
                <a:solidFill>
                  <a:schemeClr val="accent2"/>
                </a:solidFill>
              </a:rPr>
              <a:t>”</a:t>
            </a:r>
          </a:p>
        </p:txBody>
      </p:sp>
      <p:sp>
        <p:nvSpPr>
          <p:cNvPr id="30727" name="Text Box 5">
            <a:extLst>
              <a:ext uri="{FF2B5EF4-FFF2-40B4-BE49-F238E27FC236}">
                <a16:creationId xmlns:a16="http://schemas.microsoft.com/office/drawing/2014/main" id="{0BBC7B9B-94BE-41C0-8DCF-594CE6BEDE6C}"/>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D2E2D46F-4377-46DF-B25E-8A393A2AED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4B921E4-1855-49EC-BFFE-5DE3224E39A6}"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32771" name="Footer Placeholder 4">
            <a:extLst>
              <a:ext uri="{FF2B5EF4-FFF2-40B4-BE49-F238E27FC236}">
                <a16:creationId xmlns:a16="http://schemas.microsoft.com/office/drawing/2014/main" id="{380CCA44-9D8A-4048-9B0E-0C6AAEEDAD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32772" name="Slide Number Placeholder 5">
            <a:extLst>
              <a:ext uri="{FF2B5EF4-FFF2-40B4-BE49-F238E27FC236}">
                <a16:creationId xmlns:a16="http://schemas.microsoft.com/office/drawing/2014/main" id="{1BD41E3E-11E9-4C25-83B8-EEAFAD6232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612CC15-91A2-46DE-935E-20AE2919BBC7}" type="slidenum">
              <a:rPr lang="en-US" altLang="en-US" sz="1400">
                <a:solidFill>
                  <a:schemeClr val="bg1"/>
                </a:solidFill>
              </a:rPr>
              <a:pPr>
                <a:spcBef>
                  <a:spcPct val="0"/>
                </a:spcBef>
                <a:buFontTx/>
                <a:buNone/>
              </a:pPr>
              <a:t>15</a:t>
            </a:fld>
            <a:endParaRPr lang="en-US" altLang="en-US" sz="1400">
              <a:solidFill>
                <a:schemeClr val="bg1"/>
              </a:solidFill>
            </a:endParaRPr>
          </a:p>
        </p:txBody>
      </p:sp>
      <p:sp>
        <p:nvSpPr>
          <p:cNvPr id="51202" name="Rectangle 2">
            <a:extLst>
              <a:ext uri="{FF2B5EF4-FFF2-40B4-BE49-F238E27FC236}">
                <a16:creationId xmlns:a16="http://schemas.microsoft.com/office/drawing/2014/main" id="{7B10E273-D766-41B7-9B44-7E3F8F4F994A}"/>
              </a:ext>
            </a:extLst>
          </p:cNvPr>
          <p:cNvSpPr>
            <a:spLocks noGrp="1" noChangeArrowheads="1"/>
          </p:cNvSpPr>
          <p:nvPr>
            <p:ph type="body" idx="1"/>
          </p:nvPr>
        </p:nvSpPr>
        <p:spPr>
          <a:xfrm>
            <a:off x="685800" y="1981200"/>
            <a:ext cx="7772400" cy="4267200"/>
          </a:xfrm>
        </p:spPr>
        <p:txBody>
          <a:bodyPr/>
          <a:lstStyle/>
          <a:p>
            <a:pPr>
              <a:defRPr/>
            </a:pPr>
            <a:r>
              <a:rPr lang="en-US"/>
              <a:t>Nhận thấy </a:t>
            </a:r>
            <a:r>
              <a:rPr lang="en-US" i="1"/>
              <a:t>p</a:t>
            </a:r>
            <a:r>
              <a:rPr lang="en-US">
                <a:sym typeface="Symbol" panose="05050102010706020507" pitchFamily="18" charset="2"/>
              </a:rPr>
              <a:t></a:t>
            </a:r>
            <a:r>
              <a:rPr lang="en-US" i="1">
                <a:sym typeface="Symbol" panose="05050102010706020507" pitchFamily="18" charset="2"/>
              </a:rPr>
              <a:t>q có nghĩa  </a:t>
            </a:r>
            <a:br>
              <a:rPr lang="en-US">
                <a:sym typeface="Symbol" panose="05050102010706020507" pitchFamily="18" charset="2"/>
              </a:rPr>
            </a:br>
            <a:r>
              <a:rPr lang="en-US">
                <a:sym typeface="Symbol" panose="05050102010706020507" pitchFamily="18" charset="2"/>
              </a:rPr>
              <a:t>là </a:t>
            </a:r>
            <a:r>
              <a:rPr lang="en-US" i="1">
                <a:sym typeface="Symbol" panose="05050102010706020507" pitchFamily="18" charset="2"/>
              </a:rPr>
              <a:t>p</a:t>
            </a:r>
            <a:r>
              <a:rPr lang="en-US">
                <a:sym typeface="Symbol" panose="05050102010706020507" pitchFamily="18" charset="2"/>
              </a:rPr>
              <a:t> đúng, hoặc </a:t>
            </a:r>
            <a:r>
              <a:rPr lang="en-US" i="1">
                <a:sym typeface="Symbol" panose="05050102010706020507" pitchFamily="18" charset="2"/>
              </a:rPr>
              <a:t>q</a:t>
            </a:r>
            <a:r>
              <a:rPr lang="en-US">
                <a:sym typeface="Symbol" panose="05050102010706020507" pitchFamily="18" charset="2"/>
              </a:rPr>
              <a:t> đúng,</a:t>
            </a:r>
            <a:br>
              <a:rPr lang="en-US">
                <a:sym typeface="Symbol" panose="05050102010706020507" pitchFamily="18" charset="2"/>
              </a:rPr>
            </a:br>
            <a:r>
              <a:rPr lang="en-US">
                <a:sym typeface="Symbol" panose="05050102010706020507" pitchFamily="18" charset="2"/>
              </a:rPr>
              <a:t>nhưng không cả hai!</a:t>
            </a:r>
          </a:p>
          <a:p>
            <a:pPr>
              <a:defRPr/>
            </a:pPr>
            <a:r>
              <a:rPr lang="en-US">
                <a:solidFill>
                  <a:schemeClr val="accent2"/>
                </a:solidFill>
                <a:sym typeface="Symbol" panose="05050102010706020507" pitchFamily="18" charset="2"/>
              </a:rPr>
              <a:t>Ph</a:t>
            </a:r>
            <a:r>
              <a:rPr lang="en-US">
                <a:sym typeface="Symbol" panose="05050102010706020507" pitchFamily="18" charset="2"/>
              </a:rPr>
              <a:t>ép toán này được gọi </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l</a:t>
            </a:r>
            <a:r>
              <a:rPr lang="en-US">
                <a:sym typeface="Symbol" panose="05050102010706020507" pitchFamily="18" charset="2"/>
              </a:rPr>
              <a:t>à tuyển loại trừ, vì</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n</a:t>
            </a:r>
            <a:r>
              <a:rPr lang="en-US">
                <a:sym typeface="Symbol" panose="05050102010706020507" pitchFamily="18" charset="2"/>
              </a:rPr>
              <a:t>ó loại trừ khả năng cả </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hai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v</a:t>
            </a:r>
            <a:r>
              <a:rPr lang="en-US">
                <a:sym typeface="Symbol" panose="05050102010706020507" pitchFamily="18" charset="2"/>
              </a:rPr>
              <a:t>à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a:t>
            </a:r>
            <a:r>
              <a:rPr lang="en-US">
                <a:sym typeface="Symbol" panose="05050102010706020507" pitchFamily="18" charset="2"/>
              </a:rPr>
              <a:t>đều đúng</a:t>
            </a:r>
            <a:r>
              <a:rPr lang="en-US">
                <a:solidFill>
                  <a:schemeClr val="accent2"/>
                </a:solidFill>
                <a:sym typeface="Symbol" panose="05050102010706020507" pitchFamily="18" charset="2"/>
              </a:rPr>
              <a:t>.</a:t>
            </a:r>
          </a:p>
          <a:p>
            <a:pPr>
              <a:defRPr/>
            </a:pPr>
            <a:r>
              <a:rPr lang="en-US">
                <a:sym typeface="Symbol" panose="05050102010706020507" pitchFamily="18" charset="2"/>
              </a:rPr>
              <a:t>“</a:t>
            </a:r>
            <a:r>
              <a:rPr lang="en-US"/>
              <a:t>¬</a:t>
            </a:r>
            <a:r>
              <a:rPr lang="en-US">
                <a:sym typeface="Symbol" panose="05050102010706020507" pitchFamily="18" charset="2"/>
              </a:rPr>
              <a:t>” và  “” cùng nhau không là đầy đủ.</a:t>
            </a:r>
          </a:p>
        </p:txBody>
      </p:sp>
      <p:sp>
        <p:nvSpPr>
          <p:cNvPr id="32774" name="Rectangle 3">
            <a:extLst>
              <a:ext uri="{FF2B5EF4-FFF2-40B4-BE49-F238E27FC236}">
                <a16:creationId xmlns:a16="http://schemas.microsoft.com/office/drawing/2014/main" id="{CDFEE025-8150-43CB-981F-85C4246D9869}"/>
              </a:ext>
            </a:extLst>
          </p:cNvPr>
          <p:cNvSpPr>
            <a:spLocks noGrp="1" noChangeArrowheads="1"/>
          </p:cNvSpPr>
          <p:nvPr>
            <p:ph type="title"/>
          </p:nvPr>
        </p:nvSpPr>
        <p:spPr/>
        <p:txBody>
          <a:bodyPr/>
          <a:lstStyle/>
          <a:p>
            <a:r>
              <a:rPr lang="en-US" altLang="en-US"/>
              <a:t>Bảng chân lý của tuyển loại trừ</a:t>
            </a:r>
          </a:p>
        </p:txBody>
      </p:sp>
      <p:graphicFrame>
        <p:nvGraphicFramePr>
          <p:cNvPr id="32775" name="Object 4">
            <a:extLst>
              <a:ext uri="{FF2B5EF4-FFF2-40B4-BE49-F238E27FC236}">
                <a16:creationId xmlns:a16="http://schemas.microsoft.com/office/drawing/2014/main" id="{EE432D2D-FB25-4D85-9202-5DD8BE01997A}"/>
              </a:ext>
            </a:extLst>
          </p:cNvPr>
          <p:cNvGraphicFramePr>
            <a:graphicFrameLocks noChangeAspect="1"/>
          </p:cNvGraphicFramePr>
          <p:nvPr/>
        </p:nvGraphicFramePr>
        <p:xfrm>
          <a:off x="5637213" y="2214563"/>
          <a:ext cx="2317750" cy="2830512"/>
        </p:xfrm>
        <a:graphic>
          <a:graphicData uri="http://schemas.openxmlformats.org/presentationml/2006/ole">
            <mc:AlternateContent xmlns:mc="http://schemas.openxmlformats.org/markup-compatibility/2006">
              <mc:Choice xmlns:v="urn:schemas-microsoft-com:vml" Requires="v">
                <p:oleObj spid="_x0000_s32779" name="Document" r:id="rId4" imgW="2325624" imgH="2843784" progId="Word.Document.8">
                  <p:embed/>
                </p:oleObj>
              </mc:Choice>
              <mc:Fallback>
                <p:oleObj name="Document" r:id="rId4" imgW="2325624"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13" y="2214563"/>
                        <a:ext cx="2317750" cy="2830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AutoShape 6">
            <a:extLst>
              <a:ext uri="{FF2B5EF4-FFF2-40B4-BE49-F238E27FC236}">
                <a16:creationId xmlns:a16="http://schemas.microsoft.com/office/drawing/2014/main" id="{7665F12E-ED7E-4354-B655-074776C332B3}"/>
              </a:ext>
            </a:extLst>
          </p:cNvPr>
          <p:cNvSpPr>
            <a:spLocks/>
          </p:cNvSpPr>
          <p:nvPr/>
        </p:nvSpPr>
        <p:spPr bwMode="auto">
          <a:xfrm>
            <a:off x="7696200" y="4343400"/>
            <a:ext cx="228600" cy="609600"/>
          </a:xfrm>
          <a:prstGeom prst="righ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32777" name="Text Box 7">
            <a:extLst>
              <a:ext uri="{FF2B5EF4-FFF2-40B4-BE49-F238E27FC236}">
                <a16:creationId xmlns:a16="http://schemas.microsoft.com/office/drawing/2014/main" id="{0099A88A-93E3-41F2-9D15-81D9290126E8}"/>
              </a:ext>
            </a:extLst>
          </p:cNvPr>
          <p:cNvSpPr txBox="1">
            <a:spLocks noChangeArrowheads="1"/>
          </p:cNvSpPr>
          <p:nvPr/>
        </p:nvSpPr>
        <p:spPr bwMode="auto">
          <a:xfrm>
            <a:off x="7985125" y="4457700"/>
            <a:ext cx="1120775" cy="925513"/>
          </a:xfrm>
          <a:prstGeom prst="rect">
            <a:avLst/>
          </a:prstGeom>
          <a:solidFill>
            <a:srgbClr val="FFFFCC"/>
          </a:solidFill>
          <a:ln w="9525">
            <a:solidFill>
              <a:schemeClr val="accent2"/>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800"/>
              <a:t>Note</a:t>
            </a:r>
            <a:br>
              <a:rPr lang="en-US" altLang="en-US" sz="1800"/>
            </a:br>
            <a:r>
              <a:rPr lang="en-US" altLang="en-US" sz="1800"/>
              <a:t>difference</a:t>
            </a:r>
            <a:br>
              <a:rPr lang="en-US" altLang="en-US" sz="1800"/>
            </a:br>
            <a:r>
              <a:rPr lang="en-US" altLang="en-US" sz="1800"/>
              <a:t>from OR.</a:t>
            </a:r>
          </a:p>
        </p:txBody>
      </p:sp>
      <p:sp>
        <p:nvSpPr>
          <p:cNvPr id="32778" name="Text Box 8">
            <a:extLst>
              <a:ext uri="{FF2B5EF4-FFF2-40B4-BE49-F238E27FC236}">
                <a16:creationId xmlns:a16="http://schemas.microsoft.com/office/drawing/2014/main" id="{79171323-EB71-455F-BF73-3BCF911734FB}"/>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C9D69776-F15C-464A-B64F-6385DFABCA7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02A0DE5-9CD9-4EFB-B005-F83879EA437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34819" name="Footer Placeholder 4">
            <a:extLst>
              <a:ext uri="{FF2B5EF4-FFF2-40B4-BE49-F238E27FC236}">
                <a16:creationId xmlns:a16="http://schemas.microsoft.com/office/drawing/2014/main" id="{4A3A7FF5-31B0-4039-9909-297828C875A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34820" name="Slide Number Placeholder 5">
            <a:extLst>
              <a:ext uri="{FF2B5EF4-FFF2-40B4-BE49-F238E27FC236}">
                <a16:creationId xmlns:a16="http://schemas.microsoft.com/office/drawing/2014/main" id="{C2CD501F-9498-4431-B5AF-744043F06B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851D4CD-59FB-401C-95C7-2C3FB6C4EAAD}" type="slidenum">
              <a:rPr lang="en-US" altLang="en-US" sz="1400">
                <a:solidFill>
                  <a:schemeClr val="bg1"/>
                </a:solidFill>
              </a:rPr>
              <a:pPr>
                <a:spcBef>
                  <a:spcPct val="0"/>
                </a:spcBef>
                <a:buFontTx/>
                <a:buNone/>
              </a:pPr>
              <a:t>16</a:t>
            </a:fld>
            <a:endParaRPr lang="en-US" altLang="en-US" sz="1400">
              <a:solidFill>
                <a:schemeClr val="bg1"/>
              </a:solidFill>
            </a:endParaRPr>
          </a:p>
        </p:txBody>
      </p:sp>
      <p:sp>
        <p:nvSpPr>
          <p:cNvPr id="774146" name="Rectangle 2">
            <a:extLst>
              <a:ext uri="{FF2B5EF4-FFF2-40B4-BE49-F238E27FC236}">
                <a16:creationId xmlns:a16="http://schemas.microsoft.com/office/drawing/2014/main" id="{7B5ED9E5-C1D1-4E3A-B7FA-3F5692AF5534}"/>
              </a:ext>
            </a:extLst>
          </p:cNvPr>
          <p:cNvSpPr>
            <a:spLocks noGrp="1" noChangeArrowheads="1"/>
          </p:cNvSpPr>
          <p:nvPr>
            <p:ph type="body" idx="1"/>
          </p:nvPr>
        </p:nvSpPr>
        <p:spPr>
          <a:xfrm>
            <a:off x="685800" y="1981200"/>
            <a:ext cx="7772400" cy="4495800"/>
          </a:xfrm>
        </p:spPr>
        <p:txBody>
          <a:bodyPr/>
          <a:lstStyle/>
          <a:p>
            <a:pPr>
              <a:buFontTx/>
              <a:buNone/>
              <a:defRPr/>
            </a:pPr>
            <a:r>
              <a:rPr lang="en-US"/>
              <a:t>Note that </a:t>
            </a:r>
            <a:r>
              <a:rPr lang="en-US" u="sng"/>
              <a:t>English</a:t>
            </a:r>
            <a:r>
              <a:rPr lang="en-US"/>
              <a:t> “or” can be </a:t>
            </a:r>
            <a:r>
              <a:rPr lang="en-US" u="sng"/>
              <a:t>ambiguous</a:t>
            </a:r>
            <a:r>
              <a:rPr lang="en-US"/>
              <a:t> regarding the “both” case!</a:t>
            </a:r>
            <a:endParaRPr lang="en-US" i="1"/>
          </a:p>
          <a:p>
            <a:pPr>
              <a:buFontTx/>
              <a:buNone/>
              <a:defRPr/>
            </a:pPr>
            <a:r>
              <a:rPr lang="en-US">
                <a:solidFill>
                  <a:schemeClr val="accent2"/>
                </a:solidFill>
              </a:rPr>
              <a:t>“Pat is a singer or</a:t>
            </a:r>
            <a:br>
              <a:rPr lang="en-US">
                <a:solidFill>
                  <a:schemeClr val="accent2"/>
                </a:solidFill>
              </a:rPr>
            </a:br>
            <a:r>
              <a:rPr lang="en-US">
                <a:solidFill>
                  <a:schemeClr val="accent2"/>
                </a:solidFill>
              </a:rPr>
              <a:t>Pat is a writer.” -</a:t>
            </a:r>
          </a:p>
          <a:p>
            <a:pPr>
              <a:buFontTx/>
              <a:buNone/>
              <a:defRPr/>
            </a:pPr>
            <a:r>
              <a:rPr lang="en-US">
                <a:solidFill>
                  <a:schemeClr val="accent2"/>
                </a:solidFill>
              </a:rPr>
              <a:t>“Pat is a man or</a:t>
            </a:r>
            <a:br>
              <a:rPr lang="en-US">
                <a:solidFill>
                  <a:schemeClr val="accent2"/>
                </a:solidFill>
              </a:rPr>
            </a:br>
            <a:r>
              <a:rPr lang="en-US">
                <a:solidFill>
                  <a:schemeClr val="accent2"/>
                </a:solidFill>
              </a:rPr>
              <a:t>Pat is a woman.” -</a:t>
            </a:r>
            <a:endParaRPr lang="en-US">
              <a:solidFill>
                <a:schemeClr val="accent2"/>
              </a:solidFill>
              <a:sym typeface="Symbol" panose="05050102010706020507" pitchFamily="18" charset="2"/>
            </a:endParaRPr>
          </a:p>
          <a:p>
            <a:pPr>
              <a:buFontTx/>
              <a:buNone/>
              <a:defRPr/>
            </a:pPr>
            <a:r>
              <a:rPr lang="en-US">
                <a:sym typeface="Symbol" panose="05050102010706020507" pitchFamily="18" charset="2"/>
              </a:rPr>
              <a:t>Need context to disambiguate the meaning!</a:t>
            </a:r>
          </a:p>
          <a:p>
            <a:pPr>
              <a:buFontTx/>
              <a:buNone/>
              <a:defRPr/>
            </a:pPr>
            <a:r>
              <a:rPr lang="en-US">
                <a:solidFill>
                  <a:srgbClr val="FF0000"/>
                </a:solidFill>
                <a:sym typeface="Symbol" panose="05050102010706020507" pitchFamily="18" charset="2"/>
              </a:rPr>
              <a:t>For this class, assume “or” means </a:t>
            </a:r>
            <a:r>
              <a:rPr lang="en-US" u="sng">
                <a:solidFill>
                  <a:srgbClr val="FF0000"/>
                </a:solidFill>
                <a:sym typeface="Symbol" panose="05050102010706020507" pitchFamily="18" charset="2"/>
              </a:rPr>
              <a:t>inclusive</a:t>
            </a:r>
            <a:r>
              <a:rPr lang="en-US">
                <a:solidFill>
                  <a:srgbClr val="FF0000"/>
                </a:solidFill>
                <a:sym typeface="Symbol" panose="05050102010706020507" pitchFamily="18" charset="2"/>
              </a:rPr>
              <a:t>.</a:t>
            </a:r>
          </a:p>
        </p:txBody>
      </p:sp>
      <p:sp>
        <p:nvSpPr>
          <p:cNvPr id="34822" name="Rectangle 3">
            <a:extLst>
              <a:ext uri="{FF2B5EF4-FFF2-40B4-BE49-F238E27FC236}">
                <a16:creationId xmlns:a16="http://schemas.microsoft.com/office/drawing/2014/main" id="{BB94EE21-E87F-4D17-96DB-BA294A923454}"/>
              </a:ext>
            </a:extLst>
          </p:cNvPr>
          <p:cNvSpPr>
            <a:spLocks noGrp="1" noChangeArrowheads="1"/>
          </p:cNvSpPr>
          <p:nvPr>
            <p:ph type="title"/>
          </p:nvPr>
        </p:nvSpPr>
        <p:spPr/>
        <p:txBody>
          <a:bodyPr/>
          <a:lstStyle/>
          <a:p>
            <a:r>
              <a:rPr lang="en-US" altLang="en-US"/>
              <a:t>Ngôn ngữ tự nhiên không rõ ràng</a:t>
            </a:r>
          </a:p>
        </p:txBody>
      </p:sp>
      <p:graphicFrame>
        <p:nvGraphicFramePr>
          <p:cNvPr id="34823" name="Object 4">
            <a:extLst>
              <a:ext uri="{FF2B5EF4-FFF2-40B4-BE49-F238E27FC236}">
                <a16:creationId xmlns:a16="http://schemas.microsoft.com/office/drawing/2014/main" id="{F76C2B2F-0B41-4C66-987B-67BC2DDADC69}"/>
              </a:ext>
            </a:extLst>
          </p:cNvPr>
          <p:cNvGraphicFramePr>
            <a:graphicFrameLocks noChangeAspect="1"/>
          </p:cNvGraphicFramePr>
          <p:nvPr/>
        </p:nvGraphicFramePr>
        <p:xfrm>
          <a:off x="5405438" y="2663825"/>
          <a:ext cx="3141662" cy="2806700"/>
        </p:xfrm>
        <a:graphic>
          <a:graphicData uri="http://schemas.openxmlformats.org/presentationml/2006/ole">
            <mc:AlternateContent xmlns:mc="http://schemas.openxmlformats.org/markup-compatibility/2006">
              <mc:Choice xmlns:v="urn:schemas-microsoft-com:vml" Requires="v">
                <p:oleObj spid="_x0000_s34828" name="Document" r:id="rId6" imgW="3148584" imgH="2807208" progId="Word.Document.8">
                  <p:embed/>
                </p:oleObj>
              </mc:Choice>
              <mc:Fallback>
                <p:oleObj name="Document" r:id="rId6" imgW="3148584" imgH="2807208"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5438" y="2663825"/>
                        <a:ext cx="3141662" cy="280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Text Box 5">
            <a:extLst>
              <a:ext uri="{FF2B5EF4-FFF2-40B4-BE49-F238E27FC236}">
                <a16:creationId xmlns:a16="http://schemas.microsoft.com/office/drawing/2014/main" id="{8D000503-3CD0-4C3F-9908-709ACF43058A}"/>
              </a:ext>
            </a:extLst>
          </p:cNvPr>
          <p:cNvSpPr txBox="1">
            <a:spLocks noChangeArrowheads="1"/>
          </p:cNvSpPr>
          <p:nvPr/>
        </p:nvSpPr>
        <p:spPr bwMode="auto">
          <a:xfrm>
            <a:off x="2133600" y="6324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endParaRPr lang="en-US" altLang="en-US" sz="2400"/>
          </a:p>
        </p:txBody>
      </p:sp>
      <p:sp>
        <p:nvSpPr>
          <p:cNvPr id="774150" name="Text Box 6">
            <a:extLst>
              <a:ext uri="{FF2B5EF4-FFF2-40B4-BE49-F238E27FC236}">
                <a16:creationId xmlns:a16="http://schemas.microsoft.com/office/drawing/2014/main" id="{C1B4719D-29D7-447F-88F9-185A06AE8F63}"/>
              </a:ext>
            </a:extLst>
          </p:cNvPr>
          <p:cNvSpPr txBox="1">
            <a:spLocks noChangeArrowheads="1"/>
          </p:cNvSpPr>
          <p:nvPr/>
        </p:nvSpPr>
        <p:spPr bwMode="auto">
          <a:xfrm>
            <a:off x="3962400" y="35052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36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774151" name="Text Box 7">
            <a:extLst>
              <a:ext uri="{FF2B5EF4-FFF2-40B4-BE49-F238E27FC236}">
                <a16:creationId xmlns:a16="http://schemas.microsoft.com/office/drawing/2014/main" id="{81B09E1C-1641-47CA-839F-173C5CFCBB14}"/>
              </a:ext>
            </a:extLst>
          </p:cNvPr>
          <p:cNvSpPr txBox="1">
            <a:spLocks noChangeArrowheads="1"/>
          </p:cNvSpPr>
          <p:nvPr/>
        </p:nvSpPr>
        <p:spPr bwMode="auto">
          <a:xfrm>
            <a:off x="4191000" y="46482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34827" name="Text Box 9">
            <a:extLst>
              <a:ext uri="{FF2B5EF4-FFF2-40B4-BE49-F238E27FC236}">
                <a16:creationId xmlns:a16="http://schemas.microsoft.com/office/drawing/2014/main" id="{B305C472-97F7-480B-9B06-0B4180BC7396}"/>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4150"/>
                                        </p:tgtEl>
                                        <p:attrNameLst>
                                          <p:attrName>style.visibility</p:attrName>
                                        </p:attrNameLst>
                                      </p:cBhvr>
                                      <p:to>
                                        <p:strVal val="visible"/>
                                      </p:to>
                                    </p:set>
                                    <p:anim calcmode="lin" valueType="num">
                                      <p:cBhvr additive="base">
                                        <p:cTn id="7" dur="500" fill="hold"/>
                                        <p:tgtEl>
                                          <p:spTgt spid="774150"/>
                                        </p:tgtEl>
                                        <p:attrNameLst>
                                          <p:attrName>ppt_x</p:attrName>
                                        </p:attrNameLst>
                                      </p:cBhvr>
                                      <p:tavLst>
                                        <p:tav tm="0">
                                          <p:val>
                                            <p:strVal val="1+#ppt_w/2"/>
                                          </p:val>
                                        </p:tav>
                                        <p:tav tm="100000">
                                          <p:val>
                                            <p:strVal val="#ppt_x"/>
                                          </p:val>
                                        </p:tav>
                                      </p:tavLst>
                                    </p:anim>
                                    <p:anim calcmode="lin" valueType="num">
                                      <p:cBhvr additive="base">
                                        <p:cTn id="8" dur="500" fill="hold"/>
                                        <p:tgtEl>
                                          <p:spTgt spid="7741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4151"/>
                                        </p:tgtEl>
                                        <p:attrNameLst>
                                          <p:attrName>style.visibility</p:attrName>
                                        </p:attrNameLst>
                                      </p:cBhvr>
                                      <p:to>
                                        <p:strVal val="visible"/>
                                      </p:to>
                                    </p:set>
                                    <p:anim calcmode="lin" valueType="num">
                                      <p:cBhvr additive="base">
                                        <p:cTn id="13" dur="500" fill="hold"/>
                                        <p:tgtEl>
                                          <p:spTgt spid="774151"/>
                                        </p:tgtEl>
                                        <p:attrNameLst>
                                          <p:attrName>ppt_x</p:attrName>
                                        </p:attrNameLst>
                                      </p:cBhvr>
                                      <p:tavLst>
                                        <p:tav tm="0">
                                          <p:val>
                                            <p:strVal val="1+#ppt_w/2"/>
                                          </p:val>
                                        </p:tav>
                                        <p:tav tm="100000">
                                          <p:val>
                                            <p:strVal val="#ppt_x"/>
                                          </p:val>
                                        </p:tav>
                                      </p:tavLst>
                                    </p:anim>
                                    <p:anim calcmode="lin" valueType="num">
                                      <p:cBhvr additive="base">
                                        <p:cTn id="14" dur="500" fill="hold"/>
                                        <p:tgtEl>
                                          <p:spTgt spid="7741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5"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0" grpId="0" autoUpdateAnimBg="0"/>
      <p:bldP spid="77415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E1E53904-7F0B-4DFB-97E1-5659BCC2DBB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0AB7A33-F405-4114-BD50-858669E42CF8}"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36867" name="Footer Placeholder 4">
            <a:extLst>
              <a:ext uri="{FF2B5EF4-FFF2-40B4-BE49-F238E27FC236}">
                <a16:creationId xmlns:a16="http://schemas.microsoft.com/office/drawing/2014/main" id="{8399851B-945B-4628-92AD-D72E7FA89E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36868" name="Slide Number Placeholder 5">
            <a:extLst>
              <a:ext uri="{FF2B5EF4-FFF2-40B4-BE49-F238E27FC236}">
                <a16:creationId xmlns:a16="http://schemas.microsoft.com/office/drawing/2014/main" id="{D5A66DBE-9256-43CD-B3D2-2F0D28A297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F0850A8-1983-40AB-BDFC-3993EFEB552A}" type="slidenum">
              <a:rPr lang="en-US" altLang="en-US" sz="1400">
                <a:solidFill>
                  <a:schemeClr val="bg1"/>
                </a:solidFill>
              </a:rPr>
              <a:pPr>
                <a:spcBef>
                  <a:spcPct val="0"/>
                </a:spcBef>
                <a:buFontTx/>
                <a:buNone/>
              </a:pPr>
              <a:t>17</a:t>
            </a:fld>
            <a:endParaRPr lang="en-US" altLang="en-US" sz="1400">
              <a:solidFill>
                <a:schemeClr val="bg1"/>
              </a:solidFill>
            </a:endParaRPr>
          </a:p>
        </p:txBody>
      </p:sp>
      <p:sp>
        <p:nvSpPr>
          <p:cNvPr id="36869" name="Rectangle 2">
            <a:extLst>
              <a:ext uri="{FF2B5EF4-FFF2-40B4-BE49-F238E27FC236}">
                <a16:creationId xmlns:a16="http://schemas.microsoft.com/office/drawing/2014/main" id="{9325F78B-554F-4EE5-BA56-ED6A32B23893}"/>
              </a:ext>
            </a:extLst>
          </p:cNvPr>
          <p:cNvSpPr>
            <a:spLocks noGrp="1" noChangeArrowheads="1"/>
          </p:cNvSpPr>
          <p:nvPr>
            <p:ph type="title"/>
          </p:nvPr>
        </p:nvSpPr>
        <p:spPr/>
        <p:txBody>
          <a:bodyPr/>
          <a:lstStyle/>
          <a:p>
            <a:r>
              <a:rPr lang="en-US" altLang="en-US"/>
              <a:t>Phép Kéo theo (Implication)</a:t>
            </a:r>
          </a:p>
        </p:txBody>
      </p:sp>
      <p:sp>
        <p:nvSpPr>
          <p:cNvPr id="53251" name="Rectangle 3">
            <a:extLst>
              <a:ext uri="{FF2B5EF4-FFF2-40B4-BE49-F238E27FC236}">
                <a16:creationId xmlns:a16="http://schemas.microsoft.com/office/drawing/2014/main" id="{09CD2A58-6DAA-49CB-83BA-4C599D91DDAD}"/>
              </a:ext>
            </a:extLst>
          </p:cNvPr>
          <p:cNvSpPr>
            <a:spLocks noGrp="1" noChangeArrowheads="1"/>
          </p:cNvSpPr>
          <p:nvPr>
            <p:ph type="body" idx="1"/>
          </p:nvPr>
        </p:nvSpPr>
        <p:spPr>
          <a:xfrm>
            <a:off x="685800" y="1981200"/>
            <a:ext cx="7848600" cy="4495800"/>
          </a:xfrm>
        </p:spPr>
        <p:txBody>
          <a:bodyPr/>
          <a:lstStyle/>
          <a:p>
            <a:pPr>
              <a:lnSpc>
                <a:spcPct val="90000"/>
              </a:lnSpc>
              <a:buFontTx/>
              <a:buNone/>
              <a:defRPr/>
            </a:pPr>
            <a:r>
              <a:rPr lang="en-US"/>
              <a:t>Phép kéo theo </a:t>
            </a:r>
            <a:r>
              <a:rPr lang="en-US" i="1"/>
              <a:t>p </a:t>
            </a:r>
            <a:r>
              <a:rPr lang="en-US">
                <a:sym typeface="Symbol" panose="05050102010706020507" pitchFamily="18" charset="2"/>
              </a:rPr>
              <a:t> </a:t>
            </a:r>
            <a:r>
              <a:rPr lang="en-US" i="1">
                <a:sym typeface="Symbol" panose="05050102010706020507" pitchFamily="18" charset="2"/>
              </a:rPr>
              <a:t>q</a:t>
            </a:r>
            <a:r>
              <a:rPr lang="en-US">
                <a:sym typeface="Symbol" panose="05050102010706020507" pitchFamily="18" charset="2"/>
              </a:rPr>
              <a:t> khẳng định rằng  </a:t>
            </a:r>
            <a:r>
              <a:rPr lang="en-US" i="1">
                <a:sym typeface="Symbol" panose="05050102010706020507" pitchFamily="18" charset="2"/>
              </a:rPr>
              <a:t>p</a:t>
            </a:r>
            <a:r>
              <a:rPr lang="en-US">
                <a:sym typeface="Symbol" panose="05050102010706020507" pitchFamily="18" charset="2"/>
              </a:rPr>
              <a:t> kéo theo </a:t>
            </a:r>
            <a:r>
              <a:rPr lang="en-US" i="1">
                <a:sym typeface="Symbol" panose="05050102010706020507" pitchFamily="18" charset="2"/>
              </a:rPr>
              <a:t>q.</a:t>
            </a:r>
          </a:p>
          <a:p>
            <a:pPr>
              <a:lnSpc>
                <a:spcPct val="90000"/>
              </a:lnSpc>
              <a:buFontTx/>
              <a:buNone/>
              <a:defRPr/>
            </a:pPr>
            <a:r>
              <a:rPr lang="en-US">
                <a:solidFill>
                  <a:schemeClr val="accent2"/>
                </a:solidFill>
                <a:sym typeface="Symbol" panose="05050102010706020507" pitchFamily="18" charset="2"/>
              </a:rPr>
              <a:t>T</a:t>
            </a:r>
            <a:r>
              <a:rPr lang="en-US">
                <a:sym typeface="Symbol" panose="05050102010706020507" pitchFamily="18" charset="2"/>
              </a:rPr>
              <a:t>ức là</a:t>
            </a:r>
            <a:r>
              <a:rPr lang="en-US">
                <a:solidFill>
                  <a:schemeClr val="accent2"/>
                </a:solidFill>
                <a:sym typeface="Symbol" panose="05050102010706020507" pitchFamily="18" charset="2"/>
              </a:rPr>
              <a:t>, n</a:t>
            </a:r>
            <a:r>
              <a:rPr lang="en-US">
                <a:sym typeface="Symbol" panose="05050102010706020507" pitchFamily="18" charset="2"/>
              </a:rPr>
              <a:t>ếu  p đúng</a:t>
            </a:r>
            <a:r>
              <a:rPr lang="en-US">
                <a:solidFill>
                  <a:schemeClr val="accent2"/>
                </a:solidFill>
                <a:sym typeface="Symbol" panose="05050102010706020507" pitchFamily="18" charset="2"/>
              </a:rPr>
              <a:t>, th</a:t>
            </a:r>
            <a:r>
              <a:rPr lang="en-US">
                <a:sym typeface="Symbol" panose="05050102010706020507" pitchFamily="18" charset="2"/>
              </a:rPr>
              <a:t>ì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a:t>
            </a:r>
            <a:r>
              <a:rPr lang="en-US">
                <a:sym typeface="Symbol" panose="05050102010706020507" pitchFamily="18" charset="2"/>
              </a:rPr>
              <a:t>đúng</a:t>
            </a:r>
            <a:r>
              <a:rPr lang="en-US">
                <a:solidFill>
                  <a:schemeClr val="accent2"/>
                </a:solidFill>
                <a:sym typeface="Symbol" panose="05050102010706020507" pitchFamily="18" charset="2"/>
              </a:rPr>
              <a:t>; nh</a:t>
            </a:r>
            <a:r>
              <a:rPr lang="en-US">
                <a:sym typeface="Symbol" panose="05050102010706020507" pitchFamily="18" charset="2"/>
              </a:rPr>
              <a:t>ưng nếu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kh</a:t>
            </a:r>
            <a:r>
              <a:rPr lang="en-US">
                <a:sym typeface="Symbol" panose="05050102010706020507" pitchFamily="18" charset="2"/>
              </a:rPr>
              <a:t>ông đúng</a:t>
            </a:r>
            <a:r>
              <a:rPr lang="en-US">
                <a:solidFill>
                  <a:schemeClr val="accent2"/>
                </a:solidFill>
                <a:sym typeface="Symbol" panose="05050102010706020507" pitchFamily="18" charset="2"/>
              </a:rPr>
              <a:t>, th</a:t>
            </a:r>
            <a:r>
              <a:rPr lang="en-US">
                <a:sym typeface="Symbol" panose="05050102010706020507" pitchFamily="18" charset="2"/>
              </a:rPr>
              <a:t>ì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c</a:t>
            </a:r>
            <a:r>
              <a:rPr lang="en-US">
                <a:sym typeface="Symbol" panose="05050102010706020507" pitchFamily="18" charset="2"/>
              </a:rPr>
              <a:t>ó thể đúng hoặc sai</a:t>
            </a:r>
            <a:r>
              <a:rPr lang="en-US">
                <a:solidFill>
                  <a:schemeClr val="accent2"/>
                </a:solidFill>
                <a:sym typeface="Symbol" panose="05050102010706020507" pitchFamily="18" charset="2"/>
              </a:rPr>
              <a:t>.</a:t>
            </a:r>
          </a:p>
          <a:p>
            <a:pPr>
              <a:lnSpc>
                <a:spcPct val="90000"/>
              </a:lnSpc>
              <a:buFontTx/>
              <a:buNone/>
              <a:defRPr/>
            </a:pPr>
            <a:r>
              <a:rPr lang="en-US" i="1">
                <a:solidFill>
                  <a:srgbClr val="006600"/>
                </a:solidFill>
                <a:sym typeface="Symbol" panose="05050102010706020507" pitchFamily="18" charset="2"/>
              </a:rPr>
              <a:t>V</a:t>
            </a:r>
            <a:r>
              <a:rPr lang="en-US" i="1">
                <a:sym typeface="Symbol" panose="05050102010706020507" pitchFamily="18" charset="2"/>
              </a:rPr>
              <a:t>í dụ</a:t>
            </a:r>
            <a:r>
              <a:rPr lang="en-US">
                <a:solidFill>
                  <a:srgbClr val="006600"/>
                </a:solidFill>
                <a:sym typeface="Symbol" panose="05050102010706020507" pitchFamily="18" charset="2"/>
              </a:rPr>
              <a:t>, G/s  </a:t>
            </a:r>
            <a:r>
              <a:rPr lang="en-US" i="1">
                <a:solidFill>
                  <a:srgbClr val="006600"/>
                </a:solidFill>
                <a:sym typeface="Symbol" panose="05050102010706020507" pitchFamily="18" charset="2"/>
              </a:rPr>
              <a:t>p </a:t>
            </a:r>
            <a:r>
              <a:rPr lang="en-US">
                <a:solidFill>
                  <a:srgbClr val="006600"/>
                </a:solidFill>
                <a:sym typeface="Symbol" panose="05050102010706020507" pitchFamily="18" charset="2"/>
              </a:rPr>
              <a:t>= “B</a:t>
            </a:r>
            <a:r>
              <a:rPr lang="en-US">
                <a:sym typeface="Symbol" panose="05050102010706020507" pitchFamily="18" charset="2"/>
              </a:rPr>
              <a:t>ạn học cần cù</a:t>
            </a:r>
            <a:r>
              <a:rPr lang="en-US">
                <a:solidFill>
                  <a:srgbClr val="006600"/>
                </a:solidFill>
                <a:sym typeface="Symbol" panose="05050102010706020507" pitchFamily="18" charset="2"/>
              </a:rPr>
              <a:t>.”</a:t>
            </a:r>
            <a:br>
              <a:rPr lang="en-US">
                <a:solidFill>
                  <a:srgbClr val="006600"/>
                </a:solidFill>
                <a:sym typeface="Symbol" panose="05050102010706020507" pitchFamily="18" charset="2"/>
              </a:rPr>
            </a:br>
            <a:r>
              <a:rPr lang="en-US">
                <a:solidFill>
                  <a:srgbClr val="006600"/>
                </a:solidFill>
                <a:sym typeface="Symbol" panose="05050102010706020507" pitchFamily="18" charset="2"/>
              </a:rPr>
              <a:t>          </a:t>
            </a:r>
            <a:r>
              <a:rPr lang="en-US" i="1">
                <a:solidFill>
                  <a:srgbClr val="006600"/>
                </a:solidFill>
                <a:sym typeface="Symbol" panose="05050102010706020507" pitchFamily="18" charset="2"/>
              </a:rPr>
              <a:t>q </a:t>
            </a:r>
            <a:r>
              <a:rPr lang="en-US">
                <a:solidFill>
                  <a:srgbClr val="006600"/>
                </a:solidFill>
                <a:sym typeface="Symbol" panose="05050102010706020507" pitchFamily="18" charset="2"/>
              </a:rPr>
              <a:t>= “B</a:t>
            </a:r>
            <a:r>
              <a:rPr lang="en-US">
                <a:sym typeface="Symbol" panose="05050102010706020507" pitchFamily="18" charset="2"/>
              </a:rPr>
              <a:t>ạn sẽ nhận được điểm tốt</a:t>
            </a:r>
            <a:r>
              <a:rPr lang="en-US">
                <a:solidFill>
                  <a:srgbClr val="006600"/>
                </a:solidFill>
                <a:sym typeface="Symbol" panose="05050102010706020507" pitchFamily="18" charset="2"/>
              </a:rPr>
              <a:t>.”</a:t>
            </a:r>
          </a:p>
          <a:p>
            <a:pPr>
              <a:lnSpc>
                <a:spcPct val="90000"/>
              </a:lnSpc>
              <a:buFontTx/>
              <a:buNone/>
              <a:defRPr/>
            </a:pPr>
            <a:r>
              <a:rPr lang="en-US" i="1">
                <a:solidFill>
                  <a:srgbClr val="FF0000"/>
                </a:solidFill>
              </a:rPr>
              <a:t>p </a:t>
            </a:r>
            <a:r>
              <a:rPr lang="en-US">
                <a:solidFill>
                  <a:srgbClr val="FF0000"/>
                </a:solidFill>
                <a:sym typeface="Symbol" panose="05050102010706020507" pitchFamily="18" charset="2"/>
              </a:rPr>
              <a:t> </a:t>
            </a:r>
            <a:r>
              <a:rPr lang="en-US" i="1">
                <a:solidFill>
                  <a:srgbClr val="FF0000"/>
                </a:solidFill>
                <a:sym typeface="Symbol" panose="05050102010706020507" pitchFamily="18" charset="2"/>
              </a:rPr>
              <a:t>q = </a:t>
            </a:r>
            <a:r>
              <a:rPr lang="en-US">
                <a:solidFill>
                  <a:srgbClr val="FF0000"/>
                </a:solidFill>
                <a:sym typeface="Symbol" panose="05050102010706020507" pitchFamily="18" charset="2"/>
              </a:rPr>
              <a:t>“N</a:t>
            </a:r>
            <a:r>
              <a:rPr lang="en-US">
                <a:sym typeface="Symbol" panose="05050102010706020507" pitchFamily="18" charset="2"/>
              </a:rPr>
              <a:t>ếu bạn học cần cù</a:t>
            </a:r>
            <a:r>
              <a:rPr lang="en-US">
                <a:solidFill>
                  <a:srgbClr val="FF0000"/>
                </a:solidFill>
                <a:sym typeface="Symbol" panose="05050102010706020507" pitchFamily="18" charset="2"/>
              </a:rPr>
              <a:t>, th</a:t>
            </a:r>
            <a:r>
              <a:rPr lang="en-US">
                <a:sym typeface="Symbol" panose="05050102010706020507" pitchFamily="18" charset="2"/>
              </a:rPr>
              <a:t>ì bạn sẽ nhận được điểm tốt</a:t>
            </a:r>
            <a:r>
              <a:rPr lang="en-US">
                <a:solidFill>
                  <a:srgbClr val="FF0000"/>
                </a:solidFill>
                <a:sym typeface="Symbol" panose="05050102010706020507" pitchFamily="18" charset="2"/>
              </a:rPr>
              <a:t>.” </a:t>
            </a:r>
            <a:r>
              <a:rPr lang="en-US" sz="2800">
                <a:solidFill>
                  <a:srgbClr val="FF0000"/>
                </a:solidFill>
                <a:sym typeface="Symbol" panose="05050102010706020507" pitchFamily="18" charset="2"/>
              </a:rPr>
              <a:t>(ng</a:t>
            </a:r>
            <a:r>
              <a:rPr lang="en-US">
                <a:sym typeface="Symbol" panose="05050102010706020507" pitchFamily="18" charset="2"/>
              </a:rPr>
              <a:t>ược lại</a:t>
            </a:r>
            <a:r>
              <a:rPr lang="en-US" sz="2800">
                <a:solidFill>
                  <a:srgbClr val="FF0000"/>
                </a:solidFill>
                <a:sym typeface="Symbol" panose="05050102010706020507" pitchFamily="18" charset="2"/>
              </a:rPr>
              <a:t>, kh</a:t>
            </a:r>
            <a:r>
              <a:rPr lang="en-US">
                <a:sym typeface="Symbol" panose="05050102010706020507" pitchFamily="18" charset="2"/>
              </a:rPr>
              <a:t>ông biết điều gì sẽ xảy ra</a:t>
            </a:r>
            <a:r>
              <a:rPr lang="en-US" sz="2800">
                <a:solidFill>
                  <a:srgbClr val="FF0000"/>
                </a:solidFill>
                <a:sym typeface="Symbol" panose="05050102010706020507" pitchFamily="18" charset="2"/>
              </a:rPr>
              <a:t>)</a:t>
            </a:r>
          </a:p>
        </p:txBody>
      </p:sp>
      <p:sp>
        <p:nvSpPr>
          <p:cNvPr id="36871" name="Text Box 5">
            <a:extLst>
              <a:ext uri="{FF2B5EF4-FFF2-40B4-BE49-F238E27FC236}">
                <a16:creationId xmlns:a16="http://schemas.microsoft.com/office/drawing/2014/main" id="{992B34B5-A6C4-45E0-9C8A-0ACCEEFE15C9}"/>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
        <p:nvSpPr>
          <p:cNvPr id="36872" name="Text Box 6">
            <a:extLst>
              <a:ext uri="{FF2B5EF4-FFF2-40B4-BE49-F238E27FC236}">
                <a16:creationId xmlns:a16="http://schemas.microsoft.com/office/drawing/2014/main" id="{4F0B8A79-5F8A-4712-BDF7-579BFDC9CB07}"/>
              </a:ext>
            </a:extLst>
          </p:cNvPr>
          <p:cNvSpPr txBox="1">
            <a:spLocks noChangeArrowheads="1"/>
          </p:cNvSpPr>
          <p:nvPr/>
        </p:nvSpPr>
        <p:spPr bwMode="auto">
          <a:xfrm>
            <a:off x="2298700" y="1524000"/>
            <a:ext cx="1484313"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antecedent</a:t>
            </a:r>
          </a:p>
        </p:txBody>
      </p:sp>
      <p:sp>
        <p:nvSpPr>
          <p:cNvPr id="36873" name="AutoShape 7">
            <a:extLst>
              <a:ext uri="{FF2B5EF4-FFF2-40B4-BE49-F238E27FC236}">
                <a16:creationId xmlns:a16="http://schemas.microsoft.com/office/drawing/2014/main" id="{B9873B0F-2D56-4169-A443-E301405432FC}"/>
              </a:ext>
            </a:extLst>
          </p:cNvPr>
          <p:cNvSpPr>
            <a:spLocks/>
          </p:cNvSpPr>
          <p:nvPr/>
        </p:nvSpPr>
        <p:spPr bwMode="auto">
          <a:xfrm rot="5400000">
            <a:off x="3184525" y="1905000"/>
            <a:ext cx="228600" cy="304800"/>
          </a:xfrm>
          <a:prstGeom prst="lef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36874" name="Text Box 8">
            <a:extLst>
              <a:ext uri="{FF2B5EF4-FFF2-40B4-BE49-F238E27FC236}">
                <a16:creationId xmlns:a16="http://schemas.microsoft.com/office/drawing/2014/main" id="{0697787D-D340-47CC-98D4-6D1C2994A747}"/>
              </a:ext>
            </a:extLst>
          </p:cNvPr>
          <p:cNvSpPr txBox="1">
            <a:spLocks noChangeArrowheads="1"/>
          </p:cNvSpPr>
          <p:nvPr/>
        </p:nvSpPr>
        <p:spPr bwMode="auto">
          <a:xfrm>
            <a:off x="3984625" y="1524000"/>
            <a:ext cx="1554163"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consequent</a:t>
            </a:r>
          </a:p>
        </p:txBody>
      </p:sp>
      <p:sp>
        <p:nvSpPr>
          <p:cNvPr id="36875" name="AutoShape 9">
            <a:extLst>
              <a:ext uri="{FF2B5EF4-FFF2-40B4-BE49-F238E27FC236}">
                <a16:creationId xmlns:a16="http://schemas.microsoft.com/office/drawing/2014/main" id="{BBCA6E7E-F54D-4216-BD8C-5D2043F8EDEC}"/>
              </a:ext>
            </a:extLst>
          </p:cNvPr>
          <p:cNvSpPr>
            <a:spLocks/>
          </p:cNvSpPr>
          <p:nvPr/>
        </p:nvSpPr>
        <p:spPr bwMode="auto">
          <a:xfrm rot="5400000">
            <a:off x="4060825" y="2017713"/>
            <a:ext cx="228600" cy="304800"/>
          </a:xfrm>
          <a:prstGeom prst="lef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62638066-F800-472C-AE3A-40C3EB48C8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84270FB-EBC8-4871-A4D4-864203648C4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38915" name="Footer Placeholder 4">
            <a:extLst>
              <a:ext uri="{FF2B5EF4-FFF2-40B4-BE49-F238E27FC236}">
                <a16:creationId xmlns:a16="http://schemas.microsoft.com/office/drawing/2014/main" id="{7EB332DB-D838-471D-A7D6-1BC6E36625E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38916" name="Slide Number Placeholder 5">
            <a:extLst>
              <a:ext uri="{FF2B5EF4-FFF2-40B4-BE49-F238E27FC236}">
                <a16:creationId xmlns:a16="http://schemas.microsoft.com/office/drawing/2014/main" id="{00A5B015-199E-4A3C-9C4D-6706E2AC2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D8326D8-D035-4663-A8F1-7AB8837E04C3}" type="slidenum">
              <a:rPr lang="en-US" altLang="en-US" sz="1400">
                <a:solidFill>
                  <a:schemeClr val="bg1"/>
                </a:solidFill>
              </a:rPr>
              <a:pPr>
                <a:spcBef>
                  <a:spcPct val="0"/>
                </a:spcBef>
                <a:buFontTx/>
                <a:buNone/>
              </a:pPr>
              <a:t>18</a:t>
            </a:fld>
            <a:endParaRPr lang="en-US" altLang="en-US" sz="1400">
              <a:solidFill>
                <a:schemeClr val="bg1"/>
              </a:solidFill>
            </a:endParaRPr>
          </a:p>
        </p:txBody>
      </p:sp>
      <p:sp>
        <p:nvSpPr>
          <p:cNvPr id="38917" name="Rectangle 2">
            <a:extLst>
              <a:ext uri="{FF2B5EF4-FFF2-40B4-BE49-F238E27FC236}">
                <a16:creationId xmlns:a16="http://schemas.microsoft.com/office/drawing/2014/main" id="{F5B41F3C-D9EF-4799-AAE2-CE1F823CDEB8}"/>
              </a:ext>
            </a:extLst>
          </p:cNvPr>
          <p:cNvSpPr>
            <a:spLocks noGrp="1" noChangeArrowheads="1"/>
          </p:cNvSpPr>
          <p:nvPr>
            <p:ph type="title"/>
          </p:nvPr>
        </p:nvSpPr>
        <p:spPr/>
        <p:txBody>
          <a:bodyPr/>
          <a:lstStyle/>
          <a:p>
            <a:r>
              <a:rPr lang="en-US" altLang="en-US"/>
              <a:t>Bảng chân lý phép kéo theo</a:t>
            </a:r>
          </a:p>
        </p:txBody>
      </p:sp>
      <p:sp>
        <p:nvSpPr>
          <p:cNvPr id="773123" name="Rectangle 3">
            <a:extLst>
              <a:ext uri="{FF2B5EF4-FFF2-40B4-BE49-F238E27FC236}">
                <a16:creationId xmlns:a16="http://schemas.microsoft.com/office/drawing/2014/main" id="{3DB88C6C-D7C8-406E-91CF-D35623BE5C0D}"/>
              </a:ext>
            </a:extLst>
          </p:cNvPr>
          <p:cNvSpPr>
            <a:spLocks noGrp="1" noChangeArrowheads="1"/>
          </p:cNvSpPr>
          <p:nvPr>
            <p:ph type="body" idx="1"/>
          </p:nvPr>
        </p:nvSpPr>
        <p:spPr>
          <a:xfrm>
            <a:off x="685800" y="1981200"/>
            <a:ext cx="7848600" cy="4419600"/>
          </a:xfrm>
        </p:spPr>
        <p:txBody>
          <a:bodyPr/>
          <a:lstStyle/>
          <a:p>
            <a:pPr>
              <a:defRPr/>
            </a:pPr>
            <a:r>
              <a:rPr lang="en-US" i="1"/>
              <a:t>p </a:t>
            </a:r>
            <a:r>
              <a:rPr lang="en-US">
                <a:sym typeface="Symbol" panose="05050102010706020507" pitchFamily="18" charset="2"/>
              </a:rPr>
              <a:t></a:t>
            </a:r>
            <a:r>
              <a:rPr lang="en-US" i="1"/>
              <a:t> q là sai chỉ khi </a:t>
            </a:r>
            <a:br>
              <a:rPr lang="en-US"/>
            </a:br>
            <a:r>
              <a:rPr lang="en-US" i="1"/>
              <a:t>p</a:t>
            </a:r>
            <a:r>
              <a:rPr lang="en-US"/>
              <a:t> đúng nhưng </a:t>
            </a:r>
            <a:r>
              <a:rPr lang="en-US" i="1"/>
              <a:t>q</a:t>
            </a:r>
            <a:r>
              <a:rPr lang="en-US"/>
              <a:t> không đúng.</a:t>
            </a:r>
          </a:p>
          <a:p>
            <a:pPr>
              <a:defRPr/>
            </a:pPr>
            <a:r>
              <a:rPr lang="en-US" i="1">
                <a:solidFill>
                  <a:schemeClr val="accent2"/>
                </a:solidFill>
              </a:rPr>
              <a:t>p </a:t>
            </a:r>
            <a:r>
              <a:rPr lang="en-US">
                <a:solidFill>
                  <a:schemeClr val="accent2"/>
                </a:solidFill>
                <a:sym typeface="Symbol" panose="05050102010706020507" pitchFamily="18" charset="2"/>
              </a:rPr>
              <a:t></a:t>
            </a:r>
            <a:r>
              <a:rPr lang="en-US" i="1">
                <a:solidFill>
                  <a:schemeClr val="accent2"/>
                </a:solidFill>
              </a:rPr>
              <a:t> q   kh</a:t>
            </a:r>
            <a:r>
              <a:rPr lang="en-US" i="1"/>
              <a:t>ông nói rằng</a:t>
            </a:r>
            <a:br>
              <a:rPr lang="en-US">
                <a:solidFill>
                  <a:schemeClr val="accent2"/>
                </a:solidFill>
              </a:rPr>
            </a:br>
            <a:r>
              <a:rPr lang="en-US" i="1">
                <a:solidFill>
                  <a:schemeClr val="accent2"/>
                </a:solidFill>
              </a:rPr>
              <a:t>p</a:t>
            </a:r>
            <a:r>
              <a:rPr lang="en-US">
                <a:solidFill>
                  <a:schemeClr val="accent2"/>
                </a:solidFill>
              </a:rPr>
              <a:t> </a:t>
            </a:r>
            <a:r>
              <a:rPr lang="en-US" u="sng">
                <a:solidFill>
                  <a:schemeClr val="accent2"/>
                </a:solidFill>
              </a:rPr>
              <a:t>g</a:t>
            </a:r>
            <a:r>
              <a:rPr lang="en-US" u="sng"/>
              <a:t>ây ra</a:t>
            </a:r>
            <a:r>
              <a:rPr lang="en-US">
                <a:solidFill>
                  <a:schemeClr val="accent2"/>
                </a:solidFill>
              </a:rPr>
              <a:t> </a:t>
            </a:r>
            <a:r>
              <a:rPr lang="en-US" i="1">
                <a:solidFill>
                  <a:schemeClr val="accent2"/>
                </a:solidFill>
              </a:rPr>
              <a:t>q</a:t>
            </a:r>
            <a:r>
              <a:rPr lang="en-US">
                <a:solidFill>
                  <a:schemeClr val="accent2"/>
                </a:solidFill>
              </a:rPr>
              <a:t>!</a:t>
            </a:r>
          </a:p>
          <a:p>
            <a:pPr>
              <a:defRPr/>
            </a:pPr>
            <a:r>
              <a:rPr lang="en-US" i="1">
                <a:solidFill>
                  <a:srgbClr val="006600"/>
                </a:solidFill>
              </a:rPr>
              <a:t>p </a:t>
            </a:r>
            <a:r>
              <a:rPr lang="en-US">
                <a:solidFill>
                  <a:srgbClr val="006600"/>
                </a:solidFill>
                <a:sym typeface="Symbol" panose="05050102010706020507" pitchFamily="18" charset="2"/>
              </a:rPr>
              <a:t></a:t>
            </a:r>
            <a:r>
              <a:rPr lang="en-US" i="1">
                <a:solidFill>
                  <a:srgbClr val="006600"/>
                </a:solidFill>
              </a:rPr>
              <a:t> q   kh</a:t>
            </a:r>
            <a:r>
              <a:rPr lang="en-US" i="1"/>
              <a:t>ông đòi hỏi rằng</a:t>
            </a:r>
            <a:br>
              <a:rPr lang="en-US">
                <a:solidFill>
                  <a:srgbClr val="006600"/>
                </a:solidFill>
              </a:rPr>
            </a:br>
            <a:r>
              <a:rPr lang="en-US" i="1">
                <a:solidFill>
                  <a:srgbClr val="006600"/>
                </a:solidFill>
              </a:rPr>
              <a:t>p</a:t>
            </a:r>
            <a:r>
              <a:rPr lang="en-US">
                <a:solidFill>
                  <a:srgbClr val="006600"/>
                </a:solidFill>
              </a:rPr>
              <a:t> ho</a:t>
            </a:r>
            <a:r>
              <a:rPr lang="en-US"/>
              <a:t>ặc </a:t>
            </a:r>
            <a:r>
              <a:rPr lang="en-US" i="1">
                <a:solidFill>
                  <a:srgbClr val="006600"/>
                </a:solidFill>
              </a:rPr>
              <a:t>q</a:t>
            </a:r>
            <a:r>
              <a:rPr lang="en-US">
                <a:solidFill>
                  <a:srgbClr val="006600"/>
                </a:solidFill>
              </a:rPr>
              <a:t> c</a:t>
            </a:r>
            <a:r>
              <a:rPr lang="en-US"/>
              <a:t>ần phải là đúng</a:t>
            </a:r>
            <a:r>
              <a:rPr lang="en-US">
                <a:solidFill>
                  <a:srgbClr val="006600"/>
                </a:solidFill>
              </a:rPr>
              <a:t>!</a:t>
            </a:r>
          </a:p>
          <a:p>
            <a:pPr>
              <a:defRPr/>
            </a:pPr>
            <a:r>
              <a:rPr lang="en-US" i="1">
                <a:solidFill>
                  <a:srgbClr val="FF0000"/>
                </a:solidFill>
              </a:rPr>
              <a:t>VD.</a:t>
            </a:r>
            <a:r>
              <a:rPr lang="en-US">
                <a:solidFill>
                  <a:srgbClr val="FF0000"/>
                </a:solidFill>
              </a:rPr>
              <a:t> “(1=0) </a:t>
            </a:r>
            <a:r>
              <a:rPr lang="en-US">
                <a:solidFill>
                  <a:srgbClr val="FF0000"/>
                </a:solidFill>
                <a:sym typeface="Symbol" panose="05050102010706020507" pitchFamily="18" charset="2"/>
              </a:rPr>
              <a:t> pigs can fly” is TRUE!</a:t>
            </a:r>
          </a:p>
        </p:txBody>
      </p:sp>
      <p:graphicFrame>
        <p:nvGraphicFramePr>
          <p:cNvPr id="38919" name="Object 4">
            <a:extLst>
              <a:ext uri="{FF2B5EF4-FFF2-40B4-BE49-F238E27FC236}">
                <a16:creationId xmlns:a16="http://schemas.microsoft.com/office/drawing/2014/main" id="{D5E3F8E2-FFB3-4296-8B43-278ED857F663}"/>
              </a:ext>
            </a:extLst>
          </p:cNvPr>
          <p:cNvGraphicFramePr>
            <a:graphicFrameLocks noChangeAspect="1"/>
          </p:cNvGraphicFramePr>
          <p:nvPr/>
        </p:nvGraphicFramePr>
        <p:xfrm>
          <a:off x="5561013" y="2136775"/>
          <a:ext cx="2651125" cy="2832100"/>
        </p:xfrm>
        <a:graphic>
          <a:graphicData uri="http://schemas.openxmlformats.org/presentationml/2006/ole">
            <mc:AlternateContent xmlns:mc="http://schemas.openxmlformats.org/markup-compatibility/2006">
              <mc:Choice xmlns:v="urn:schemas-microsoft-com:vml" Requires="v">
                <p:oleObj spid="_x0000_s38923" name="Document" r:id="rId4" imgW="2666524" imgH="2842736" progId="Word.Document.8">
                  <p:embed/>
                </p:oleObj>
              </mc:Choice>
              <mc:Fallback>
                <p:oleObj name="Document" r:id="rId4" imgW="2666524" imgH="284273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013" y="2136775"/>
                        <a:ext cx="2651125" cy="2832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0" name="AutoShape 6">
            <a:extLst>
              <a:ext uri="{FF2B5EF4-FFF2-40B4-BE49-F238E27FC236}">
                <a16:creationId xmlns:a16="http://schemas.microsoft.com/office/drawing/2014/main" id="{879172ED-3956-4B65-9E6B-8C1D3AF31F67}"/>
              </a:ext>
            </a:extLst>
          </p:cNvPr>
          <p:cNvSpPr>
            <a:spLocks/>
          </p:cNvSpPr>
          <p:nvPr/>
        </p:nvSpPr>
        <p:spPr bwMode="auto">
          <a:xfrm>
            <a:off x="7772400" y="3810000"/>
            <a:ext cx="228600" cy="457200"/>
          </a:xfrm>
          <a:prstGeom prst="righ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38921" name="Text Box 7">
            <a:extLst>
              <a:ext uri="{FF2B5EF4-FFF2-40B4-BE49-F238E27FC236}">
                <a16:creationId xmlns:a16="http://schemas.microsoft.com/office/drawing/2014/main" id="{FD4F5F0A-AD4E-4AF5-8BF5-49937B353C18}"/>
              </a:ext>
            </a:extLst>
          </p:cNvPr>
          <p:cNvSpPr txBox="1">
            <a:spLocks noChangeArrowheads="1"/>
          </p:cNvSpPr>
          <p:nvPr/>
        </p:nvSpPr>
        <p:spPr bwMode="auto">
          <a:xfrm>
            <a:off x="8061325" y="3352800"/>
            <a:ext cx="827088" cy="1552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The </a:t>
            </a:r>
            <a:br>
              <a:rPr lang="en-US" altLang="en-US" sz="2400"/>
            </a:br>
            <a:r>
              <a:rPr lang="en-US" altLang="en-US" sz="2400" u="sng"/>
              <a:t>only</a:t>
            </a:r>
            <a:br>
              <a:rPr lang="en-US" altLang="en-US" sz="2400"/>
            </a:br>
            <a:r>
              <a:rPr lang="en-US" altLang="en-US" sz="2400"/>
              <a:t>False</a:t>
            </a:r>
            <a:br>
              <a:rPr lang="en-US" altLang="en-US" sz="2400"/>
            </a:br>
            <a:r>
              <a:rPr lang="en-US" altLang="en-US" sz="2400"/>
              <a:t>case!</a:t>
            </a:r>
          </a:p>
        </p:txBody>
      </p:sp>
      <p:sp>
        <p:nvSpPr>
          <p:cNvPr id="38922" name="Text Box 8">
            <a:extLst>
              <a:ext uri="{FF2B5EF4-FFF2-40B4-BE49-F238E27FC236}">
                <a16:creationId xmlns:a16="http://schemas.microsoft.com/office/drawing/2014/main" id="{62822282-6ED1-4EBC-8584-0824D794A507}"/>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F8913628-878B-4491-B825-3D04B8E8821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43CCA64-F1DD-4B9A-A200-65CF03673E09}"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40963" name="Footer Placeholder 4">
            <a:extLst>
              <a:ext uri="{FF2B5EF4-FFF2-40B4-BE49-F238E27FC236}">
                <a16:creationId xmlns:a16="http://schemas.microsoft.com/office/drawing/2014/main" id="{CD62E74D-896C-4DA1-9F6B-0565F5B400C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40964" name="Slide Number Placeholder 5">
            <a:extLst>
              <a:ext uri="{FF2B5EF4-FFF2-40B4-BE49-F238E27FC236}">
                <a16:creationId xmlns:a16="http://schemas.microsoft.com/office/drawing/2014/main" id="{9F16B66E-DDDF-439B-8EDF-BB47806780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019A0D5-3765-47CD-B40C-CF0254F23F70}" type="slidenum">
              <a:rPr lang="en-US" altLang="en-US" sz="1400">
                <a:solidFill>
                  <a:schemeClr val="bg1"/>
                </a:solidFill>
              </a:rPr>
              <a:pPr>
                <a:spcBef>
                  <a:spcPct val="0"/>
                </a:spcBef>
                <a:buFontTx/>
                <a:buNone/>
              </a:pPr>
              <a:t>19</a:t>
            </a:fld>
            <a:endParaRPr lang="en-US" altLang="en-US" sz="1400">
              <a:solidFill>
                <a:schemeClr val="bg1"/>
              </a:solidFill>
            </a:endParaRPr>
          </a:p>
        </p:txBody>
      </p:sp>
      <p:sp>
        <p:nvSpPr>
          <p:cNvPr id="40965" name="Rectangle 2">
            <a:extLst>
              <a:ext uri="{FF2B5EF4-FFF2-40B4-BE49-F238E27FC236}">
                <a16:creationId xmlns:a16="http://schemas.microsoft.com/office/drawing/2014/main" id="{2CC25808-CB70-479C-A8FB-EE251DB5F0E4}"/>
              </a:ext>
            </a:extLst>
          </p:cNvPr>
          <p:cNvSpPr>
            <a:spLocks noGrp="1" noChangeArrowheads="1"/>
          </p:cNvSpPr>
          <p:nvPr>
            <p:ph type="title"/>
          </p:nvPr>
        </p:nvSpPr>
        <p:spPr/>
        <p:txBody>
          <a:bodyPr/>
          <a:lstStyle/>
          <a:p>
            <a:r>
              <a:rPr lang="en-US" altLang="en-US"/>
              <a:t>Các ví dụ phép kéo theo</a:t>
            </a:r>
          </a:p>
        </p:txBody>
      </p:sp>
      <p:sp>
        <p:nvSpPr>
          <p:cNvPr id="83971" name="Rectangle 3">
            <a:extLst>
              <a:ext uri="{FF2B5EF4-FFF2-40B4-BE49-F238E27FC236}">
                <a16:creationId xmlns:a16="http://schemas.microsoft.com/office/drawing/2014/main" id="{44FC120F-F3FE-428E-AEBB-CA3DA01F355C}"/>
              </a:ext>
            </a:extLst>
          </p:cNvPr>
          <p:cNvSpPr>
            <a:spLocks noGrp="1" noChangeArrowheads="1"/>
          </p:cNvSpPr>
          <p:nvPr>
            <p:ph type="body" idx="1"/>
          </p:nvPr>
        </p:nvSpPr>
        <p:spPr>
          <a:xfrm>
            <a:off x="685800" y="1981200"/>
            <a:ext cx="7772400" cy="4267200"/>
          </a:xfrm>
        </p:spPr>
        <p:txBody>
          <a:bodyPr/>
          <a:lstStyle/>
          <a:p>
            <a:pPr>
              <a:defRPr/>
            </a:pPr>
            <a:r>
              <a:rPr lang="en-US"/>
              <a:t>“If this lecture ever ends, then the sun will rise tomorrow.” </a:t>
            </a:r>
            <a:r>
              <a:rPr lang="en-US" i="1">
                <a:solidFill>
                  <a:schemeClr val="accent2"/>
                </a:solidFill>
              </a:rPr>
              <a:t>True</a:t>
            </a:r>
            <a:r>
              <a:rPr lang="en-US">
                <a:solidFill>
                  <a:schemeClr val="accent2"/>
                </a:solidFill>
              </a:rPr>
              <a:t> or </a:t>
            </a:r>
            <a:r>
              <a:rPr lang="en-US" i="1">
                <a:solidFill>
                  <a:schemeClr val="accent2"/>
                </a:solidFill>
              </a:rPr>
              <a:t>False</a:t>
            </a:r>
            <a:r>
              <a:rPr lang="en-US">
                <a:solidFill>
                  <a:schemeClr val="accent2"/>
                </a:solidFill>
              </a:rPr>
              <a:t>?</a:t>
            </a:r>
          </a:p>
          <a:p>
            <a:pPr>
              <a:defRPr/>
            </a:pPr>
            <a:r>
              <a:rPr lang="en-US"/>
              <a:t>“If Tuesday is a day of the week, then I am a penguin” </a:t>
            </a:r>
            <a:r>
              <a:rPr lang="en-US" i="1">
                <a:solidFill>
                  <a:schemeClr val="accent2"/>
                </a:solidFill>
              </a:rPr>
              <a:t>True</a:t>
            </a:r>
            <a:r>
              <a:rPr lang="en-US">
                <a:solidFill>
                  <a:schemeClr val="accent2"/>
                </a:solidFill>
              </a:rPr>
              <a:t> or </a:t>
            </a:r>
            <a:r>
              <a:rPr lang="en-US" i="1">
                <a:solidFill>
                  <a:schemeClr val="accent2"/>
                </a:solidFill>
              </a:rPr>
              <a:t>False</a:t>
            </a:r>
            <a:r>
              <a:rPr lang="en-US">
                <a:solidFill>
                  <a:schemeClr val="accent2"/>
                </a:solidFill>
              </a:rPr>
              <a:t>? </a:t>
            </a:r>
            <a:r>
              <a:rPr lang="en-US"/>
              <a:t>(chim cánh cụt). </a:t>
            </a:r>
            <a:endParaRPr lang="en-US">
              <a:solidFill>
                <a:schemeClr val="accent2"/>
              </a:solidFill>
            </a:endParaRPr>
          </a:p>
          <a:p>
            <a:pPr>
              <a:defRPr/>
            </a:pPr>
            <a:r>
              <a:rPr lang="en-US"/>
              <a:t>“If 1+1=6, then Bush is president.” </a:t>
            </a:r>
            <a:br>
              <a:rPr lang="en-US"/>
            </a:br>
            <a:r>
              <a:rPr lang="en-US" i="1">
                <a:solidFill>
                  <a:schemeClr val="accent2"/>
                </a:solidFill>
              </a:rPr>
              <a:t>True</a:t>
            </a:r>
            <a:r>
              <a:rPr lang="en-US">
                <a:solidFill>
                  <a:schemeClr val="accent2"/>
                </a:solidFill>
              </a:rPr>
              <a:t> or </a:t>
            </a:r>
            <a:r>
              <a:rPr lang="en-US" i="1">
                <a:solidFill>
                  <a:schemeClr val="accent2"/>
                </a:solidFill>
              </a:rPr>
              <a:t>False</a:t>
            </a:r>
            <a:r>
              <a:rPr lang="en-US">
                <a:solidFill>
                  <a:schemeClr val="accent2"/>
                </a:solidFill>
              </a:rPr>
              <a:t>?</a:t>
            </a:r>
          </a:p>
          <a:p>
            <a:pPr>
              <a:defRPr/>
            </a:pPr>
            <a:r>
              <a:rPr lang="en-US"/>
              <a:t>“If the moon is made of green cheese, then I am richer than Bill Gates.” </a:t>
            </a:r>
            <a:r>
              <a:rPr lang="en-US" i="1">
                <a:solidFill>
                  <a:schemeClr val="accent2"/>
                </a:solidFill>
              </a:rPr>
              <a:t>True </a:t>
            </a:r>
            <a:r>
              <a:rPr lang="en-US">
                <a:solidFill>
                  <a:schemeClr val="accent2"/>
                </a:solidFill>
              </a:rPr>
              <a:t>or</a:t>
            </a:r>
            <a:r>
              <a:rPr lang="en-US" i="1">
                <a:solidFill>
                  <a:schemeClr val="accent2"/>
                </a:solidFill>
              </a:rPr>
              <a:t> False</a:t>
            </a:r>
            <a:r>
              <a:rPr lang="en-US">
                <a:solidFill>
                  <a:schemeClr val="accent2"/>
                </a:solidFill>
              </a:rPr>
              <a:t>?</a:t>
            </a:r>
          </a:p>
        </p:txBody>
      </p:sp>
      <p:sp>
        <p:nvSpPr>
          <p:cNvPr id="83972" name="Oval 4">
            <a:extLst>
              <a:ext uri="{FF2B5EF4-FFF2-40B4-BE49-F238E27FC236}">
                <a16:creationId xmlns:a16="http://schemas.microsoft.com/office/drawing/2014/main" id="{C89FC185-4DA3-4552-A7CD-D6EF949E2AA3}"/>
              </a:ext>
            </a:extLst>
          </p:cNvPr>
          <p:cNvSpPr>
            <a:spLocks noChangeArrowheads="1"/>
          </p:cNvSpPr>
          <p:nvPr/>
        </p:nvSpPr>
        <p:spPr bwMode="auto">
          <a:xfrm>
            <a:off x="5791200" y="5791200"/>
            <a:ext cx="9144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83973" name="Oval 5">
            <a:extLst>
              <a:ext uri="{FF2B5EF4-FFF2-40B4-BE49-F238E27FC236}">
                <a16:creationId xmlns:a16="http://schemas.microsoft.com/office/drawing/2014/main" id="{2BC2198F-662B-446B-B5A7-4BC0CD18D86E}"/>
              </a:ext>
            </a:extLst>
          </p:cNvPr>
          <p:cNvSpPr>
            <a:spLocks noChangeArrowheads="1"/>
          </p:cNvSpPr>
          <p:nvPr/>
        </p:nvSpPr>
        <p:spPr bwMode="auto">
          <a:xfrm>
            <a:off x="1066800" y="4724400"/>
            <a:ext cx="9144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83974" name="Oval 6">
            <a:extLst>
              <a:ext uri="{FF2B5EF4-FFF2-40B4-BE49-F238E27FC236}">
                <a16:creationId xmlns:a16="http://schemas.microsoft.com/office/drawing/2014/main" id="{219CB674-409F-4676-9B5E-6942F162DB4E}"/>
              </a:ext>
            </a:extLst>
          </p:cNvPr>
          <p:cNvSpPr>
            <a:spLocks noChangeArrowheads="1"/>
          </p:cNvSpPr>
          <p:nvPr/>
        </p:nvSpPr>
        <p:spPr bwMode="auto">
          <a:xfrm>
            <a:off x="3765550" y="2590800"/>
            <a:ext cx="9144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83975" name="Oval 7">
            <a:extLst>
              <a:ext uri="{FF2B5EF4-FFF2-40B4-BE49-F238E27FC236}">
                <a16:creationId xmlns:a16="http://schemas.microsoft.com/office/drawing/2014/main" id="{76480AFC-16E1-4020-A37A-6D3F6733DB76}"/>
              </a:ext>
            </a:extLst>
          </p:cNvPr>
          <p:cNvSpPr>
            <a:spLocks noChangeArrowheads="1"/>
          </p:cNvSpPr>
          <p:nvPr/>
        </p:nvSpPr>
        <p:spPr bwMode="auto">
          <a:xfrm>
            <a:off x="4343400" y="3657600"/>
            <a:ext cx="10668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40971" name="Text Box 9">
            <a:extLst>
              <a:ext uri="{FF2B5EF4-FFF2-40B4-BE49-F238E27FC236}">
                <a16:creationId xmlns:a16="http://schemas.microsoft.com/office/drawing/2014/main" id="{6E54CD90-B8EB-4574-9F82-35BFDB29F786}"/>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anim calcmode="lin" valueType="num">
                                      <p:cBhvr>
                                        <p:cTn id="7" dur="500" fill="hold"/>
                                        <p:tgtEl>
                                          <p:spTgt spid="83974"/>
                                        </p:tgtEl>
                                        <p:attrNameLst>
                                          <p:attrName>ppt_w</p:attrName>
                                        </p:attrNameLst>
                                      </p:cBhvr>
                                      <p:tavLst>
                                        <p:tav tm="0">
                                          <p:val>
                                            <p:strVal val="(6*min(max(#ppt_w*#ppt_h,.3),1)-7.4)/-.7*#ppt_w"/>
                                          </p:val>
                                        </p:tav>
                                        <p:tav tm="100000">
                                          <p:val>
                                            <p:strVal val="#ppt_w"/>
                                          </p:val>
                                        </p:tav>
                                      </p:tavLst>
                                    </p:anim>
                                    <p:anim calcmode="lin" valueType="num">
                                      <p:cBhvr>
                                        <p:cTn id="8" dur="500" fill="hold"/>
                                        <p:tgtEl>
                                          <p:spTgt spid="83974"/>
                                        </p:tgtEl>
                                        <p:attrNameLst>
                                          <p:attrName>ppt_h</p:attrName>
                                        </p:attrNameLst>
                                      </p:cBhvr>
                                      <p:tavLst>
                                        <p:tav tm="0">
                                          <p:val>
                                            <p:strVal val="(6*min(max(#ppt_w*#ppt_h,.3),1)-7.4)/-.7*#ppt_h"/>
                                          </p:val>
                                        </p:tav>
                                        <p:tav tm="100000">
                                          <p:val>
                                            <p:strVal val="#ppt_h"/>
                                          </p:val>
                                        </p:tav>
                                      </p:tavLst>
                                    </p:anim>
                                    <p:anim calcmode="lin" valueType="num">
                                      <p:cBhvr>
                                        <p:cTn id="9" dur="500" fill="hold"/>
                                        <p:tgtEl>
                                          <p:spTgt spid="83974"/>
                                        </p:tgtEl>
                                        <p:attrNameLst>
                                          <p:attrName>ppt_x</p:attrName>
                                        </p:attrNameLst>
                                      </p:cBhvr>
                                      <p:tavLst>
                                        <p:tav tm="0">
                                          <p:val>
                                            <p:fltVal val="0.5"/>
                                          </p:val>
                                        </p:tav>
                                        <p:tav tm="100000">
                                          <p:val>
                                            <p:strVal val="#ppt_x"/>
                                          </p:val>
                                        </p:tav>
                                      </p:tavLst>
                                    </p:anim>
                                    <p:anim calcmode="lin" valueType="num">
                                      <p:cBhvr>
                                        <p:cTn id="10" dur="500" fill="hold"/>
                                        <p:tgtEl>
                                          <p:spTgt spid="83974"/>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83975"/>
                                        </p:tgtEl>
                                        <p:attrNameLst>
                                          <p:attrName>style.visibility</p:attrName>
                                        </p:attrNameLst>
                                      </p:cBhvr>
                                      <p:to>
                                        <p:strVal val="visible"/>
                                      </p:to>
                                    </p:set>
                                    <p:anim calcmode="lin" valueType="num">
                                      <p:cBhvr>
                                        <p:cTn id="15" dur="500" fill="hold"/>
                                        <p:tgtEl>
                                          <p:spTgt spid="83975"/>
                                        </p:tgtEl>
                                        <p:attrNameLst>
                                          <p:attrName>ppt_w</p:attrName>
                                        </p:attrNameLst>
                                      </p:cBhvr>
                                      <p:tavLst>
                                        <p:tav tm="0">
                                          <p:val>
                                            <p:strVal val="(6*min(max(#ppt_w*#ppt_h,.3),1)-7.4)/-.7*#ppt_w"/>
                                          </p:val>
                                        </p:tav>
                                        <p:tav tm="100000">
                                          <p:val>
                                            <p:strVal val="#ppt_w"/>
                                          </p:val>
                                        </p:tav>
                                      </p:tavLst>
                                    </p:anim>
                                    <p:anim calcmode="lin" valueType="num">
                                      <p:cBhvr>
                                        <p:cTn id="16" dur="500" fill="hold"/>
                                        <p:tgtEl>
                                          <p:spTgt spid="83975"/>
                                        </p:tgtEl>
                                        <p:attrNameLst>
                                          <p:attrName>ppt_h</p:attrName>
                                        </p:attrNameLst>
                                      </p:cBhvr>
                                      <p:tavLst>
                                        <p:tav tm="0">
                                          <p:val>
                                            <p:strVal val="(6*min(max(#ppt_w*#ppt_h,.3),1)-7.4)/-.7*#ppt_h"/>
                                          </p:val>
                                        </p:tav>
                                        <p:tav tm="100000">
                                          <p:val>
                                            <p:strVal val="#ppt_h"/>
                                          </p:val>
                                        </p:tav>
                                      </p:tavLst>
                                    </p:anim>
                                    <p:anim calcmode="lin" valueType="num">
                                      <p:cBhvr>
                                        <p:cTn id="17" dur="500" fill="hold"/>
                                        <p:tgtEl>
                                          <p:spTgt spid="83975"/>
                                        </p:tgtEl>
                                        <p:attrNameLst>
                                          <p:attrName>ppt_x</p:attrName>
                                        </p:attrNameLst>
                                      </p:cBhvr>
                                      <p:tavLst>
                                        <p:tav tm="0">
                                          <p:val>
                                            <p:fltVal val="0.5"/>
                                          </p:val>
                                        </p:tav>
                                        <p:tav tm="100000">
                                          <p:val>
                                            <p:strVal val="#ppt_x"/>
                                          </p:val>
                                        </p:tav>
                                      </p:tavLst>
                                    </p:anim>
                                    <p:anim calcmode="lin" valueType="num">
                                      <p:cBhvr>
                                        <p:cTn id="18" dur="500" fill="hold"/>
                                        <p:tgtEl>
                                          <p:spTgt spid="83975"/>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83973"/>
                                        </p:tgtEl>
                                        <p:attrNameLst>
                                          <p:attrName>style.visibility</p:attrName>
                                        </p:attrNameLst>
                                      </p:cBhvr>
                                      <p:to>
                                        <p:strVal val="visible"/>
                                      </p:to>
                                    </p:set>
                                    <p:anim calcmode="lin" valueType="num">
                                      <p:cBhvr>
                                        <p:cTn id="23" dur="500" fill="hold"/>
                                        <p:tgtEl>
                                          <p:spTgt spid="83973"/>
                                        </p:tgtEl>
                                        <p:attrNameLst>
                                          <p:attrName>ppt_w</p:attrName>
                                        </p:attrNameLst>
                                      </p:cBhvr>
                                      <p:tavLst>
                                        <p:tav tm="0">
                                          <p:val>
                                            <p:strVal val="(6*min(max(#ppt_w*#ppt_h,.3),1)-7.4)/-.7*#ppt_w"/>
                                          </p:val>
                                        </p:tav>
                                        <p:tav tm="100000">
                                          <p:val>
                                            <p:strVal val="#ppt_w"/>
                                          </p:val>
                                        </p:tav>
                                      </p:tavLst>
                                    </p:anim>
                                    <p:anim calcmode="lin" valueType="num">
                                      <p:cBhvr>
                                        <p:cTn id="24" dur="500" fill="hold"/>
                                        <p:tgtEl>
                                          <p:spTgt spid="83973"/>
                                        </p:tgtEl>
                                        <p:attrNameLst>
                                          <p:attrName>ppt_h</p:attrName>
                                        </p:attrNameLst>
                                      </p:cBhvr>
                                      <p:tavLst>
                                        <p:tav tm="0">
                                          <p:val>
                                            <p:strVal val="(6*min(max(#ppt_w*#ppt_h,.3),1)-7.4)/-.7*#ppt_h"/>
                                          </p:val>
                                        </p:tav>
                                        <p:tav tm="100000">
                                          <p:val>
                                            <p:strVal val="#ppt_h"/>
                                          </p:val>
                                        </p:tav>
                                      </p:tavLst>
                                    </p:anim>
                                    <p:anim calcmode="lin" valueType="num">
                                      <p:cBhvr>
                                        <p:cTn id="25" dur="500" fill="hold"/>
                                        <p:tgtEl>
                                          <p:spTgt spid="83973"/>
                                        </p:tgtEl>
                                        <p:attrNameLst>
                                          <p:attrName>ppt_x</p:attrName>
                                        </p:attrNameLst>
                                      </p:cBhvr>
                                      <p:tavLst>
                                        <p:tav tm="0">
                                          <p:val>
                                            <p:fltVal val="0.5"/>
                                          </p:val>
                                        </p:tav>
                                        <p:tav tm="100000">
                                          <p:val>
                                            <p:strVal val="#ppt_x"/>
                                          </p:val>
                                        </p:tav>
                                      </p:tavLst>
                                    </p:anim>
                                    <p:anim calcmode="lin" valueType="num">
                                      <p:cBhvr>
                                        <p:cTn id="26" dur="500" fill="hold"/>
                                        <p:tgtEl>
                                          <p:spTgt spid="83973"/>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voltag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6" fill="hold" grpId="0" nodeType="clickEffect">
                                  <p:stCondLst>
                                    <p:cond delay="0"/>
                                  </p:stCondLst>
                                  <p:childTnLst>
                                    <p:set>
                                      <p:cBhvr>
                                        <p:cTn id="30" dur="1" fill="hold">
                                          <p:stCondLst>
                                            <p:cond delay="0"/>
                                          </p:stCondLst>
                                        </p:cTn>
                                        <p:tgtEl>
                                          <p:spTgt spid="83972"/>
                                        </p:tgtEl>
                                        <p:attrNameLst>
                                          <p:attrName>style.visibility</p:attrName>
                                        </p:attrNameLst>
                                      </p:cBhvr>
                                      <p:to>
                                        <p:strVal val="visible"/>
                                      </p:to>
                                    </p:set>
                                    <p:anim calcmode="lin" valueType="num">
                                      <p:cBhvr>
                                        <p:cTn id="31" dur="500" fill="hold"/>
                                        <p:tgtEl>
                                          <p:spTgt spid="83972"/>
                                        </p:tgtEl>
                                        <p:attrNameLst>
                                          <p:attrName>ppt_w</p:attrName>
                                        </p:attrNameLst>
                                      </p:cBhvr>
                                      <p:tavLst>
                                        <p:tav tm="0">
                                          <p:val>
                                            <p:strVal val="(6*min(max(#ppt_w*#ppt_h,.3),1)-7.4)/-.7*#ppt_w"/>
                                          </p:val>
                                        </p:tav>
                                        <p:tav tm="100000">
                                          <p:val>
                                            <p:strVal val="#ppt_w"/>
                                          </p:val>
                                        </p:tav>
                                      </p:tavLst>
                                    </p:anim>
                                    <p:anim calcmode="lin" valueType="num">
                                      <p:cBhvr>
                                        <p:cTn id="32" dur="500" fill="hold"/>
                                        <p:tgtEl>
                                          <p:spTgt spid="83972"/>
                                        </p:tgtEl>
                                        <p:attrNameLst>
                                          <p:attrName>ppt_h</p:attrName>
                                        </p:attrNameLst>
                                      </p:cBhvr>
                                      <p:tavLst>
                                        <p:tav tm="0">
                                          <p:val>
                                            <p:strVal val="(6*min(max(#ppt_w*#ppt_h,.3),1)-7.4)/-.7*#ppt_h"/>
                                          </p:val>
                                        </p:tav>
                                        <p:tav tm="100000">
                                          <p:val>
                                            <p:strVal val="#ppt_h"/>
                                          </p:val>
                                        </p:tav>
                                      </p:tavLst>
                                    </p:anim>
                                    <p:anim calcmode="lin" valueType="num">
                                      <p:cBhvr>
                                        <p:cTn id="33" dur="500" fill="hold"/>
                                        <p:tgtEl>
                                          <p:spTgt spid="83972"/>
                                        </p:tgtEl>
                                        <p:attrNameLst>
                                          <p:attrName>ppt_x</p:attrName>
                                        </p:attrNameLst>
                                      </p:cBhvr>
                                      <p:tavLst>
                                        <p:tav tm="0">
                                          <p:val>
                                            <p:fltVal val="0.5"/>
                                          </p:val>
                                        </p:tav>
                                        <p:tav tm="100000">
                                          <p:val>
                                            <p:strVal val="#ppt_x"/>
                                          </p:val>
                                        </p:tav>
                                      </p:tavLst>
                                    </p:anim>
                                    <p:anim calcmode="lin" valueType="num">
                                      <p:cBhvr>
                                        <p:cTn id="34" dur="500" fill="hold"/>
                                        <p:tgtEl>
                                          <p:spTgt spid="83972"/>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839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0E9D3F09-CB02-4A4B-BC9C-B7828D154EB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DBC7134-429D-4969-98FD-D4371709FAB2}"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6147" name="Footer Placeholder 4">
            <a:extLst>
              <a:ext uri="{FF2B5EF4-FFF2-40B4-BE49-F238E27FC236}">
                <a16:creationId xmlns:a16="http://schemas.microsoft.com/office/drawing/2014/main" id="{F394E398-EC6C-4DEF-A635-7312D66C46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6148" name="Slide Number Placeholder 5">
            <a:extLst>
              <a:ext uri="{FF2B5EF4-FFF2-40B4-BE49-F238E27FC236}">
                <a16:creationId xmlns:a16="http://schemas.microsoft.com/office/drawing/2014/main" id="{83A7BB8E-5289-46F6-A33E-E492D81D71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6D67678-BFC0-4674-B0AA-6BA7D7A4E883}" type="slidenum">
              <a:rPr lang="en-US" altLang="en-US" sz="1400">
                <a:solidFill>
                  <a:schemeClr val="bg1"/>
                </a:solidFill>
              </a:rPr>
              <a:pPr>
                <a:spcBef>
                  <a:spcPct val="0"/>
                </a:spcBef>
                <a:buFontTx/>
                <a:buNone/>
              </a:pPr>
              <a:t>2</a:t>
            </a:fld>
            <a:endParaRPr lang="en-US" altLang="en-US" sz="1400">
              <a:solidFill>
                <a:schemeClr val="bg1"/>
              </a:solidFill>
            </a:endParaRPr>
          </a:p>
        </p:txBody>
      </p:sp>
      <p:sp>
        <p:nvSpPr>
          <p:cNvPr id="6149" name="Rectangle 2">
            <a:extLst>
              <a:ext uri="{FF2B5EF4-FFF2-40B4-BE49-F238E27FC236}">
                <a16:creationId xmlns:a16="http://schemas.microsoft.com/office/drawing/2014/main" id="{1E76D23C-0F7F-4732-A40F-4CCFBF02B530}"/>
              </a:ext>
            </a:extLst>
          </p:cNvPr>
          <p:cNvSpPr>
            <a:spLocks noGrp="1" noChangeArrowheads="1"/>
          </p:cNvSpPr>
          <p:nvPr>
            <p:ph type="title"/>
          </p:nvPr>
        </p:nvSpPr>
        <p:spPr/>
        <p:txBody>
          <a:bodyPr/>
          <a:lstStyle/>
          <a:p>
            <a:r>
              <a:rPr lang="en-US" altLang="en-US"/>
              <a:t>Cơ sở Logic: Tổng quan</a:t>
            </a:r>
          </a:p>
        </p:txBody>
      </p:sp>
      <p:sp>
        <p:nvSpPr>
          <p:cNvPr id="13315" name="Rectangle 3">
            <a:extLst>
              <a:ext uri="{FF2B5EF4-FFF2-40B4-BE49-F238E27FC236}">
                <a16:creationId xmlns:a16="http://schemas.microsoft.com/office/drawing/2014/main" id="{AC9D8905-B202-45DC-AE39-D4782E1606E3}"/>
              </a:ext>
            </a:extLst>
          </p:cNvPr>
          <p:cNvSpPr>
            <a:spLocks noGrp="1" noChangeArrowheads="1"/>
          </p:cNvSpPr>
          <p:nvPr>
            <p:ph type="body" idx="1"/>
          </p:nvPr>
        </p:nvSpPr>
        <p:spPr>
          <a:xfrm>
            <a:off x="685800" y="1981200"/>
            <a:ext cx="7772400" cy="4495800"/>
          </a:xfrm>
        </p:spPr>
        <p:txBody>
          <a:bodyPr/>
          <a:lstStyle/>
          <a:p>
            <a:pPr>
              <a:defRPr/>
            </a:pPr>
            <a:r>
              <a:rPr lang="en-US"/>
              <a:t>Logic mệnh đề </a:t>
            </a:r>
          </a:p>
          <a:p>
            <a:pPr lvl="1">
              <a:defRPr/>
            </a:pPr>
            <a:r>
              <a:rPr lang="en-US" sz="2600"/>
              <a:t>Các định nghĩa cơ sở. </a:t>
            </a:r>
          </a:p>
          <a:p>
            <a:pPr lvl="1">
              <a:defRPr/>
            </a:pPr>
            <a:r>
              <a:rPr lang="en-US" sz="2600"/>
              <a:t>Luật tương đương.</a:t>
            </a:r>
          </a:p>
          <a:p>
            <a:pPr lvl="1">
              <a:defRPr/>
            </a:pPr>
            <a:r>
              <a:rPr lang="en-US" sz="2600"/>
              <a:t>Dạng chuẩn tắc tuyển và chuẩn tắc hội </a:t>
            </a:r>
          </a:p>
          <a:p>
            <a:pPr>
              <a:defRPr/>
            </a:pPr>
            <a:r>
              <a:rPr lang="en-US"/>
              <a:t> Logic vị từ (tân từ)</a:t>
            </a:r>
          </a:p>
          <a:p>
            <a:pPr lvl="1">
              <a:defRPr/>
            </a:pPr>
            <a:r>
              <a:rPr lang="en-US" sz="2600"/>
              <a:t>Vị từ.</a:t>
            </a:r>
          </a:p>
          <a:p>
            <a:pPr lvl="1">
              <a:defRPr/>
            </a:pPr>
            <a:r>
              <a:rPr lang="en-US" sz="2600"/>
              <a:t>Biểu diễn vị từ lượng tử.</a:t>
            </a:r>
          </a:p>
          <a:p>
            <a:pPr>
              <a:defRPr/>
            </a:pPr>
            <a:r>
              <a:rPr lang="en-US" sz="3000"/>
              <a:t>Luật suy diễn và phương pháp suy luận hình thức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A995AF3C-25C2-4EB9-9F1F-C8BDB2F72C5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25D4F44-786A-423D-813A-CB10DDB3797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43011" name="Footer Placeholder 4">
            <a:extLst>
              <a:ext uri="{FF2B5EF4-FFF2-40B4-BE49-F238E27FC236}">
                <a16:creationId xmlns:a16="http://schemas.microsoft.com/office/drawing/2014/main" id="{EAB1373E-DA78-4CF1-8696-A0EF5F8A06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43012" name="Slide Number Placeholder 5">
            <a:extLst>
              <a:ext uri="{FF2B5EF4-FFF2-40B4-BE49-F238E27FC236}">
                <a16:creationId xmlns:a16="http://schemas.microsoft.com/office/drawing/2014/main" id="{5C9CC0ED-34AA-4524-89E1-DF5BC7BB53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FECE895-5F50-4224-B5F7-70F02F697D61}" type="slidenum">
              <a:rPr lang="en-US" altLang="en-US" sz="1400">
                <a:solidFill>
                  <a:schemeClr val="bg1"/>
                </a:solidFill>
              </a:rPr>
              <a:pPr>
                <a:spcBef>
                  <a:spcPct val="0"/>
                </a:spcBef>
                <a:buFontTx/>
                <a:buNone/>
              </a:pPr>
              <a:t>20</a:t>
            </a:fld>
            <a:endParaRPr lang="en-US" altLang="en-US" sz="1400">
              <a:solidFill>
                <a:schemeClr val="bg1"/>
              </a:solidFill>
            </a:endParaRPr>
          </a:p>
        </p:txBody>
      </p:sp>
      <p:sp>
        <p:nvSpPr>
          <p:cNvPr id="43013" name="Rectangle 2">
            <a:extLst>
              <a:ext uri="{FF2B5EF4-FFF2-40B4-BE49-F238E27FC236}">
                <a16:creationId xmlns:a16="http://schemas.microsoft.com/office/drawing/2014/main" id="{67F89C1D-B788-4F84-AE37-1B25F38276AC}"/>
              </a:ext>
            </a:extLst>
          </p:cNvPr>
          <p:cNvSpPr>
            <a:spLocks noGrp="1" noChangeArrowheads="1"/>
          </p:cNvSpPr>
          <p:nvPr>
            <p:ph type="title"/>
          </p:nvPr>
        </p:nvSpPr>
        <p:spPr/>
        <p:txBody>
          <a:bodyPr/>
          <a:lstStyle/>
          <a:p>
            <a:r>
              <a:rPr lang="en-US" altLang="en-US"/>
              <a:t>Tại sao trông có vẻ sai?</a:t>
            </a:r>
          </a:p>
        </p:txBody>
      </p:sp>
      <p:sp>
        <p:nvSpPr>
          <p:cNvPr id="850947" name="Rectangle 3">
            <a:extLst>
              <a:ext uri="{FF2B5EF4-FFF2-40B4-BE49-F238E27FC236}">
                <a16:creationId xmlns:a16="http://schemas.microsoft.com/office/drawing/2014/main" id="{5AF636BE-B503-42B7-AD97-B9E30B15E62F}"/>
              </a:ext>
            </a:extLst>
          </p:cNvPr>
          <p:cNvSpPr>
            <a:spLocks noGrp="1" noChangeArrowheads="1"/>
          </p:cNvSpPr>
          <p:nvPr>
            <p:ph type="body" idx="1"/>
          </p:nvPr>
        </p:nvSpPr>
        <p:spPr/>
        <p:txBody>
          <a:bodyPr/>
          <a:lstStyle/>
          <a:p>
            <a:pPr>
              <a:defRPr/>
            </a:pPr>
            <a:r>
              <a:rPr lang="en-US" sz="2800"/>
              <a:t>Xét câu kiểu như sau,</a:t>
            </a:r>
          </a:p>
          <a:p>
            <a:pPr lvl="1">
              <a:defRPr/>
            </a:pPr>
            <a:r>
              <a:rPr lang="en-US" sz="2400"/>
              <a:t>“Nếu tôi mặc áo phông đỏ ngày mai, thì Osama bin Laden se bị bắt!”</a:t>
            </a:r>
          </a:p>
          <a:p>
            <a:pPr>
              <a:defRPr/>
            </a:pPr>
            <a:r>
              <a:rPr lang="en-US" sz="2800"/>
              <a:t>Trong logic, chúng ta coi câu trên còn là đúng khi tôi không mặc áo đỏ, hoặc Osama bị bắt.</a:t>
            </a:r>
          </a:p>
          <a:p>
            <a:pPr>
              <a:defRPr/>
            </a:pPr>
            <a:r>
              <a:rPr lang="en-US" sz="2800"/>
              <a:t>Nhưng, trong đối thoại thông thường, nếu tôi tuyên bố như vậy, bạn có thể nghĩ là tôi nói dối.</a:t>
            </a:r>
          </a:p>
          <a:p>
            <a:pPr lvl="1">
              <a:defRPr/>
            </a:pPr>
            <a:r>
              <a:rPr lang="en-US" sz="2400"/>
              <a:t>Tại sao có sự không nhất quán giữa logic &amp; ngôn ngữ?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AA8680F1-7BFA-4CD7-8D3E-D2B92E6425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C858360-E0AE-4337-B689-BCCD58C4EEE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45059" name="Footer Placeholder 4">
            <a:extLst>
              <a:ext uri="{FF2B5EF4-FFF2-40B4-BE49-F238E27FC236}">
                <a16:creationId xmlns:a16="http://schemas.microsoft.com/office/drawing/2014/main" id="{C4FEC920-4F74-4D7B-B98D-E484D34ECB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45060" name="Slide Number Placeholder 5">
            <a:extLst>
              <a:ext uri="{FF2B5EF4-FFF2-40B4-BE49-F238E27FC236}">
                <a16:creationId xmlns:a16="http://schemas.microsoft.com/office/drawing/2014/main" id="{4DC9B531-33FE-4350-A7EC-B1254B3BBA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E439D0A7-9E17-4EE3-A417-009378839E30}" type="slidenum">
              <a:rPr lang="en-US" altLang="en-US" sz="1400">
                <a:solidFill>
                  <a:schemeClr val="bg1"/>
                </a:solidFill>
              </a:rPr>
              <a:pPr>
                <a:spcBef>
                  <a:spcPct val="0"/>
                </a:spcBef>
                <a:buFontTx/>
                <a:buNone/>
              </a:pPr>
              <a:t>21</a:t>
            </a:fld>
            <a:endParaRPr lang="en-US" altLang="en-US" sz="1400">
              <a:solidFill>
                <a:schemeClr val="bg1"/>
              </a:solidFill>
            </a:endParaRPr>
          </a:p>
        </p:txBody>
      </p:sp>
      <p:sp>
        <p:nvSpPr>
          <p:cNvPr id="45061" name="Rectangle 2">
            <a:extLst>
              <a:ext uri="{FF2B5EF4-FFF2-40B4-BE49-F238E27FC236}">
                <a16:creationId xmlns:a16="http://schemas.microsoft.com/office/drawing/2014/main" id="{A46F795C-AD10-4BCF-8EFE-A582DAF921B4}"/>
              </a:ext>
            </a:extLst>
          </p:cNvPr>
          <p:cNvSpPr>
            <a:spLocks noGrp="1" noChangeArrowheads="1"/>
          </p:cNvSpPr>
          <p:nvPr>
            <p:ph type="title"/>
          </p:nvPr>
        </p:nvSpPr>
        <p:spPr/>
        <p:txBody>
          <a:bodyPr/>
          <a:lstStyle/>
          <a:p>
            <a:r>
              <a:rPr lang="en-US" altLang="en-US"/>
              <a:t>Giải quyết sự không nhất quán</a:t>
            </a:r>
          </a:p>
        </p:txBody>
      </p:sp>
      <p:sp>
        <p:nvSpPr>
          <p:cNvPr id="851971" name="Rectangle 3">
            <a:extLst>
              <a:ext uri="{FF2B5EF4-FFF2-40B4-BE49-F238E27FC236}">
                <a16:creationId xmlns:a16="http://schemas.microsoft.com/office/drawing/2014/main" id="{8B8A9573-37ED-4ACE-9883-68F326E4946F}"/>
              </a:ext>
            </a:extLst>
          </p:cNvPr>
          <p:cNvSpPr>
            <a:spLocks noGrp="1" noChangeArrowheads="1"/>
          </p:cNvSpPr>
          <p:nvPr>
            <p:ph type="body" idx="1"/>
          </p:nvPr>
        </p:nvSpPr>
        <p:spPr>
          <a:xfrm>
            <a:off x="304800" y="1828800"/>
            <a:ext cx="8458200" cy="4876800"/>
          </a:xfrm>
        </p:spPr>
        <p:txBody>
          <a:bodyPr/>
          <a:lstStyle/>
          <a:p>
            <a:pPr>
              <a:lnSpc>
                <a:spcPct val="80000"/>
              </a:lnSpc>
              <a:defRPr/>
            </a:pPr>
            <a:r>
              <a:rPr lang="en-US" sz="2800"/>
              <a:t>Nói chung câu “nếu  </a:t>
            </a:r>
            <a:r>
              <a:rPr lang="en-US" sz="2800" i="1"/>
              <a:t>p</a:t>
            </a:r>
            <a:r>
              <a:rPr lang="en-US" sz="2800"/>
              <a:t> thì </a:t>
            </a:r>
            <a:r>
              <a:rPr lang="en-US" sz="2800" i="1"/>
              <a:t>q</a:t>
            </a:r>
            <a:r>
              <a:rPr lang="en-US" sz="2800"/>
              <a:t>” thường được hiểu ẩn dụ như là,</a:t>
            </a:r>
          </a:p>
          <a:p>
            <a:pPr lvl="1">
              <a:lnSpc>
                <a:spcPct val="80000"/>
              </a:lnSpc>
              <a:defRPr/>
            </a:pPr>
            <a:r>
              <a:rPr lang="en-US" sz="2400"/>
              <a:t>“Trong mọi tình huống, nếu  </a:t>
            </a:r>
            <a:r>
              <a:rPr lang="en-US" sz="2400" i="1"/>
              <a:t>p</a:t>
            </a:r>
            <a:r>
              <a:rPr lang="en-US" sz="2400"/>
              <a:t> thì </a:t>
            </a:r>
            <a:r>
              <a:rPr lang="en-US" sz="2400" i="1"/>
              <a:t>q</a:t>
            </a:r>
            <a:r>
              <a:rPr lang="en-US" sz="2400"/>
              <a:t>.”</a:t>
            </a:r>
          </a:p>
          <a:p>
            <a:pPr lvl="2">
              <a:lnSpc>
                <a:spcPct val="80000"/>
              </a:lnSpc>
              <a:defRPr/>
            </a:pPr>
            <a:r>
              <a:rPr lang="en-US" sz="2000"/>
              <a:t>Như là, “Để  </a:t>
            </a:r>
            <a:r>
              <a:rPr lang="en-US" sz="2000" i="1"/>
              <a:t>p</a:t>
            </a:r>
            <a:r>
              <a:rPr lang="en-US" sz="2000"/>
              <a:t> đúng và </a:t>
            </a:r>
            <a:r>
              <a:rPr lang="en-US" sz="2000" i="1"/>
              <a:t>q</a:t>
            </a:r>
            <a:r>
              <a:rPr lang="en-US" sz="2000"/>
              <a:t> sai là điều không thể có.”</a:t>
            </a:r>
          </a:p>
          <a:p>
            <a:pPr lvl="2">
              <a:lnSpc>
                <a:spcPct val="80000"/>
              </a:lnSpc>
              <a:defRPr/>
            </a:pPr>
            <a:r>
              <a:rPr lang="en-US" sz="2000"/>
              <a:t>Hoặc, “Tôi đảm bảo rằng không có gì thay đổi, nếu  </a:t>
            </a:r>
            <a:r>
              <a:rPr lang="en-US" sz="2000" i="1"/>
              <a:t>p</a:t>
            </a:r>
            <a:r>
              <a:rPr lang="en-US" sz="2000"/>
              <a:t>, thì </a:t>
            </a:r>
            <a:r>
              <a:rPr lang="en-US" sz="2000" i="1"/>
              <a:t>q</a:t>
            </a:r>
            <a:r>
              <a:rPr lang="en-US" sz="2000"/>
              <a:t>.”</a:t>
            </a:r>
          </a:p>
          <a:p>
            <a:pPr>
              <a:lnSpc>
                <a:spcPct val="80000"/>
              </a:lnSpc>
              <a:defRPr/>
            </a:pPr>
            <a:r>
              <a:rPr lang="en-US" sz="2800"/>
              <a:t>Điều đó có thể biểu diễn trong logic tân từ như sau:</a:t>
            </a:r>
          </a:p>
          <a:p>
            <a:pPr lvl="1">
              <a:lnSpc>
                <a:spcPct val="80000"/>
              </a:lnSpc>
              <a:defRPr/>
            </a:pPr>
            <a:r>
              <a:rPr lang="en-US" sz="2400"/>
              <a:t>“Trong mọi tình huống </a:t>
            </a:r>
            <a:r>
              <a:rPr lang="en-US" sz="2400" i="1">
                <a:sym typeface="Symbol" panose="05050102010706020507" pitchFamily="18" charset="2"/>
              </a:rPr>
              <a:t>s</a:t>
            </a:r>
            <a:r>
              <a:rPr lang="en-US" sz="2400">
                <a:sym typeface="Symbol" panose="05050102010706020507" pitchFamily="18" charset="2"/>
              </a:rPr>
              <a:t>, nếu </a:t>
            </a:r>
            <a:r>
              <a:rPr lang="en-US" sz="2400" i="1">
                <a:sym typeface="Symbol" panose="05050102010706020507" pitchFamily="18" charset="2"/>
              </a:rPr>
              <a:t>p</a:t>
            </a:r>
            <a:r>
              <a:rPr lang="en-US" sz="2400">
                <a:sym typeface="Symbol" panose="05050102010706020507" pitchFamily="18" charset="2"/>
              </a:rPr>
              <a:t> là đúng trong tình huống </a:t>
            </a:r>
            <a:r>
              <a:rPr lang="en-US" sz="2400" i="1">
                <a:sym typeface="Symbol" panose="05050102010706020507" pitchFamily="18" charset="2"/>
              </a:rPr>
              <a:t>s</a:t>
            </a:r>
            <a:r>
              <a:rPr lang="en-US" sz="2400">
                <a:sym typeface="Symbol" panose="05050102010706020507" pitchFamily="18" charset="2"/>
              </a:rPr>
              <a:t>, thì </a:t>
            </a:r>
            <a:r>
              <a:rPr lang="en-US" sz="2400" i="1">
                <a:sym typeface="Symbol" panose="05050102010706020507" pitchFamily="18" charset="2"/>
              </a:rPr>
              <a:t>q</a:t>
            </a:r>
            <a:r>
              <a:rPr lang="en-US" sz="2400">
                <a:sym typeface="Symbol" panose="05050102010706020507" pitchFamily="18" charset="2"/>
              </a:rPr>
              <a:t> cũng đúng trong tình huống </a:t>
            </a:r>
            <a:r>
              <a:rPr lang="en-US" sz="2400" i="1">
                <a:sym typeface="Symbol" panose="05050102010706020507" pitchFamily="18" charset="2"/>
              </a:rPr>
              <a:t>s</a:t>
            </a:r>
            <a:r>
              <a:rPr lang="en-US" sz="2400">
                <a:sym typeface="Symbol" panose="05050102010706020507" pitchFamily="18" charset="2"/>
              </a:rPr>
              <a:t>”  </a:t>
            </a:r>
          </a:p>
          <a:p>
            <a:pPr lvl="1">
              <a:lnSpc>
                <a:spcPct val="80000"/>
              </a:lnSpc>
              <a:defRPr/>
            </a:pPr>
            <a:r>
              <a:rPr lang="en-US" sz="2400">
                <a:sym typeface="Symbol" panose="05050102010706020507" pitchFamily="18" charset="2"/>
              </a:rPr>
              <a:t>Một cách hình thức, ta có thể viết: </a:t>
            </a:r>
            <a:r>
              <a:rPr lang="en-US" sz="2400" i="1">
                <a:sym typeface="Symbol" panose="05050102010706020507" pitchFamily="18" charset="2"/>
              </a:rPr>
              <a:t>s</a:t>
            </a:r>
            <a:r>
              <a:rPr lang="en-US" sz="2400">
                <a:sym typeface="Symbol" panose="05050102010706020507" pitchFamily="18" charset="2"/>
              </a:rPr>
              <a:t>, </a:t>
            </a:r>
            <a:r>
              <a:rPr lang="en-US" sz="2400" i="1">
                <a:sym typeface="Symbol" panose="05050102010706020507" pitchFamily="18" charset="2"/>
              </a:rPr>
              <a:t>P</a:t>
            </a:r>
            <a:r>
              <a:rPr lang="en-US" sz="2400">
                <a:sym typeface="Symbol" panose="05050102010706020507" pitchFamily="18" charset="2"/>
              </a:rPr>
              <a:t>(</a:t>
            </a:r>
            <a:r>
              <a:rPr lang="en-US" sz="2400" i="1">
                <a:sym typeface="Symbol" panose="05050102010706020507" pitchFamily="18" charset="2"/>
              </a:rPr>
              <a:t>s</a:t>
            </a:r>
            <a:r>
              <a:rPr lang="en-US" sz="2400">
                <a:sym typeface="Symbol" panose="05050102010706020507" pitchFamily="18" charset="2"/>
              </a:rPr>
              <a:t>) </a:t>
            </a:r>
            <a:r>
              <a:rPr lang="en-US" sz="2400">
                <a:cs typeface="Times New Roman" panose="02020603050405020304" pitchFamily="18" charset="0"/>
                <a:sym typeface="Symbol" panose="05050102010706020507" pitchFamily="18" charset="2"/>
              </a:rPr>
              <a:t>→ </a:t>
            </a:r>
            <a:r>
              <a:rPr lang="en-US" sz="2400" i="1">
                <a:cs typeface="Times New Roman" panose="02020603050405020304" pitchFamily="18" charset="0"/>
                <a:sym typeface="Symbol" panose="05050102010706020507" pitchFamily="18" charset="2"/>
              </a:rPr>
              <a:t>Q</a:t>
            </a:r>
            <a:r>
              <a:rPr lang="en-US" sz="2400">
                <a:cs typeface="Times New Roman" panose="02020603050405020304" pitchFamily="18" charset="0"/>
                <a:sym typeface="Symbol" panose="05050102010706020507" pitchFamily="18" charset="2"/>
              </a:rPr>
              <a:t>(</a:t>
            </a:r>
            <a:r>
              <a:rPr lang="en-US" sz="2400" i="1">
                <a:cs typeface="Times New Roman" panose="02020603050405020304" pitchFamily="18" charset="0"/>
                <a:sym typeface="Symbol" panose="05050102010706020507" pitchFamily="18" charset="2"/>
              </a:rPr>
              <a:t>s</a:t>
            </a:r>
            <a:r>
              <a:rPr lang="en-US" sz="2400">
                <a:cs typeface="Times New Roman" panose="02020603050405020304" pitchFamily="18" charset="0"/>
                <a:sym typeface="Symbol" panose="05050102010706020507" pitchFamily="18" charset="2"/>
              </a:rPr>
              <a:t>)</a:t>
            </a:r>
          </a:p>
          <a:p>
            <a:pPr>
              <a:lnSpc>
                <a:spcPct val="80000"/>
              </a:lnSpc>
              <a:defRPr/>
            </a:pPr>
            <a:r>
              <a:rPr lang="en-US" sz="2800" i="1">
                <a:cs typeface="Times New Roman" panose="02020603050405020304" pitchFamily="18" charset="0"/>
                <a:sym typeface="Symbol" panose="05050102010706020507" pitchFamily="18" charset="2"/>
              </a:rPr>
              <a:t>Nh</a:t>
            </a:r>
            <a:r>
              <a:rPr lang="en-US" sz="2800" i="1">
                <a:sym typeface="Symbol" panose="05050102010706020507" pitchFamily="18" charset="2"/>
              </a:rPr>
              <a:t>ư vậy câu nói trong ví dụ của chúng ta là sai về mặt logic, vì tôi mặc áo đỏ và </a:t>
            </a:r>
            <a:r>
              <a:rPr lang="en-US" sz="2800">
                <a:cs typeface="Times New Roman" panose="02020603050405020304" pitchFamily="18" charset="0"/>
                <a:sym typeface="Symbol" panose="05050102010706020507" pitchFamily="18" charset="2"/>
              </a:rPr>
              <a:t>Osama v</a:t>
            </a:r>
            <a:r>
              <a:rPr lang="en-US" sz="2800">
                <a:sym typeface="Symbol" panose="05050102010706020507" pitchFamily="18" charset="2"/>
              </a:rPr>
              <a:t>ẫn không bị bắt là tình huống có thể có</a:t>
            </a:r>
            <a:r>
              <a:rPr lang="en-US" sz="2800">
                <a:cs typeface="Times New Roman" panose="02020603050405020304" pitchFamily="18" charset="0"/>
                <a:sym typeface="Symbol" panose="05050102010706020507" pitchFamily="18" charset="2"/>
              </a:rPr>
              <a:t>.</a:t>
            </a:r>
          </a:p>
          <a:p>
            <a:pPr lvl="1">
              <a:lnSpc>
                <a:spcPct val="80000"/>
              </a:lnSpc>
              <a:defRPr/>
            </a:pPr>
            <a:r>
              <a:rPr lang="en-US" sz="2400">
                <a:cs typeface="Times New Roman" panose="02020603050405020304" pitchFamily="18" charset="0"/>
                <a:sym typeface="Symbol" panose="05050102010706020507" pitchFamily="18" charset="2"/>
              </a:rPr>
              <a:t>Ng</a:t>
            </a:r>
            <a:r>
              <a:rPr lang="en-US" sz="2400">
                <a:sym typeface="Symbol" panose="05050102010706020507" pitchFamily="18" charset="2"/>
              </a:rPr>
              <a:t>ôn ngữ tự nhiên và </a:t>
            </a:r>
            <a:r>
              <a:rPr lang="en-US" sz="2400">
                <a:cs typeface="Times New Roman" panose="02020603050405020304" pitchFamily="18" charset="0"/>
                <a:sym typeface="Symbol" panose="05050102010706020507" pitchFamily="18" charset="2"/>
              </a:rPr>
              <a:t>logic khi </a:t>
            </a:r>
            <a:r>
              <a:rPr lang="en-US" sz="2400">
                <a:sym typeface="Symbol" panose="05050102010706020507" pitchFamily="18" charset="2"/>
              </a:rPr>
              <a:t>đó thống nhất với nhau</a:t>
            </a:r>
            <a:r>
              <a:rPr lang="en-US" sz="2400">
                <a:cs typeface="Times New Roman" panose="02020603050405020304" pitchFamily="18" charset="0"/>
                <a:sym typeface="Symbol" panose="05050102010706020507" pitchFamily="18" charset="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a:extLst>
              <a:ext uri="{FF2B5EF4-FFF2-40B4-BE49-F238E27FC236}">
                <a16:creationId xmlns:a16="http://schemas.microsoft.com/office/drawing/2014/main" id="{FF8820E0-B388-421B-8A79-4194107269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8201DF6-5742-4793-882C-A6EAE15C726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47107" name="Footer Placeholder 5">
            <a:extLst>
              <a:ext uri="{FF2B5EF4-FFF2-40B4-BE49-F238E27FC236}">
                <a16:creationId xmlns:a16="http://schemas.microsoft.com/office/drawing/2014/main" id="{FD80F3A2-4CA5-4E15-9F95-DB4C9E6BE1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47108" name="Slide Number Placeholder 6">
            <a:extLst>
              <a:ext uri="{FF2B5EF4-FFF2-40B4-BE49-F238E27FC236}">
                <a16:creationId xmlns:a16="http://schemas.microsoft.com/office/drawing/2014/main" id="{A1EE01EC-2D61-4D79-9BF4-58DC49AE01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E0B2A38-CF60-4067-BC5D-FF1656687F39}" type="slidenum">
              <a:rPr lang="en-US" altLang="en-US" sz="1400">
                <a:solidFill>
                  <a:schemeClr val="bg1"/>
                </a:solidFill>
              </a:rPr>
              <a:pPr>
                <a:spcBef>
                  <a:spcPct val="0"/>
                </a:spcBef>
                <a:buFontTx/>
                <a:buNone/>
              </a:pPr>
              <a:t>22</a:t>
            </a:fld>
            <a:endParaRPr lang="en-US" altLang="en-US" sz="1400">
              <a:solidFill>
                <a:schemeClr val="bg1"/>
              </a:solidFill>
            </a:endParaRPr>
          </a:p>
        </p:txBody>
      </p:sp>
      <p:sp>
        <p:nvSpPr>
          <p:cNvPr id="47109" name="Rectangle 2">
            <a:extLst>
              <a:ext uri="{FF2B5EF4-FFF2-40B4-BE49-F238E27FC236}">
                <a16:creationId xmlns:a16="http://schemas.microsoft.com/office/drawing/2014/main" id="{0448983D-BD76-4A13-937E-37FE21E609CF}"/>
              </a:ext>
            </a:extLst>
          </p:cNvPr>
          <p:cNvSpPr>
            <a:spLocks noGrp="1" noChangeArrowheads="1"/>
          </p:cNvSpPr>
          <p:nvPr>
            <p:ph type="title"/>
          </p:nvPr>
        </p:nvSpPr>
        <p:spPr/>
        <p:txBody>
          <a:bodyPr/>
          <a:lstStyle/>
          <a:p>
            <a:r>
              <a:rPr lang="en-US" altLang="en-US"/>
              <a:t>English Phrases Meaning </a:t>
            </a:r>
            <a:r>
              <a:rPr lang="en-US" altLang="en-US" i="1"/>
              <a:t>p </a:t>
            </a:r>
            <a:r>
              <a:rPr lang="en-US" altLang="en-US">
                <a:sym typeface="Symbol" panose="05050102010706020507" pitchFamily="18" charset="2"/>
              </a:rPr>
              <a:t> </a:t>
            </a:r>
            <a:r>
              <a:rPr lang="en-US" altLang="en-US" i="1">
                <a:sym typeface="Symbol" panose="05050102010706020507" pitchFamily="18" charset="2"/>
              </a:rPr>
              <a:t>q</a:t>
            </a:r>
            <a:endParaRPr lang="en-US" altLang="en-US">
              <a:sym typeface="Symbol" panose="05050102010706020507" pitchFamily="18" charset="2"/>
            </a:endParaRPr>
          </a:p>
        </p:txBody>
      </p:sp>
      <p:sp>
        <p:nvSpPr>
          <p:cNvPr id="84995" name="Rectangle 3">
            <a:extLst>
              <a:ext uri="{FF2B5EF4-FFF2-40B4-BE49-F238E27FC236}">
                <a16:creationId xmlns:a16="http://schemas.microsoft.com/office/drawing/2014/main" id="{D05353ED-229B-4E7F-9D9F-CFDC7185313D}"/>
              </a:ext>
            </a:extLst>
          </p:cNvPr>
          <p:cNvSpPr>
            <a:spLocks noGrp="1" noChangeArrowheads="1"/>
          </p:cNvSpPr>
          <p:nvPr>
            <p:ph type="body" sz="half" idx="1"/>
          </p:nvPr>
        </p:nvSpPr>
        <p:spPr/>
        <p:txBody>
          <a:bodyPr/>
          <a:lstStyle/>
          <a:p>
            <a:pPr>
              <a:defRPr/>
            </a:pPr>
            <a:r>
              <a:rPr lang="en-US"/>
              <a:t>“</a:t>
            </a:r>
            <a:r>
              <a:rPr lang="en-US" i="1"/>
              <a:t>p</a:t>
            </a:r>
            <a:r>
              <a:rPr lang="en-US"/>
              <a:t> implies </a:t>
            </a:r>
            <a:r>
              <a:rPr lang="en-US" i="1"/>
              <a:t>q</a:t>
            </a:r>
            <a:r>
              <a:rPr lang="en-US"/>
              <a:t>”</a:t>
            </a:r>
          </a:p>
          <a:p>
            <a:pPr>
              <a:defRPr/>
            </a:pPr>
            <a:r>
              <a:rPr lang="en-US"/>
              <a:t>“if </a:t>
            </a:r>
            <a:r>
              <a:rPr lang="en-US" i="1"/>
              <a:t>p</a:t>
            </a:r>
            <a:r>
              <a:rPr lang="en-US"/>
              <a:t>, then </a:t>
            </a:r>
            <a:r>
              <a:rPr lang="en-US" i="1"/>
              <a:t>q</a:t>
            </a:r>
            <a:r>
              <a:rPr lang="en-US"/>
              <a:t>”</a:t>
            </a:r>
          </a:p>
          <a:p>
            <a:pPr>
              <a:defRPr/>
            </a:pPr>
            <a:r>
              <a:rPr lang="en-US"/>
              <a:t>“if </a:t>
            </a:r>
            <a:r>
              <a:rPr lang="en-US" i="1"/>
              <a:t>p</a:t>
            </a:r>
            <a:r>
              <a:rPr lang="en-US"/>
              <a:t>, </a:t>
            </a:r>
            <a:r>
              <a:rPr lang="en-US" i="1"/>
              <a:t>q</a:t>
            </a:r>
            <a:r>
              <a:rPr lang="en-US"/>
              <a:t>”</a:t>
            </a:r>
          </a:p>
          <a:p>
            <a:pPr>
              <a:defRPr/>
            </a:pPr>
            <a:r>
              <a:rPr lang="en-US"/>
              <a:t>“when </a:t>
            </a:r>
            <a:r>
              <a:rPr lang="en-US" i="1"/>
              <a:t>p</a:t>
            </a:r>
            <a:r>
              <a:rPr lang="en-US"/>
              <a:t>, </a:t>
            </a:r>
            <a:r>
              <a:rPr lang="en-US" i="1"/>
              <a:t>q</a:t>
            </a:r>
            <a:r>
              <a:rPr lang="en-US"/>
              <a:t>”</a:t>
            </a:r>
          </a:p>
          <a:p>
            <a:pPr>
              <a:defRPr/>
            </a:pPr>
            <a:r>
              <a:rPr lang="en-US"/>
              <a:t>“whenever </a:t>
            </a:r>
            <a:r>
              <a:rPr lang="en-US" i="1"/>
              <a:t>p</a:t>
            </a:r>
            <a:r>
              <a:rPr lang="en-US"/>
              <a:t>, </a:t>
            </a:r>
            <a:r>
              <a:rPr lang="en-US" i="1"/>
              <a:t>q</a:t>
            </a:r>
            <a:r>
              <a:rPr lang="en-US"/>
              <a:t>”</a:t>
            </a:r>
          </a:p>
          <a:p>
            <a:pPr>
              <a:defRPr/>
            </a:pPr>
            <a:r>
              <a:rPr lang="en-US"/>
              <a:t>“</a:t>
            </a:r>
            <a:r>
              <a:rPr lang="en-US" i="1"/>
              <a:t>q </a:t>
            </a:r>
            <a:r>
              <a:rPr lang="en-US"/>
              <a:t>if </a:t>
            </a:r>
            <a:r>
              <a:rPr lang="en-US" i="1"/>
              <a:t>p</a:t>
            </a:r>
            <a:r>
              <a:rPr lang="en-US"/>
              <a:t>”</a:t>
            </a:r>
          </a:p>
          <a:p>
            <a:pPr>
              <a:defRPr/>
            </a:pPr>
            <a:r>
              <a:rPr lang="en-US"/>
              <a:t>“</a:t>
            </a:r>
            <a:r>
              <a:rPr lang="en-US" i="1"/>
              <a:t>q</a:t>
            </a:r>
            <a:r>
              <a:rPr lang="en-US"/>
              <a:t> when </a:t>
            </a:r>
            <a:r>
              <a:rPr lang="en-US" i="1"/>
              <a:t>p</a:t>
            </a:r>
            <a:r>
              <a:rPr lang="en-US"/>
              <a:t>”</a:t>
            </a:r>
          </a:p>
          <a:p>
            <a:pPr>
              <a:defRPr/>
            </a:pPr>
            <a:r>
              <a:rPr lang="en-US"/>
              <a:t>“</a:t>
            </a:r>
            <a:r>
              <a:rPr lang="en-US" i="1"/>
              <a:t>q</a:t>
            </a:r>
            <a:r>
              <a:rPr lang="en-US"/>
              <a:t> whenever </a:t>
            </a:r>
            <a:r>
              <a:rPr lang="en-US" i="1"/>
              <a:t>p</a:t>
            </a:r>
            <a:r>
              <a:rPr lang="en-US"/>
              <a:t>”</a:t>
            </a:r>
          </a:p>
        </p:txBody>
      </p:sp>
      <p:sp>
        <p:nvSpPr>
          <p:cNvPr id="84996" name="Rectangle 4">
            <a:extLst>
              <a:ext uri="{FF2B5EF4-FFF2-40B4-BE49-F238E27FC236}">
                <a16:creationId xmlns:a16="http://schemas.microsoft.com/office/drawing/2014/main" id="{56B28304-AAFE-4426-A127-5D8C65CFB307}"/>
              </a:ext>
            </a:extLst>
          </p:cNvPr>
          <p:cNvSpPr>
            <a:spLocks noGrp="1" noChangeArrowheads="1"/>
          </p:cNvSpPr>
          <p:nvPr>
            <p:ph type="body" sz="half" idx="2"/>
          </p:nvPr>
        </p:nvSpPr>
        <p:spPr/>
        <p:txBody>
          <a:bodyPr/>
          <a:lstStyle/>
          <a:p>
            <a:pPr>
              <a:defRPr/>
            </a:pPr>
            <a:r>
              <a:rPr lang="en-US"/>
              <a:t>“</a:t>
            </a:r>
            <a:r>
              <a:rPr lang="en-US" i="1"/>
              <a:t>p </a:t>
            </a:r>
            <a:r>
              <a:rPr lang="en-US"/>
              <a:t>only if </a:t>
            </a:r>
            <a:r>
              <a:rPr lang="en-US" i="1"/>
              <a:t>q</a:t>
            </a:r>
            <a:r>
              <a:rPr lang="en-US"/>
              <a:t>”</a:t>
            </a:r>
          </a:p>
          <a:p>
            <a:pPr>
              <a:defRPr/>
            </a:pPr>
            <a:r>
              <a:rPr lang="en-US"/>
              <a:t>“</a:t>
            </a:r>
            <a:r>
              <a:rPr lang="en-US" i="1"/>
              <a:t>p </a:t>
            </a:r>
            <a:r>
              <a:rPr lang="en-US"/>
              <a:t>is sufficient for </a:t>
            </a:r>
            <a:r>
              <a:rPr lang="en-US" i="1"/>
              <a:t>q</a:t>
            </a:r>
            <a:r>
              <a:rPr lang="en-US"/>
              <a:t>”</a:t>
            </a:r>
          </a:p>
          <a:p>
            <a:pPr>
              <a:defRPr/>
            </a:pPr>
            <a:r>
              <a:rPr lang="en-US"/>
              <a:t>“</a:t>
            </a:r>
            <a:r>
              <a:rPr lang="en-US" i="1"/>
              <a:t>q</a:t>
            </a:r>
            <a:r>
              <a:rPr lang="en-US"/>
              <a:t> is necessary for </a:t>
            </a:r>
            <a:r>
              <a:rPr lang="en-US" i="1"/>
              <a:t>p</a:t>
            </a:r>
            <a:r>
              <a:rPr lang="en-US"/>
              <a:t>”</a:t>
            </a:r>
          </a:p>
          <a:p>
            <a:pPr>
              <a:defRPr/>
            </a:pPr>
            <a:r>
              <a:rPr lang="en-US"/>
              <a:t>“</a:t>
            </a:r>
            <a:r>
              <a:rPr lang="en-US" i="1"/>
              <a:t>q</a:t>
            </a:r>
            <a:r>
              <a:rPr lang="en-US"/>
              <a:t> follows from </a:t>
            </a:r>
            <a:r>
              <a:rPr lang="en-US" i="1"/>
              <a:t>p</a:t>
            </a:r>
            <a:r>
              <a:rPr lang="en-US"/>
              <a:t>”</a:t>
            </a:r>
          </a:p>
          <a:p>
            <a:pPr>
              <a:defRPr/>
            </a:pPr>
            <a:r>
              <a:rPr lang="en-US"/>
              <a:t>“</a:t>
            </a:r>
            <a:r>
              <a:rPr lang="en-US" i="1"/>
              <a:t>q </a:t>
            </a:r>
            <a:r>
              <a:rPr lang="en-US"/>
              <a:t>is implied by </a:t>
            </a:r>
            <a:r>
              <a:rPr lang="en-US" i="1"/>
              <a:t>p</a:t>
            </a:r>
            <a:r>
              <a:rPr lang="en-US"/>
              <a:t>”</a:t>
            </a:r>
          </a:p>
          <a:p>
            <a:pPr>
              <a:buFontTx/>
              <a:buNone/>
              <a:defRPr/>
            </a:pPr>
            <a:r>
              <a:rPr lang="en-US" sz="2400">
                <a:solidFill>
                  <a:schemeClr val="accent2"/>
                </a:solidFill>
              </a:rPr>
              <a:t>We will see some equivalent logic expressions later.</a:t>
            </a:r>
          </a:p>
        </p:txBody>
      </p:sp>
      <p:sp>
        <p:nvSpPr>
          <p:cNvPr id="47112" name="Text Box 6">
            <a:extLst>
              <a:ext uri="{FF2B5EF4-FFF2-40B4-BE49-F238E27FC236}">
                <a16:creationId xmlns:a16="http://schemas.microsoft.com/office/drawing/2014/main" id="{1B91D522-6209-4506-AEE2-A48F9152B0DF}"/>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FD69A9C2-5587-4A78-83ED-4007B323D1A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5364266-A0E0-4FE7-9508-71D80A24641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49155" name="Footer Placeholder 4">
            <a:extLst>
              <a:ext uri="{FF2B5EF4-FFF2-40B4-BE49-F238E27FC236}">
                <a16:creationId xmlns:a16="http://schemas.microsoft.com/office/drawing/2014/main" id="{415F6AA6-6E7A-4A4B-9534-97F58CB1A7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49156" name="Slide Number Placeholder 5">
            <a:extLst>
              <a:ext uri="{FF2B5EF4-FFF2-40B4-BE49-F238E27FC236}">
                <a16:creationId xmlns:a16="http://schemas.microsoft.com/office/drawing/2014/main" id="{E01989B7-8995-4E7C-AC65-49F7F92FC3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BC0B53A-BF15-40D4-915D-EC0264FCA1C6}" type="slidenum">
              <a:rPr lang="en-US" altLang="en-US" sz="1400">
                <a:solidFill>
                  <a:schemeClr val="bg1"/>
                </a:solidFill>
              </a:rPr>
              <a:pPr>
                <a:spcBef>
                  <a:spcPct val="0"/>
                </a:spcBef>
                <a:buFontTx/>
                <a:buNone/>
              </a:pPr>
              <a:t>23</a:t>
            </a:fld>
            <a:endParaRPr lang="en-US" altLang="en-US" sz="1400">
              <a:solidFill>
                <a:schemeClr val="bg1"/>
              </a:solidFill>
            </a:endParaRPr>
          </a:p>
        </p:txBody>
      </p:sp>
      <p:sp>
        <p:nvSpPr>
          <p:cNvPr id="49157" name="Rectangle 2">
            <a:extLst>
              <a:ext uri="{FF2B5EF4-FFF2-40B4-BE49-F238E27FC236}">
                <a16:creationId xmlns:a16="http://schemas.microsoft.com/office/drawing/2014/main" id="{50AFC974-273D-4515-A4BE-3DDAD15B479E}"/>
              </a:ext>
            </a:extLst>
          </p:cNvPr>
          <p:cNvSpPr>
            <a:spLocks noGrp="1" noChangeArrowheads="1"/>
          </p:cNvSpPr>
          <p:nvPr>
            <p:ph type="title"/>
          </p:nvPr>
        </p:nvSpPr>
        <p:spPr/>
        <p:txBody>
          <a:bodyPr/>
          <a:lstStyle/>
          <a:p>
            <a:r>
              <a:rPr lang="en-US" altLang="en-US" sz="4000"/>
              <a:t>Converse, Inverse, Contrapositive</a:t>
            </a:r>
          </a:p>
        </p:txBody>
      </p:sp>
      <p:sp>
        <p:nvSpPr>
          <p:cNvPr id="86019" name="Rectangle 3">
            <a:extLst>
              <a:ext uri="{FF2B5EF4-FFF2-40B4-BE49-F238E27FC236}">
                <a16:creationId xmlns:a16="http://schemas.microsoft.com/office/drawing/2014/main" id="{1A917182-45F1-44AC-B0FB-11A6FDA83785}"/>
              </a:ext>
            </a:extLst>
          </p:cNvPr>
          <p:cNvSpPr>
            <a:spLocks noGrp="1" noChangeArrowheads="1"/>
          </p:cNvSpPr>
          <p:nvPr>
            <p:ph type="body" idx="1"/>
          </p:nvPr>
        </p:nvSpPr>
        <p:spPr/>
        <p:txBody>
          <a:bodyPr/>
          <a:lstStyle/>
          <a:p>
            <a:pPr>
              <a:buFontTx/>
              <a:buNone/>
              <a:defRPr/>
            </a:pPr>
            <a:r>
              <a:rPr lang="en-US"/>
              <a:t>Some terminology, for an implication </a:t>
            </a:r>
            <a:r>
              <a:rPr lang="en-US" i="1"/>
              <a:t>p </a:t>
            </a:r>
            <a:r>
              <a:rPr lang="en-US">
                <a:sym typeface="Symbol" panose="05050102010706020507" pitchFamily="18" charset="2"/>
              </a:rPr>
              <a:t> </a:t>
            </a:r>
            <a:r>
              <a:rPr lang="en-US" i="1">
                <a:sym typeface="Symbol" panose="05050102010706020507" pitchFamily="18" charset="2"/>
              </a:rPr>
              <a:t>q</a:t>
            </a:r>
            <a:r>
              <a:rPr lang="en-US">
                <a:sym typeface="Symbol" panose="05050102010706020507" pitchFamily="18" charset="2"/>
              </a:rPr>
              <a:t>:</a:t>
            </a:r>
            <a:endParaRPr lang="en-US"/>
          </a:p>
          <a:p>
            <a:pPr>
              <a:defRPr/>
            </a:pPr>
            <a:r>
              <a:rPr lang="en-US">
                <a:solidFill>
                  <a:schemeClr val="accent2"/>
                </a:solidFill>
              </a:rPr>
              <a:t>Its </a:t>
            </a:r>
            <a:r>
              <a:rPr lang="en-US" i="1">
                <a:solidFill>
                  <a:schemeClr val="accent2"/>
                </a:solidFill>
              </a:rPr>
              <a:t>converse (đảo)</a:t>
            </a:r>
            <a:r>
              <a:rPr lang="en-US">
                <a:solidFill>
                  <a:schemeClr val="accent2"/>
                </a:solidFill>
              </a:rPr>
              <a:t> </a:t>
            </a:r>
            <a:r>
              <a:rPr lang="en-US">
                <a:solidFill>
                  <a:schemeClr val="accent2"/>
                </a:solidFill>
                <a:sym typeface="Symbol" panose="05050102010706020507" pitchFamily="18" charset="2"/>
              </a:rPr>
              <a:t>is:</a:t>
            </a:r>
            <a:r>
              <a:rPr lang="en-US">
                <a:sym typeface="Symbol" panose="05050102010706020507" pitchFamily="18" charset="2"/>
              </a:rPr>
              <a:t> 	</a:t>
            </a:r>
            <a:r>
              <a:rPr lang="en-US" i="1">
                <a:solidFill>
                  <a:srgbClr val="006600"/>
                </a:solidFill>
              </a:rPr>
              <a:t>q </a:t>
            </a:r>
            <a:r>
              <a:rPr lang="en-US">
                <a:solidFill>
                  <a:srgbClr val="006600"/>
                </a:solidFill>
                <a:sym typeface="Symbol" panose="05050102010706020507" pitchFamily="18" charset="2"/>
              </a:rPr>
              <a:t> </a:t>
            </a:r>
            <a:r>
              <a:rPr lang="en-US" i="1">
                <a:solidFill>
                  <a:srgbClr val="006600"/>
                </a:solidFill>
                <a:sym typeface="Symbol" panose="05050102010706020507" pitchFamily="18" charset="2"/>
              </a:rPr>
              <a:t>p</a:t>
            </a:r>
            <a:r>
              <a:rPr lang="en-US">
                <a:solidFill>
                  <a:srgbClr val="006600"/>
                </a:solidFill>
                <a:sym typeface="Symbol" panose="05050102010706020507" pitchFamily="18" charset="2"/>
              </a:rPr>
              <a:t>.</a:t>
            </a:r>
          </a:p>
          <a:p>
            <a:pPr>
              <a:defRPr/>
            </a:pPr>
            <a:r>
              <a:rPr lang="en-US">
                <a:solidFill>
                  <a:schemeClr val="accent2"/>
                </a:solidFill>
                <a:sym typeface="Symbol" panose="05050102010706020507" pitchFamily="18" charset="2"/>
              </a:rPr>
              <a:t>Its </a:t>
            </a:r>
            <a:r>
              <a:rPr lang="en-US" i="1">
                <a:solidFill>
                  <a:schemeClr val="accent2"/>
                </a:solidFill>
                <a:sym typeface="Symbol" panose="05050102010706020507" pitchFamily="18" charset="2"/>
              </a:rPr>
              <a:t>inverse</a:t>
            </a:r>
            <a:r>
              <a:rPr lang="en-US">
                <a:solidFill>
                  <a:schemeClr val="accent2"/>
                </a:solidFill>
                <a:sym typeface="Symbol" panose="05050102010706020507" pitchFamily="18" charset="2"/>
              </a:rPr>
              <a:t> is (nghịch đảo): </a:t>
            </a:r>
            <a:r>
              <a:rPr lang="en-US">
                <a:sym typeface="Symbol" panose="05050102010706020507" pitchFamily="18" charset="2"/>
              </a:rPr>
              <a:t>	</a:t>
            </a:r>
            <a:r>
              <a:rPr lang="en-US">
                <a:solidFill>
                  <a:srgbClr val="006600"/>
                </a:solidFill>
                <a:cs typeface="Times New Roman" panose="02020603050405020304" pitchFamily="18" charset="0"/>
                <a:sym typeface="Symbol" panose="05050102010706020507" pitchFamily="18" charset="2"/>
              </a:rPr>
              <a:t>¬</a:t>
            </a:r>
            <a:r>
              <a:rPr lang="en-US" i="1">
                <a:solidFill>
                  <a:srgbClr val="006600"/>
                </a:solidFill>
                <a:cs typeface="Times New Roman" panose="02020603050405020304" pitchFamily="18" charset="0"/>
                <a:sym typeface="Symbol" panose="05050102010706020507" pitchFamily="18" charset="2"/>
              </a:rPr>
              <a:t>p</a:t>
            </a:r>
            <a:r>
              <a:rPr lang="en-US">
                <a:solidFill>
                  <a:srgbClr val="006600"/>
                </a:solidFill>
                <a:cs typeface="Times New Roman" panose="02020603050405020304" pitchFamily="18" charset="0"/>
                <a:sym typeface="Symbol" panose="05050102010706020507" pitchFamily="18" charset="2"/>
              </a:rPr>
              <a:t> </a:t>
            </a:r>
            <a:r>
              <a:rPr lang="en-US">
                <a:solidFill>
                  <a:srgbClr val="006600"/>
                </a:solidFill>
                <a:sym typeface="Symbol" panose="05050102010706020507" pitchFamily="18" charset="2"/>
              </a:rPr>
              <a:t> </a:t>
            </a:r>
            <a:r>
              <a:rPr lang="en-US">
                <a:solidFill>
                  <a:srgbClr val="006600"/>
                </a:solidFill>
                <a:cs typeface="Times New Roman" panose="02020603050405020304" pitchFamily="18" charset="0"/>
                <a:sym typeface="Symbol" panose="05050102010706020507" pitchFamily="18" charset="2"/>
              </a:rPr>
              <a:t>¬</a:t>
            </a:r>
            <a:r>
              <a:rPr lang="en-US" i="1">
                <a:solidFill>
                  <a:srgbClr val="006600"/>
                </a:solidFill>
                <a:cs typeface="Times New Roman" panose="02020603050405020304" pitchFamily="18" charset="0"/>
                <a:sym typeface="Symbol" panose="05050102010706020507" pitchFamily="18" charset="2"/>
              </a:rPr>
              <a:t>q</a:t>
            </a:r>
            <a:r>
              <a:rPr lang="en-US">
                <a:solidFill>
                  <a:srgbClr val="006600"/>
                </a:solidFill>
                <a:cs typeface="Times New Roman" panose="02020603050405020304" pitchFamily="18" charset="0"/>
                <a:sym typeface="Symbol" panose="05050102010706020507" pitchFamily="18" charset="2"/>
              </a:rPr>
              <a:t>.</a:t>
            </a:r>
          </a:p>
          <a:p>
            <a:pPr>
              <a:defRPr/>
            </a:pPr>
            <a:r>
              <a:rPr lang="en-US">
                <a:solidFill>
                  <a:schemeClr val="accent2"/>
                </a:solidFill>
                <a:sym typeface="Symbol" panose="05050102010706020507" pitchFamily="18" charset="2"/>
              </a:rPr>
              <a:t>Its </a:t>
            </a:r>
            <a:r>
              <a:rPr lang="en-US" i="1">
                <a:solidFill>
                  <a:schemeClr val="accent2"/>
                </a:solidFill>
                <a:sym typeface="Symbol" panose="05050102010706020507" pitchFamily="18" charset="2"/>
              </a:rPr>
              <a:t>contrapositive (phản đảo)</a:t>
            </a:r>
            <a:r>
              <a:rPr lang="en-US">
                <a:solidFill>
                  <a:schemeClr val="accent2"/>
                </a:solidFill>
                <a:sym typeface="Symbol" panose="05050102010706020507" pitchFamily="18" charset="2"/>
              </a:rPr>
              <a:t>:</a:t>
            </a:r>
            <a:r>
              <a:rPr lang="en-US">
                <a:sym typeface="Symbol" panose="05050102010706020507" pitchFamily="18" charset="2"/>
              </a:rPr>
              <a:t>	</a:t>
            </a:r>
            <a:r>
              <a:rPr lang="en-US">
                <a:solidFill>
                  <a:srgbClr val="006600"/>
                </a:solidFill>
              </a:rPr>
              <a:t>¬</a:t>
            </a:r>
            <a:r>
              <a:rPr lang="en-US" i="1">
                <a:solidFill>
                  <a:srgbClr val="006600"/>
                </a:solidFill>
              </a:rPr>
              <a:t>q </a:t>
            </a:r>
            <a:r>
              <a:rPr lang="en-US">
                <a:solidFill>
                  <a:srgbClr val="006600"/>
                </a:solidFill>
                <a:sym typeface="Symbol" panose="05050102010706020507" pitchFamily="18" charset="2"/>
              </a:rPr>
              <a:t> </a:t>
            </a:r>
            <a:r>
              <a:rPr lang="en-US">
                <a:solidFill>
                  <a:srgbClr val="006600"/>
                </a:solidFill>
              </a:rPr>
              <a:t>¬</a:t>
            </a:r>
            <a:r>
              <a:rPr lang="en-US">
                <a:solidFill>
                  <a:srgbClr val="006600"/>
                </a:solidFill>
                <a:sym typeface="Symbol" panose="05050102010706020507" pitchFamily="18" charset="2"/>
              </a:rPr>
              <a:t> </a:t>
            </a:r>
            <a:r>
              <a:rPr lang="en-US" i="1">
                <a:solidFill>
                  <a:srgbClr val="006600"/>
                </a:solidFill>
              </a:rPr>
              <a:t>p.</a:t>
            </a:r>
          </a:p>
          <a:p>
            <a:pPr>
              <a:defRPr/>
            </a:pPr>
            <a:r>
              <a:rPr lang="en-US"/>
              <a:t>Có một câu trong 3 câu trên cùng nghĩa (cùng bảng chân lý) với  </a:t>
            </a:r>
            <a:r>
              <a:rPr lang="en-US" i="1"/>
              <a:t>p</a:t>
            </a:r>
            <a:r>
              <a:rPr lang="en-US"/>
              <a:t> </a:t>
            </a:r>
            <a:r>
              <a:rPr lang="en-US">
                <a:sym typeface="Symbol" panose="05050102010706020507" pitchFamily="18" charset="2"/>
              </a:rPr>
              <a:t></a:t>
            </a:r>
            <a:r>
              <a:rPr lang="en-US" i="1">
                <a:sym typeface="Symbol" panose="05050102010706020507" pitchFamily="18" charset="2"/>
              </a:rPr>
              <a:t> q</a:t>
            </a:r>
            <a:r>
              <a:rPr lang="en-US">
                <a:sym typeface="Symbol" panose="05050102010706020507" pitchFamily="18" charset="2"/>
              </a:rPr>
              <a:t>.  Bạn cho biết câu nào?</a:t>
            </a:r>
          </a:p>
        </p:txBody>
      </p:sp>
      <p:sp>
        <p:nvSpPr>
          <p:cNvPr id="86020" name="WordArt 4">
            <a:extLst>
              <a:ext uri="{FF2B5EF4-FFF2-40B4-BE49-F238E27FC236}">
                <a16:creationId xmlns:a16="http://schemas.microsoft.com/office/drawing/2014/main" id="{B8878FEF-17D5-423E-AAE7-62BA57B22EEB}"/>
              </a:ext>
            </a:extLst>
          </p:cNvPr>
          <p:cNvSpPr>
            <a:spLocks noChangeArrowheads="1" noChangeShapeType="1" noTextEdit="1"/>
          </p:cNvSpPr>
          <p:nvPr/>
        </p:nvSpPr>
        <p:spPr bwMode="auto">
          <a:xfrm>
            <a:off x="3200400" y="5181600"/>
            <a:ext cx="4724400" cy="838200"/>
          </a:xfrm>
          <a:prstGeom prst="rect">
            <a:avLst/>
          </a:prstGeom>
        </p:spPr>
        <p:txBody>
          <a:bodyPr wrap="none" fromWordArt="1">
            <a:prstTxWarp prst="textFadeUp">
              <a:avLst>
                <a:gd name="adj" fmla="val 9991"/>
              </a:avLst>
            </a:prstTxWarp>
          </a:bodyPr>
          <a:lstStyle/>
          <a:p>
            <a:pPr algn="ctr"/>
            <a:r>
              <a:rPr lang="en-US" sz="36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Contrapositive</a:t>
            </a:r>
          </a:p>
        </p:txBody>
      </p:sp>
      <p:sp>
        <p:nvSpPr>
          <p:cNvPr id="49160" name="Text Box 6">
            <a:extLst>
              <a:ext uri="{FF2B5EF4-FFF2-40B4-BE49-F238E27FC236}">
                <a16:creationId xmlns:a16="http://schemas.microsoft.com/office/drawing/2014/main" id="{C69ACAB8-AD18-4719-BF8A-115B49D947F6}"/>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p:cTn id="7" dur="1000" fill="hold"/>
                                        <p:tgtEl>
                                          <p:spTgt spid="86020"/>
                                        </p:tgtEl>
                                        <p:attrNameLst>
                                          <p:attrName>ppt_w</p:attrName>
                                        </p:attrNameLst>
                                      </p:cBhvr>
                                      <p:tavLst>
                                        <p:tav tm="0">
                                          <p:val>
                                            <p:fltVal val="0"/>
                                          </p:val>
                                        </p:tav>
                                        <p:tav tm="100000">
                                          <p:val>
                                            <p:strVal val="#ppt_w"/>
                                          </p:val>
                                        </p:tav>
                                      </p:tavLst>
                                    </p:anim>
                                    <p:anim calcmode="lin" valueType="num">
                                      <p:cBhvr>
                                        <p:cTn id="8" dur="1000" fill="hold"/>
                                        <p:tgtEl>
                                          <p:spTgt spid="86020"/>
                                        </p:tgtEl>
                                        <p:attrNameLst>
                                          <p:attrName>ppt_h</p:attrName>
                                        </p:attrNameLst>
                                      </p:cBhvr>
                                      <p:tavLst>
                                        <p:tav tm="0">
                                          <p:val>
                                            <p:fltVal val="0"/>
                                          </p:val>
                                        </p:tav>
                                        <p:tav tm="100000">
                                          <p:val>
                                            <p:strVal val="#ppt_h"/>
                                          </p:val>
                                        </p:tav>
                                      </p:tavLst>
                                    </p:anim>
                                    <p:anim calcmode="lin" valueType="num">
                                      <p:cBhvr>
                                        <p:cTn id="9" dur="1000" fill="hold"/>
                                        <p:tgtEl>
                                          <p:spTgt spid="860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602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8E932D50-BBE0-47EF-9C9D-CCD0DDA70F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010474D-E463-438A-B1A9-F7D6868C8489}"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51203" name="Footer Placeholder 4">
            <a:extLst>
              <a:ext uri="{FF2B5EF4-FFF2-40B4-BE49-F238E27FC236}">
                <a16:creationId xmlns:a16="http://schemas.microsoft.com/office/drawing/2014/main" id="{46082A4B-DE2E-4126-8768-C7B53C27C1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51204" name="Slide Number Placeholder 5">
            <a:extLst>
              <a:ext uri="{FF2B5EF4-FFF2-40B4-BE49-F238E27FC236}">
                <a16:creationId xmlns:a16="http://schemas.microsoft.com/office/drawing/2014/main" id="{94AAAE0D-611C-4082-9461-CE9CE1332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CEB741D-31C6-422A-856D-9CB25EDBA2CA}" type="slidenum">
              <a:rPr lang="en-US" altLang="en-US" sz="1400">
                <a:solidFill>
                  <a:schemeClr val="bg1"/>
                </a:solidFill>
              </a:rPr>
              <a:pPr>
                <a:spcBef>
                  <a:spcPct val="0"/>
                </a:spcBef>
                <a:buFontTx/>
                <a:buNone/>
              </a:pPr>
              <a:t>24</a:t>
            </a:fld>
            <a:endParaRPr lang="en-US" altLang="en-US" sz="1400">
              <a:solidFill>
                <a:schemeClr val="bg1"/>
              </a:solidFill>
            </a:endParaRPr>
          </a:p>
        </p:txBody>
      </p:sp>
      <p:sp>
        <p:nvSpPr>
          <p:cNvPr id="51205" name="Rectangle 2">
            <a:extLst>
              <a:ext uri="{FF2B5EF4-FFF2-40B4-BE49-F238E27FC236}">
                <a16:creationId xmlns:a16="http://schemas.microsoft.com/office/drawing/2014/main" id="{14B3EDC1-FF94-4C87-99D6-76454B32A900}"/>
              </a:ext>
            </a:extLst>
          </p:cNvPr>
          <p:cNvSpPr>
            <a:spLocks noGrp="1" noChangeArrowheads="1"/>
          </p:cNvSpPr>
          <p:nvPr>
            <p:ph type="title"/>
          </p:nvPr>
        </p:nvSpPr>
        <p:spPr>
          <a:xfrm>
            <a:off x="457200" y="609600"/>
            <a:ext cx="8305800" cy="1143000"/>
          </a:xfrm>
        </p:spPr>
        <p:txBody>
          <a:bodyPr/>
          <a:lstStyle/>
          <a:p>
            <a:r>
              <a:rPr lang="en-US" altLang="en-US" sz="4000"/>
              <a:t>Tại sao chúng ta lại biết chắc như vậy?</a:t>
            </a:r>
          </a:p>
        </p:txBody>
      </p:sp>
      <p:sp>
        <p:nvSpPr>
          <p:cNvPr id="87043" name="Rectangle 3">
            <a:extLst>
              <a:ext uri="{FF2B5EF4-FFF2-40B4-BE49-F238E27FC236}">
                <a16:creationId xmlns:a16="http://schemas.microsoft.com/office/drawing/2014/main" id="{07BE98CF-6073-4FAB-AFF9-CD63C6E06D12}"/>
              </a:ext>
            </a:extLst>
          </p:cNvPr>
          <p:cNvSpPr>
            <a:spLocks noGrp="1" noChangeArrowheads="1"/>
          </p:cNvSpPr>
          <p:nvPr>
            <p:ph type="body" idx="1"/>
          </p:nvPr>
        </p:nvSpPr>
        <p:spPr/>
        <p:txBody>
          <a:bodyPr/>
          <a:lstStyle/>
          <a:p>
            <a:pPr>
              <a:buFontTx/>
              <a:buNone/>
              <a:defRPr/>
            </a:pPr>
            <a:r>
              <a:rPr lang="en-US" sz="2800">
                <a:solidFill>
                  <a:schemeClr val="accent2"/>
                </a:solidFill>
              </a:rPr>
              <a:t>Ch</a:t>
            </a:r>
            <a:r>
              <a:rPr lang="en-US" sz="2800"/>
              <a:t>ứng minh sự tương đương giữa </a:t>
            </a:r>
            <a:r>
              <a:rPr lang="en-US" sz="2800" i="1">
                <a:solidFill>
                  <a:schemeClr val="accent2"/>
                </a:solidFill>
              </a:rPr>
              <a:t>p </a:t>
            </a:r>
            <a:r>
              <a:rPr lang="en-US" sz="2800">
                <a:solidFill>
                  <a:schemeClr val="accent2"/>
                </a:solidFill>
                <a:sym typeface="Symbol" pitchFamily="18" charset="2"/>
              </a:rPr>
              <a:t> </a:t>
            </a:r>
            <a:r>
              <a:rPr lang="en-US" sz="2800" i="1">
                <a:solidFill>
                  <a:schemeClr val="accent2"/>
                </a:solidFill>
                <a:sym typeface="Symbol" pitchFamily="18" charset="2"/>
              </a:rPr>
              <a:t>q v</a:t>
            </a:r>
            <a:r>
              <a:rPr lang="en-US" sz="2800" i="1">
                <a:sym typeface="Symbol" pitchFamily="18" charset="2"/>
              </a:rPr>
              <a:t>à mệnh đề phản đảo của nó sử dụng bảng chân lý</a:t>
            </a:r>
            <a:r>
              <a:rPr lang="en-US" sz="2800">
                <a:solidFill>
                  <a:schemeClr val="accent2"/>
                </a:solidFill>
              </a:rPr>
              <a:t>:</a:t>
            </a:r>
          </a:p>
        </p:txBody>
      </p:sp>
      <p:graphicFrame>
        <p:nvGraphicFramePr>
          <p:cNvPr id="51207" name="Object 4">
            <a:extLst>
              <a:ext uri="{FF2B5EF4-FFF2-40B4-BE49-F238E27FC236}">
                <a16:creationId xmlns:a16="http://schemas.microsoft.com/office/drawing/2014/main" id="{6154BF0A-57D8-4A5B-99A6-089C89098C35}"/>
              </a:ext>
            </a:extLst>
          </p:cNvPr>
          <p:cNvGraphicFramePr>
            <a:graphicFrameLocks noChangeAspect="1"/>
          </p:cNvGraphicFramePr>
          <p:nvPr/>
        </p:nvGraphicFramePr>
        <p:xfrm>
          <a:off x="914400" y="3127375"/>
          <a:ext cx="7207250" cy="2741613"/>
        </p:xfrm>
        <a:graphic>
          <a:graphicData uri="http://schemas.openxmlformats.org/presentationml/2006/ole">
            <mc:AlternateContent xmlns:mc="http://schemas.openxmlformats.org/markup-compatibility/2006">
              <mc:Choice xmlns:v="urn:schemas-microsoft-com:vml" Requires="v">
                <p:oleObj spid="_x0000_s51221" name="Document" r:id="rId4" imgW="7214616" imgH="2843784" progId="Word.Document.8">
                  <p:embed/>
                </p:oleObj>
              </mc:Choice>
              <mc:Fallback>
                <p:oleObj name="Document" r:id="rId4" imgW="7214616"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7375"/>
                        <a:ext cx="7207250" cy="274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8" name="Text Box 6">
            <a:extLst>
              <a:ext uri="{FF2B5EF4-FFF2-40B4-BE49-F238E27FC236}">
                <a16:creationId xmlns:a16="http://schemas.microsoft.com/office/drawing/2014/main" id="{592817B4-3E42-4391-A63B-6BABF31FEECD}"/>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
        <p:nvSpPr>
          <p:cNvPr id="51209" name="Oval 7">
            <a:extLst>
              <a:ext uri="{FF2B5EF4-FFF2-40B4-BE49-F238E27FC236}">
                <a16:creationId xmlns:a16="http://schemas.microsoft.com/office/drawing/2014/main" id="{57951374-D385-4E73-86CC-7AFA485B8164}"/>
              </a:ext>
            </a:extLst>
          </p:cNvPr>
          <p:cNvSpPr>
            <a:spLocks noChangeArrowheads="1"/>
          </p:cNvSpPr>
          <p:nvPr/>
        </p:nvSpPr>
        <p:spPr bwMode="auto">
          <a:xfrm>
            <a:off x="914400" y="4648200"/>
            <a:ext cx="1447800" cy="609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51210" name="Line 8">
            <a:extLst>
              <a:ext uri="{FF2B5EF4-FFF2-40B4-BE49-F238E27FC236}">
                <a16:creationId xmlns:a16="http://schemas.microsoft.com/office/drawing/2014/main" id="{A198EE63-0DAE-4256-A068-AC9E90666E5F}"/>
              </a:ext>
            </a:extLst>
          </p:cNvPr>
          <p:cNvSpPr>
            <a:spLocks noChangeShapeType="1"/>
          </p:cNvSpPr>
          <p:nvPr/>
        </p:nvSpPr>
        <p:spPr bwMode="auto">
          <a:xfrm>
            <a:off x="1447800" y="4953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1" name="Line 9">
            <a:extLst>
              <a:ext uri="{FF2B5EF4-FFF2-40B4-BE49-F238E27FC236}">
                <a16:creationId xmlns:a16="http://schemas.microsoft.com/office/drawing/2014/main" id="{C54BBDB9-61A7-4F3A-83AF-129B2009E0C6}"/>
              </a:ext>
            </a:extLst>
          </p:cNvPr>
          <p:cNvSpPr>
            <a:spLocks noChangeShapeType="1"/>
          </p:cNvSpPr>
          <p:nvPr/>
        </p:nvSpPr>
        <p:spPr bwMode="auto">
          <a:xfrm flipH="1">
            <a:off x="1524000" y="4867275"/>
            <a:ext cx="152400" cy="152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2" name="Line 10">
            <a:extLst>
              <a:ext uri="{FF2B5EF4-FFF2-40B4-BE49-F238E27FC236}">
                <a16:creationId xmlns:a16="http://schemas.microsoft.com/office/drawing/2014/main" id="{F2E4B171-B115-4B8F-9BEC-DDE2258C76AD}"/>
              </a:ext>
            </a:extLst>
          </p:cNvPr>
          <p:cNvSpPr>
            <a:spLocks noChangeShapeType="1"/>
          </p:cNvSpPr>
          <p:nvPr/>
        </p:nvSpPr>
        <p:spPr bwMode="auto">
          <a:xfrm>
            <a:off x="1524000" y="5486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3" name="Line 11">
            <a:extLst>
              <a:ext uri="{FF2B5EF4-FFF2-40B4-BE49-F238E27FC236}">
                <a16:creationId xmlns:a16="http://schemas.microsoft.com/office/drawing/2014/main" id="{99BF463F-BAD2-42C7-B1C8-1EDD1E662932}"/>
              </a:ext>
            </a:extLst>
          </p:cNvPr>
          <p:cNvSpPr>
            <a:spLocks noChangeShapeType="1"/>
          </p:cNvSpPr>
          <p:nvPr/>
        </p:nvSpPr>
        <p:spPr bwMode="auto">
          <a:xfrm>
            <a:off x="1524000" y="444817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4" name="Line 12">
            <a:extLst>
              <a:ext uri="{FF2B5EF4-FFF2-40B4-BE49-F238E27FC236}">
                <a16:creationId xmlns:a16="http://schemas.microsoft.com/office/drawing/2014/main" id="{C168A3BE-AFC3-41FA-879D-2336F0EB6C0E}"/>
              </a:ext>
            </a:extLst>
          </p:cNvPr>
          <p:cNvSpPr>
            <a:spLocks noChangeShapeType="1"/>
          </p:cNvSpPr>
          <p:nvPr/>
        </p:nvSpPr>
        <p:spPr bwMode="auto">
          <a:xfrm>
            <a:off x="1524000" y="39338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5" name="Line 13">
            <a:extLst>
              <a:ext uri="{FF2B5EF4-FFF2-40B4-BE49-F238E27FC236}">
                <a16:creationId xmlns:a16="http://schemas.microsoft.com/office/drawing/2014/main" id="{1F2F1916-D9BD-4BC7-90A8-C88F2652A3FD}"/>
              </a:ext>
            </a:extLst>
          </p:cNvPr>
          <p:cNvSpPr>
            <a:spLocks noChangeShapeType="1"/>
          </p:cNvSpPr>
          <p:nvPr/>
        </p:nvSpPr>
        <p:spPr bwMode="auto">
          <a:xfrm>
            <a:off x="3276600" y="3962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6" name="Line 14">
            <a:extLst>
              <a:ext uri="{FF2B5EF4-FFF2-40B4-BE49-F238E27FC236}">
                <a16:creationId xmlns:a16="http://schemas.microsoft.com/office/drawing/2014/main" id="{4FAD1D93-F8B5-4E81-9D46-A932F4447452}"/>
              </a:ext>
            </a:extLst>
          </p:cNvPr>
          <p:cNvSpPr>
            <a:spLocks noChangeShapeType="1"/>
          </p:cNvSpPr>
          <p:nvPr/>
        </p:nvSpPr>
        <p:spPr bwMode="auto">
          <a:xfrm>
            <a:off x="3276600" y="44196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7" name="Line 15">
            <a:extLst>
              <a:ext uri="{FF2B5EF4-FFF2-40B4-BE49-F238E27FC236}">
                <a16:creationId xmlns:a16="http://schemas.microsoft.com/office/drawing/2014/main" id="{9F78237D-7487-4760-8709-27F3C5C3957D}"/>
              </a:ext>
            </a:extLst>
          </p:cNvPr>
          <p:cNvSpPr>
            <a:spLocks noChangeShapeType="1"/>
          </p:cNvSpPr>
          <p:nvPr/>
        </p:nvSpPr>
        <p:spPr bwMode="auto">
          <a:xfrm>
            <a:off x="3276600" y="4953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8" name="Line 16">
            <a:extLst>
              <a:ext uri="{FF2B5EF4-FFF2-40B4-BE49-F238E27FC236}">
                <a16:creationId xmlns:a16="http://schemas.microsoft.com/office/drawing/2014/main" id="{14086849-EED1-42FA-9111-2FBE43DFD6F8}"/>
              </a:ext>
            </a:extLst>
          </p:cNvPr>
          <p:cNvSpPr>
            <a:spLocks noChangeShapeType="1"/>
          </p:cNvSpPr>
          <p:nvPr/>
        </p:nvSpPr>
        <p:spPr bwMode="auto">
          <a:xfrm>
            <a:off x="3276600" y="5486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9" name="Line 17">
            <a:extLst>
              <a:ext uri="{FF2B5EF4-FFF2-40B4-BE49-F238E27FC236}">
                <a16:creationId xmlns:a16="http://schemas.microsoft.com/office/drawing/2014/main" id="{FB82B72D-C0A5-407A-96D9-DFAF40296092}"/>
              </a:ext>
            </a:extLst>
          </p:cNvPr>
          <p:cNvSpPr>
            <a:spLocks noChangeShapeType="1"/>
          </p:cNvSpPr>
          <p:nvPr/>
        </p:nvSpPr>
        <p:spPr bwMode="auto">
          <a:xfrm flipH="1">
            <a:off x="3276600" y="4876800"/>
            <a:ext cx="152400" cy="152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0" name="Oval 18">
            <a:extLst>
              <a:ext uri="{FF2B5EF4-FFF2-40B4-BE49-F238E27FC236}">
                <a16:creationId xmlns:a16="http://schemas.microsoft.com/office/drawing/2014/main" id="{E01CE257-A29A-43E0-9AA3-5B531BCB9384}"/>
              </a:ext>
            </a:extLst>
          </p:cNvPr>
          <p:cNvSpPr>
            <a:spLocks noChangeArrowheads="1"/>
          </p:cNvSpPr>
          <p:nvPr/>
        </p:nvSpPr>
        <p:spPr bwMode="auto">
          <a:xfrm>
            <a:off x="2438400" y="4648200"/>
            <a:ext cx="1905000" cy="609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5">
            <a:extLst>
              <a:ext uri="{FF2B5EF4-FFF2-40B4-BE49-F238E27FC236}">
                <a16:creationId xmlns:a16="http://schemas.microsoft.com/office/drawing/2014/main" id="{9E8F6452-7EA1-4CC8-AB52-C1A66FE39D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D929315-B99D-4936-8467-BCC9B956202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53251" name="Footer Placeholder 6">
            <a:extLst>
              <a:ext uri="{FF2B5EF4-FFF2-40B4-BE49-F238E27FC236}">
                <a16:creationId xmlns:a16="http://schemas.microsoft.com/office/drawing/2014/main" id="{88DD4D2D-E6FD-4941-AF9D-BB1F368E172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53252" name="Slide Number Placeholder 7">
            <a:extLst>
              <a:ext uri="{FF2B5EF4-FFF2-40B4-BE49-F238E27FC236}">
                <a16:creationId xmlns:a16="http://schemas.microsoft.com/office/drawing/2014/main" id="{52C8F4B3-6F80-497E-BEEF-74023F57F7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E4C5440-9B46-4B69-AC26-1ABBC1A94734}" type="slidenum">
              <a:rPr lang="en-US" altLang="en-US" sz="1400">
                <a:solidFill>
                  <a:schemeClr val="bg1"/>
                </a:solidFill>
              </a:rPr>
              <a:pPr>
                <a:spcBef>
                  <a:spcPct val="0"/>
                </a:spcBef>
                <a:buFontTx/>
                <a:buNone/>
              </a:pPr>
              <a:t>25</a:t>
            </a:fld>
            <a:endParaRPr lang="en-US" altLang="en-US" sz="1400">
              <a:solidFill>
                <a:schemeClr val="bg1"/>
              </a:solidFill>
            </a:endParaRPr>
          </a:p>
        </p:txBody>
      </p:sp>
      <p:sp>
        <p:nvSpPr>
          <p:cNvPr id="53253" name="Rectangle 2">
            <a:extLst>
              <a:ext uri="{FF2B5EF4-FFF2-40B4-BE49-F238E27FC236}">
                <a16:creationId xmlns:a16="http://schemas.microsoft.com/office/drawing/2014/main" id="{C3958687-B311-475F-8DA5-959CCE0EB1F3}"/>
              </a:ext>
            </a:extLst>
          </p:cNvPr>
          <p:cNvSpPr>
            <a:spLocks noGrp="1" noChangeArrowheads="1"/>
          </p:cNvSpPr>
          <p:nvPr>
            <p:ph type="title"/>
          </p:nvPr>
        </p:nvSpPr>
        <p:spPr/>
        <p:txBody>
          <a:bodyPr/>
          <a:lstStyle/>
          <a:p>
            <a:r>
              <a:rPr lang="en-US" altLang="en-US"/>
              <a:t>Phép toán điều kiện hai phía</a:t>
            </a:r>
          </a:p>
        </p:txBody>
      </p:sp>
      <p:sp>
        <p:nvSpPr>
          <p:cNvPr id="88067" name="Rectangle 3">
            <a:extLst>
              <a:ext uri="{FF2B5EF4-FFF2-40B4-BE49-F238E27FC236}">
                <a16:creationId xmlns:a16="http://schemas.microsoft.com/office/drawing/2014/main" id="{20021263-8A64-4D7A-AB4B-8D79E69DC0F7}"/>
              </a:ext>
            </a:extLst>
          </p:cNvPr>
          <p:cNvSpPr>
            <a:spLocks noGrp="1" noChangeArrowheads="1"/>
          </p:cNvSpPr>
          <p:nvPr>
            <p:ph type="body" sz="half" idx="1"/>
          </p:nvPr>
        </p:nvSpPr>
        <p:spPr>
          <a:xfrm>
            <a:off x="685800" y="1981200"/>
            <a:ext cx="7772400" cy="4114800"/>
          </a:xfrm>
        </p:spPr>
        <p:txBody>
          <a:bodyPr/>
          <a:lstStyle/>
          <a:p>
            <a:pPr>
              <a:buFontTx/>
              <a:buNone/>
              <a:defRPr/>
            </a:pPr>
            <a:r>
              <a:rPr lang="en-US" sz="2800"/>
              <a:t>Điều kiện hai phía  </a:t>
            </a:r>
            <a:r>
              <a:rPr lang="en-US" sz="2800" i="1"/>
              <a:t>p </a:t>
            </a:r>
            <a:r>
              <a:rPr lang="en-US" sz="2800">
                <a:effectLst/>
                <a:sym typeface="Symbol" panose="05050102010706020507" pitchFamily="18" charset="2"/>
              </a:rPr>
              <a:t></a:t>
            </a:r>
            <a:r>
              <a:rPr lang="en-US" sz="2800">
                <a:sym typeface="Symbol" panose="05050102010706020507" pitchFamily="18" charset="2"/>
              </a:rPr>
              <a:t> </a:t>
            </a:r>
            <a:r>
              <a:rPr lang="en-US" sz="2800" i="1">
                <a:sym typeface="Symbol" panose="05050102010706020507" pitchFamily="18" charset="2"/>
              </a:rPr>
              <a:t>q khẳng định rằng </a:t>
            </a:r>
            <a:r>
              <a:rPr lang="en-US" sz="2800">
                <a:sym typeface="Symbol" panose="05050102010706020507" pitchFamily="18" charset="2"/>
              </a:rPr>
              <a:t> </a:t>
            </a:r>
            <a:r>
              <a:rPr lang="en-US" sz="2800" i="1">
                <a:sym typeface="Symbol" panose="05050102010706020507" pitchFamily="18" charset="2"/>
              </a:rPr>
              <a:t>p</a:t>
            </a:r>
            <a:r>
              <a:rPr lang="en-US" sz="2800">
                <a:sym typeface="Symbol" panose="05050102010706020507" pitchFamily="18" charset="2"/>
              </a:rPr>
              <a:t> là đúng khi và chỉ khi </a:t>
            </a:r>
            <a:r>
              <a:rPr lang="en-US" sz="2800" i="1">
                <a:sym typeface="Symbol" panose="05050102010706020507" pitchFamily="18" charset="2"/>
              </a:rPr>
              <a:t>(IFF) q</a:t>
            </a:r>
            <a:r>
              <a:rPr lang="en-US" sz="2800">
                <a:sym typeface="Symbol" panose="05050102010706020507" pitchFamily="18" charset="2"/>
              </a:rPr>
              <a:t> là đúng.</a:t>
            </a:r>
          </a:p>
          <a:p>
            <a:pPr>
              <a:buFontTx/>
              <a:buNone/>
              <a:defRPr/>
            </a:pPr>
            <a:r>
              <a:rPr lang="en-US" sz="2800" i="1">
                <a:solidFill>
                  <a:schemeClr val="accent2"/>
                </a:solidFill>
                <a:sym typeface="Symbol" panose="05050102010706020507" pitchFamily="18" charset="2"/>
              </a:rPr>
              <a:t>p </a:t>
            </a:r>
            <a:r>
              <a:rPr lang="en-US" sz="2800">
                <a:solidFill>
                  <a:schemeClr val="accent2"/>
                </a:solidFill>
                <a:sym typeface="Symbol" panose="05050102010706020507" pitchFamily="18" charset="2"/>
              </a:rPr>
              <a:t>= “Bush wins the 2004 election.”</a:t>
            </a:r>
          </a:p>
          <a:p>
            <a:pPr>
              <a:buFontTx/>
              <a:buNone/>
              <a:defRPr/>
            </a:pP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 </a:t>
            </a:r>
            <a:r>
              <a:rPr lang="en-US" sz="2800">
                <a:solidFill>
                  <a:schemeClr val="accent2"/>
                </a:solidFill>
                <a:sym typeface="Symbol" panose="05050102010706020507" pitchFamily="18" charset="2"/>
              </a:rPr>
              <a:t>“Bush will be president for all of 2005.”</a:t>
            </a:r>
          </a:p>
          <a:p>
            <a:pPr>
              <a:buFontTx/>
              <a:buNone/>
              <a:defRPr/>
            </a:pPr>
            <a:r>
              <a:rPr lang="en-US" sz="2800" i="1">
                <a:solidFill>
                  <a:schemeClr val="accent2"/>
                </a:solidFill>
              </a:rPr>
              <a:t>p </a:t>
            </a:r>
            <a:r>
              <a:rPr lang="en-US" sz="2800">
                <a:solidFill>
                  <a:schemeClr val="accent2"/>
                </a:solidFill>
                <a:effectLst/>
                <a:sym typeface="Symbol" panose="05050102010706020507" pitchFamily="18" charset="2"/>
              </a:rPr>
              <a:t></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q = </a:t>
            </a:r>
            <a:r>
              <a:rPr lang="en-US" sz="2800">
                <a:solidFill>
                  <a:schemeClr val="accent2"/>
                </a:solidFill>
                <a:sym typeface="Symbol" panose="05050102010706020507" pitchFamily="18" charset="2"/>
              </a:rPr>
              <a:t>“If, and only if, Bush wins the 2004 election, Bush will be president for all of 2005.”</a:t>
            </a:r>
          </a:p>
        </p:txBody>
      </p:sp>
      <p:pic>
        <p:nvPicPr>
          <p:cNvPr id="53255" name="Picture 7" descr="george%20bush">
            <a:hlinkClick r:id="rId3"/>
            <a:extLst>
              <a:ext uri="{FF2B5EF4-FFF2-40B4-BE49-F238E27FC236}">
                <a16:creationId xmlns:a16="http://schemas.microsoft.com/office/drawing/2014/main" id="{075F757E-3BE2-4317-81BA-8CD870628F65}"/>
              </a:ext>
            </a:extLst>
          </p:cNvPr>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181600" y="4953000"/>
            <a:ext cx="2222500" cy="1905000"/>
          </a:xfrm>
          <a:noFill/>
          <a:extLst>
            <a:ext uri="{909E8E84-426E-40DD-AFC4-6F175D3DCCD1}">
              <a14:hiddenFill xmlns:a14="http://schemas.microsoft.com/office/drawing/2010/main">
                <a:solidFill>
                  <a:schemeClr val="bg1"/>
                </a:solidFill>
              </a14:hiddenFill>
            </a:ext>
          </a:extLst>
        </p:spPr>
      </p:pic>
      <p:sp>
        <p:nvSpPr>
          <p:cNvPr id="53256" name="Text Box 5">
            <a:extLst>
              <a:ext uri="{FF2B5EF4-FFF2-40B4-BE49-F238E27FC236}">
                <a16:creationId xmlns:a16="http://schemas.microsoft.com/office/drawing/2014/main" id="{886F7FFD-9E60-42F4-B838-147328D348B1}"/>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pic>
        <p:nvPicPr>
          <p:cNvPr id="53257" name="Picture 15" descr="election">
            <a:hlinkClick r:id="rId5"/>
            <a:extLst>
              <a:ext uri="{FF2B5EF4-FFF2-40B4-BE49-F238E27FC236}">
                <a16:creationId xmlns:a16="http://schemas.microsoft.com/office/drawing/2014/main" id="{72912CB9-CB74-4298-8219-45B9461F0A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029200"/>
            <a:ext cx="1752600" cy="1752600"/>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sp>
        <p:nvSpPr>
          <p:cNvPr id="53258" name="Text Box 17">
            <a:extLst>
              <a:ext uri="{FF2B5EF4-FFF2-40B4-BE49-F238E27FC236}">
                <a16:creationId xmlns:a16="http://schemas.microsoft.com/office/drawing/2014/main" id="{0384D197-0680-494E-AE10-FAEBFF35DE37}"/>
              </a:ext>
            </a:extLst>
          </p:cNvPr>
          <p:cNvSpPr txBox="1">
            <a:spLocks noChangeArrowheads="1"/>
          </p:cNvSpPr>
          <p:nvPr/>
        </p:nvSpPr>
        <p:spPr bwMode="auto">
          <a:xfrm>
            <a:off x="3048000" y="50292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000">
                <a:latin typeface="Arial Black" panose="020B0A04020102020204" pitchFamily="34" charset="0"/>
              </a:rPr>
              <a:t>2004</a:t>
            </a:r>
          </a:p>
        </p:txBody>
      </p:sp>
      <p:sp>
        <p:nvSpPr>
          <p:cNvPr id="53259" name="AutoShape 18">
            <a:extLst>
              <a:ext uri="{FF2B5EF4-FFF2-40B4-BE49-F238E27FC236}">
                <a16:creationId xmlns:a16="http://schemas.microsoft.com/office/drawing/2014/main" id="{F9B00B7C-B4C8-4524-933D-955810BF0352}"/>
              </a:ext>
            </a:extLst>
          </p:cNvPr>
          <p:cNvSpPr>
            <a:spLocks noChangeArrowheads="1"/>
          </p:cNvSpPr>
          <p:nvPr/>
        </p:nvSpPr>
        <p:spPr bwMode="auto">
          <a:xfrm>
            <a:off x="7467600" y="4876800"/>
            <a:ext cx="1676400" cy="914400"/>
          </a:xfrm>
          <a:prstGeom prst="wedgeEllipseCallout">
            <a:avLst>
              <a:gd name="adj1" fmla="val -74620"/>
              <a:gd name="adj2" fmla="val 27259"/>
            </a:avLst>
          </a:prstGeom>
          <a:solidFill>
            <a:srgbClr val="FFFFCC"/>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0"/>
              </a:spcBef>
              <a:buFontTx/>
              <a:buNone/>
            </a:pPr>
            <a:r>
              <a:rPr lang="en-US" altLang="en-US" sz="2000">
                <a:latin typeface="Comic Sans MS" panose="030F0702030302020204" pitchFamily="66" charset="0"/>
              </a:rPr>
              <a:t>I’m still</a:t>
            </a:r>
            <a:br>
              <a:rPr lang="en-US" altLang="en-US" sz="2000">
                <a:latin typeface="Comic Sans MS" panose="030F0702030302020204" pitchFamily="66" charset="0"/>
              </a:rPr>
            </a:br>
            <a:r>
              <a:rPr lang="en-US" altLang="en-US" sz="2000">
                <a:latin typeface="Comic Sans MS" panose="030F0702030302020204" pitchFamily="66" charset="0"/>
              </a:rPr>
              <a:t>here!</a:t>
            </a:r>
          </a:p>
        </p:txBody>
      </p:sp>
      <p:sp>
        <p:nvSpPr>
          <p:cNvPr id="53260" name="AutoShape 13">
            <a:extLst>
              <a:ext uri="{FF2B5EF4-FFF2-40B4-BE49-F238E27FC236}">
                <a16:creationId xmlns:a16="http://schemas.microsoft.com/office/drawing/2014/main" id="{2985297A-0C69-4BDE-A5C3-1C5FFBCD51DE}"/>
              </a:ext>
            </a:extLst>
          </p:cNvPr>
          <p:cNvSpPr>
            <a:spLocks noChangeArrowheads="1"/>
          </p:cNvSpPr>
          <p:nvPr/>
        </p:nvSpPr>
        <p:spPr bwMode="auto">
          <a:xfrm>
            <a:off x="3733800" y="5791200"/>
            <a:ext cx="1752600" cy="762000"/>
          </a:xfrm>
          <a:prstGeom prst="leftRightArrow">
            <a:avLst>
              <a:gd name="adj1" fmla="val 50000"/>
              <a:gd name="adj2" fmla="val 46000"/>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53261" name="Text Box 19">
            <a:extLst>
              <a:ext uri="{FF2B5EF4-FFF2-40B4-BE49-F238E27FC236}">
                <a16:creationId xmlns:a16="http://schemas.microsoft.com/office/drawing/2014/main" id="{F2A169F5-A7D3-4588-89A6-161BE31D72A1}"/>
              </a:ext>
            </a:extLst>
          </p:cNvPr>
          <p:cNvSpPr txBox="1">
            <a:spLocks noChangeArrowheads="1"/>
          </p:cNvSpPr>
          <p:nvPr/>
        </p:nvSpPr>
        <p:spPr bwMode="auto">
          <a:xfrm>
            <a:off x="5537200" y="48768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000">
                <a:latin typeface="Arial Black" panose="020B0A04020102020204" pitchFamily="34" charset="0"/>
              </a:rPr>
              <a:t>2005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01BEF901-BDFA-4501-AD09-7E8332003C8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A4EB3B2-6E3E-42E3-A640-09CA7AE73CE8}"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55299" name="Footer Placeholder 4">
            <a:extLst>
              <a:ext uri="{FF2B5EF4-FFF2-40B4-BE49-F238E27FC236}">
                <a16:creationId xmlns:a16="http://schemas.microsoft.com/office/drawing/2014/main" id="{BFD3877D-0C2C-4BAA-B29B-0499FB4625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55300" name="Slide Number Placeholder 5">
            <a:extLst>
              <a:ext uri="{FF2B5EF4-FFF2-40B4-BE49-F238E27FC236}">
                <a16:creationId xmlns:a16="http://schemas.microsoft.com/office/drawing/2014/main" id="{3086125E-EAEF-48E2-8A6D-A6E24C87E3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A713D87-175D-4691-B2CE-F1977E0FFAD1}" type="slidenum">
              <a:rPr lang="en-US" altLang="en-US" sz="1400">
                <a:solidFill>
                  <a:schemeClr val="bg1"/>
                </a:solidFill>
              </a:rPr>
              <a:pPr>
                <a:spcBef>
                  <a:spcPct val="0"/>
                </a:spcBef>
                <a:buFontTx/>
                <a:buNone/>
              </a:pPr>
              <a:t>26</a:t>
            </a:fld>
            <a:endParaRPr lang="en-US" altLang="en-US" sz="1400">
              <a:solidFill>
                <a:schemeClr val="bg1"/>
              </a:solidFill>
            </a:endParaRPr>
          </a:p>
        </p:txBody>
      </p:sp>
      <p:sp>
        <p:nvSpPr>
          <p:cNvPr id="55301" name="Rectangle 2">
            <a:extLst>
              <a:ext uri="{FF2B5EF4-FFF2-40B4-BE49-F238E27FC236}">
                <a16:creationId xmlns:a16="http://schemas.microsoft.com/office/drawing/2014/main" id="{6074AD22-4EAB-4F0D-AB97-7E762A8ADB93}"/>
              </a:ext>
            </a:extLst>
          </p:cNvPr>
          <p:cNvSpPr>
            <a:spLocks noGrp="1" noChangeArrowheads="1"/>
          </p:cNvSpPr>
          <p:nvPr>
            <p:ph type="title"/>
          </p:nvPr>
        </p:nvSpPr>
        <p:spPr/>
        <p:txBody>
          <a:bodyPr/>
          <a:lstStyle/>
          <a:p>
            <a:r>
              <a:rPr lang="en-US" altLang="en-US"/>
              <a:t>Biconditional Truth Table</a:t>
            </a:r>
          </a:p>
        </p:txBody>
      </p:sp>
      <p:sp>
        <p:nvSpPr>
          <p:cNvPr id="89091" name="Rectangle 3">
            <a:extLst>
              <a:ext uri="{FF2B5EF4-FFF2-40B4-BE49-F238E27FC236}">
                <a16:creationId xmlns:a16="http://schemas.microsoft.com/office/drawing/2014/main" id="{27DC205F-8FFE-4644-ABD5-DD059C824E93}"/>
              </a:ext>
            </a:extLst>
          </p:cNvPr>
          <p:cNvSpPr>
            <a:spLocks noGrp="1" noChangeArrowheads="1"/>
          </p:cNvSpPr>
          <p:nvPr>
            <p:ph type="body" idx="1"/>
          </p:nvPr>
        </p:nvSpPr>
        <p:spPr>
          <a:xfrm>
            <a:off x="685800" y="2133600"/>
            <a:ext cx="7924800" cy="4267200"/>
          </a:xfrm>
        </p:spPr>
        <p:txBody>
          <a:bodyPr/>
          <a:lstStyle/>
          <a:p>
            <a:pPr>
              <a:defRPr/>
            </a:pPr>
            <a:r>
              <a:rPr lang="en-US" i="1"/>
              <a:t>p </a:t>
            </a:r>
            <a:r>
              <a:rPr lang="en-US">
                <a:effectLst/>
                <a:sym typeface="Symbol" panose="05050102010706020507" pitchFamily="18" charset="2"/>
              </a:rPr>
              <a:t></a:t>
            </a:r>
            <a:r>
              <a:rPr lang="en-US" i="1"/>
              <a:t> q có nghĩa là p</a:t>
            </a:r>
            <a:r>
              <a:rPr lang="en-US"/>
              <a:t> và </a:t>
            </a:r>
            <a:r>
              <a:rPr lang="en-US" i="1"/>
              <a:t>q</a:t>
            </a:r>
            <a:br>
              <a:rPr lang="en-US" i="1"/>
            </a:br>
            <a:r>
              <a:rPr lang="en-US" i="1"/>
              <a:t>có cùng giá trị chân lý</a:t>
            </a:r>
            <a:r>
              <a:rPr lang="en-US"/>
              <a:t>.</a:t>
            </a:r>
          </a:p>
          <a:p>
            <a:pPr>
              <a:defRPr/>
            </a:pPr>
            <a:r>
              <a:rPr lang="en-US">
                <a:solidFill>
                  <a:schemeClr val="accent2"/>
                </a:solidFill>
              </a:rPr>
              <a:t>Nh</a:t>
            </a:r>
            <a:r>
              <a:rPr lang="en-US"/>
              <a:t>ận thấy bảng chân lý này </a:t>
            </a:r>
            <a:br>
              <a:rPr lang="en-US">
                <a:solidFill>
                  <a:schemeClr val="accent2"/>
                </a:solidFill>
              </a:rPr>
            </a:br>
            <a:r>
              <a:rPr lang="en-US">
                <a:solidFill>
                  <a:schemeClr val="accent2"/>
                </a:solidFill>
              </a:rPr>
              <a:t>ho</a:t>
            </a:r>
            <a:r>
              <a:rPr lang="en-US"/>
              <a:t>àn toàn ngược lại với  của </a:t>
            </a:r>
            <a:r>
              <a:rPr lang="en-US">
                <a:solidFill>
                  <a:schemeClr val="accent2"/>
                </a:solidFill>
                <a:sym typeface="Symbol" panose="05050102010706020507" pitchFamily="18" charset="2"/>
              </a:rPr>
              <a:t>!</a:t>
            </a:r>
          </a:p>
          <a:p>
            <a:pPr lvl="1">
              <a:buFontTx/>
              <a:buNone/>
              <a:defRPr/>
            </a:pPr>
            <a:r>
              <a:rPr lang="en-US">
                <a:solidFill>
                  <a:srgbClr val="006600"/>
                </a:solidFill>
              </a:rPr>
              <a:t>V</a:t>
            </a:r>
            <a:r>
              <a:rPr lang="en-US"/>
              <a:t>ậy</a:t>
            </a:r>
            <a:r>
              <a:rPr lang="en-US">
                <a:solidFill>
                  <a:srgbClr val="006600"/>
                </a:solidFill>
              </a:rPr>
              <a:t>, </a:t>
            </a:r>
            <a:r>
              <a:rPr lang="en-US" i="1">
                <a:solidFill>
                  <a:srgbClr val="006600"/>
                </a:solidFill>
              </a:rPr>
              <a:t>p </a:t>
            </a:r>
            <a:r>
              <a:rPr lang="en-US">
                <a:solidFill>
                  <a:srgbClr val="006600"/>
                </a:solidFill>
                <a:effectLst/>
                <a:sym typeface="Symbol" panose="05050102010706020507" pitchFamily="18" charset="2"/>
              </a:rPr>
              <a:t></a:t>
            </a:r>
            <a:r>
              <a:rPr lang="en-US" i="1">
                <a:solidFill>
                  <a:srgbClr val="006600"/>
                </a:solidFill>
              </a:rPr>
              <a:t> q ngh</a:t>
            </a:r>
            <a:r>
              <a:rPr lang="en-US" i="1"/>
              <a:t>ĩa là </a:t>
            </a:r>
            <a:r>
              <a:rPr lang="en-US">
                <a:solidFill>
                  <a:srgbClr val="006600"/>
                </a:solidFill>
              </a:rPr>
              <a:t>¬(</a:t>
            </a:r>
            <a:r>
              <a:rPr lang="en-US" i="1">
                <a:solidFill>
                  <a:srgbClr val="006600"/>
                </a:solidFill>
              </a:rPr>
              <a:t>p </a:t>
            </a:r>
            <a:r>
              <a:rPr lang="en-US">
                <a:solidFill>
                  <a:srgbClr val="006600"/>
                </a:solidFill>
                <a:sym typeface="Symbol" panose="05050102010706020507" pitchFamily="18" charset="2"/>
              </a:rPr>
              <a:t> </a:t>
            </a:r>
            <a:r>
              <a:rPr lang="en-US" i="1">
                <a:solidFill>
                  <a:srgbClr val="006600"/>
                </a:solidFill>
                <a:sym typeface="Symbol" panose="05050102010706020507" pitchFamily="18" charset="2"/>
              </a:rPr>
              <a:t>q</a:t>
            </a:r>
            <a:r>
              <a:rPr lang="en-US">
                <a:solidFill>
                  <a:srgbClr val="006600"/>
                </a:solidFill>
                <a:sym typeface="Symbol" panose="05050102010706020507" pitchFamily="18" charset="2"/>
              </a:rPr>
              <a:t>)</a:t>
            </a:r>
            <a:endParaRPr lang="en-US">
              <a:solidFill>
                <a:srgbClr val="006600"/>
              </a:solidFill>
            </a:endParaRPr>
          </a:p>
          <a:p>
            <a:pPr>
              <a:defRPr/>
            </a:pPr>
            <a:r>
              <a:rPr lang="en-US" i="1">
                <a:solidFill>
                  <a:srgbClr val="FF0000"/>
                </a:solidFill>
              </a:rPr>
              <a:t>p </a:t>
            </a:r>
            <a:r>
              <a:rPr lang="en-US">
                <a:solidFill>
                  <a:srgbClr val="FF0000"/>
                </a:solidFill>
                <a:effectLst/>
                <a:sym typeface="Symbol" panose="05050102010706020507" pitchFamily="18" charset="2"/>
              </a:rPr>
              <a:t></a:t>
            </a:r>
            <a:r>
              <a:rPr lang="en-US" i="1">
                <a:solidFill>
                  <a:srgbClr val="FF0000"/>
                </a:solidFill>
              </a:rPr>
              <a:t> q kh</a:t>
            </a:r>
            <a:r>
              <a:rPr lang="en-US" i="1"/>
              <a:t>ông suy ra </a:t>
            </a:r>
            <a:br>
              <a:rPr lang="en-US">
                <a:solidFill>
                  <a:srgbClr val="FF0000"/>
                </a:solidFill>
              </a:rPr>
            </a:br>
            <a:r>
              <a:rPr lang="en-US">
                <a:solidFill>
                  <a:srgbClr val="FF0000"/>
                </a:solidFill>
              </a:rPr>
              <a:t>r</a:t>
            </a:r>
            <a:r>
              <a:rPr lang="en-US"/>
              <a:t>ằng </a:t>
            </a:r>
            <a:r>
              <a:rPr lang="en-US">
                <a:solidFill>
                  <a:srgbClr val="FF0000"/>
                </a:solidFill>
              </a:rPr>
              <a:t> </a:t>
            </a:r>
            <a:r>
              <a:rPr lang="en-US" i="1">
                <a:solidFill>
                  <a:srgbClr val="FF0000"/>
                </a:solidFill>
              </a:rPr>
              <a:t>p</a:t>
            </a:r>
            <a:r>
              <a:rPr lang="en-US">
                <a:solidFill>
                  <a:srgbClr val="FF0000"/>
                </a:solidFill>
              </a:rPr>
              <a:t> v</a:t>
            </a:r>
            <a:r>
              <a:rPr lang="en-US"/>
              <a:t>à </a:t>
            </a:r>
            <a:r>
              <a:rPr lang="en-US" i="1">
                <a:solidFill>
                  <a:srgbClr val="FF0000"/>
                </a:solidFill>
              </a:rPr>
              <a:t>q</a:t>
            </a:r>
            <a:r>
              <a:rPr lang="en-US">
                <a:solidFill>
                  <a:srgbClr val="FF0000"/>
                </a:solidFill>
              </a:rPr>
              <a:t> l</a:t>
            </a:r>
            <a:r>
              <a:rPr lang="en-US"/>
              <a:t>à đúng.</a:t>
            </a:r>
            <a:endParaRPr lang="en-US">
              <a:solidFill>
                <a:srgbClr val="FF0000"/>
              </a:solidFill>
            </a:endParaRPr>
          </a:p>
        </p:txBody>
      </p:sp>
      <p:graphicFrame>
        <p:nvGraphicFramePr>
          <p:cNvPr id="55303" name="Object 4">
            <a:extLst>
              <a:ext uri="{FF2B5EF4-FFF2-40B4-BE49-F238E27FC236}">
                <a16:creationId xmlns:a16="http://schemas.microsoft.com/office/drawing/2014/main" id="{19C5C0F4-AC76-41F7-86DE-092181AE3168}"/>
              </a:ext>
            </a:extLst>
          </p:cNvPr>
          <p:cNvGraphicFramePr>
            <a:graphicFrameLocks noChangeAspect="1"/>
          </p:cNvGraphicFramePr>
          <p:nvPr/>
        </p:nvGraphicFramePr>
        <p:xfrm>
          <a:off x="5867400" y="1676400"/>
          <a:ext cx="2681288" cy="3124200"/>
        </p:xfrm>
        <a:graphic>
          <a:graphicData uri="http://schemas.openxmlformats.org/presentationml/2006/ole">
            <mc:AlternateContent xmlns:mc="http://schemas.openxmlformats.org/markup-compatibility/2006">
              <mc:Choice xmlns:v="urn:schemas-microsoft-com:vml" Requires="v">
                <p:oleObj spid="_x0000_s55305" name="Document" r:id="rId4" imgW="2892552" imgH="2843784" progId="Word.Document.8">
                  <p:embed/>
                </p:oleObj>
              </mc:Choice>
              <mc:Fallback>
                <p:oleObj name="Document" r:id="rId4" imgW="2892552"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76400"/>
                        <a:ext cx="2681288" cy="31242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Text Box 6">
            <a:extLst>
              <a:ext uri="{FF2B5EF4-FFF2-40B4-BE49-F238E27FC236}">
                <a16:creationId xmlns:a16="http://schemas.microsoft.com/office/drawing/2014/main" id="{E8787A92-5DFC-4C25-AEFF-44ED2EBB1F03}"/>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2B276493-03A1-4A90-A7A5-220EF0F41E3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A0BC6E9-7CDA-4204-955E-55BF157700B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57347" name="Footer Placeholder 4">
            <a:extLst>
              <a:ext uri="{FF2B5EF4-FFF2-40B4-BE49-F238E27FC236}">
                <a16:creationId xmlns:a16="http://schemas.microsoft.com/office/drawing/2014/main" id="{E7574F8C-1FD8-482A-83DE-2F649634FF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57348" name="Slide Number Placeholder 5">
            <a:extLst>
              <a:ext uri="{FF2B5EF4-FFF2-40B4-BE49-F238E27FC236}">
                <a16:creationId xmlns:a16="http://schemas.microsoft.com/office/drawing/2014/main" id="{336EC972-F551-4B57-A2B1-C202D87E57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3990B37-E82C-481C-BC29-FB51581038FA}" type="slidenum">
              <a:rPr lang="en-US" altLang="en-US" sz="1400">
                <a:solidFill>
                  <a:schemeClr val="bg1"/>
                </a:solidFill>
              </a:rPr>
              <a:pPr>
                <a:spcBef>
                  <a:spcPct val="0"/>
                </a:spcBef>
                <a:buFontTx/>
                <a:buNone/>
              </a:pPr>
              <a:t>27</a:t>
            </a:fld>
            <a:endParaRPr lang="en-US" altLang="en-US" sz="1400">
              <a:solidFill>
                <a:schemeClr val="bg1"/>
              </a:solidFill>
            </a:endParaRPr>
          </a:p>
        </p:txBody>
      </p:sp>
      <p:sp>
        <p:nvSpPr>
          <p:cNvPr id="57349" name="Rectangle 2">
            <a:extLst>
              <a:ext uri="{FF2B5EF4-FFF2-40B4-BE49-F238E27FC236}">
                <a16:creationId xmlns:a16="http://schemas.microsoft.com/office/drawing/2014/main" id="{0B9741A6-F7D5-4BBE-BD32-718929884F3A}"/>
              </a:ext>
            </a:extLst>
          </p:cNvPr>
          <p:cNvSpPr>
            <a:spLocks noGrp="1" noChangeArrowheads="1"/>
          </p:cNvSpPr>
          <p:nvPr>
            <p:ph type="title"/>
          </p:nvPr>
        </p:nvSpPr>
        <p:spPr/>
        <p:txBody>
          <a:bodyPr/>
          <a:lstStyle/>
          <a:p>
            <a:r>
              <a:rPr lang="en-US" altLang="en-US"/>
              <a:t>Tổng kết các phép toán Bool</a:t>
            </a:r>
          </a:p>
        </p:txBody>
      </p:sp>
      <p:sp>
        <p:nvSpPr>
          <p:cNvPr id="90115" name="Rectangle 3">
            <a:extLst>
              <a:ext uri="{FF2B5EF4-FFF2-40B4-BE49-F238E27FC236}">
                <a16:creationId xmlns:a16="http://schemas.microsoft.com/office/drawing/2014/main" id="{D39C261F-5C3B-4EF1-9012-3A10FDA58AE8}"/>
              </a:ext>
            </a:extLst>
          </p:cNvPr>
          <p:cNvSpPr>
            <a:spLocks noGrp="1" noChangeArrowheads="1"/>
          </p:cNvSpPr>
          <p:nvPr>
            <p:ph type="body" idx="1"/>
          </p:nvPr>
        </p:nvSpPr>
        <p:spPr>
          <a:xfrm>
            <a:off x="685800" y="1981200"/>
            <a:ext cx="7772400" cy="4343400"/>
          </a:xfrm>
        </p:spPr>
        <p:txBody>
          <a:bodyPr/>
          <a:lstStyle/>
          <a:p>
            <a:pPr>
              <a:defRPr/>
            </a:pPr>
            <a:r>
              <a:rPr lang="en-US" sz="2800">
                <a:solidFill>
                  <a:schemeClr val="accent2"/>
                </a:solidFill>
              </a:rPr>
              <a:t>Ta </a:t>
            </a:r>
            <a:r>
              <a:rPr lang="en-US" sz="2800"/>
              <a:t>đã nhìn thấy 1 phép toán 1 ngôi</a:t>
            </a:r>
            <a:r>
              <a:rPr lang="en-US" sz="2800">
                <a:solidFill>
                  <a:schemeClr val="accent2"/>
                </a:solidFill>
              </a:rPr>
              <a:t> (trong s</a:t>
            </a:r>
            <a:r>
              <a:rPr lang="en-US" sz="2800"/>
              <a:t>ố </a:t>
            </a:r>
            <a:r>
              <a:rPr lang="en-US" sz="2800">
                <a:solidFill>
                  <a:schemeClr val="accent2"/>
                </a:solidFill>
              </a:rPr>
              <a:t>4 c</a:t>
            </a:r>
            <a:r>
              <a:rPr lang="en-US" sz="2800"/>
              <a:t>ái có thể</a:t>
            </a:r>
            <a:r>
              <a:rPr lang="en-US" sz="2800">
                <a:solidFill>
                  <a:schemeClr val="accent2"/>
                </a:solidFill>
              </a:rPr>
              <a:t>) v</a:t>
            </a:r>
            <a:r>
              <a:rPr lang="en-US" sz="2800"/>
              <a:t>à </a:t>
            </a:r>
            <a:r>
              <a:rPr lang="en-US" sz="2800">
                <a:solidFill>
                  <a:schemeClr val="accent2"/>
                </a:solidFill>
              </a:rPr>
              <a:t>5 ph</a:t>
            </a:r>
            <a:r>
              <a:rPr lang="en-US" sz="2800"/>
              <a:t>ép toán 2 ngôi</a:t>
            </a:r>
            <a:r>
              <a:rPr lang="en-US" sz="2800">
                <a:solidFill>
                  <a:schemeClr val="accent2"/>
                </a:solidFill>
              </a:rPr>
              <a:t> (trong s</a:t>
            </a:r>
            <a:r>
              <a:rPr lang="en-US" sz="2800"/>
              <a:t>ố 1</a:t>
            </a:r>
            <a:r>
              <a:rPr lang="en-US" sz="2800">
                <a:solidFill>
                  <a:schemeClr val="accent2"/>
                </a:solidFill>
              </a:rPr>
              <a:t>6 c</a:t>
            </a:r>
            <a:r>
              <a:rPr lang="en-US" sz="2800"/>
              <a:t>ái có thể</a:t>
            </a:r>
            <a:r>
              <a:rPr lang="en-US" sz="2800">
                <a:solidFill>
                  <a:schemeClr val="accent2"/>
                </a:solidFill>
              </a:rPr>
              <a:t>).  B</a:t>
            </a:r>
            <a:r>
              <a:rPr lang="en-US" sz="2800"/>
              <a:t>ảng chân lý của chúng như sau</a:t>
            </a:r>
            <a:r>
              <a:rPr lang="en-US" sz="2800">
                <a:solidFill>
                  <a:schemeClr val="accent2"/>
                </a:solidFill>
              </a:rPr>
              <a:t>.</a:t>
            </a:r>
          </a:p>
          <a:p>
            <a:pPr>
              <a:defRPr/>
            </a:pPr>
            <a:r>
              <a:rPr lang="en-US" sz="2800">
                <a:solidFill>
                  <a:schemeClr val="accent2"/>
                </a:solidFill>
              </a:rPr>
              <a:t>Hệ đầy đủ</a:t>
            </a:r>
          </a:p>
        </p:txBody>
      </p:sp>
      <p:graphicFrame>
        <p:nvGraphicFramePr>
          <p:cNvPr id="57351" name="Object 4">
            <a:extLst>
              <a:ext uri="{FF2B5EF4-FFF2-40B4-BE49-F238E27FC236}">
                <a16:creationId xmlns:a16="http://schemas.microsoft.com/office/drawing/2014/main" id="{CCB64569-7609-4F42-8768-B7D6CED4CBA7}"/>
              </a:ext>
            </a:extLst>
          </p:cNvPr>
          <p:cNvGraphicFramePr>
            <a:graphicFrameLocks noChangeAspect="1"/>
          </p:cNvGraphicFramePr>
          <p:nvPr/>
        </p:nvGraphicFramePr>
        <p:xfrm>
          <a:off x="990600" y="3962400"/>
          <a:ext cx="7131050" cy="2514600"/>
        </p:xfrm>
        <a:graphic>
          <a:graphicData uri="http://schemas.openxmlformats.org/presentationml/2006/ole">
            <mc:AlternateContent xmlns:mc="http://schemas.openxmlformats.org/markup-compatibility/2006">
              <mc:Choice xmlns:v="urn:schemas-microsoft-com:vml" Requires="v">
                <p:oleObj spid="_x0000_s57353" name="Document" r:id="rId4" imgW="7141464" imgH="2843784" progId="Word.Document.8">
                  <p:embed/>
                </p:oleObj>
              </mc:Choice>
              <mc:Fallback>
                <p:oleObj name="Document" r:id="rId4" imgW="7141464"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962400"/>
                        <a:ext cx="7131050" cy="251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2" name="Text Box 6">
            <a:extLst>
              <a:ext uri="{FF2B5EF4-FFF2-40B4-BE49-F238E27FC236}">
                <a16:creationId xmlns:a16="http://schemas.microsoft.com/office/drawing/2014/main" id="{38CFD5B0-64B1-4237-B360-03BE42B80016}"/>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794E3D0E-B0F9-40B8-B3B5-BC9738FA86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DEA4C40-7905-434F-890E-4DF082E73A46}"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59395" name="Footer Placeholder 4">
            <a:extLst>
              <a:ext uri="{FF2B5EF4-FFF2-40B4-BE49-F238E27FC236}">
                <a16:creationId xmlns:a16="http://schemas.microsoft.com/office/drawing/2014/main" id="{CD8C1EDA-9B85-47F0-B009-6B35950C40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59396" name="Slide Number Placeholder 5">
            <a:extLst>
              <a:ext uri="{FF2B5EF4-FFF2-40B4-BE49-F238E27FC236}">
                <a16:creationId xmlns:a16="http://schemas.microsoft.com/office/drawing/2014/main" id="{52C3D900-3CAF-419F-9619-BF5AA41F0C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C834C8D-AABC-415B-AB7A-B2E79E344BA0}" type="slidenum">
              <a:rPr lang="en-US" altLang="en-US" sz="1400">
                <a:solidFill>
                  <a:schemeClr val="bg1"/>
                </a:solidFill>
              </a:rPr>
              <a:pPr>
                <a:spcBef>
                  <a:spcPct val="0"/>
                </a:spcBef>
                <a:buFontTx/>
                <a:buNone/>
              </a:pPr>
              <a:t>28</a:t>
            </a:fld>
            <a:endParaRPr lang="en-US" altLang="en-US" sz="1400">
              <a:solidFill>
                <a:schemeClr val="bg1"/>
              </a:solidFill>
            </a:endParaRPr>
          </a:p>
        </p:txBody>
      </p:sp>
      <p:sp>
        <p:nvSpPr>
          <p:cNvPr id="59397" name="Rectangle 2">
            <a:extLst>
              <a:ext uri="{FF2B5EF4-FFF2-40B4-BE49-F238E27FC236}">
                <a16:creationId xmlns:a16="http://schemas.microsoft.com/office/drawing/2014/main" id="{0C9EF512-39A1-4E6C-8587-DFCCC3CC37FD}"/>
              </a:ext>
            </a:extLst>
          </p:cNvPr>
          <p:cNvSpPr>
            <a:spLocks noGrp="1" noChangeArrowheads="1"/>
          </p:cNvSpPr>
          <p:nvPr>
            <p:ph type="title"/>
          </p:nvPr>
        </p:nvSpPr>
        <p:spPr/>
        <p:txBody>
          <a:bodyPr/>
          <a:lstStyle/>
          <a:p>
            <a:r>
              <a:rPr lang="en-US" altLang="en-US"/>
              <a:t>Thứ tự ưu tiên phép toán</a:t>
            </a:r>
          </a:p>
        </p:txBody>
      </p:sp>
      <p:sp>
        <p:nvSpPr>
          <p:cNvPr id="48131" name="Rectangle 3">
            <a:extLst>
              <a:ext uri="{FF2B5EF4-FFF2-40B4-BE49-F238E27FC236}">
                <a16:creationId xmlns:a16="http://schemas.microsoft.com/office/drawing/2014/main" id="{79C4C539-2616-4CCB-A2CE-164F770DD362}"/>
              </a:ext>
            </a:extLst>
          </p:cNvPr>
          <p:cNvSpPr>
            <a:spLocks noGrp="1" noChangeArrowheads="1"/>
          </p:cNvSpPr>
          <p:nvPr>
            <p:ph type="body" idx="1"/>
          </p:nvPr>
        </p:nvSpPr>
        <p:spPr>
          <a:xfrm>
            <a:off x="685800" y="2133600"/>
            <a:ext cx="7848600" cy="4419600"/>
          </a:xfrm>
        </p:spPr>
        <p:txBody>
          <a:bodyPr/>
          <a:lstStyle/>
          <a:p>
            <a:pPr marL="514350" indent="-514350">
              <a:lnSpc>
                <a:spcPct val="90000"/>
              </a:lnSpc>
              <a:buFont typeface="Times New Roman" panose="02020603050405020304" pitchFamily="18" charset="0"/>
              <a:buAutoNum type="arabicPeriod"/>
              <a:defRPr/>
            </a:pPr>
            <a:r>
              <a:rPr lang="en-US" sz="2800">
                <a:sym typeface="Symbol" panose="05050102010706020507" pitchFamily="18" charset="2"/>
              </a:rPr>
              <a:t>Phép toán trong ngoặc đơn ( )</a:t>
            </a:r>
          </a:p>
          <a:p>
            <a:pPr marL="514350" indent="-514350">
              <a:lnSpc>
                <a:spcPct val="90000"/>
              </a:lnSpc>
              <a:buFont typeface="Times New Roman" panose="02020603050405020304" pitchFamily="18" charset="0"/>
              <a:buAutoNum type="arabicPeriod"/>
              <a:defRPr/>
            </a:pPr>
            <a:r>
              <a:rPr lang="en-US" sz="2800">
                <a:sym typeface="Symbol" panose="05050102010706020507" pitchFamily="18" charset="2"/>
              </a:rPr>
              <a:t>Phép phủ định “</a:t>
            </a:r>
            <a:r>
              <a:rPr lang="en-US" sz="2800"/>
              <a:t>¬”</a:t>
            </a:r>
          </a:p>
          <a:p>
            <a:pPr marL="514350" indent="-514350">
              <a:lnSpc>
                <a:spcPct val="90000"/>
              </a:lnSpc>
              <a:buFont typeface="Times New Roman" panose="02020603050405020304" pitchFamily="18" charset="0"/>
              <a:buAutoNum type="arabicPeriod"/>
              <a:defRPr/>
            </a:pPr>
            <a:r>
              <a:rPr lang="en-US" sz="2800">
                <a:sym typeface="Symbol" panose="05050102010706020507" pitchFamily="18" charset="2"/>
              </a:rPr>
              <a:t>Các phép toán “, ,      , →, ↔” có cùng độ ưu tiên (nếu cùng xuất hiện trong một biểu thức thì ta thực hiện các phép toán trong biểu thức đó theo thứ tự từ trái sang phải)</a:t>
            </a:r>
          </a:p>
          <a:p>
            <a:pPr marL="457200" lvl="1" indent="0">
              <a:lnSpc>
                <a:spcPct val="90000"/>
              </a:lnSpc>
              <a:buFontTx/>
              <a:buNone/>
              <a:defRPr/>
            </a:pPr>
            <a:endParaRPr lang="en-US" sz="2400"/>
          </a:p>
          <a:p>
            <a:pPr marL="457200" lvl="1" indent="0">
              <a:lnSpc>
                <a:spcPct val="90000"/>
              </a:lnSpc>
              <a:buFontTx/>
              <a:buNone/>
              <a:defRPr/>
            </a:pPr>
            <a:r>
              <a:rPr lang="en-US" sz="2400"/>
              <a:t>Vd: Tính giá trị biểu thức logic sau:</a:t>
            </a:r>
          </a:p>
          <a:p>
            <a:pPr marL="457200" lvl="1" indent="0">
              <a:lnSpc>
                <a:spcPct val="90000"/>
              </a:lnSpc>
              <a:buFontTx/>
              <a:buNone/>
              <a:defRPr/>
            </a:pPr>
            <a:endParaRPr lang="en-US" sz="2400"/>
          </a:p>
          <a:p>
            <a:pPr marL="457200" lvl="1" indent="0">
              <a:lnSpc>
                <a:spcPct val="90000"/>
              </a:lnSpc>
              <a:buFontTx/>
              <a:buNone/>
              <a:defRPr/>
            </a:pPr>
            <a:r>
              <a:rPr lang="en-US" sz="2400"/>
              <a:t>biết p=T, q=F, u=T</a:t>
            </a:r>
          </a:p>
          <a:p>
            <a:pPr marL="457200" lvl="1" indent="0">
              <a:lnSpc>
                <a:spcPct val="90000"/>
              </a:lnSpc>
              <a:buFontTx/>
              <a:buNone/>
              <a:defRPr/>
            </a:pPr>
            <a:endParaRPr lang="en-US" sz="2400"/>
          </a:p>
          <a:p>
            <a:pPr marL="457200" lvl="1" indent="0">
              <a:lnSpc>
                <a:spcPct val="90000"/>
              </a:lnSpc>
              <a:buFontTx/>
              <a:buNone/>
              <a:defRPr/>
            </a:pPr>
            <a:endParaRPr lang="en-US" sz="2400"/>
          </a:p>
          <a:p>
            <a:pPr marL="457200" lvl="1" indent="0">
              <a:lnSpc>
                <a:spcPct val="90000"/>
              </a:lnSpc>
              <a:buFontTx/>
              <a:buNone/>
              <a:defRPr/>
            </a:pPr>
            <a:endParaRPr lang="en-US" sz="2400"/>
          </a:p>
          <a:p>
            <a:pPr marL="457200" lvl="1" indent="0">
              <a:lnSpc>
                <a:spcPct val="90000"/>
              </a:lnSpc>
              <a:buFontTx/>
              <a:buNone/>
              <a:defRPr/>
            </a:pPr>
            <a:endParaRPr lang="en-US" sz="2400"/>
          </a:p>
          <a:p>
            <a:pPr marL="457200" lvl="1" indent="0">
              <a:lnSpc>
                <a:spcPct val="90000"/>
              </a:lnSpc>
              <a:buFontTx/>
              <a:buNone/>
              <a:defRPr/>
            </a:pPr>
            <a:endParaRPr lang="en-US" sz="2400"/>
          </a:p>
          <a:p>
            <a:pPr marL="514350" indent="-514350">
              <a:lnSpc>
                <a:spcPct val="90000"/>
              </a:lnSpc>
              <a:defRPr/>
            </a:pPr>
            <a:endParaRPr lang="en-US" sz="2800"/>
          </a:p>
        </p:txBody>
      </p:sp>
      <p:sp>
        <p:nvSpPr>
          <p:cNvPr id="59399" name="Text Box 5">
            <a:extLst>
              <a:ext uri="{FF2B5EF4-FFF2-40B4-BE49-F238E27FC236}">
                <a16:creationId xmlns:a16="http://schemas.microsoft.com/office/drawing/2014/main" id="{B6789F5D-9D9E-49D1-B086-E43F2BCADB65}"/>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graphicFrame>
        <p:nvGraphicFramePr>
          <p:cNvPr id="59400" name="Object 1">
            <a:extLst>
              <a:ext uri="{FF2B5EF4-FFF2-40B4-BE49-F238E27FC236}">
                <a16:creationId xmlns:a16="http://schemas.microsoft.com/office/drawing/2014/main" id="{1F5AA8A0-B0CD-40E9-8760-113330847E3E}"/>
              </a:ext>
            </a:extLst>
          </p:cNvPr>
          <p:cNvGraphicFramePr>
            <a:graphicFrameLocks noChangeAspect="1"/>
          </p:cNvGraphicFramePr>
          <p:nvPr/>
        </p:nvGraphicFramePr>
        <p:xfrm>
          <a:off x="4197350" y="2971800"/>
          <a:ext cx="387350" cy="417513"/>
        </p:xfrm>
        <a:graphic>
          <a:graphicData uri="http://schemas.openxmlformats.org/presentationml/2006/ole">
            <mc:AlternateContent xmlns:mc="http://schemas.openxmlformats.org/markup-compatibility/2006">
              <mc:Choice xmlns:v="urn:schemas-microsoft-com:vml" Requires="v">
                <p:oleObj spid="_x0000_s59403" name="Equation" r:id="rId4" imgW="164814" imgH="177492" progId="Equation.DSMT4">
                  <p:embed/>
                </p:oleObj>
              </mc:Choice>
              <mc:Fallback>
                <p:oleObj name="Equation" r:id="rId4" imgW="164814" imgH="177492"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7350" y="2971800"/>
                        <a:ext cx="3873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1" name="Object 2">
            <a:extLst>
              <a:ext uri="{FF2B5EF4-FFF2-40B4-BE49-F238E27FC236}">
                <a16:creationId xmlns:a16="http://schemas.microsoft.com/office/drawing/2014/main" id="{9D5C9E94-9351-4D56-A2CF-15DF02BFAF7F}"/>
              </a:ext>
            </a:extLst>
          </p:cNvPr>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59404" name="Equation" r:id="rId6" imgW="114102" imgH="177492" progId="Equation.DSMT4">
                  <p:embed/>
                </p:oleObj>
              </mc:Choice>
              <mc:Fallback>
                <p:oleObj name="Equation" r:id="rId6" imgW="114102" imgH="177492"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2" name="Object 1">
            <a:extLst>
              <a:ext uri="{FF2B5EF4-FFF2-40B4-BE49-F238E27FC236}">
                <a16:creationId xmlns:a16="http://schemas.microsoft.com/office/drawing/2014/main" id="{2442C27A-8D30-434A-8970-A17E6A6EA2A8}"/>
              </a:ext>
            </a:extLst>
          </p:cNvPr>
          <p:cNvGraphicFramePr>
            <a:graphicFrameLocks noChangeAspect="1"/>
          </p:cNvGraphicFramePr>
          <p:nvPr/>
        </p:nvGraphicFramePr>
        <p:xfrm>
          <a:off x="2590800" y="5372100"/>
          <a:ext cx="5087938" cy="576263"/>
        </p:xfrm>
        <a:graphic>
          <a:graphicData uri="http://schemas.openxmlformats.org/presentationml/2006/ole">
            <mc:AlternateContent xmlns:mc="http://schemas.openxmlformats.org/markup-compatibility/2006">
              <mc:Choice xmlns:v="urn:schemas-microsoft-com:vml" Requires="v">
                <p:oleObj spid="_x0000_s59405" name="Equation" r:id="rId8" imgW="2133600" imgH="241300" progId="Equation.DSMT4">
                  <p:embed/>
                </p:oleObj>
              </mc:Choice>
              <mc:Fallback>
                <p:oleObj name="Equation" r:id="rId8" imgW="2133600" imgH="2413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372100"/>
                        <a:ext cx="50879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79A453A9-0708-439F-A9CB-583017B3ADC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D59D5CE-8BFD-4FE0-AF2B-157C1D1FC0A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61443" name="Footer Placeholder 4">
            <a:extLst>
              <a:ext uri="{FF2B5EF4-FFF2-40B4-BE49-F238E27FC236}">
                <a16:creationId xmlns:a16="http://schemas.microsoft.com/office/drawing/2014/main" id="{A7FC1CAF-14D9-40B7-B6B4-14A31AF303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61444" name="Slide Number Placeholder 5">
            <a:extLst>
              <a:ext uri="{FF2B5EF4-FFF2-40B4-BE49-F238E27FC236}">
                <a16:creationId xmlns:a16="http://schemas.microsoft.com/office/drawing/2014/main" id="{D3A3E599-32E5-4978-9414-400FE017EB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866BC0F-23A7-4991-92EC-3E4E4A929168}" type="slidenum">
              <a:rPr lang="en-US" altLang="en-US" sz="1400">
                <a:solidFill>
                  <a:schemeClr val="bg1"/>
                </a:solidFill>
              </a:rPr>
              <a:pPr>
                <a:spcBef>
                  <a:spcPct val="0"/>
                </a:spcBef>
                <a:buFontTx/>
                <a:buNone/>
              </a:pPr>
              <a:t>29</a:t>
            </a:fld>
            <a:endParaRPr lang="en-US" altLang="en-US" sz="1400">
              <a:solidFill>
                <a:schemeClr val="bg1"/>
              </a:solidFill>
            </a:endParaRPr>
          </a:p>
        </p:txBody>
      </p:sp>
      <p:sp>
        <p:nvSpPr>
          <p:cNvPr id="61445" name="Rectangle 2">
            <a:extLst>
              <a:ext uri="{FF2B5EF4-FFF2-40B4-BE49-F238E27FC236}">
                <a16:creationId xmlns:a16="http://schemas.microsoft.com/office/drawing/2014/main" id="{BD47DC7D-2047-43F4-A1FE-489B4E9C1F67}"/>
              </a:ext>
            </a:extLst>
          </p:cNvPr>
          <p:cNvSpPr>
            <a:spLocks noGrp="1" noChangeArrowheads="1"/>
          </p:cNvSpPr>
          <p:nvPr>
            <p:ph type="title"/>
          </p:nvPr>
        </p:nvSpPr>
        <p:spPr/>
        <p:txBody>
          <a:bodyPr/>
          <a:lstStyle/>
          <a:p>
            <a:r>
              <a:rPr lang="en-US" altLang="en-US"/>
              <a:t>Các mệnh đề tương đương (§1.2)</a:t>
            </a:r>
          </a:p>
        </p:txBody>
      </p:sp>
      <p:sp>
        <p:nvSpPr>
          <p:cNvPr id="112643" name="Rectangle 3">
            <a:extLst>
              <a:ext uri="{FF2B5EF4-FFF2-40B4-BE49-F238E27FC236}">
                <a16:creationId xmlns:a16="http://schemas.microsoft.com/office/drawing/2014/main" id="{BC69B442-8522-4B5E-8886-EE7ADCDF92D6}"/>
              </a:ext>
            </a:extLst>
          </p:cNvPr>
          <p:cNvSpPr>
            <a:spLocks noGrp="1" noChangeArrowheads="1"/>
          </p:cNvSpPr>
          <p:nvPr>
            <p:ph type="body" idx="1"/>
          </p:nvPr>
        </p:nvSpPr>
        <p:spPr/>
        <p:txBody>
          <a:bodyPr/>
          <a:lstStyle/>
          <a:p>
            <a:pPr>
              <a:buFontTx/>
              <a:buNone/>
              <a:defRPr/>
            </a:pPr>
            <a:r>
              <a:rPr lang="en-US"/>
              <a:t>Hai mệnh đề phức tạp khác nhau về cú pháp có thể đồng nhất về ngữ nghĩa (tức là có cùng ý nghĩa). Ta gọi chúng là tương đương. Ta sẽ học:</a:t>
            </a:r>
          </a:p>
          <a:p>
            <a:pPr>
              <a:defRPr/>
            </a:pPr>
            <a:r>
              <a:rPr lang="en-US"/>
              <a:t>Các qui tắc và luật tương đương khác nhau.</a:t>
            </a:r>
          </a:p>
          <a:p>
            <a:pPr>
              <a:defRPr/>
            </a:pPr>
            <a:r>
              <a:rPr lang="en-US"/>
              <a:t>Cách chứng minh tương đương sử dụng các suy diễn hình thức.</a:t>
            </a:r>
          </a:p>
          <a:p>
            <a:pPr>
              <a:defRPr/>
            </a:pPr>
            <a:endParaRPr lang="en-US"/>
          </a:p>
        </p:txBody>
      </p:sp>
      <p:sp>
        <p:nvSpPr>
          <p:cNvPr id="61447" name="Text Box 4">
            <a:extLst>
              <a:ext uri="{FF2B5EF4-FFF2-40B4-BE49-F238E27FC236}">
                <a16:creationId xmlns:a16="http://schemas.microsoft.com/office/drawing/2014/main" id="{8422A349-ECDE-4613-8281-E2DAC08F6292}"/>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5">
            <a:extLst>
              <a:ext uri="{FF2B5EF4-FFF2-40B4-BE49-F238E27FC236}">
                <a16:creationId xmlns:a16="http://schemas.microsoft.com/office/drawing/2014/main" id="{95DEC4DB-B1E4-4CA2-B463-FB5F1B9927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E546FAD-F8BB-42F8-95C5-5543901C9ED1}"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8195" name="Footer Placeholder 6">
            <a:extLst>
              <a:ext uri="{FF2B5EF4-FFF2-40B4-BE49-F238E27FC236}">
                <a16:creationId xmlns:a16="http://schemas.microsoft.com/office/drawing/2014/main" id="{8F094F85-8435-4AF6-BBD0-88BE1D154A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8196" name="Slide Number Placeholder 7">
            <a:extLst>
              <a:ext uri="{FF2B5EF4-FFF2-40B4-BE49-F238E27FC236}">
                <a16:creationId xmlns:a16="http://schemas.microsoft.com/office/drawing/2014/main" id="{370CC714-D31A-4041-9746-8984A85B85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22F3C2E-4177-4F69-8C9C-ECB875744378}" type="slidenum">
              <a:rPr lang="en-US" altLang="en-US" sz="1400">
                <a:solidFill>
                  <a:schemeClr val="bg1"/>
                </a:solidFill>
              </a:rPr>
              <a:pPr>
                <a:spcBef>
                  <a:spcPct val="0"/>
                </a:spcBef>
                <a:buFontTx/>
                <a:buNone/>
              </a:pPr>
              <a:t>3</a:t>
            </a:fld>
            <a:endParaRPr lang="en-US" altLang="en-US" sz="1400">
              <a:solidFill>
                <a:schemeClr val="bg1"/>
              </a:solidFill>
            </a:endParaRPr>
          </a:p>
        </p:txBody>
      </p:sp>
      <p:sp>
        <p:nvSpPr>
          <p:cNvPr id="8197" name="Rectangle 2">
            <a:extLst>
              <a:ext uri="{FF2B5EF4-FFF2-40B4-BE49-F238E27FC236}">
                <a16:creationId xmlns:a16="http://schemas.microsoft.com/office/drawing/2014/main" id="{A8A64E98-D059-468D-A3E2-D74A7C4C7401}"/>
              </a:ext>
            </a:extLst>
          </p:cNvPr>
          <p:cNvSpPr>
            <a:spLocks noGrp="1" noChangeArrowheads="1"/>
          </p:cNvSpPr>
          <p:nvPr>
            <p:ph type="title"/>
          </p:nvPr>
        </p:nvSpPr>
        <p:spPr/>
        <p:txBody>
          <a:bodyPr/>
          <a:lstStyle/>
          <a:p>
            <a:r>
              <a:rPr lang="en-US" altLang="en-US"/>
              <a:t>Logic mệnh đề (§1.1)</a:t>
            </a:r>
          </a:p>
        </p:txBody>
      </p:sp>
      <p:sp>
        <p:nvSpPr>
          <p:cNvPr id="14339" name="Rectangle 3">
            <a:extLst>
              <a:ext uri="{FF2B5EF4-FFF2-40B4-BE49-F238E27FC236}">
                <a16:creationId xmlns:a16="http://schemas.microsoft.com/office/drawing/2014/main" id="{0E48A164-0DE4-4228-99EC-3E121B18D5C9}"/>
              </a:ext>
            </a:extLst>
          </p:cNvPr>
          <p:cNvSpPr>
            <a:spLocks noGrp="1" noChangeArrowheads="1"/>
          </p:cNvSpPr>
          <p:nvPr>
            <p:ph type="body" sz="half" idx="1"/>
          </p:nvPr>
        </p:nvSpPr>
        <p:spPr>
          <a:xfrm>
            <a:off x="685800" y="1981200"/>
            <a:ext cx="7772400" cy="4114800"/>
          </a:xfrm>
        </p:spPr>
        <p:txBody>
          <a:bodyPr/>
          <a:lstStyle/>
          <a:p>
            <a:pPr>
              <a:buFontTx/>
              <a:buNone/>
              <a:defRPr/>
            </a:pPr>
            <a:r>
              <a:rPr lang="en-US" sz="2800" i="1"/>
              <a:t>Logic</a:t>
            </a:r>
            <a:r>
              <a:rPr lang="en-US" sz="2800"/>
              <a:t> mệnh đề là logic về các khẳng định phức tạp được xây dựng từ các mệnh đề đơn giản sử dụng các kết nối  </a:t>
            </a:r>
            <a:r>
              <a:rPr lang="en-US" sz="2800" i="1"/>
              <a:t>Bool.</a:t>
            </a:r>
          </a:p>
          <a:p>
            <a:pPr>
              <a:buFontTx/>
              <a:buNone/>
              <a:defRPr/>
            </a:pPr>
            <a:r>
              <a:rPr lang="en-US" sz="2800">
                <a:solidFill>
                  <a:srgbClr val="FF0000"/>
                </a:solidFill>
              </a:rPr>
              <a:t>M</a:t>
            </a:r>
            <a:r>
              <a:rPr lang="en-US" sz="2800"/>
              <a:t>ột số ứng dụng trong khoa học máy tính</a:t>
            </a:r>
            <a:r>
              <a:rPr lang="en-US" sz="2800">
                <a:solidFill>
                  <a:srgbClr val="FF0000"/>
                </a:solidFill>
              </a:rPr>
              <a:t>:</a:t>
            </a:r>
          </a:p>
          <a:p>
            <a:pPr>
              <a:defRPr/>
            </a:pPr>
            <a:r>
              <a:rPr lang="en-US" sz="2800">
                <a:solidFill>
                  <a:schemeClr val="accent2"/>
                </a:solidFill>
              </a:rPr>
              <a:t>Thi</a:t>
            </a:r>
            <a:r>
              <a:rPr lang="en-US" sz="2800"/>
              <a:t>ết kế các mạch điện tử số</a:t>
            </a:r>
            <a:r>
              <a:rPr lang="en-US" sz="2800">
                <a:solidFill>
                  <a:schemeClr val="accent2"/>
                </a:solidFill>
              </a:rPr>
              <a:t>.</a:t>
            </a:r>
          </a:p>
          <a:p>
            <a:pPr>
              <a:defRPr/>
            </a:pPr>
            <a:r>
              <a:rPr lang="en-US" sz="2800">
                <a:solidFill>
                  <a:schemeClr val="accent2"/>
                </a:solidFill>
              </a:rPr>
              <a:t>Bi</a:t>
            </a:r>
            <a:r>
              <a:rPr lang="en-US" sz="2800"/>
              <a:t>ểu diễn các điều kiện trong chương trình</a:t>
            </a:r>
            <a:r>
              <a:rPr lang="en-US" sz="2800">
                <a:solidFill>
                  <a:schemeClr val="accent2"/>
                </a:solidFill>
              </a:rPr>
              <a:t>.</a:t>
            </a:r>
          </a:p>
          <a:p>
            <a:pPr>
              <a:defRPr/>
            </a:pPr>
            <a:r>
              <a:rPr lang="en-US" sz="2800">
                <a:solidFill>
                  <a:schemeClr val="accent2"/>
                </a:solidFill>
              </a:rPr>
              <a:t>C</a:t>
            </a:r>
            <a:r>
              <a:rPr lang="en-US" sz="2800"/>
              <a:t>ơ chế tìm kiếm và truy vấn cơ sở dữ liệu</a:t>
            </a:r>
            <a:r>
              <a:rPr lang="en-US" sz="2800">
                <a:solidFill>
                  <a:schemeClr val="accent2"/>
                </a:solidFill>
              </a:rPr>
              <a:t>.</a:t>
            </a:r>
          </a:p>
        </p:txBody>
      </p:sp>
      <p:pic>
        <p:nvPicPr>
          <p:cNvPr id="8199" name="Picture 9" descr="Boole">
            <a:extLst>
              <a:ext uri="{FF2B5EF4-FFF2-40B4-BE49-F238E27FC236}">
                <a16:creationId xmlns:a16="http://schemas.microsoft.com/office/drawing/2014/main" id="{0E35088C-F191-4A5D-8D7C-8473C29645E6}"/>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8153400" y="1600200"/>
            <a:ext cx="1628775" cy="1905000"/>
          </a:xfrm>
          <a:noFill/>
          <a:ln w="38100">
            <a:solidFill>
              <a:srgbClr val="006600"/>
            </a:solidFill>
          </a:ln>
          <a:extLst>
            <a:ext uri="{909E8E84-426E-40DD-AFC4-6F175D3DCCD1}">
              <a14:hiddenFill xmlns:a14="http://schemas.microsoft.com/office/drawing/2010/main">
                <a:solidFill>
                  <a:schemeClr val="bg1"/>
                </a:solidFill>
              </a14:hiddenFill>
            </a:ext>
          </a:extLst>
        </p:spPr>
      </p:pic>
      <p:sp>
        <p:nvSpPr>
          <p:cNvPr id="8200" name="Text Box 4">
            <a:extLst>
              <a:ext uri="{FF2B5EF4-FFF2-40B4-BE49-F238E27FC236}">
                <a16:creationId xmlns:a16="http://schemas.microsoft.com/office/drawing/2014/main" id="{C93B255C-B26F-4EBC-ACCF-C8D48B67FAF7}"/>
              </a:ext>
            </a:extLst>
          </p:cNvPr>
          <p:cNvSpPr txBox="1">
            <a:spLocks noChangeArrowheads="1"/>
          </p:cNvSpPr>
          <p:nvPr/>
        </p:nvSpPr>
        <p:spPr bwMode="auto">
          <a:xfrm>
            <a:off x="5715000" y="76200"/>
            <a:ext cx="335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 – Propositional Logic</a:t>
            </a:r>
          </a:p>
        </p:txBody>
      </p:sp>
      <p:sp>
        <p:nvSpPr>
          <p:cNvPr id="8201" name="Text Box 11">
            <a:extLst>
              <a:ext uri="{FF2B5EF4-FFF2-40B4-BE49-F238E27FC236}">
                <a16:creationId xmlns:a16="http://schemas.microsoft.com/office/drawing/2014/main" id="{3886CE75-B661-4205-8EDD-945A927B93AF}"/>
              </a:ext>
            </a:extLst>
          </p:cNvPr>
          <p:cNvSpPr txBox="1">
            <a:spLocks noChangeArrowheads="1"/>
          </p:cNvSpPr>
          <p:nvPr/>
        </p:nvSpPr>
        <p:spPr bwMode="auto">
          <a:xfrm>
            <a:off x="7362825" y="3429000"/>
            <a:ext cx="1517650" cy="698500"/>
          </a:xfrm>
          <a:prstGeom prst="rect">
            <a:avLst/>
          </a:prstGeom>
          <a:solidFill>
            <a:srgbClr val="FFFFCC"/>
          </a:solidFill>
          <a:ln w="5715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0"/>
              </a:spcBef>
              <a:buFontTx/>
              <a:buNone/>
            </a:pPr>
            <a:r>
              <a:rPr lang="en-US" altLang="en-US" sz="1800"/>
              <a:t>George Boole</a:t>
            </a:r>
            <a:br>
              <a:rPr lang="en-US" altLang="en-US" sz="1800"/>
            </a:br>
            <a:r>
              <a:rPr lang="en-US" altLang="en-US" sz="1800"/>
              <a:t>(1815-1864)</a:t>
            </a:r>
          </a:p>
        </p:txBody>
      </p:sp>
      <p:pic>
        <p:nvPicPr>
          <p:cNvPr id="8202" name="Picture 13" descr="Chrysippus1">
            <a:extLst>
              <a:ext uri="{FF2B5EF4-FFF2-40B4-BE49-F238E27FC236}">
                <a16:creationId xmlns:a16="http://schemas.microsoft.com/office/drawing/2014/main" id="{46B4BC2F-CBD7-4A6D-BC06-2E69421619DA}"/>
              </a:ext>
            </a:extLst>
          </p:cNvPr>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7620000" y="4343400"/>
            <a:ext cx="1309688" cy="1981200"/>
          </a:xfrm>
          <a:noFill/>
          <a:ln w="38100">
            <a:solidFill>
              <a:srgbClr val="006600"/>
            </a:solidFill>
          </a:ln>
          <a:extLst>
            <a:ext uri="{909E8E84-426E-40DD-AFC4-6F175D3DCCD1}">
              <a14:hiddenFill xmlns:a14="http://schemas.microsoft.com/office/drawing/2010/main">
                <a:solidFill>
                  <a:schemeClr val="bg1"/>
                </a:solidFill>
              </a14:hiddenFill>
            </a:ext>
          </a:extLst>
        </p:spPr>
      </p:pic>
      <p:sp>
        <p:nvSpPr>
          <p:cNvPr id="8203" name="Text Box 15">
            <a:extLst>
              <a:ext uri="{FF2B5EF4-FFF2-40B4-BE49-F238E27FC236}">
                <a16:creationId xmlns:a16="http://schemas.microsoft.com/office/drawing/2014/main" id="{4B54735C-BA5C-4B09-966B-ED0FB1471676}"/>
              </a:ext>
            </a:extLst>
          </p:cNvPr>
          <p:cNvSpPr txBox="1">
            <a:spLocks noChangeArrowheads="1"/>
          </p:cNvSpPr>
          <p:nvPr/>
        </p:nvSpPr>
        <p:spPr bwMode="auto">
          <a:xfrm>
            <a:off x="6524625" y="6096000"/>
            <a:ext cx="2578100" cy="698500"/>
          </a:xfrm>
          <a:prstGeom prst="rect">
            <a:avLst/>
          </a:prstGeom>
          <a:solidFill>
            <a:srgbClr val="FFFFCC"/>
          </a:solidFill>
          <a:ln w="5715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0"/>
              </a:spcBef>
              <a:buFontTx/>
              <a:buNone/>
            </a:pPr>
            <a:r>
              <a:rPr lang="en-US" altLang="en-US" sz="1800"/>
              <a:t>Chrysippus of Soli</a:t>
            </a:r>
            <a:br>
              <a:rPr lang="en-US" altLang="en-US" sz="1800"/>
            </a:br>
            <a:r>
              <a:rPr lang="en-US" altLang="en-US" sz="1800"/>
              <a:t>(ca. 281 B.C. – 205 B.C.)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D98F49AA-DEA3-415D-AB8E-E202D07791F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35E8E69-3127-44CC-BF46-981FCBA7A2DB}"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63491" name="Footer Placeholder 4">
            <a:extLst>
              <a:ext uri="{FF2B5EF4-FFF2-40B4-BE49-F238E27FC236}">
                <a16:creationId xmlns:a16="http://schemas.microsoft.com/office/drawing/2014/main" id="{80ECBDD9-0FAF-4C3F-BFF0-EE73826FFC6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63492" name="Slide Number Placeholder 5">
            <a:extLst>
              <a:ext uri="{FF2B5EF4-FFF2-40B4-BE49-F238E27FC236}">
                <a16:creationId xmlns:a16="http://schemas.microsoft.com/office/drawing/2014/main" id="{98580BA3-F9B1-43F3-B8E8-86C37955BB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B5B10EA-0ECD-4DE6-8064-14F1F9C61CCA}" type="slidenum">
              <a:rPr lang="en-US" altLang="en-US" sz="1400">
                <a:solidFill>
                  <a:schemeClr val="bg1"/>
                </a:solidFill>
              </a:rPr>
              <a:pPr>
                <a:spcBef>
                  <a:spcPct val="0"/>
                </a:spcBef>
                <a:buFontTx/>
                <a:buNone/>
              </a:pPr>
              <a:t>30</a:t>
            </a:fld>
            <a:endParaRPr lang="en-US" altLang="en-US" sz="1400">
              <a:solidFill>
                <a:schemeClr val="bg1"/>
              </a:solidFill>
            </a:endParaRPr>
          </a:p>
        </p:txBody>
      </p:sp>
      <p:sp>
        <p:nvSpPr>
          <p:cNvPr id="63493" name="Rectangle 2">
            <a:extLst>
              <a:ext uri="{FF2B5EF4-FFF2-40B4-BE49-F238E27FC236}">
                <a16:creationId xmlns:a16="http://schemas.microsoft.com/office/drawing/2014/main" id="{E3FEE221-5B18-4905-B988-AC7BD47D2D5E}"/>
              </a:ext>
            </a:extLst>
          </p:cNvPr>
          <p:cNvSpPr>
            <a:spLocks noGrp="1" noChangeArrowheads="1"/>
          </p:cNvSpPr>
          <p:nvPr>
            <p:ph type="title"/>
          </p:nvPr>
        </p:nvSpPr>
        <p:spPr/>
        <p:txBody>
          <a:bodyPr/>
          <a:lstStyle/>
          <a:p>
            <a:r>
              <a:rPr lang="en-US" altLang="en-US"/>
              <a:t>Tương đương Logic</a:t>
            </a:r>
          </a:p>
        </p:txBody>
      </p:sp>
      <p:sp>
        <p:nvSpPr>
          <p:cNvPr id="114691" name="Rectangle 3">
            <a:extLst>
              <a:ext uri="{FF2B5EF4-FFF2-40B4-BE49-F238E27FC236}">
                <a16:creationId xmlns:a16="http://schemas.microsoft.com/office/drawing/2014/main" id="{88F3EA57-6231-45F7-962E-F033F7C9B2F3}"/>
              </a:ext>
            </a:extLst>
          </p:cNvPr>
          <p:cNvSpPr>
            <a:spLocks noGrp="1" noChangeArrowheads="1"/>
          </p:cNvSpPr>
          <p:nvPr>
            <p:ph type="body" idx="1"/>
          </p:nvPr>
        </p:nvSpPr>
        <p:spPr/>
        <p:txBody>
          <a:bodyPr/>
          <a:lstStyle/>
          <a:p>
            <a:pPr>
              <a:buFontTx/>
              <a:buNone/>
              <a:defRPr/>
            </a:pPr>
            <a:r>
              <a:rPr lang="en-US"/>
              <a:t>Mệnh đề phức </a:t>
            </a:r>
            <a:r>
              <a:rPr lang="en-US" i="1"/>
              <a:t>p</a:t>
            </a:r>
            <a:r>
              <a:rPr lang="en-US"/>
              <a:t> là tương đương logic với mệnh đề phức </a:t>
            </a:r>
            <a:r>
              <a:rPr lang="en-US" i="1"/>
              <a:t>q</a:t>
            </a:r>
            <a:r>
              <a:rPr lang="en-US"/>
              <a:t>, viết dạng </a:t>
            </a:r>
            <a:r>
              <a:rPr lang="en-US" i="1"/>
              <a:t>p</a:t>
            </a:r>
            <a:r>
              <a:rPr lang="en-US">
                <a:sym typeface="Symbol" panose="05050102010706020507" pitchFamily="18" charset="2"/>
              </a:rPr>
              <a:t></a:t>
            </a:r>
            <a:r>
              <a:rPr lang="en-US" i="1"/>
              <a:t>q</a:t>
            </a:r>
            <a:r>
              <a:rPr lang="en-US"/>
              <a:t>, khi và chỉ khi (</a:t>
            </a:r>
            <a:r>
              <a:rPr lang="en-US" b="1"/>
              <a:t>IFF) mệnh đề phức </a:t>
            </a:r>
            <a:r>
              <a:rPr lang="en-US" i="1"/>
              <a:t>p</a:t>
            </a:r>
            <a:r>
              <a:rPr lang="en-US">
                <a:sym typeface="Symbol" panose="05050102010706020507" pitchFamily="18" charset="2"/>
              </a:rPr>
              <a:t></a:t>
            </a:r>
            <a:r>
              <a:rPr lang="en-US" i="1">
                <a:sym typeface="Symbol" panose="05050102010706020507" pitchFamily="18" charset="2"/>
              </a:rPr>
              <a:t>q là hằng đúng</a:t>
            </a:r>
            <a:r>
              <a:rPr lang="en-US">
                <a:sym typeface="Symbol" panose="05050102010706020507" pitchFamily="18" charset="2"/>
              </a:rPr>
              <a:t>.</a:t>
            </a:r>
          </a:p>
          <a:p>
            <a:pPr>
              <a:buFontTx/>
              <a:buNone/>
              <a:defRPr/>
            </a:pPr>
            <a:r>
              <a:rPr lang="en-US">
                <a:solidFill>
                  <a:schemeClr val="accent2"/>
                </a:solidFill>
                <a:sym typeface="Symbol" panose="05050102010706020507" pitchFamily="18" charset="2"/>
              </a:rPr>
              <a:t>C</a:t>
            </a:r>
            <a:r>
              <a:rPr lang="en-US">
                <a:sym typeface="Symbol" panose="05050102010706020507" pitchFamily="18" charset="2"/>
              </a:rPr>
              <a:t>ác mệnh đề phức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v</a:t>
            </a:r>
            <a:r>
              <a:rPr lang="en-US">
                <a:sym typeface="Symbol" panose="05050102010706020507" pitchFamily="18" charset="2"/>
              </a:rPr>
              <a:t>à </a:t>
            </a:r>
            <a:r>
              <a:rPr lang="en-US" i="1">
                <a:solidFill>
                  <a:schemeClr val="accent2"/>
                </a:solidFill>
                <a:sym typeface="Symbol" panose="05050102010706020507" pitchFamily="18" charset="2"/>
              </a:rPr>
              <a:t>q l</a:t>
            </a:r>
            <a:r>
              <a:rPr lang="en-US" i="1">
                <a:sym typeface="Symbol" panose="05050102010706020507" pitchFamily="18" charset="2"/>
              </a:rPr>
              <a:t>à tương đương logic với nhau khi và chỉ khi (</a:t>
            </a:r>
            <a:r>
              <a:rPr lang="en-US" b="1">
                <a:solidFill>
                  <a:schemeClr val="accent2"/>
                </a:solidFill>
                <a:sym typeface="Symbol" panose="05050102010706020507" pitchFamily="18" charset="2"/>
              </a:rPr>
              <a:t>IFF)</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v</a:t>
            </a:r>
            <a:r>
              <a:rPr lang="en-US">
                <a:sym typeface="Symbol" panose="05050102010706020507" pitchFamily="18" charset="2"/>
              </a:rPr>
              <a:t>à </a:t>
            </a:r>
            <a:r>
              <a:rPr lang="en-US" i="1">
                <a:solidFill>
                  <a:schemeClr val="accent2"/>
                </a:solidFill>
                <a:sym typeface="Symbol" panose="05050102010706020507" pitchFamily="18" charset="2"/>
              </a:rPr>
              <a:t>q ch</a:t>
            </a:r>
            <a:r>
              <a:rPr lang="en-US" i="1">
                <a:sym typeface="Symbol" panose="05050102010706020507" pitchFamily="18" charset="2"/>
              </a:rPr>
              <a:t>ứa các giá trị chân lý như nhau trên mọi hàng của bảng chân lý của chúng.</a:t>
            </a:r>
            <a:endParaRPr lang="en-US">
              <a:solidFill>
                <a:schemeClr val="accent2"/>
              </a:solidFill>
              <a:sym typeface="Symbol" panose="05050102010706020507" pitchFamily="18" charset="2"/>
            </a:endParaRPr>
          </a:p>
        </p:txBody>
      </p:sp>
      <p:sp>
        <p:nvSpPr>
          <p:cNvPr id="63495" name="Text Box 5">
            <a:extLst>
              <a:ext uri="{FF2B5EF4-FFF2-40B4-BE49-F238E27FC236}">
                <a16:creationId xmlns:a16="http://schemas.microsoft.com/office/drawing/2014/main" id="{1C45CE3D-3C48-463B-ABCB-D3117300413B}"/>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6A874B3B-E12F-47C3-B3FC-7E460D4F18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1C2063D-48F9-4B80-8A1F-ECA2F508CF41}"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65539" name="Footer Placeholder 4">
            <a:extLst>
              <a:ext uri="{FF2B5EF4-FFF2-40B4-BE49-F238E27FC236}">
                <a16:creationId xmlns:a16="http://schemas.microsoft.com/office/drawing/2014/main" id="{31828332-3014-4972-BD9D-8033205833E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65540" name="Slide Number Placeholder 5">
            <a:extLst>
              <a:ext uri="{FF2B5EF4-FFF2-40B4-BE49-F238E27FC236}">
                <a16:creationId xmlns:a16="http://schemas.microsoft.com/office/drawing/2014/main" id="{2F3B0FAE-B280-4242-B31B-1749CD09D6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ECE146A-693F-44EA-BC91-9A2800964AED}" type="slidenum">
              <a:rPr lang="en-US" altLang="en-US" sz="1400">
                <a:solidFill>
                  <a:schemeClr val="bg1"/>
                </a:solidFill>
              </a:rPr>
              <a:pPr>
                <a:spcBef>
                  <a:spcPct val="0"/>
                </a:spcBef>
                <a:buFontTx/>
                <a:buNone/>
              </a:pPr>
              <a:t>31</a:t>
            </a:fld>
            <a:endParaRPr lang="en-US" altLang="en-US" sz="1400">
              <a:solidFill>
                <a:schemeClr val="bg1"/>
              </a:solidFill>
            </a:endParaRPr>
          </a:p>
        </p:txBody>
      </p:sp>
      <p:sp>
        <p:nvSpPr>
          <p:cNvPr id="115714" name="Rectangle 2">
            <a:extLst>
              <a:ext uri="{FF2B5EF4-FFF2-40B4-BE49-F238E27FC236}">
                <a16:creationId xmlns:a16="http://schemas.microsoft.com/office/drawing/2014/main" id="{33B85489-995C-4FDC-940F-AE883CF05D81}"/>
              </a:ext>
            </a:extLst>
          </p:cNvPr>
          <p:cNvSpPr>
            <a:spLocks noGrp="1" noChangeArrowheads="1"/>
          </p:cNvSpPr>
          <p:nvPr>
            <p:ph type="body" idx="1"/>
          </p:nvPr>
        </p:nvSpPr>
        <p:spPr/>
        <p:txBody>
          <a:bodyPr/>
          <a:lstStyle/>
          <a:p>
            <a:pPr>
              <a:buFontTx/>
              <a:buNone/>
              <a:defRPr/>
            </a:pPr>
            <a:r>
              <a:rPr lang="en-US" i="1"/>
              <a:t>Ex.</a:t>
            </a:r>
            <a:r>
              <a:rPr lang="en-US"/>
              <a:t> Prove that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p </a:t>
            </a:r>
            <a:r>
              <a:rPr lang="en-US">
                <a:sym typeface="Symbol" panose="05050102010706020507" pitchFamily="18" charset="2"/>
              </a:rPr>
              <a:t> </a:t>
            </a:r>
            <a:r>
              <a:rPr lang="en-US" i="1">
                <a:sym typeface="Symbol" panose="05050102010706020507" pitchFamily="18" charset="2"/>
              </a:rPr>
              <a:t>q</a:t>
            </a:r>
            <a:r>
              <a:rPr lang="en-US">
                <a:sym typeface="Symbol" panose="05050102010706020507" pitchFamily="18" charset="2"/>
              </a:rPr>
              <a:t>).</a:t>
            </a:r>
          </a:p>
          <a:p>
            <a:pPr>
              <a:buFontTx/>
              <a:buNone/>
              <a:defRPr/>
            </a:pPr>
            <a:endParaRPr lang="en-US">
              <a:sym typeface="Symbol" panose="05050102010706020507" pitchFamily="18" charset="2"/>
            </a:endParaRPr>
          </a:p>
        </p:txBody>
      </p:sp>
      <p:graphicFrame>
        <p:nvGraphicFramePr>
          <p:cNvPr id="65542" name="Object 3">
            <a:extLst>
              <a:ext uri="{FF2B5EF4-FFF2-40B4-BE49-F238E27FC236}">
                <a16:creationId xmlns:a16="http://schemas.microsoft.com/office/drawing/2014/main" id="{47FADFC6-46E6-4FED-8AAE-7F3B27C7193E}"/>
              </a:ext>
            </a:extLst>
          </p:cNvPr>
          <p:cNvGraphicFramePr>
            <a:graphicFrameLocks noChangeAspect="1"/>
          </p:cNvGraphicFramePr>
          <p:nvPr/>
        </p:nvGraphicFramePr>
        <p:xfrm>
          <a:off x="836613" y="2895600"/>
          <a:ext cx="7310437" cy="2625725"/>
        </p:xfrm>
        <a:graphic>
          <a:graphicData uri="http://schemas.openxmlformats.org/presentationml/2006/ole">
            <mc:AlternateContent xmlns:mc="http://schemas.openxmlformats.org/markup-compatibility/2006">
              <mc:Choice xmlns:v="urn:schemas-microsoft-com:vml" Requires="v">
                <p:oleObj spid="_x0000_s65567" name="Document" r:id="rId6" imgW="7318248" imgH="2636520" progId="Word.Document.8">
                  <p:embed/>
                </p:oleObj>
              </mc:Choice>
              <mc:Fallback>
                <p:oleObj name="Document" r:id="rId6" imgW="7318248" imgH="263652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613" y="2895600"/>
                        <a:ext cx="7310437" cy="2625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3" name="Rectangle 4">
            <a:extLst>
              <a:ext uri="{FF2B5EF4-FFF2-40B4-BE49-F238E27FC236}">
                <a16:creationId xmlns:a16="http://schemas.microsoft.com/office/drawing/2014/main" id="{756BFF2D-03DD-4AE1-B126-E4D9C269547F}"/>
              </a:ext>
            </a:extLst>
          </p:cNvPr>
          <p:cNvSpPr>
            <a:spLocks noGrp="1" noChangeArrowheads="1"/>
          </p:cNvSpPr>
          <p:nvPr>
            <p:ph type="title"/>
          </p:nvPr>
        </p:nvSpPr>
        <p:spPr/>
        <p:txBody>
          <a:bodyPr/>
          <a:lstStyle/>
          <a:p>
            <a:r>
              <a:rPr lang="en-US" altLang="en-US" sz="4000"/>
              <a:t>Chứng minh tương đương qua bảng chân lý</a:t>
            </a:r>
          </a:p>
        </p:txBody>
      </p:sp>
      <p:sp>
        <p:nvSpPr>
          <p:cNvPr id="115717" name="Text Box 5">
            <a:extLst>
              <a:ext uri="{FF2B5EF4-FFF2-40B4-BE49-F238E27FC236}">
                <a16:creationId xmlns:a16="http://schemas.microsoft.com/office/drawing/2014/main" id="{9B968A05-82AA-4C23-81D3-06FEB439B59B}"/>
              </a:ext>
            </a:extLst>
          </p:cNvPr>
          <p:cNvSpPr txBox="1">
            <a:spLocks noChangeArrowheads="1"/>
          </p:cNvSpPr>
          <p:nvPr/>
        </p:nvSpPr>
        <p:spPr bwMode="auto">
          <a:xfrm>
            <a:off x="1981200" y="34290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18" name="Text Box 6">
            <a:extLst>
              <a:ext uri="{FF2B5EF4-FFF2-40B4-BE49-F238E27FC236}">
                <a16:creationId xmlns:a16="http://schemas.microsoft.com/office/drawing/2014/main" id="{DCF133AF-AA9E-49E8-9A90-3685AC8731BA}"/>
              </a:ext>
            </a:extLst>
          </p:cNvPr>
          <p:cNvSpPr txBox="1">
            <a:spLocks noChangeArrowheads="1"/>
          </p:cNvSpPr>
          <p:nvPr/>
        </p:nvSpPr>
        <p:spPr bwMode="auto">
          <a:xfrm>
            <a:off x="1905000" y="38862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19" name="Text Box 7">
            <a:extLst>
              <a:ext uri="{FF2B5EF4-FFF2-40B4-BE49-F238E27FC236}">
                <a16:creationId xmlns:a16="http://schemas.microsoft.com/office/drawing/2014/main" id="{F089A810-1282-4459-AE26-0D8347809F08}"/>
              </a:ext>
            </a:extLst>
          </p:cNvPr>
          <p:cNvSpPr txBox="1">
            <a:spLocks noChangeArrowheads="1"/>
          </p:cNvSpPr>
          <p:nvPr/>
        </p:nvSpPr>
        <p:spPr bwMode="auto">
          <a:xfrm>
            <a:off x="2819400" y="34290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0" name="Text Box 8">
            <a:extLst>
              <a:ext uri="{FF2B5EF4-FFF2-40B4-BE49-F238E27FC236}">
                <a16:creationId xmlns:a16="http://schemas.microsoft.com/office/drawing/2014/main" id="{32E8B5BA-14AA-4150-BE79-6A734087A8E3}"/>
              </a:ext>
            </a:extLst>
          </p:cNvPr>
          <p:cNvSpPr txBox="1">
            <a:spLocks noChangeArrowheads="1"/>
          </p:cNvSpPr>
          <p:nvPr/>
        </p:nvSpPr>
        <p:spPr bwMode="auto">
          <a:xfrm>
            <a:off x="2819400" y="38862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1" name="Text Box 9">
            <a:extLst>
              <a:ext uri="{FF2B5EF4-FFF2-40B4-BE49-F238E27FC236}">
                <a16:creationId xmlns:a16="http://schemas.microsoft.com/office/drawing/2014/main" id="{E0765124-C229-4818-A420-E73ADD863036}"/>
              </a:ext>
            </a:extLst>
          </p:cNvPr>
          <p:cNvSpPr txBox="1">
            <a:spLocks noChangeArrowheads="1"/>
          </p:cNvSpPr>
          <p:nvPr/>
        </p:nvSpPr>
        <p:spPr bwMode="auto">
          <a:xfrm>
            <a:off x="3429000" y="34290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2" name="Text Box 10">
            <a:extLst>
              <a:ext uri="{FF2B5EF4-FFF2-40B4-BE49-F238E27FC236}">
                <a16:creationId xmlns:a16="http://schemas.microsoft.com/office/drawing/2014/main" id="{FE1C770B-796E-49C5-B39E-E971DC8C69C1}"/>
              </a:ext>
            </a:extLst>
          </p:cNvPr>
          <p:cNvSpPr txBox="1">
            <a:spLocks noChangeArrowheads="1"/>
          </p:cNvSpPr>
          <p:nvPr/>
        </p:nvSpPr>
        <p:spPr bwMode="auto">
          <a:xfrm>
            <a:off x="3429000" y="44196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3" name="Text Box 11">
            <a:extLst>
              <a:ext uri="{FF2B5EF4-FFF2-40B4-BE49-F238E27FC236}">
                <a16:creationId xmlns:a16="http://schemas.microsoft.com/office/drawing/2014/main" id="{FF02B3F3-11F3-4FDE-8200-01B4F1582D7F}"/>
              </a:ext>
            </a:extLst>
          </p:cNvPr>
          <p:cNvSpPr txBox="1">
            <a:spLocks noChangeArrowheads="1"/>
          </p:cNvSpPr>
          <p:nvPr/>
        </p:nvSpPr>
        <p:spPr bwMode="auto">
          <a:xfrm>
            <a:off x="4648200" y="34290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4" name="Text Box 12">
            <a:extLst>
              <a:ext uri="{FF2B5EF4-FFF2-40B4-BE49-F238E27FC236}">
                <a16:creationId xmlns:a16="http://schemas.microsoft.com/office/drawing/2014/main" id="{B1B1AC3F-12BA-4A87-8D38-6477E990B97C}"/>
              </a:ext>
            </a:extLst>
          </p:cNvPr>
          <p:cNvSpPr txBox="1">
            <a:spLocks noChangeArrowheads="1"/>
          </p:cNvSpPr>
          <p:nvPr/>
        </p:nvSpPr>
        <p:spPr bwMode="auto">
          <a:xfrm>
            <a:off x="6705600" y="48768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5" name="Text Box 13">
            <a:extLst>
              <a:ext uri="{FF2B5EF4-FFF2-40B4-BE49-F238E27FC236}">
                <a16:creationId xmlns:a16="http://schemas.microsoft.com/office/drawing/2014/main" id="{A365E5A7-8735-4A72-9E7C-EB2E2824C5C1}"/>
              </a:ext>
            </a:extLst>
          </p:cNvPr>
          <p:cNvSpPr txBox="1">
            <a:spLocks noChangeArrowheads="1"/>
          </p:cNvSpPr>
          <p:nvPr/>
        </p:nvSpPr>
        <p:spPr bwMode="auto">
          <a:xfrm>
            <a:off x="6705600" y="44196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6" name="Text Box 14">
            <a:extLst>
              <a:ext uri="{FF2B5EF4-FFF2-40B4-BE49-F238E27FC236}">
                <a16:creationId xmlns:a16="http://schemas.microsoft.com/office/drawing/2014/main" id="{67937589-CE7B-47A9-AAD2-86B858A5B56E}"/>
              </a:ext>
            </a:extLst>
          </p:cNvPr>
          <p:cNvSpPr txBox="1">
            <a:spLocks noChangeArrowheads="1"/>
          </p:cNvSpPr>
          <p:nvPr/>
        </p:nvSpPr>
        <p:spPr bwMode="auto">
          <a:xfrm>
            <a:off x="6705600" y="38862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27" name="Text Box 15">
            <a:extLst>
              <a:ext uri="{FF2B5EF4-FFF2-40B4-BE49-F238E27FC236}">
                <a16:creationId xmlns:a16="http://schemas.microsoft.com/office/drawing/2014/main" id="{9BEB96EA-5740-4EC0-8306-0E14A5EF94CF}"/>
              </a:ext>
            </a:extLst>
          </p:cNvPr>
          <p:cNvSpPr txBox="1">
            <a:spLocks noChangeArrowheads="1"/>
          </p:cNvSpPr>
          <p:nvPr/>
        </p:nvSpPr>
        <p:spPr bwMode="auto">
          <a:xfrm>
            <a:off x="2819400" y="48768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28" name="Text Box 16">
            <a:extLst>
              <a:ext uri="{FF2B5EF4-FFF2-40B4-BE49-F238E27FC236}">
                <a16:creationId xmlns:a16="http://schemas.microsoft.com/office/drawing/2014/main" id="{E66B5EF2-C101-4F67-8AD7-1C1CB7189036}"/>
              </a:ext>
            </a:extLst>
          </p:cNvPr>
          <p:cNvSpPr txBox="1">
            <a:spLocks noChangeArrowheads="1"/>
          </p:cNvSpPr>
          <p:nvPr/>
        </p:nvSpPr>
        <p:spPr bwMode="auto">
          <a:xfrm>
            <a:off x="2819400" y="44196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29" name="Text Box 17">
            <a:extLst>
              <a:ext uri="{FF2B5EF4-FFF2-40B4-BE49-F238E27FC236}">
                <a16:creationId xmlns:a16="http://schemas.microsoft.com/office/drawing/2014/main" id="{A94E082F-94B3-445A-A6AA-C7B6380F7907}"/>
              </a:ext>
            </a:extLst>
          </p:cNvPr>
          <p:cNvSpPr txBox="1">
            <a:spLocks noChangeArrowheads="1"/>
          </p:cNvSpPr>
          <p:nvPr/>
        </p:nvSpPr>
        <p:spPr bwMode="auto">
          <a:xfrm>
            <a:off x="3505200" y="48768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30" name="Text Box 18">
            <a:extLst>
              <a:ext uri="{FF2B5EF4-FFF2-40B4-BE49-F238E27FC236}">
                <a16:creationId xmlns:a16="http://schemas.microsoft.com/office/drawing/2014/main" id="{E42AC46A-312E-4519-9152-DE4E5EC8E261}"/>
              </a:ext>
            </a:extLst>
          </p:cNvPr>
          <p:cNvSpPr txBox="1">
            <a:spLocks noChangeArrowheads="1"/>
          </p:cNvSpPr>
          <p:nvPr/>
        </p:nvSpPr>
        <p:spPr bwMode="auto">
          <a:xfrm>
            <a:off x="3505200" y="38862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31" name="Text Box 19">
            <a:extLst>
              <a:ext uri="{FF2B5EF4-FFF2-40B4-BE49-F238E27FC236}">
                <a16:creationId xmlns:a16="http://schemas.microsoft.com/office/drawing/2014/main" id="{78C506F2-D130-4E96-BCD7-953125F070EB}"/>
              </a:ext>
            </a:extLst>
          </p:cNvPr>
          <p:cNvSpPr txBox="1">
            <a:spLocks noChangeArrowheads="1"/>
          </p:cNvSpPr>
          <p:nvPr/>
        </p:nvSpPr>
        <p:spPr bwMode="auto">
          <a:xfrm>
            <a:off x="4724400" y="48768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32" name="Text Box 20">
            <a:extLst>
              <a:ext uri="{FF2B5EF4-FFF2-40B4-BE49-F238E27FC236}">
                <a16:creationId xmlns:a16="http://schemas.microsoft.com/office/drawing/2014/main" id="{2678B586-19F6-4F78-B0EB-371F70FECD46}"/>
              </a:ext>
            </a:extLst>
          </p:cNvPr>
          <p:cNvSpPr txBox="1">
            <a:spLocks noChangeArrowheads="1"/>
          </p:cNvSpPr>
          <p:nvPr/>
        </p:nvSpPr>
        <p:spPr bwMode="auto">
          <a:xfrm>
            <a:off x="4724400" y="44196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33" name="Text Box 21">
            <a:extLst>
              <a:ext uri="{FF2B5EF4-FFF2-40B4-BE49-F238E27FC236}">
                <a16:creationId xmlns:a16="http://schemas.microsoft.com/office/drawing/2014/main" id="{EA22B740-C8E2-492E-ABEB-5706547DDE1F}"/>
              </a:ext>
            </a:extLst>
          </p:cNvPr>
          <p:cNvSpPr txBox="1">
            <a:spLocks noChangeArrowheads="1"/>
          </p:cNvSpPr>
          <p:nvPr/>
        </p:nvSpPr>
        <p:spPr bwMode="auto">
          <a:xfrm>
            <a:off x="4724400" y="38862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34" name="Text Box 22">
            <a:extLst>
              <a:ext uri="{FF2B5EF4-FFF2-40B4-BE49-F238E27FC236}">
                <a16:creationId xmlns:a16="http://schemas.microsoft.com/office/drawing/2014/main" id="{77417E05-FA75-470A-B7DA-3E82FF75D9F0}"/>
              </a:ext>
            </a:extLst>
          </p:cNvPr>
          <p:cNvSpPr txBox="1">
            <a:spLocks noChangeArrowheads="1"/>
          </p:cNvSpPr>
          <p:nvPr/>
        </p:nvSpPr>
        <p:spPr bwMode="auto">
          <a:xfrm>
            <a:off x="6781800" y="3429000"/>
            <a:ext cx="22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F</a:t>
            </a:r>
            <a:endParaRPr lang="en-US" altLang="en-US" sz="2400"/>
          </a:p>
        </p:txBody>
      </p:sp>
      <p:sp>
        <p:nvSpPr>
          <p:cNvPr id="115735" name="Text Box 23">
            <a:extLst>
              <a:ext uri="{FF2B5EF4-FFF2-40B4-BE49-F238E27FC236}">
                <a16:creationId xmlns:a16="http://schemas.microsoft.com/office/drawing/2014/main" id="{1A7C81DE-9183-45B1-9C7E-47F618C605E4}"/>
              </a:ext>
            </a:extLst>
          </p:cNvPr>
          <p:cNvSpPr txBox="1">
            <a:spLocks noChangeArrowheads="1"/>
          </p:cNvSpPr>
          <p:nvPr/>
        </p:nvSpPr>
        <p:spPr bwMode="auto">
          <a:xfrm>
            <a:off x="1905000" y="44196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36" name="Text Box 24">
            <a:extLst>
              <a:ext uri="{FF2B5EF4-FFF2-40B4-BE49-F238E27FC236}">
                <a16:creationId xmlns:a16="http://schemas.microsoft.com/office/drawing/2014/main" id="{208A6FE7-7271-4391-9CC9-8775BED50ED5}"/>
              </a:ext>
            </a:extLst>
          </p:cNvPr>
          <p:cNvSpPr txBox="1">
            <a:spLocks noChangeArrowheads="1"/>
          </p:cNvSpPr>
          <p:nvPr/>
        </p:nvSpPr>
        <p:spPr bwMode="auto">
          <a:xfrm>
            <a:off x="1905000" y="4876800"/>
            <a:ext cx="304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50000"/>
              </a:spcBef>
              <a:buFontTx/>
              <a:buNone/>
            </a:pPr>
            <a:r>
              <a:rPr lang="en-US" altLang="en-US"/>
              <a:t>T</a:t>
            </a:r>
            <a:endParaRPr lang="en-US" altLang="en-US" sz="2400"/>
          </a:p>
        </p:txBody>
      </p:sp>
      <p:sp>
        <p:nvSpPr>
          <p:cNvPr id="115737" name="Oval 25">
            <a:extLst>
              <a:ext uri="{FF2B5EF4-FFF2-40B4-BE49-F238E27FC236}">
                <a16:creationId xmlns:a16="http://schemas.microsoft.com/office/drawing/2014/main" id="{5608482A-049B-42D4-9781-51D094D5D239}"/>
              </a:ext>
            </a:extLst>
          </p:cNvPr>
          <p:cNvSpPr>
            <a:spLocks noChangeArrowheads="1"/>
          </p:cNvSpPr>
          <p:nvPr/>
        </p:nvSpPr>
        <p:spPr bwMode="auto">
          <a:xfrm>
            <a:off x="1676400" y="3352800"/>
            <a:ext cx="762000" cy="22860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15738" name="Oval 26">
            <a:extLst>
              <a:ext uri="{FF2B5EF4-FFF2-40B4-BE49-F238E27FC236}">
                <a16:creationId xmlns:a16="http://schemas.microsoft.com/office/drawing/2014/main" id="{56B37BBC-8E8A-49E3-9835-F27BA194EB32}"/>
              </a:ext>
            </a:extLst>
          </p:cNvPr>
          <p:cNvSpPr>
            <a:spLocks noChangeArrowheads="1"/>
          </p:cNvSpPr>
          <p:nvPr/>
        </p:nvSpPr>
        <p:spPr bwMode="auto">
          <a:xfrm>
            <a:off x="6477000" y="3352800"/>
            <a:ext cx="762000" cy="22860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65566" name="Text Box 28">
            <a:extLst>
              <a:ext uri="{FF2B5EF4-FFF2-40B4-BE49-F238E27FC236}">
                <a16:creationId xmlns:a16="http://schemas.microsoft.com/office/drawing/2014/main" id="{E9765DAB-6BEF-44DD-9439-D7A7A039DDB1}"/>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8"/>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35"/>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36"/>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9"/>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4"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20"/>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28"/>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2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 name="TYP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21"/>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4"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30"/>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4"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22"/>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4"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5729"/>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4" name="TYP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5723"/>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15733"/>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5732"/>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4" name="TYPE.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5731"/>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15734"/>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4" name="TYPE.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157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4" name="TYPE.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15725"/>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4" name="TYPE.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15724"/>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4" name="TYPE.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115737"/>
                                        </p:tgtEl>
                                        <p:attrNameLst>
                                          <p:attrName>style.visibility</p:attrName>
                                        </p:attrNameLst>
                                      </p:cBhvr>
                                      <p:to>
                                        <p:strVal val="visible"/>
                                      </p:to>
                                    </p:set>
                                    <p:anim calcmode="lin" valueType="num">
                                      <p:cBhvr>
                                        <p:cTn id="87" dur="500" fill="hold"/>
                                        <p:tgtEl>
                                          <p:spTgt spid="115737"/>
                                        </p:tgtEl>
                                        <p:attrNameLst>
                                          <p:attrName>ppt_w</p:attrName>
                                        </p:attrNameLst>
                                      </p:cBhvr>
                                      <p:tavLst>
                                        <p:tav tm="0">
                                          <p:val>
                                            <p:strVal val="4*#ppt_w"/>
                                          </p:val>
                                        </p:tav>
                                        <p:tav tm="100000">
                                          <p:val>
                                            <p:strVal val="#ppt_w"/>
                                          </p:val>
                                        </p:tav>
                                      </p:tavLst>
                                    </p:anim>
                                    <p:anim calcmode="lin" valueType="num">
                                      <p:cBhvr>
                                        <p:cTn id="88" dur="500" fill="hold"/>
                                        <p:tgtEl>
                                          <p:spTgt spid="11573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85"/>
                                            </p:cond>
                                          </p:stCondLst>
                                          <p:endCondLst>
                                            <p:cond evt="onStopAudio" delay="0">
                                              <p:tgtEl>
                                                <p:sldTgt/>
                                              </p:tgtEl>
                                            </p:cond>
                                          </p:endCondLst>
                                        </p:cTn>
                                        <p:tgtEl>
                                          <p:sndTgt r:embed="rId5"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115738"/>
                                        </p:tgtEl>
                                        <p:attrNameLst>
                                          <p:attrName>style.visibility</p:attrName>
                                        </p:attrNameLst>
                                      </p:cBhvr>
                                      <p:to>
                                        <p:strVal val="visible"/>
                                      </p:to>
                                    </p:set>
                                    <p:anim calcmode="lin" valueType="num">
                                      <p:cBhvr>
                                        <p:cTn id="93" dur="500" fill="hold"/>
                                        <p:tgtEl>
                                          <p:spTgt spid="115738"/>
                                        </p:tgtEl>
                                        <p:attrNameLst>
                                          <p:attrName>ppt_w</p:attrName>
                                        </p:attrNameLst>
                                      </p:cBhvr>
                                      <p:tavLst>
                                        <p:tav tm="0">
                                          <p:val>
                                            <p:strVal val="4*#ppt_w"/>
                                          </p:val>
                                        </p:tav>
                                        <p:tav tm="100000">
                                          <p:val>
                                            <p:strVal val="#ppt_w"/>
                                          </p:val>
                                        </p:tav>
                                      </p:tavLst>
                                    </p:anim>
                                    <p:anim calcmode="lin" valueType="num">
                                      <p:cBhvr>
                                        <p:cTn id="94" dur="500" fill="hold"/>
                                        <p:tgtEl>
                                          <p:spTgt spid="11573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91"/>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utoUpdateAnimBg="0"/>
      <p:bldP spid="115718" grpId="0" autoUpdateAnimBg="0"/>
      <p:bldP spid="115719" grpId="0" autoUpdateAnimBg="0"/>
      <p:bldP spid="115720" grpId="0" autoUpdateAnimBg="0"/>
      <p:bldP spid="115721" grpId="0" autoUpdateAnimBg="0"/>
      <p:bldP spid="115722" grpId="0" autoUpdateAnimBg="0"/>
      <p:bldP spid="115723" grpId="0" autoUpdateAnimBg="0"/>
      <p:bldP spid="115724" grpId="0" autoUpdateAnimBg="0"/>
      <p:bldP spid="115725" grpId="0" autoUpdateAnimBg="0"/>
      <p:bldP spid="115726" grpId="0" autoUpdateAnimBg="0"/>
      <p:bldP spid="115727" grpId="0" autoUpdateAnimBg="0"/>
      <p:bldP spid="115728" grpId="0" autoUpdateAnimBg="0"/>
      <p:bldP spid="115729" grpId="0" autoUpdateAnimBg="0"/>
      <p:bldP spid="115730" grpId="0" autoUpdateAnimBg="0"/>
      <p:bldP spid="115731" grpId="0" autoUpdateAnimBg="0"/>
      <p:bldP spid="115732" grpId="0" autoUpdateAnimBg="0"/>
      <p:bldP spid="115733" grpId="0" autoUpdateAnimBg="0"/>
      <p:bldP spid="115734" grpId="0" autoUpdateAnimBg="0"/>
      <p:bldP spid="115735" grpId="0" autoUpdateAnimBg="0"/>
      <p:bldP spid="115736" grpId="0" autoUpdateAnimBg="0"/>
      <p:bldP spid="115737" grpId="0" animBg="1"/>
      <p:bldP spid="1157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187ABC4B-DFE8-43A3-836C-C7FDBBF4B73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F3D76F3-B1E7-4124-8EEA-B484D4CBEEF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67587" name="Footer Placeholder 4">
            <a:extLst>
              <a:ext uri="{FF2B5EF4-FFF2-40B4-BE49-F238E27FC236}">
                <a16:creationId xmlns:a16="http://schemas.microsoft.com/office/drawing/2014/main" id="{BB9476A5-162B-400A-88F5-221CAA1F73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67588" name="Slide Number Placeholder 5">
            <a:extLst>
              <a:ext uri="{FF2B5EF4-FFF2-40B4-BE49-F238E27FC236}">
                <a16:creationId xmlns:a16="http://schemas.microsoft.com/office/drawing/2014/main" id="{960EA7CE-0B4E-40E1-9F2F-DF58655FBD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7CFAFB4-DA6A-440C-928A-77FAFEB6A96B}" type="slidenum">
              <a:rPr lang="en-US" altLang="en-US" sz="1400">
                <a:solidFill>
                  <a:schemeClr val="bg1"/>
                </a:solidFill>
              </a:rPr>
              <a:pPr>
                <a:spcBef>
                  <a:spcPct val="0"/>
                </a:spcBef>
                <a:buFontTx/>
                <a:buNone/>
              </a:pPr>
              <a:t>32</a:t>
            </a:fld>
            <a:endParaRPr lang="en-US" altLang="en-US" sz="1400">
              <a:solidFill>
                <a:schemeClr val="bg1"/>
              </a:solidFill>
            </a:endParaRPr>
          </a:p>
        </p:txBody>
      </p:sp>
      <p:sp>
        <p:nvSpPr>
          <p:cNvPr id="67589" name="Rectangle 2">
            <a:extLst>
              <a:ext uri="{FF2B5EF4-FFF2-40B4-BE49-F238E27FC236}">
                <a16:creationId xmlns:a16="http://schemas.microsoft.com/office/drawing/2014/main" id="{CD90C5AE-D218-4FA2-8F6E-A4905823957B}"/>
              </a:ext>
            </a:extLst>
          </p:cNvPr>
          <p:cNvSpPr>
            <a:spLocks noGrp="1" noChangeArrowheads="1"/>
          </p:cNvSpPr>
          <p:nvPr>
            <p:ph type="title"/>
          </p:nvPr>
        </p:nvSpPr>
        <p:spPr/>
        <p:txBody>
          <a:bodyPr/>
          <a:lstStyle/>
          <a:p>
            <a:r>
              <a:rPr lang="en-US" altLang="en-US"/>
              <a:t>Các luật tương đương </a:t>
            </a:r>
          </a:p>
        </p:txBody>
      </p:sp>
      <p:sp>
        <p:nvSpPr>
          <p:cNvPr id="116739" name="Rectangle 3">
            <a:extLst>
              <a:ext uri="{FF2B5EF4-FFF2-40B4-BE49-F238E27FC236}">
                <a16:creationId xmlns:a16="http://schemas.microsoft.com/office/drawing/2014/main" id="{3B9C2F33-5B7E-4D17-981F-B623F912AE34}"/>
              </a:ext>
            </a:extLst>
          </p:cNvPr>
          <p:cNvSpPr>
            <a:spLocks noGrp="1" noChangeArrowheads="1"/>
          </p:cNvSpPr>
          <p:nvPr>
            <p:ph type="body" idx="1"/>
          </p:nvPr>
        </p:nvSpPr>
        <p:spPr/>
        <p:txBody>
          <a:bodyPr/>
          <a:lstStyle/>
          <a:p>
            <a:pPr>
              <a:defRPr/>
            </a:pPr>
            <a:r>
              <a:rPr lang="en-US"/>
              <a:t>Chúng tương tự các luật số học mà chúng ta học trong đại số, nhưng ở đây dùng cho sự tương đương mệnh đều.</a:t>
            </a:r>
          </a:p>
          <a:p>
            <a:pPr>
              <a:defRPr/>
            </a:pPr>
            <a:r>
              <a:rPr lang="en-US"/>
              <a:t>Chúng cung cấp mẫu hoặc khuôn để sánh tất cả hoặc một phần của các mệnh đề phức tạp hơn và tìm ra sự tương đương cho nó.</a:t>
            </a:r>
          </a:p>
        </p:txBody>
      </p:sp>
      <p:sp>
        <p:nvSpPr>
          <p:cNvPr id="67591" name="Text Box 5">
            <a:extLst>
              <a:ext uri="{FF2B5EF4-FFF2-40B4-BE49-F238E27FC236}">
                <a16:creationId xmlns:a16="http://schemas.microsoft.com/office/drawing/2014/main" id="{8C64B8A3-C634-415B-9A8D-48DCDCBE0176}"/>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93FA7C00-5F29-4181-AC47-9E372E4AE55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5136781-C297-48FE-9F4F-E949B39D7A30}"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69635" name="Footer Placeholder 4">
            <a:extLst>
              <a:ext uri="{FF2B5EF4-FFF2-40B4-BE49-F238E27FC236}">
                <a16:creationId xmlns:a16="http://schemas.microsoft.com/office/drawing/2014/main" id="{9048BF90-7CDE-4BCC-88C3-97A3196732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69636" name="Slide Number Placeholder 5">
            <a:extLst>
              <a:ext uri="{FF2B5EF4-FFF2-40B4-BE49-F238E27FC236}">
                <a16:creationId xmlns:a16="http://schemas.microsoft.com/office/drawing/2014/main" id="{06E1C609-B75B-4580-A4ED-4FFD8CA492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FF08993-02EB-44AB-85D9-67796C99962D}" type="slidenum">
              <a:rPr lang="en-US" altLang="en-US" sz="1400">
                <a:solidFill>
                  <a:schemeClr val="bg1"/>
                </a:solidFill>
              </a:rPr>
              <a:pPr>
                <a:spcBef>
                  <a:spcPct val="0"/>
                </a:spcBef>
                <a:buFontTx/>
                <a:buNone/>
              </a:pPr>
              <a:t>33</a:t>
            </a:fld>
            <a:endParaRPr lang="en-US" altLang="en-US" sz="1400">
              <a:solidFill>
                <a:schemeClr val="bg1"/>
              </a:solidFill>
            </a:endParaRPr>
          </a:p>
        </p:txBody>
      </p:sp>
      <p:sp>
        <p:nvSpPr>
          <p:cNvPr id="69637" name="Rectangle 2">
            <a:extLst>
              <a:ext uri="{FF2B5EF4-FFF2-40B4-BE49-F238E27FC236}">
                <a16:creationId xmlns:a16="http://schemas.microsoft.com/office/drawing/2014/main" id="{C019A755-8365-4CD4-8715-0AD08ABC1B77}"/>
              </a:ext>
            </a:extLst>
          </p:cNvPr>
          <p:cNvSpPr>
            <a:spLocks noGrp="1" noChangeArrowheads="1"/>
          </p:cNvSpPr>
          <p:nvPr>
            <p:ph type="title"/>
          </p:nvPr>
        </p:nvSpPr>
        <p:spPr/>
        <p:txBody>
          <a:bodyPr/>
          <a:lstStyle/>
          <a:p>
            <a:r>
              <a:rPr lang="en-US" altLang="en-US"/>
              <a:t>Equivalence Laws - Examples</a:t>
            </a:r>
          </a:p>
        </p:txBody>
      </p:sp>
      <p:sp>
        <p:nvSpPr>
          <p:cNvPr id="117763" name="Rectangle 3">
            <a:extLst>
              <a:ext uri="{FF2B5EF4-FFF2-40B4-BE49-F238E27FC236}">
                <a16:creationId xmlns:a16="http://schemas.microsoft.com/office/drawing/2014/main" id="{8200DE2E-D856-49AE-8596-2B49ECB995C9}"/>
              </a:ext>
            </a:extLst>
          </p:cNvPr>
          <p:cNvSpPr>
            <a:spLocks noGrp="1" noChangeArrowheads="1"/>
          </p:cNvSpPr>
          <p:nvPr>
            <p:ph type="body" idx="1"/>
          </p:nvPr>
        </p:nvSpPr>
        <p:spPr/>
        <p:txBody>
          <a:bodyPr/>
          <a:lstStyle/>
          <a:p>
            <a:pPr>
              <a:defRPr/>
            </a:pPr>
            <a:r>
              <a:rPr lang="en-US" i="1">
                <a:sym typeface="Symbol" panose="05050102010706020507" pitchFamily="18" charset="2"/>
              </a:rPr>
              <a:t>Đồng nhất</a:t>
            </a:r>
            <a:r>
              <a:rPr lang="en-US">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b="1">
                <a:solidFill>
                  <a:schemeClr val="accent2"/>
                </a:solidFill>
                <a:sym typeface="Symbol" panose="05050102010706020507" pitchFamily="18" charset="2"/>
              </a:rPr>
              <a:t>T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      p</a:t>
            </a:r>
            <a:r>
              <a:rPr lang="en-US">
                <a:solidFill>
                  <a:schemeClr val="accent2"/>
                </a:solidFill>
                <a:sym typeface="Symbol" panose="05050102010706020507" pitchFamily="18" charset="2"/>
              </a:rPr>
              <a:t></a:t>
            </a:r>
            <a:r>
              <a:rPr lang="en-US" b="1">
                <a:solidFill>
                  <a:schemeClr val="accent2"/>
                </a:solidFill>
                <a:sym typeface="Symbol" panose="05050102010706020507" pitchFamily="18" charset="2"/>
              </a:rPr>
              <a:t>F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endParaRPr lang="en-US" b="1">
              <a:solidFill>
                <a:schemeClr val="accent2"/>
              </a:solidFill>
              <a:sym typeface="Symbol" panose="05050102010706020507" pitchFamily="18" charset="2"/>
            </a:endParaRPr>
          </a:p>
          <a:p>
            <a:pPr>
              <a:defRPr/>
            </a:pPr>
            <a:r>
              <a:rPr lang="en-US" i="1">
                <a:sym typeface="Symbol" panose="05050102010706020507" pitchFamily="18" charset="2"/>
              </a:rPr>
              <a:t>Trội           </a:t>
            </a:r>
            <a:r>
              <a:rPr lang="en-US">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b="1">
                <a:solidFill>
                  <a:schemeClr val="accent2"/>
                </a:solidFill>
                <a:sym typeface="Symbol" panose="05050102010706020507" pitchFamily="18" charset="2"/>
              </a:rPr>
              <a:t>T </a:t>
            </a:r>
            <a:r>
              <a:rPr lang="en-US">
                <a:solidFill>
                  <a:schemeClr val="accent2"/>
                </a:solidFill>
                <a:sym typeface="Symbol" panose="05050102010706020507" pitchFamily="18" charset="2"/>
              </a:rPr>
              <a:t> </a:t>
            </a:r>
            <a:r>
              <a:rPr lang="en-US" b="1">
                <a:solidFill>
                  <a:schemeClr val="accent2"/>
                </a:solidFill>
                <a:sym typeface="Symbol" panose="05050102010706020507" pitchFamily="18" charset="2"/>
              </a:rPr>
              <a:t>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b="1">
                <a:solidFill>
                  <a:schemeClr val="accent2"/>
                </a:solidFill>
                <a:sym typeface="Symbol" panose="05050102010706020507" pitchFamily="18" charset="2"/>
              </a:rPr>
              <a:t>F </a:t>
            </a:r>
            <a:r>
              <a:rPr lang="en-US">
                <a:solidFill>
                  <a:schemeClr val="accent2"/>
                </a:solidFill>
                <a:sym typeface="Symbol" panose="05050102010706020507" pitchFamily="18" charset="2"/>
              </a:rPr>
              <a:t> </a:t>
            </a:r>
            <a:r>
              <a:rPr lang="en-US" b="1">
                <a:solidFill>
                  <a:schemeClr val="accent2"/>
                </a:solidFill>
                <a:sym typeface="Symbol" panose="05050102010706020507" pitchFamily="18" charset="2"/>
              </a:rPr>
              <a:t>F</a:t>
            </a:r>
          </a:p>
          <a:p>
            <a:pPr>
              <a:defRPr/>
            </a:pPr>
            <a:r>
              <a:rPr lang="en-US" i="1">
                <a:sym typeface="Symbol" panose="05050102010706020507" pitchFamily="18" charset="2"/>
              </a:rPr>
              <a:t>Luỹ đẳng   </a:t>
            </a:r>
            <a:r>
              <a:rPr lang="en-US">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       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p>
          <a:p>
            <a:pPr>
              <a:defRPr/>
            </a:pPr>
            <a:r>
              <a:rPr lang="en-US" i="1">
                <a:sym typeface="Symbol" panose="05050102010706020507" pitchFamily="18" charset="2"/>
              </a:rPr>
              <a:t>Phủ định kép: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p>
          <a:p>
            <a:pPr>
              <a:defRPr/>
            </a:pPr>
            <a:r>
              <a:rPr lang="en-US" i="1">
                <a:sym typeface="Symbol" panose="05050102010706020507" pitchFamily="18" charset="2"/>
              </a:rPr>
              <a:t>Giao hoán  :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    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a:t>
            </a:r>
          </a:p>
          <a:p>
            <a:pPr>
              <a:defRPr/>
            </a:pPr>
            <a:r>
              <a:rPr lang="en-US" i="1">
                <a:sym typeface="Symbol" panose="05050102010706020507" pitchFamily="18" charset="2"/>
              </a:rPr>
              <a:t>Kết hợp      :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r</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r</a:t>
            </a:r>
            <a:r>
              <a:rPr lang="en-US">
                <a:solidFill>
                  <a:schemeClr val="accent2"/>
                </a:solidFill>
                <a:sym typeface="Symbol" panose="05050102010706020507" pitchFamily="18" charset="2"/>
              </a:rPr>
              <a:t>)</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r</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r</a:t>
            </a:r>
            <a:r>
              <a:rPr lang="en-US">
                <a:solidFill>
                  <a:schemeClr val="accent2"/>
                </a:solidFill>
                <a:sym typeface="Symbol" panose="05050102010706020507" pitchFamily="18" charset="2"/>
              </a:rPr>
              <a:t>)</a:t>
            </a:r>
          </a:p>
        </p:txBody>
      </p:sp>
      <p:sp>
        <p:nvSpPr>
          <p:cNvPr id="69639" name="Text Box 5">
            <a:extLst>
              <a:ext uri="{FF2B5EF4-FFF2-40B4-BE49-F238E27FC236}">
                <a16:creationId xmlns:a16="http://schemas.microsoft.com/office/drawing/2014/main" id="{29437BA6-B640-4F81-A836-144C489964DD}"/>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anim calcmode="lin" valueType="num">
                                      <p:cBhvr additive="base">
                                        <p:cTn id="19"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3">
                                            <p:txEl>
                                              <p:pRg st="3" end="3"/>
                                            </p:txEl>
                                          </p:spTgt>
                                        </p:tgtEl>
                                        <p:attrNameLst>
                                          <p:attrName>style.visibility</p:attrName>
                                        </p:attrNameLst>
                                      </p:cBhvr>
                                      <p:to>
                                        <p:strVal val="visible"/>
                                      </p:to>
                                    </p:set>
                                    <p:anim calcmode="lin" valueType="num">
                                      <p:cBhvr additive="base">
                                        <p:cTn id="25" dur="5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763">
                                            <p:txEl>
                                              <p:pRg st="4" end="4"/>
                                            </p:txEl>
                                          </p:spTgt>
                                        </p:tgtEl>
                                        <p:attrNameLst>
                                          <p:attrName>style.visibility</p:attrName>
                                        </p:attrNameLst>
                                      </p:cBhvr>
                                      <p:to>
                                        <p:strVal val="visible"/>
                                      </p:to>
                                    </p:set>
                                    <p:anim calcmode="lin" valueType="num">
                                      <p:cBhvr additive="base">
                                        <p:cTn id="31" dur="500" fill="hold"/>
                                        <p:tgtEl>
                                          <p:spTgt spid="1177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776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763">
                                            <p:txEl>
                                              <p:pRg st="5" end="5"/>
                                            </p:txEl>
                                          </p:spTgt>
                                        </p:tgtEl>
                                        <p:attrNameLst>
                                          <p:attrName>style.visibility</p:attrName>
                                        </p:attrNameLst>
                                      </p:cBhvr>
                                      <p:to>
                                        <p:strVal val="visible"/>
                                      </p:to>
                                    </p:set>
                                    <p:anim calcmode="lin" valueType="num">
                                      <p:cBhvr additive="base">
                                        <p:cTn id="37" dur="5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76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Date Placeholder 4">
            <a:extLst>
              <a:ext uri="{FF2B5EF4-FFF2-40B4-BE49-F238E27FC236}">
                <a16:creationId xmlns:a16="http://schemas.microsoft.com/office/drawing/2014/main" id="{D5D4BA58-B657-40A5-8EC3-22890AEF90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B657BB7-B3C7-44A3-A4CA-0C1E7D6CE97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71683" name="Footer Placeholder 5">
            <a:extLst>
              <a:ext uri="{FF2B5EF4-FFF2-40B4-BE49-F238E27FC236}">
                <a16:creationId xmlns:a16="http://schemas.microsoft.com/office/drawing/2014/main" id="{BFB9DA29-FEED-4987-B65A-00B974480D2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71684" name="Slide Number Placeholder 6">
            <a:extLst>
              <a:ext uri="{FF2B5EF4-FFF2-40B4-BE49-F238E27FC236}">
                <a16:creationId xmlns:a16="http://schemas.microsoft.com/office/drawing/2014/main" id="{E27F76B9-F736-425B-96B0-805D60A883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B9B2709-A0AD-44BE-935E-4261212AB742}" type="slidenum">
              <a:rPr lang="en-US" altLang="en-US" sz="1400">
                <a:solidFill>
                  <a:schemeClr val="bg1"/>
                </a:solidFill>
              </a:rPr>
              <a:pPr>
                <a:spcBef>
                  <a:spcPct val="0"/>
                </a:spcBef>
                <a:buFontTx/>
                <a:buNone/>
              </a:pPr>
              <a:t>34</a:t>
            </a:fld>
            <a:endParaRPr lang="en-US" altLang="en-US" sz="1400">
              <a:solidFill>
                <a:schemeClr val="bg1"/>
              </a:solidFill>
            </a:endParaRPr>
          </a:p>
        </p:txBody>
      </p:sp>
      <p:sp>
        <p:nvSpPr>
          <p:cNvPr id="71685" name="Rectangle 2">
            <a:extLst>
              <a:ext uri="{FF2B5EF4-FFF2-40B4-BE49-F238E27FC236}">
                <a16:creationId xmlns:a16="http://schemas.microsoft.com/office/drawing/2014/main" id="{9AA9433B-171B-4F91-810F-C4533261F4B6}"/>
              </a:ext>
            </a:extLst>
          </p:cNvPr>
          <p:cNvSpPr>
            <a:spLocks noGrp="1" noChangeArrowheads="1"/>
          </p:cNvSpPr>
          <p:nvPr>
            <p:ph type="title"/>
          </p:nvPr>
        </p:nvSpPr>
        <p:spPr/>
        <p:txBody>
          <a:bodyPr/>
          <a:lstStyle/>
          <a:p>
            <a:r>
              <a:rPr lang="en-US" altLang="en-US"/>
              <a:t>More Equivalence Laws</a:t>
            </a:r>
          </a:p>
        </p:txBody>
      </p:sp>
      <p:sp>
        <p:nvSpPr>
          <p:cNvPr id="118787" name="Rectangle 3">
            <a:extLst>
              <a:ext uri="{FF2B5EF4-FFF2-40B4-BE49-F238E27FC236}">
                <a16:creationId xmlns:a16="http://schemas.microsoft.com/office/drawing/2014/main" id="{76F1A2BE-9C15-4156-8DF4-C2FFB325AA4D}"/>
              </a:ext>
            </a:extLst>
          </p:cNvPr>
          <p:cNvSpPr>
            <a:spLocks noGrp="1" noChangeArrowheads="1"/>
          </p:cNvSpPr>
          <p:nvPr>
            <p:ph type="body" sz="half" idx="1"/>
          </p:nvPr>
        </p:nvSpPr>
        <p:spPr>
          <a:xfrm>
            <a:off x="685800" y="1981200"/>
            <a:ext cx="7772400" cy="4114800"/>
          </a:xfrm>
        </p:spPr>
        <p:txBody>
          <a:bodyPr/>
          <a:lstStyle/>
          <a:p>
            <a:pPr>
              <a:defRPr/>
            </a:pPr>
            <a:r>
              <a:rPr lang="en-US" sz="2800" i="1"/>
              <a:t>Phân phối</a:t>
            </a:r>
            <a:r>
              <a:rPr lang="en-US" sz="2800"/>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r</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r</a:t>
            </a:r>
            <a:r>
              <a:rPr lang="en-US" sz="2800">
                <a:solidFill>
                  <a:schemeClr val="accent2"/>
                </a:solidFill>
                <a:sym typeface="Symbol" panose="05050102010706020507" pitchFamily="18" charset="2"/>
              </a:rPr>
              <a:t>)</a:t>
            </a:r>
            <a:br>
              <a:rPr lang="en-US" sz="2800">
                <a:solidFill>
                  <a:schemeClr val="accent2"/>
                </a:solidFill>
                <a:sym typeface="Symbol" panose="05050102010706020507" pitchFamily="18" charset="2"/>
              </a:rPr>
            </a:b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r</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r</a:t>
            </a:r>
            <a:r>
              <a:rPr lang="en-US" sz="2800">
                <a:solidFill>
                  <a:schemeClr val="accent2"/>
                </a:solidFill>
                <a:sym typeface="Symbol" panose="05050102010706020507" pitchFamily="18" charset="2"/>
              </a:rPr>
              <a:t>)</a:t>
            </a:r>
          </a:p>
          <a:p>
            <a:pPr>
              <a:defRPr/>
            </a:pPr>
            <a:r>
              <a:rPr lang="en-US" sz="2800" i="1">
                <a:sym typeface="Symbol" panose="05050102010706020507" pitchFamily="18" charset="2"/>
              </a:rPr>
              <a:t>De Morgan’s</a:t>
            </a:r>
            <a:r>
              <a:rPr lang="en-US" sz="2800">
                <a:sym typeface="Symbol" panose="05050102010706020507" pitchFamily="18" charset="2"/>
              </a:rPr>
              <a:t>:</a:t>
            </a:r>
            <a:br>
              <a:rPr lang="en-US" sz="2800">
                <a:sym typeface="Symbol" panose="05050102010706020507" pitchFamily="18" charset="2"/>
              </a:rPr>
            </a:br>
            <a:r>
              <a:rPr lang="en-US" sz="2800">
                <a:sym typeface="Symbol" panose="05050102010706020507" pitchFamily="18" charset="2"/>
              </a:rPr>
              <a:t>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p </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q</a:t>
            </a:r>
            <a:br>
              <a:rPr lang="en-US" sz="2800" i="1">
                <a:solidFill>
                  <a:schemeClr val="accent2"/>
                </a:solidFill>
                <a:sym typeface="Symbol" panose="05050102010706020507" pitchFamily="18" charset="2"/>
              </a:rPr>
            </a:b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p </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q</a:t>
            </a:r>
            <a:r>
              <a:rPr lang="en-US" sz="2800">
                <a:sym typeface="Symbol" panose="05050102010706020507" pitchFamily="18" charset="2"/>
              </a:rPr>
              <a:t> </a:t>
            </a:r>
          </a:p>
          <a:p>
            <a:pPr>
              <a:defRPr/>
            </a:pPr>
            <a:r>
              <a:rPr lang="en-US" sz="2800" i="1">
                <a:sym typeface="Symbol" panose="05050102010706020507" pitchFamily="18" charset="2"/>
              </a:rPr>
              <a:t>Hằng đúng/hằng sai hiển nhiên</a:t>
            </a:r>
            <a:r>
              <a:rPr lang="en-US" sz="2800">
                <a:sym typeface="Symbol" panose="05050102010706020507" pitchFamily="18" charset="2"/>
              </a:rPr>
              <a:t>:</a:t>
            </a:r>
            <a:br>
              <a:rPr lang="en-US" sz="2800">
                <a:sym typeface="Symbol" panose="05050102010706020507" pitchFamily="18" charset="2"/>
              </a:rPr>
            </a:br>
            <a:r>
              <a:rPr lang="en-US" sz="2800">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  </a:t>
            </a:r>
            <a:r>
              <a:rPr lang="en-US" sz="2800" b="1">
                <a:solidFill>
                  <a:schemeClr val="accent2"/>
                </a:solidFill>
                <a:sym typeface="Symbol" panose="05050102010706020507" pitchFamily="18" charset="2"/>
              </a:rPr>
              <a:t>T</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  </a:t>
            </a:r>
            <a:r>
              <a:rPr lang="en-US" sz="2800" b="1">
                <a:solidFill>
                  <a:schemeClr val="accent2"/>
                </a:solidFill>
                <a:sym typeface="Symbol" panose="05050102010706020507" pitchFamily="18" charset="2"/>
              </a:rPr>
              <a:t>F</a:t>
            </a:r>
          </a:p>
        </p:txBody>
      </p:sp>
      <p:sp>
        <p:nvSpPr>
          <p:cNvPr id="71687" name="Text Box 5">
            <a:extLst>
              <a:ext uri="{FF2B5EF4-FFF2-40B4-BE49-F238E27FC236}">
                <a16:creationId xmlns:a16="http://schemas.microsoft.com/office/drawing/2014/main" id="{6362BA9A-4B04-402C-99D5-C2243B6A2C07}"/>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pic>
        <p:nvPicPr>
          <p:cNvPr id="71688" name="Picture 7" descr="DeMorgan">
            <a:extLst>
              <a:ext uri="{FF2B5EF4-FFF2-40B4-BE49-F238E27FC236}">
                <a16:creationId xmlns:a16="http://schemas.microsoft.com/office/drawing/2014/main" id="{B195C75A-C0A3-4E67-B4AD-EA98430D2683}"/>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467600" y="3048000"/>
            <a:ext cx="1127125" cy="1371600"/>
          </a:xfrm>
          <a:noFill/>
          <a:extLst>
            <a:ext uri="{909E8E84-426E-40DD-AFC4-6F175D3DCCD1}">
              <a14:hiddenFill xmlns:a14="http://schemas.microsoft.com/office/drawing/2010/main">
                <a:solidFill>
                  <a:schemeClr val="bg1"/>
                </a:solidFill>
              </a14:hiddenFill>
            </a:ext>
          </a:extLst>
        </p:spPr>
      </p:pic>
      <p:sp>
        <p:nvSpPr>
          <p:cNvPr id="71689" name="Text Box 9">
            <a:extLst>
              <a:ext uri="{FF2B5EF4-FFF2-40B4-BE49-F238E27FC236}">
                <a16:creationId xmlns:a16="http://schemas.microsoft.com/office/drawing/2014/main" id="{E529E501-2298-4725-8084-EEB17AC2B1DE}"/>
              </a:ext>
            </a:extLst>
          </p:cNvPr>
          <p:cNvSpPr txBox="1">
            <a:spLocks noChangeArrowheads="1"/>
          </p:cNvSpPr>
          <p:nvPr/>
        </p:nvSpPr>
        <p:spPr bwMode="auto">
          <a:xfrm>
            <a:off x="7331075" y="4419600"/>
            <a:ext cx="1327150" cy="9159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0"/>
              </a:spcBef>
              <a:buFontTx/>
              <a:buNone/>
            </a:pPr>
            <a:r>
              <a:rPr lang="en-US" altLang="en-US" sz="1800"/>
              <a:t>Augustus</a:t>
            </a:r>
            <a:br>
              <a:rPr lang="en-US" altLang="en-US" sz="1800"/>
            </a:br>
            <a:r>
              <a:rPr lang="en-US" altLang="en-US" sz="1800"/>
              <a:t>De Morgan</a:t>
            </a:r>
            <a:br>
              <a:rPr lang="en-US" altLang="en-US" sz="1800"/>
            </a:br>
            <a:r>
              <a:rPr lang="en-US" altLang="en-US" sz="1800"/>
              <a:t>(1806-1871)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1F11CC93-AC36-4DF4-9BA8-A9668C086C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60E1335-0C9A-4366-8E90-1E94E2FDE26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73731" name="Footer Placeholder 4">
            <a:extLst>
              <a:ext uri="{FF2B5EF4-FFF2-40B4-BE49-F238E27FC236}">
                <a16:creationId xmlns:a16="http://schemas.microsoft.com/office/drawing/2014/main" id="{3283DFF3-F71B-4700-8C94-5247B06F574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73732" name="Slide Number Placeholder 5">
            <a:extLst>
              <a:ext uri="{FF2B5EF4-FFF2-40B4-BE49-F238E27FC236}">
                <a16:creationId xmlns:a16="http://schemas.microsoft.com/office/drawing/2014/main" id="{2EB93DC8-237C-48EF-89CB-759162376F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0BE020B-60E1-453C-9B63-44B06149389D}" type="slidenum">
              <a:rPr lang="en-US" altLang="en-US" sz="1400">
                <a:solidFill>
                  <a:schemeClr val="bg1"/>
                </a:solidFill>
              </a:rPr>
              <a:pPr>
                <a:spcBef>
                  <a:spcPct val="0"/>
                </a:spcBef>
                <a:buFontTx/>
                <a:buNone/>
              </a:pPr>
              <a:t>35</a:t>
            </a:fld>
            <a:endParaRPr lang="en-US" altLang="en-US" sz="1400">
              <a:solidFill>
                <a:schemeClr val="bg1"/>
              </a:solidFill>
            </a:endParaRPr>
          </a:p>
        </p:txBody>
      </p:sp>
      <p:sp>
        <p:nvSpPr>
          <p:cNvPr id="73733" name="Rectangle 2">
            <a:extLst>
              <a:ext uri="{FF2B5EF4-FFF2-40B4-BE49-F238E27FC236}">
                <a16:creationId xmlns:a16="http://schemas.microsoft.com/office/drawing/2014/main" id="{2435EF03-0718-4FF3-BC4F-DD00553FAD0D}"/>
              </a:ext>
            </a:extLst>
          </p:cNvPr>
          <p:cNvSpPr>
            <a:spLocks noGrp="1" noChangeArrowheads="1"/>
          </p:cNvSpPr>
          <p:nvPr>
            <p:ph type="title"/>
          </p:nvPr>
        </p:nvSpPr>
        <p:spPr>
          <a:xfrm>
            <a:off x="457200" y="609600"/>
            <a:ext cx="8382000" cy="1143000"/>
          </a:xfrm>
        </p:spPr>
        <p:txBody>
          <a:bodyPr/>
          <a:lstStyle/>
          <a:p>
            <a:r>
              <a:rPr lang="en-US" altLang="en-US"/>
              <a:t>Định nghĩa thông qua tương đương</a:t>
            </a:r>
            <a:endParaRPr lang="en-US" altLang="en-US" sz="4000"/>
          </a:p>
        </p:txBody>
      </p:sp>
      <p:sp>
        <p:nvSpPr>
          <p:cNvPr id="119811" name="Rectangle 3">
            <a:extLst>
              <a:ext uri="{FF2B5EF4-FFF2-40B4-BE49-F238E27FC236}">
                <a16:creationId xmlns:a16="http://schemas.microsoft.com/office/drawing/2014/main" id="{AA599F9B-B7AF-49B4-B052-4F601C2F3BFB}"/>
              </a:ext>
            </a:extLst>
          </p:cNvPr>
          <p:cNvSpPr>
            <a:spLocks noGrp="1" noChangeArrowheads="1"/>
          </p:cNvSpPr>
          <p:nvPr>
            <p:ph type="body" idx="1"/>
          </p:nvPr>
        </p:nvSpPr>
        <p:spPr/>
        <p:txBody>
          <a:bodyPr/>
          <a:lstStyle/>
          <a:p>
            <a:pPr>
              <a:lnSpc>
                <a:spcPct val="90000"/>
              </a:lnSpc>
              <a:buFontTx/>
              <a:buNone/>
              <a:defRPr/>
            </a:pPr>
            <a:r>
              <a:rPr lang="en-US"/>
              <a:t>Sử dụng tương đương, chúng ta định nghĩa các phép toán thông các phép toán khác.</a:t>
            </a:r>
          </a:p>
          <a:p>
            <a:pPr>
              <a:lnSpc>
                <a:spcPct val="90000"/>
              </a:lnSpc>
              <a:defRPr/>
            </a:pPr>
            <a:r>
              <a:rPr lang="en-US"/>
              <a:t>Phép loại trừ:   </a:t>
            </a:r>
            <a:r>
              <a:rPr lang="en-US" i="1">
                <a:solidFill>
                  <a:schemeClr val="accent2"/>
                </a:solidFill>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  (</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br>
              <a:rPr lang="en-US">
                <a:solidFill>
                  <a:schemeClr val="accent2"/>
                </a:solidFill>
                <a:sym typeface="Symbol" pitchFamily="18" charset="2"/>
              </a:rPr>
            </a:br>
            <a:r>
              <a:rPr lang="en-US">
                <a:solidFill>
                  <a:schemeClr val="accent2"/>
                </a:solidFill>
                <a:sym typeface="Symbol" pitchFamily="18" charset="2"/>
              </a:rPr>
              <a:t>                        </a:t>
            </a:r>
            <a:r>
              <a:rPr lang="en-US" i="1">
                <a:solidFill>
                  <a:schemeClr val="accent2"/>
                </a:solidFill>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  (</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r>
              <a:rPr lang="en-US" i="1">
                <a:solidFill>
                  <a:schemeClr val="accent2"/>
                </a:solidFill>
                <a:sym typeface="Symbol" pitchFamily="18" charset="2"/>
              </a:rPr>
              <a:t>p</a:t>
            </a:r>
            <a:r>
              <a:rPr lang="en-US">
                <a:solidFill>
                  <a:schemeClr val="accent2"/>
                </a:solidFill>
                <a:sym typeface="Symbol" pitchFamily="18" charset="2"/>
              </a:rPr>
              <a:t>)</a:t>
            </a:r>
          </a:p>
          <a:p>
            <a:pPr>
              <a:lnSpc>
                <a:spcPct val="90000"/>
              </a:lnSpc>
              <a:defRPr/>
            </a:pPr>
            <a:r>
              <a:rPr lang="en-US">
                <a:sym typeface="Symbol" pitchFamily="18" charset="2"/>
              </a:rPr>
              <a:t>Kéo theo:           </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q </a:t>
            </a:r>
            <a:r>
              <a:rPr lang="en-US">
                <a:solidFill>
                  <a:schemeClr val="accent2"/>
                </a:solidFill>
                <a:sym typeface="Symbol" pitchFamily="18" charset="2"/>
              </a:rPr>
              <a:t> </a:t>
            </a:r>
            <a:r>
              <a:rPr lang="en-US" i="1">
                <a:solidFill>
                  <a:schemeClr val="accent2"/>
                </a:solidFill>
                <a:sym typeface="Symbol" pitchFamily="18" charset="2"/>
              </a:rPr>
              <a:t>p </a:t>
            </a:r>
            <a:r>
              <a:rPr lang="en-US">
                <a:solidFill>
                  <a:schemeClr val="accent2"/>
                </a:solidFill>
                <a:sym typeface="Symbol" pitchFamily="18" charset="2"/>
              </a:rPr>
              <a:t> </a:t>
            </a:r>
            <a:r>
              <a:rPr lang="en-US" i="1">
                <a:solidFill>
                  <a:schemeClr val="accent2"/>
                </a:solidFill>
                <a:sym typeface="Symbol" pitchFamily="18" charset="2"/>
              </a:rPr>
              <a:t>q</a:t>
            </a:r>
          </a:p>
          <a:p>
            <a:pPr>
              <a:lnSpc>
                <a:spcPct val="90000"/>
              </a:lnSpc>
              <a:defRPr/>
            </a:pPr>
            <a:r>
              <a:rPr lang="en-US">
                <a:sym typeface="Symbol" pitchFamily="18" charset="2"/>
              </a:rPr>
              <a:t>Điều kiện hai chiều: </a:t>
            </a:r>
          </a:p>
          <a:p>
            <a:pPr>
              <a:lnSpc>
                <a:spcPct val="90000"/>
              </a:lnSpc>
              <a:buFontTx/>
              <a:buNone/>
              <a:defRPr/>
            </a:pPr>
            <a:r>
              <a:rPr lang="en-US" i="1">
                <a:solidFill>
                  <a:schemeClr val="accent2"/>
                </a:solidFill>
                <a:sym typeface="Symbol" pitchFamily="18" charset="2"/>
              </a:rPr>
              <a:t>				p</a:t>
            </a:r>
            <a:r>
              <a:rPr lang="en-US">
                <a:solidFill>
                  <a:schemeClr val="accent2"/>
                </a:solidFill>
                <a:sym typeface="Symbol" pitchFamily="18" charset="2"/>
              </a:rPr>
              <a:t></a:t>
            </a:r>
            <a:r>
              <a:rPr lang="en-US" i="1">
                <a:solidFill>
                  <a:schemeClr val="accent2"/>
                </a:solidFill>
                <a:sym typeface="Symbol" pitchFamily="18" charset="2"/>
              </a:rPr>
              <a:t>q </a:t>
            </a:r>
            <a:r>
              <a:rPr lang="en-US">
                <a:solidFill>
                  <a:schemeClr val="accent2"/>
                </a:solidFill>
                <a:sym typeface="Symbol" pitchFamily="18" charset="2"/>
              </a:rPr>
              <a:t> (</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r>
              <a:rPr lang="en-US" i="1">
                <a:solidFill>
                  <a:schemeClr val="accent2"/>
                </a:solidFill>
                <a:sym typeface="Symbol" pitchFamily="18" charset="2"/>
              </a:rPr>
              <a:t> </a:t>
            </a:r>
            <a:r>
              <a:rPr lang="en-US">
                <a:solidFill>
                  <a:schemeClr val="accent2"/>
                </a:solidFill>
                <a:sym typeface="Symbol" pitchFamily="18" charset="2"/>
              </a:rPr>
              <a:t> (</a:t>
            </a:r>
            <a:r>
              <a:rPr lang="en-US" i="1">
                <a:solidFill>
                  <a:schemeClr val="accent2"/>
                </a:solidFill>
                <a:sym typeface="Symbol" pitchFamily="18" charset="2"/>
              </a:rPr>
              <a:t>q</a:t>
            </a:r>
            <a:r>
              <a:rPr lang="en-US">
                <a:solidFill>
                  <a:schemeClr val="accent2"/>
                </a:solidFill>
                <a:sym typeface="Symbol" pitchFamily="18" charset="2"/>
              </a:rPr>
              <a:t></a:t>
            </a:r>
            <a:r>
              <a:rPr lang="en-US" i="1">
                <a:solidFill>
                  <a:schemeClr val="accent2"/>
                </a:solidFill>
                <a:sym typeface="Symbol" pitchFamily="18" charset="2"/>
              </a:rPr>
              <a:t>p</a:t>
            </a:r>
            <a:r>
              <a:rPr lang="en-US">
                <a:solidFill>
                  <a:schemeClr val="accent2"/>
                </a:solidFill>
                <a:sym typeface="Symbol" pitchFamily="18" charset="2"/>
              </a:rPr>
              <a:t>)</a:t>
            </a:r>
            <a:br>
              <a:rPr lang="en-US">
                <a:solidFill>
                  <a:schemeClr val="accent2"/>
                </a:solidFill>
                <a:sym typeface="Symbol" pitchFamily="18" charset="2"/>
              </a:rPr>
            </a:br>
            <a:r>
              <a:rPr lang="en-US">
                <a:solidFill>
                  <a:schemeClr val="accent2"/>
                </a:solidFill>
                <a:sym typeface="Symbol" pitchFamily="18" charset="2"/>
              </a:rPr>
              <a:t>                        </a:t>
            </a:r>
            <a:r>
              <a:rPr lang="en-US" i="1">
                <a:solidFill>
                  <a:schemeClr val="accent2"/>
                </a:solidFill>
                <a:sym typeface="Symbol" pitchFamily="18" charset="2"/>
              </a:rPr>
              <a:t>p</a:t>
            </a:r>
            <a:r>
              <a:rPr lang="en-US">
                <a:solidFill>
                  <a:schemeClr val="accent2"/>
                </a:solidFill>
                <a:sym typeface="Symbol" pitchFamily="18" charset="2"/>
              </a:rPr>
              <a:t></a:t>
            </a:r>
            <a:r>
              <a:rPr lang="en-US" i="1">
                <a:solidFill>
                  <a:schemeClr val="accent2"/>
                </a:solidFill>
                <a:sym typeface="Symbol" pitchFamily="18" charset="2"/>
              </a:rPr>
              <a:t>q </a:t>
            </a:r>
            <a:r>
              <a:rPr lang="en-US">
                <a:solidFill>
                  <a:schemeClr val="accent2"/>
                </a:solidFill>
                <a:sym typeface="Symbol" pitchFamily="18" charset="2"/>
              </a:rPr>
              <a:t> (</a:t>
            </a:r>
            <a:r>
              <a:rPr lang="en-US" i="1">
                <a:solidFill>
                  <a:schemeClr val="accent2"/>
                </a:solidFill>
              </a:rPr>
              <a:t>p</a:t>
            </a:r>
            <a:r>
              <a:rPr lang="en-US">
                <a:solidFill>
                  <a:schemeClr val="accent2"/>
                </a:solidFill>
                <a:sym typeface="Symbol" pitchFamily="18" charset="2"/>
              </a:rPr>
              <a:t></a:t>
            </a:r>
            <a:r>
              <a:rPr lang="en-US" i="1">
                <a:solidFill>
                  <a:schemeClr val="accent2"/>
                </a:solidFill>
                <a:sym typeface="Symbol" pitchFamily="18" charset="2"/>
              </a:rPr>
              <a:t>q</a:t>
            </a:r>
            <a:r>
              <a:rPr lang="en-US">
                <a:solidFill>
                  <a:schemeClr val="accent2"/>
                </a:solidFill>
                <a:sym typeface="Symbol" pitchFamily="18" charset="2"/>
              </a:rPr>
              <a:t>)</a:t>
            </a:r>
          </a:p>
        </p:txBody>
      </p:sp>
      <p:sp>
        <p:nvSpPr>
          <p:cNvPr id="73735" name="Text Box 5">
            <a:extLst>
              <a:ext uri="{FF2B5EF4-FFF2-40B4-BE49-F238E27FC236}">
                <a16:creationId xmlns:a16="http://schemas.microsoft.com/office/drawing/2014/main" id="{84A38CC0-1110-48A1-B324-49A66208A08D}"/>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Date Placeholder 3">
            <a:extLst>
              <a:ext uri="{FF2B5EF4-FFF2-40B4-BE49-F238E27FC236}">
                <a16:creationId xmlns:a16="http://schemas.microsoft.com/office/drawing/2014/main" id="{D2618F10-93E6-4B9A-B562-144F46C4ED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6057D22-F07C-4F94-8509-0C97EECDE06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75779" name="Footer Placeholder 4">
            <a:extLst>
              <a:ext uri="{FF2B5EF4-FFF2-40B4-BE49-F238E27FC236}">
                <a16:creationId xmlns:a16="http://schemas.microsoft.com/office/drawing/2014/main" id="{C1BE2097-F1CA-4582-AE0B-59AFEF2C41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75780" name="Slide Number Placeholder 5">
            <a:extLst>
              <a:ext uri="{FF2B5EF4-FFF2-40B4-BE49-F238E27FC236}">
                <a16:creationId xmlns:a16="http://schemas.microsoft.com/office/drawing/2014/main" id="{645CBE3B-B434-4A73-A950-4A9A438FF9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3C4A43F-4E7B-4728-BE3E-3F1CF5A3FACC}" type="slidenum">
              <a:rPr lang="en-US" altLang="en-US" sz="1400">
                <a:solidFill>
                  <a:schemeClr val="bg1"/>
                </a:solidFill>
              </a:rPr>
              <a:pPr>
                <a:spcBef>
                  <a:spcPct val="0"/>
                </a:spcBef>
                <a:buFontTx/>
                <a:buNone/>
              </a:pPr>
              <a:t>36</a:t>
            </a:fld>
            <a:endParaRPr lang="en-US" altLang="en-US" sz="1400">
              <a:solidFill>
                <a:schemeClr val="bg1"/>
              </a:solidFill>
            </a:endParaRPr>
          </a:p>
        </p:txBody>
      </p:sp>
      <p:sp>
        <p:nvSpPr>
          <p:cNvPr id="75781" name="Rectangle 2">
            <a:extLst>
              <a:ext uri="{FF2B5EF4-FFF2-40B4-BE49-F238E27FC236}">
                <a16:creationId xmlns:a16="http://schemas.microsoft.com/office/drawing/2014/main" id="{AF381369-338E-4541-A21E-4E9B0ABF6C52}"/>
              </a:ext>
            </a:extLst>
          </p:cNvPr>
          <p:cNvSpPr>
            <a:spLocks noGrp="1" noChangeArrowheads="1"/>
          </p:cNvSpPr>
          <p:nvPr>
            <p:ph type="title"/>
          </p:nvPr>
        </p:nvSpPr>
        <p:spPr/>
        <p:txBody>
          <a:bodyPr/>
          <a:lstStyle/>
          <a:p>
            <a:r>
              <a:rPr lang="en-US" altLang="en-US"/>
              <a:t>Bài tập ví dụ</a:t>
            </a:r>
          </a:p>
        </p:txBody>
      </p:sp>
      <p:sp>
        <p:nvSpPr>
          <p:cNvPr id="120835" name="Rectangle 3">
            <a:extLst>
              <a:ext uri="{FF2B5EF4-FFF2-40B4-BE49-F238E27FC236}">
                <a16:creationId xmlns:a16="http://schemas.microsoft.com/office/drawing/2014/main" id="{977366BC-4355-42E1-9193-5D0AD928205C}"/>
              </a:ext>
            </a:extLst>
          </p:cNvPr>
          <p:cNvSpPr>
            <a:spLocks noGrp="1" noChangeArrowheads="1"/>
          </p:cNvSpPr>
          <p:nvPr>
            <p:ph type="body" idx="1"/>
          </p:nvPr>
        </p:nvSpPr>
        <p:spPr/>
        <p:txBody>
          <a:bodyPr/>
          <a:lstStyle/>
          <a:p>
            <a:pPr>
              <a:lnSpc>
                <a:spcPct val="90000"/>
              </a:lnSpc>
              <a:defRPr/>
            </a:pPr>
            <a:r>
              <a:rPr lang="en-US">
                <a:solidFill>
                  <a:schemeClr val="accent2"/>
                </a:solidFill>
                <a:sym typeface="Symbol" panose="05050102010706020507" pitchFamily="18" charset="2"/>
              </a:rPr>
              <a:t>Ki</a:t>
            </a:r>
            <a:r>
              <a:rPr lang="en-US" sz="2800">
                <a:sym typeface="Symbol" panose="05050102010706020507" pitchFamily="18" charset="2"/>
              </a:rPr>
              <a:t>ểm tra sử dụng suy diễn hình thức</a:t>
            </a:r>
            <a:r>
              <a:rPr lang="en-US">
                <a:solidFill>
                  <a:schemeClr val="accent2"/>
                </a:solidFill>
                <a:sym typeface="Symbol" panose="05050102010706020507" pitchFamily="18" charset="2"/>
              </a:rPr>
              <a:t> </a:t>
            </a:r>
            <a:br>
              <a:rPr lang="en-US">
                <a:solidFill>
                  <a:schemeClr val="accent2"/>
                </a:solidFill>
                <a:sym typeface="Symbol" panose="05050102010706020507" pitchFamily="18" charset="2"/>
              </a:rPr>
            </a:b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r</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 </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p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r</a:t>
            </a:r>
            <a:r>
              <a:rPr lang="en-US">
                <a:solidFill>
                  <a:schemeClr val="accent2"/>
                </a:solidFill>
                <a:sym typeface="Symbol" panose="05050102010706020507" pitchFamily="18" charset="2"/>
              </a:rPr>
              <a:t>.</a:t>
            </a:r>
          </a:p>
          <a:p>
            <a:pPr>
              <a:lnSpc>
                <a:spcPct val="90000"/>
              </a:lnSpc>
              <a:buFontTx/>
              <a:buNone/>
              <a:defRPr/>
            </a:pPr>
            <a:r>
              <a:rPr lang="en-US" sz="2800">
                <a:sym typeface="Symbol" panose="05050102010706020507" pitchFamily="18" charset="2"/>
              </a:rPr>
              <a:t>(</a:t>
            </a:r>
            <a:r>
              <a:rPr lang="en-US" sz="2800" i="1">
                <a:sym typeface="Symbol" panose="05050102010706020507" pitchFamily="18" charset="2"/>
              </a:rPr>
              <a:t>p </a:t>
            </a:r>
            <a:r>
              <a:rPr lang="en-US" sz="2800">
                <a:sym typeface="Symbol" panose="05050102010706020507" pitchFamily="18" charset="2"/>
              </a:rPr>
              <a:t> </a:t>
            </a:r>
            <a:r>
              <a:rPr lang="en-US" sz="2800" i="1">
                <a:sym typeface="Symbol" panose="05050102010706020507" pitchFamily="18" charset="2"/>
              </a:rPr>
              <a:t>q</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[Dùng ĐN của ]</a:t>
            </a:r>
            <a:endParaRPr lang="en-US" sz="2800" i="1">
              <a:sym typeface="Symbol" panose="05050102010706020507" pitchFamily="18" charset="2"/>
            </a:endParaRPr>
          </a:p>
          <a:p>
            <a:pPr>
              <a:lnSpc>
                <a:spcPct val="90000"/>
              </a:lnSpc>
              <a:buFontTx/>
              <a:buNone/>
              <a:defRPr/>
            </a:pPr>
            <a:r>
              <a:rPr lang="en-US" sz="2800" i="1">
                <a:sym typeface="Symbol" panose="05050102010706020507" pitchFamily="18" charset="2"/>
              </a:rPr>
              <a:t> 	</a:t>
            </a:r>
            <a:r>
              <a:rPr lang="en-US" sz="2800">
                <a:sym typeface="Symbol" panose="05050102010706020507" pitchFamily="18" charset="2"/>
              </a:rPr>
              <a:t> (</a:t>
            </a:r>
            <a:r>
              <a:rPr lang="en-US" sz="2800" i="1">
                <a:sym typeface="Symbol" panose="05050102010706020507" pitchFamily="18" charset="2"/>
              </a:rPr>
              <a:t>p </a:t>
            </a:r>
            <a:r>
              <a:rPr lang="en-US" sz="2800">
                <a:sym typeface="Symbol" panose="05050102010706020507" pitchFamily="18" charset="2"/>
              </a:rPr>
              <a:t> </a:t>
            </a:r>
            <a:r>
              <a:rPr lang="en-US" sz="2800" i="1">
                <a:sym typeface="Symbol" panose="05050102010706020507" pitchFamily="18" charset="2"/>
              </a:rPr>
              <a:t>q</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[Dùng ĐN của  ]</a:t>
            </a:r>
            <a:endParaRPr lang="en-US" sz="2800" i="1">
              <a:sym typeface="Symbol" panose="05050102010706020507" pitchFamily="18" charset="2"/>
            </a:endParaRPr>
          </a:p>
          <a:p>
            <a:pPr>
              <a:lnSpc>
                <a:spcPct val="90000"/>
              </a:lnSpc>
              <a:buFontTx/>
              <a:buNone/>
              <a:defRPr/>
            </a:pPr>
            <a:r>
              <a:rPr lang="en-US" sz="2800">
                <a:sym typeface="Symbol" panose="05050102010706020507" pitchFamily="18" charset="2"/>
              </a:rPr>
              <a:t>	 (</a:t>
            </a:r>
            <a:r>
              <a:rPr lang="en-US" sz="2800" i="1">
                <a:sym typeface="Symbol" panose="05050102010706020507" pitchFamily="18" charset="2"/>
              </a:rPr>
              <a:t>p </a:t>
            </a:r>
            <a:r>
              <a:rPr lang="en-US" sz="2800">
                <a:sym typeface="Symbol" panose="05050102010706020507" pitchFamily="18" charset="2"/>
              </a:rPr>
              <a:t> </a:t>
            </a:r>
            <a:r>
              <a:rPr lang="en-US" sz="2800" i="1">
                <a:sym typeface="Symbol" panose="05050102010706020507" pitchFamily="18" charset="2"/>
              </a:rPr>
              <a:t>q</a:t>
            </a:r>
            <a:r>
              <a:rPr lang="en-US" sz="2800">
                <a:sym typeface="Symbol" panose="05050102010706020507" pitchFamily="18" charset="2"/>
              </a:rPr>
              <a:t>)  (</a:t>
            </a:r>
            <a:r>
              <a:rPr lang="en-US" sz="2800" u="sng">
                <a:sym typeface="Symbol" panose="05050102010706020507" pitchFamily="18" charset="2"/>
              </a:rPr>
              <a:t>(</a:t>
            </a:r>
            <a:r>
              <a:rPr lang="en-US" sz="2800" i="1" u="sng">
                <a:sym typeface="Symbol" panose="05050102010706020507" pitchFamily="18" charset="2"/>
              </a:rPr>
              <a:t>p</a:t>
            </a:r>
            <a:r>
              <a:rPr lang="en-US" sz="2800" u="sng">
                <a:sym typeface="Symbol" panose="05050102010706020507" pitchFamily="18" charset="2"/>
              </a:rPr>
              <a:t>  </a:t>
            </a:r>
            <a:r>
              <a:rPr lang="en-US" sz="2800" i="1" u="sng">
                <a:sym typeface="Symbol" panose="05050102010706020507" pitchFamily="18" charset="2"/>
              </a:rPr>
              <a:t>r</a:t>
            </a:r>
            <a:r>
              <a:rPr lang="en-US" sz="2800" u="sng">
                <a:sym typeface="Symbol" panose="05050102010706020507" pitchFamily="18" charset="2"/>
              </a:rPr>
              <a:t>)  (</a:t>
            </a:r>
            <a:r>
              <a:rPr lang="en-US" sz="2800" i="1" u="sng">
                <a:sym typeface="Symbol" panose="05050102010706020507" pitchFamily="18" charset="2"/>
              </a:rPr>
              <a:t>p</a:t>
            </a:r>
            <a:r>
              <a:rPr lang="en-US" sz="2800" u="sng">
                <a:sym typeface="Symbol" panose="05050102010706020507" pitchFamily="18" charset="2"/>
              </a:rPr>
              <a:t>  </a:t>
            </a:r>
            <a:r>
              <a:rPr lang="en-US" sz="2800" i="1" u="sng">
                <a:sym typeface="Symbol" panose="05050102010706020507" pitchFamily="18" charset="2"/>
              </a:rPr>
              <a:t>r</a:t>
            </a:r>
            <a:r>
              <a:rPr lang="en-US" sz="2800" u="sng">
                <a:sym typeface="Symbol" panose="05050102010706020507" pitchFamily="18" charset="2"/>
              </a:rPr>
              <a:t>)</a:t>
            </a:r>
            <a:r>
              <a:rPr lang="en-US" sz="2800">
                <a:sym typeface="Symbol" panose="05050102010706020507" pitchFamily="18" charset="2"/>
              </a:rPr>
              <a:t>)</a:t>
            </a:r>
            <a:r>
              <a:rPr lang="en-US" sz="2800" i="1">
                <a:sym typeface="Symbol" panose="05050102010706020507" pitchFamily="18" charset="2"/>
              </a:rPr>
              <a:t> </a:t>
            </a:r>
          </a:p>
          <a:p>
            <a:pPr>
              <a:lnSpc>
                <a:spcPct val="90000"/>
              </a:lnSpc>
              <a:buFontTx/>
              <a:buNone/>
              <a:defRPr/>
            </a:pPr>
            <a:r>
              <a:rPr lang="en-US" sz="2800">
                <a:sym typeface="Symbol" panose="05050102010706020507" pitchFamily="18" charset="2"/>
              </a:rPr>
              <a:t>						  [DeMorgan’s Law]</a:t>
            </a:r>
          </a:p>
          <a:p>
            <a:pPr>
              <a:lnSpc>
                <a:spcPct val="90000"/>
              </a:lnSpc>
              <a:buFontTx/>
              <a:buNone/>
              <a:defRPr/>
            </a:pPr>
            <a:r>
              <a:rPr lang="en-US" sz="2800">
                <a:sym typeface="Symbol" panose="05050102010706020507" pitchFamily="18" charset="2"/>
              </a:rPr>
              <a:t>	 </a:t>
            </a:r>
            <a:r>
              <a:rPr lang="en-US" sz="2800" u="sng">
                <a:sym typeface="Symbol" panose="05050102010706020507" pitchFamily="18" charset="2"/>
              </a:rPr>
              <a:t>(</a:t>
            </a:r>
            <a:r>
              <a:rPr lang="en-US" sz="2800" i="1" u="sng">
                <a:sym typeface="Symbol" panose="05050102010706020507" pitchFamily="18" charset="2"/>
              </a:rPr>
              <a:t>p</a:t>
            </a:r>
            <a:r>
              <a:rPr lang="en-US" sz="2800" u="sng">
                <a:sym typeface="Symbol" panose="05050102010706020507" pitchFamily="18" charset="2"/>
              </a:rPr>
              <a:t>  </a:t>
            </a:r>
            <a:r>
              <a:rPr lang="en-US" sz="2800" i="1" u="sng">
                <a:sym typeface="Symbol" panose="05050102010706020507" pitchFamily="18" charset="2"/>
              </a:rPr>
              <a:t>q</a:t>
            </a:r>
            <a:r>
              <a:rPr lang="en-US" sz="2800" u="sng">
                <a:sym typeface="Symbol" panose="05050102010706020507" pitchFamily="18" charset="2"/>
              </a:rPr>
              <a:t>)</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r>
              <a:rPr lang="en-US" sz="2800" i="1">
                <a:sym typeface="Symbol" panose="05050102010706020507" pitchFamily="18" charset="2"/>
              </a:rPr>
              <a:t> </a:t>
            </a:r>
          </a:p>
          <a:p>
            <a:pPr>
              <a:lnSpc>
                <a:spcPct val="90000"/>
              </a:lnSpc>
              <a:buFontTx/>
              <a:buNone/>
              <a:defRPr/>
            </a:pPr>
            <a:r>
              <a:rPr lang="en-US" sz="2800" i="1">
                <a:sym typeface="Symbol" panose="05050102010706020507" pitchFamily="18" charset="2"/>
              </a:rPr>
              <a:t>                     		        </a:t>
            </a:r>
            <a:r>
              <a:rPr lang="en-US" sz="2800">
                <a:sym typeface="Symbol" panose="05050102010706020507" pitchFamily="18" charset="2"/>
              </a:rPr>
              <a:t> </a:t>
            </a:r>
            <a:r>
              <a:rPr lang="en-US" sz="2800" i="1">
                <a:sym typeface="Symbol" panose="05050102010706020507" pitchFamily="18" charset="2"/>
              </a:rPr>
              <a:t>cont.</a:t>
            </a:r>
          </a:p>
        </p:txBody>
      </p:sp>
      <p:sp>
        <p:nvSpPr>
          <p:cNvPr id="75783" name="Text Box 5">
            <a:extLst>
              <a:ext uri="{FF2B5EF4-FFF2-40B4-BE49-F238E27FC236}">
                <a16:creationId xmlns:a16="http://schemas.microsoft.com/office/drawing/2014/main" id="{6A8FA1C1-DA0B-4D6D-AF10-7D02C7EC66D0}"/>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0835">
                                            <p:txEl>
                                              <p:pRg st="4" end="4"/>
                                            </p:txEl>
                                          </p:spTgt>
                                        </p:tgtEl>
                                        <p:attrNameLst>
                                          <p:attrName>style.visibility</p:attrName>
                                        </p:attrNameLst>
                                      </p:cBhvr>
                                      <p:to>
                                        <p:strVal val="visible"/>
                                      </p:to>
                                    </p:set>
                                    <p:anim calcmode="lin" valueType="num">
                                      <p:cBhvr additive="base">
                                        <p:cTn id="31"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835">
                                            <p:txEl>
                                              <p:pRg st="5" end="5"/>
                                            </p:txEl>
                                          </p:spTgt>
                                        </p:tgtEl>
                                        <p:attrNameLst>
                                          <p:attrName>style.visibility</p:attrName>
                                        </p:attrNameLst>
                                      </p:cBhvr>
                                      <p:to>
                                        <p:strVal val="visible"/>
                                      </p:to>
                                    </p:set>
                                    <p:anim calcmode="lin" valueType="num">
                                      <p:cBhvr additive="base">
                                        <p:cTn id="37"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083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0835">
                                            <p:txEl>
                                              <p:pRg st="6" end="6"/>
                                            </p:txEl>
                                          </p:spTgt>
                                        </p:tgtEl>
                                        <p:attrNameLst>
                                          <p:attrName>style.visibility</p:attrName>
                                        </p:attrNameLst>
                                      </p:cBhvr>
                                      <p:to>
                                        <p:strVal val="visible"/>
                                      </p:to>
                                    </p:set>
                                    <p:anim calcmode="lin" valueType="num">
                                      <p:cBhvr additive="base">
                                        <p:cTn id="43" dur="5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083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41AF155E-67B2-4CA2-91A4-562379ABA9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EFC6FE0D-6381-4C2E-BB51-FE7526434AC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77827" name="Footer Placeholder 4">
            <a:extLst>
              <a:ext uri="{FF2B5EF4-FFF2-40B4-BE49-F238E27FC236}">
                <a16:creationId xmlns:a16="http://schemas.microsoft.com/office/drawing/2014/main" id="{6B70B8E4-69A0-4A10-ABD3-BD1FF5EC09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77828" name="Slide Number Placeholder 5">
            <a:extLst>
              <a:ext uri="{FF2B5EF4-FFF2-40B4-BE49-F238E27FC236}">
                <a16:creationId xmlns:a16="http://schemas.microsoft.com/office/drawing/2014/main" id="{29196BA2-5650-49B8-A8F6-39F4726457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4422634-02B7-4B3E-A3CC-7A9AD6CEE7A0}" type="slidenum">
              <a:rPr lang="en-US" altLang="en-US" sz="1400">
                <a:solidFill>
                  <a:schemeClr val="bg1"/>
                </a:solidFill>
              </a:rPr>
              <a:pPr>
                <a:spcBef>
                  <a:spcPct val="0"/>
                </a:spcBef>
                <a:buFontTx/>
                <a:buNone/>
              </a:pPr>
              <a:t>37</a:t>
            </a:fld>
            <a:endParaRPr lang="en-US" altLang="en-US" sz="1400">
              <a:solidFill>
                <a:schemeClr val="bg1"/>
              </a:solidFill>
            </a:endParaRPr>
          </a:p>
        </p:txBody>
      </p:sp>
      <p:sp>
        <p:nvSpPr>
          <p:cNvPr id="77829" name="Rectangle 2">
            <a:extLst>
              <a:ext uri="{FF2B5EF4-FFF2-40B4-BE49-F238E27FC236}">
                <a16:creationId xmlns:a16="http://schemas.microsoft.com/office/drawing/2014/main" id="{6B37FAF2-DD21-4BB9-8729-CFCC4497730A}"/>
              </a:ext>
            </a:extLst>
          </p:cNvPr>
          <p:cNvSpPr>
            <a:spLocks noGrp="1" noChangeArrowheads="1"/>
          </p:cNvSpPr>
          <p:nvPr>
            <p:ph type="title"/>
          </p:nvPr>
        </p:nvSpPr>
        <p:spPr/>
        <p:txBody>
          <a:bodyPr/>
          <a:lstStyle/>
          <a:p>
            <a:r>
              <a:rPr lang="en-US" altLang="en-US"/>
              <a:t>Tiếp tục ...</a:t>
            </a:r>
          </a:p>
        </p:txBody>
      </p:sp>
      <p:sp>
        <p:nvSpPr>
          <p:cNvPr id="121859" name="Rectangle 3">
            <a:extLst>
              <a:ext uri="{FF2B5EF4-FFF2-40B4-BE49-F238E27FC236}">
                <a16:creationId xmlns:a16="http://schemas.microsoft.com/office/drawing/2014/main" id="{64D3CC13-D708-4AD0-8ED2-0C6BEE52047B}"/>
              </a:ext>
            </a:extLst>
          </p:cNvPr>
          <p:cNvSpPr>
            <a:spLocks noGrp="1" noChangeArrowheads="1"/>
          </p:cNvSpPr>
          <p:nvPr>
            <p:ph type="body" idx="1"/>
          </p:nvPr>
        </p:nvSpPr>
        <p:spPr>
          <a:xfrm>
            <a:off x="228600" y="1981200"/>
            <a:ext cx="8686800" cy="4495800"/>
          </a:xfrm>
        </p:spPr>
        <p:txBody>
          <a:bodyPr/>
          <a:lstStyle/>
          <a:p>
            <a:pPr>
              <a:buFontTx/>
              <a:buNone/>
              <a:defRPr/>
            </a:pPr>
            <a:r>
              <a:rPr lang="en-US" sz="2800">
                <a:sym typeface="Symbol" panose="05050102010706020507" pitchFamily="18" charset="2"/>
              </a:rPr>
              <a:t>(</a:t>
            </a:r>
            <a:r>
              <a:rPr lang="en-US" sz="2800" i="1">
                <a:sym typeface="Symbol" panose="05050102010706020507" pitchFamily="18" charset="2"/>
              </a:rPr>
              <a:t>p </a:t>
            </a:r>
            <a:r>
              <a:rPr lang="en-US" sz="2800">
                <a:sym typeface="Symbol" panose="05050102010706020507" pitchFamily="18" charset="2"/>
              </a:rPr>
              <a:t> </a:t>
            </a:r>
            <a:r>
              <a:rPr lang="en-US" sz="2800" i="1">
                <a:sym typeface="Symbol" panose="05050102010706020507" pitchFamily="18" charset="2"/>
              </a:rPr>
              <a:t>q</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r>
              <a:rPr lang="en-US" sz="2800" i="1">
                <a:sym typeface="Symbol" panose="05050102010706020507" pitchFamily="18" charset="2"/>
              </a:rPr>
              <a:t> </a:t>
            </a:r>
            <a:r>
              <a:rPr lang="en-US" sz="2800">
                <a:sym typeface="Symbol" panose="05050102010706020507" pitchFamily="18" charset="2"/>
              </a:rPr>
              <a:t> [ giao hoán]</a:t>
            </a:r>
          </a:p>
          <a:p>
            <a:pPr>
              <a:buFontTx/>
              <a:buNone/>
              <a:defRPr/>
            </a:pPr>
            <a:r>
              <a:rPr lang="en-US" sz="2800">
                <a:sym typeface="Symbol" panose="05050102010706020507" pitchFamily="18" charset="2"/>
              </a:rPr>
              <a:t> (</a:t>
            </a:r>
            <a:r>
              <a:rPr lang="en-US" sz="2800" i="1" u="sng">
                <a:sym typeface="Symbol" panose="05050102010706020507" pitchFamily="18" charset="2"/>
              </a:rPr>
              <a:t>q</a:t>
            </a:r>
            <a:r>
              <a:rPr lang="en-US" sz="2800" u="sng">
                <a:sym typeface="Symbol" panose="05050102010706020507" pitchFamily="18" charset="2"/>
              </a:rPr>
              <a:t>  </a:t>
            </a:r>
            <a:r>
              <a:rPr lang="en-US" sz="2800" i="1" u="sng">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r>
              <a:rPr lang="en-US" sz="2800" i="1">
                <a:sym typeface="Symbol" panose="05050102010706020507" pitchFamily="18" charset="2"/>
              </a:rPr>
              <a:t> </a:t>
            </a:r>
            <a:r>
              <a:rPr lang="en-US" sz="2800">
                <a:sym typeface="Symbol" panose="05050102010706020507" pitchFamily="18" charset="2"/>
              </a:rPr>
              <a:t>[ kết hợp]</a:t>
            </a:r>
          </a:p>
          <a:p>
            <a:pPr>
              <a:buFontTx/>
              <a:buNone/>
              <a:defRPr/>
            </a:pPr>
            <a:r>
              <a:rPr lang="en-US" sz="2800">
                <a:sym typeface="Symbol" panose="05050102010706020507" pitchFamily="18" charset="2"/>
              </a:rPr>
              <a:t></a:t>
            </a:r>
            <a:r>
              <a:rPr lang="en-US" sz="2800" i="1">
                <a:sym typeface="Symbol" panose="05050102010706020507" pitchFamily="18" charset="2"/>
              </a:rPr>
              <a:t> q</a:t>
            </a:r>
            <a:r>
              <a:rPr lang="en-US" sz="2800">
                <a:sym typeface="Symbol" panose="05050102010706020507" pitchFamily="18" charset="2"/>
              </a:rPr>
              <a:t>  </a:t>
            </a:r>
            <a:r>
              <a:rPr lang="en-US" sz="2800" u="sng">
                <a:sym typeface="Symbol" panose="05050102010706020507" pitchFamily="18" charset="2"/>
              </a:rPr>
              <a:t>(</a:t>
            </a:r>
            <a:r>
              <a:rPr lang="en-US" sz="2800">
                <a:sym typeface="Symbol" panose="05050102010706020507" pitchFamily="18" charset="2"/>
              </a:rPr>
              <a:t></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[phân phối  trên ]</a:t>
            </a:r>
          </a:p>
          <a:p>
            <a:pPr>
              <a:buFontTx/>
              <a:buNone/>
              <a:defRPr/>
            </a:pPr>
            <a:r>
              <a:rPr lang="en-US" sz="2800">
                <a:sym typeface="Symbol" panose="05050102010706020507" pitchFamily="18" charset="2"/>
              </a:rPr>
              <a:t> </a:t>
            </a:r>
            <a:r>
              <a:rPr lang="en-US" sz="2800" i="1">
                <a:sym typeface="Symbol" panose="05050102010706020507" pitchFamily="18" charset="2"/>
              </a:rPr>
              <a:t>q</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u="sng">
                <a:sym typeface="Symbol" panose="05050102010706020507" pitchFamily="18" charset="2"/>
              </a:rPr>
              <a:t></a:t>
            </a:r>
            <a:r>
              <a:rPr lang="en-US" sz="2800" i="1" u="sng">
                <a:sym typeface="Symbol" panose="05050102010706020507" pitchFamily="18" charset="2"/>
              </a:rPr>
              <a:t>p</a:t>
            </a:r>
            <a:r>
              <a:rPr lang="en-US" sz="2800" u="sng">
                <a:sym typeface="Symbol" panose="05050102010706020507" pitchFamily="18" charset="2"/>
              </a:rPr>
              <a:t> </a:t>
            </a:r>
            <a:r>
              <a:rPr lang="en-US" sz="2800">
                <a:sym typeface="Symbol" panose="05050102010706020507" pitchFamily="18" charset="2"/>
              </a:rPr>
              <a:t>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endParaRPr lang="en-US" sz="2800" i="1">
              <a:sym typeface="Symbol" panose="05050102010706020507" pitchFamily="18" charset="2"/>
            </a:endParaRPr>
          </a:p>
          <a:p>
            <a:pPr>
              <a:buFontTx/>
              <a:buNone/>
              <a:defRPr/>
            </a:pPr>
            <a:r>
              <a:rPr lang="en-US" sz="2800">
                <a:sym typeface="Symbol" panose="05050102010706020507" pitchFamily="18" charset="2"/>
              </a:rPr>
              <a:t>[Kết hợp.] 	 </a:t>
            </a:r>
            <a:r>
              <a:rPr lang="en-US" sz="2800" i="1">
                <a:sym typeface="Symbol" panose="05050102010706020507" pitchFamily="18" charset="2"/>
              </a:rPr>
              <a:t>q</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endParaRPr lang="en-US" sz="2800" i="1">
              <a:sym typeface="Symbol" panose="05050102010706020507" pitchFamily="18" charset="2"/>
            </a:endParaRPr>
          </a:p>
          <a:p>
            <a:pPr>
              <a:buFontTx/>
              <a:buNone/>
              <a:defRPr/>
            </a:pPr>
            <a:r>
              <a:rPr lang="en-US" sz="2800">
                <a:sym typeface="Symbol" panose="05050102010706020507" pitchFamily="18" charset="2"/>
              </a:rPr>
              <a:t>[Hằng đúng.]      </a:t>
            </a:r>
            <a:r>
              <a:rPr lang="en-US" sz="2800" i="1">
                <a:sym typeface="Symbol" panose="05050102010706020507" pitchFamily="18" charset="2"/>
              </a:rPr>
              <a:t>q</a:t>
            </a:r>
            <a:r>
              <a:rPr lang="en-US" sz="2800">
                <a:sym typeface="Symbol" panose="05050102010706020507" pitchFamily="18" charset="2"/>
              </a:rPr>
              <a:t>  ((</a:t>
            </a:r>
            <a:r>
              <a:rPr lang="en-US" sz="2800" b="1">
                <a:sym typeface="Symbol" panose="05050102010706020507" pitchFamily="18" charset="2"/>
              </a:rPr>
              <a:t>T</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p>
          <a:p>
            <a:pPr>
              <a:buFontTx/>
              <a:buNone/>
              <a:defRPr/>
            </a:pPr>
            <a:r>
              <a:rPr lang="en-US" sz="2800">
                <a:sym typeface="Symbol" panose="05050102010706020507" pitchFamily="18" charset="2"/>
              </a:rPr>
              <a:t>[Trội]</a:t>
            </a:r>
            <a:r>
              <a:rPr lang="en-US" sz="2800" i="1">
                <a:sym typeface="Symbol" panose="05050102010706020507" pitchFamily="18" charset="2"/>
              </a:rPr>
              <a:t> 	      </a:t>
            </a:r>
            <a:r>
              <a:rPr lang="en-US" sz="2800">
                <a:sym typeface="Symbol" panose="05050102010706020507" pitchFamily="18" charset="2"/>
              </a:rPr>
              <a:t></a:t>
            </a:r>
            <a:r>
              <a:rPr lang="en-US" sz="2800" i="1">
                <a:sym typeface="Symbol" panose="05050102010706020507" pitchFamily="18" charset="2"/>
              </a:rPr>
              <a:t> q</a:t>
            </a:r>
            <a:r>
              <a:rPr lang="en-US" sz="2800">
                <a:sym typeface="Symbol" panose="05050102010706020507" pitchFamily="18" charset="2"/>
              </a:rPr>
              <a:t>  (</a:t>
            </a:r>
            <a:r>
              <a:rPr lang="en-US" sz="2800" b="1">
                <a:sym typeface="Symbol" panose="05050102010706020507" pitchFamily="18" charset="2"/>
              </a:rPr>
              <a:t>T</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r>
              <a:rPr lang="en-US" sz="2800" i="1">
                <a:sym typeface="Symbol" panose="05050102010706020507" pitchFamily="18" charset="2"/>
              </a:rPr>
              <a:t> </a:t>
            </a:r>
          </a:p>
          <a:p>
            <a:pPr>
              <a:buFontTx/>
              <a:buNone/>
              <a:defRPr/>
            </a:pPr>
            <a:r>
              <a:rPr lang="en-US" sz="2800">
                <a:sym typeface="Symbol" panose="05050102010706020507" pitchFamily="18" charset="2"/>
              </a:rPr>
              <a:t>[Đồng nhất]        </a:t>
            </a:r>
            <a:r>
              <a:rPr lang="en-US" sz="2800" i="1">
                <a:sym typeface="Symbol" panose="05050102010706020507" pitchFamily="18" charset="2"/>
              </a:rPr>
              <a:t>q</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p</a:t>
            </a:r>
            <a:r>
              <a:rPr lang="en-US" sz="2800">
                <a:sym typeface="Symbol" panose="05050102010706020507" pitchFamily="18" charset="2"/>
              </a:rPr>
              <a:t>  </a:t>
            </a:r>
            <a:r>
              <a:rPr lang="en-US" sz="2800" i="1">
                <a:sym typeface="Symbol" panose="05050102010706020507" pitchFamily="18" charset="2"/>
              </a:rPr>
              <a:t>r</a:t>
            </a:r>
            <a:r>
              <a:rPr lang="en-US" sz="2800">
                <a:sym typeface="Symbol" panose="05050102010706020507" pitchFamily="18" charset="2"/>
              </a:rPr>
              <a:t>))</a:t>
            </a:r>
            <a:r>
              <a:rPr lang="en-US" sz="2800" i="1">
                <a:sym typeface="Symbol" panose="05050102010706020507" pitchFamily="18" charset="2"/>
              </a:rPr>
              <a:t> </a:t>
            </a:r>
            <a:r>
              <a:rPr lang="en-US" sz="2800">
                <a:sym typeface="Symbol" panose="05050102010706020507" pitchFamily="18" charset="2"/>
              </a:rPr>
              <a:t> </a:t>
            </a:r>
            <a:r>
              <a:rPr lang="en-US" sz="2800" i="1">
                <a:sym typeface="Symbol" panose="05050102010706020507" pitchFamily="18" charset="2"/>
              </a:rPr>
              <a:t>cont.</a:t>
            </a:r>
          </a:p>
        </p:txBody>
      </p:sp>
      <p:sp>
        <p:nvSpPr>
          <p:cNvPr id="77831" name="Text Box 5">
            <a:extLst>
              <a:ext uri="{FF2B5EF4-FFF2-40B4-BE49-F238E27FC236}">
                <a16:creationId xmlns:a16="http://schemas.microsoft.com/office/drawing/2014/main" id="{10F9DF8F-3F82-47C3-ABCA-57C758A084E3}"/>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1859">
                                            <p:txEl>
                                              <p:pRg st="3" end="3"/>
                                            </p:txEl>
                                          </p:spTgt>
                                        </p:tgtEl>
                                        <p:attrNameLst>
                                          <p:attrName>style.visibility</p:attrName>
                                        </p:attrNameLst>
                                      </p:cBhvr>
                                      <p:to>
                                        <p:strVal val="visible"/>
                                      </p:to>
                                    </p:set>
                                    <p:anim calcmode="lin" valueType="num">
                                      <p:cBhvr additive="base">
                                        <p:cTn id="25"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59">
                                            <p:txEl>
                                              <p:pRg st="4" end="4"/>
                                            </p:txEl>
                                          </p:spTgt>
                                        </p:tgtEl>
                                        <p:attrNameLst>
                                          <p:attrName>style.visibility</p:attrName>
                                        </p:attrNameLst>
                                      </p:cBhvr>
                                      <p:to>
                                        <p:strVal val="visible"/>
                                      </p:to>
                                    </p:set>
                                    <p:anim calcmode="lin" valueType="num">
                                      <p:cBhvr additive="base">
                                        <p:cTn id="31"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1859">
                                            <p:txEl>
                                              <p:pRg st="5" end="5"/>
                                            </p:txEl>
                                          </p:spTgt>
                                        </p:tgtEl>
                                        <p:attrNameLst>
                                          <p:attrName>style.visibility</p:attrName>
                                        </p:attrNameLst>
                                      </p:cBhvr>
                                      <p:to>
                                        <p:strVal val="visible"/>
                                      </p:to>
                                    </p:set>
                                    <p:anim calcmode="lin" valueType="num">
                                      <p:cBhvr additive="base">
                                        <p:cTn id="37"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1859">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859">
                                            <p:txEl>
                                              <p:pRg st="6" end="6"/>
                                            </p:txEl>
                                          </p:spTgt>
                                        </p:tgtEl>
                                        <p:attrNameLst>
                                          <p:attrName>style.visibility</p:attrName>
                                        </p:attrNameLst>
                                      </p:cBhvr>
                                      <p:to>
                                        <p:strVal val="visible"/>
                                      </p:to>
                                    </p:set>
                                    <p:anim calcmode="lin" valueType="num">
                                      <p:cBhvr additive="base">
                                        <p:cTn id="43"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859">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1859">
                                            <p:txEl>
                                              <p:pRg st="7" end="7"/>
                                            </p:txEl>
                                          </p:spTgt>
                                        </p:tgtEl>
                                        <p:attrNameLst>
                                          <p:attrName>style.visibility</p:attrName>
                                        </p:attrNameLst>
                                      </p:cBhvr>
                                      <p:to>
                                        <p:strVal val="visible"/>
                                      </p:to>
                                    </p:set>
                                    <p:anim calcmode="lin" valueType="num">
                                      <p:cBhvr additive="base">
                                        <p:cTn id="49"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1859">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Date Placeholder 3">
            <a:extLst>
              <a:ext uri="{FF2B5EF4-FFF2-40B4-BE49-F238E27FC236}">
                <a16:creationId xmlns:a16="http://schemas.microsoft.com/office/drawing/2014/main" id="{1A06B2EB-CF26-4CE4-91FF-6AB53F22FF9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A33C084-5009-4282-B457-AA399AA15A4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79875" name="Footer Placeholder 4">
            <a:extLst>
              <a:ext uri="{FF2B5EF4-FFF2-40B4-BE49-F238E27FC236}">
                <a16:creationId xmlns:a16="http://schemas.microsoft.com/office/drawing/2014/main" id="{0E83CB64-35DC-474C-A56F-AC1029A0618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79876" name="Slide Number Placeholder 5">
            <a:extLst>
              <a:ext uri="{FF2B5EF4-FFF2-40B4-BE49-F238E27FC236}">
                <a16:creationId xmlns:a16="http://schemas.microsoft.com/office/drawing/2014/main" id="{8E8E9A55-4291-44F6-9680-6D8DDF8C8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765C506-697E-4673-8A85-B1134B49DD81}" type="slidenum">
              <a:rPr lang="en-US" altLang="en-US" sz="1400">
                <a:solidFill>
                  <a:schemeClr val="bg1"/>
                </a:solidFill>
              </a:rPr>
              <a:pPr>
                <a:spcBef>
                  <a:spcPct val="0"/>
                </a:spcBef>
                <a:buFontTx/>
                <a:buNone/>
              </a:pPr>
              <a:t>38</a:t>
            </a:fld>
            <a:endParaRPr lang="en-US" altLang="en-US" sz="1400">
              <a:solidFill>
                <a:schemeClr val="bg1"/>
              </a:solidFill>
            </a:endParaRPr>
          </a:p>
        </p:txBody>
      </p:sp>
      <p:sp>
        <p:nvSpPr>
          <p:cNvPr id="79877" name="Rectangle 2">
            <a:extLst>
              <a:ext uri="{FF2B5EF4-FFF2-40B4-BE49-F238E27FC236}">
                <a16:creationId xmlns:a16="http://schemas.microsoft.com/office/drawing/2014/main" id="{A40B8482-E6F8-47C0-A1AD-8EA822FDB54F}"/>
              </a:ext>
            </a:extLst>
          </p:cNvPr>
          <p:cNvSpPr>
            <a:spLocks noGrp="1" noChangeArrowheads="1"/>
          </p:cNvSpPr>
          <p:nvPr>
            <p:ph type="title"/>
          </p:nvPr>
        </p:nvSpPr>
        <p:spPr/>
        <p:txBody>
          <a:bodyPr/>
          <a:lstStyle/>
          <a:p>
            <a:r>
              <a:rPr lang="en-US" altLang="en-US"/>
              <a:t>Kết thúc ví dụ </a:t>
            </a:r>
          </a:p>
        </p:txBody>
      </p:sp>
      <p:sp>
        <p:nvSpPr>
          <p:cNvPr id="122883" name="Rectangle 3">
            <a:extLst>
              <a:ext uri="{FF2B5EF4-FFF2-40B4-BE49-F238E27FC236}">
                <a16:creationId xmlns:a16="http://schemas.microsoft.com/office/drawing/2014/main" id="{8D7D9634-EDA7-4F58-A86D-D4F98D47039C}"/>
              </a:ext>
            </a:extLst>
          </p:cNvPr>
          <p:cNvSpPr>
            <a:spLocks noGrp="1" noChangeArrowheads="1"/>
          </p:cNvSpPr>
          <p:nvPr>
            <p:ph type="body" idx="1"/>
          </p:nvPr>
        </p:nvSpPr>
        <p:spPr>
          <a:xfrm>
            <a:off x="685800" y="1981200"/>
            <a:ext cx="7924800" cy="4648200"/>
          </a:xfrm>
        </p:spPr>
        <p:txBody>
          <a:bodyPr/>
          <a:lstStyle/>
          <a:p>
            <a:pPr>
              <a:buFontTx/>
              <a:buNone/>
              <a:defRPr/>
            </a:pP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r</a:t>
            </a:r>
            <a:r>
              <a:rPr lang="en-US">
                <a:sym typeface="Symbol" panose="05050102010706020507" pitchFamily="18" charset="2"/>
              </a:rPr>
              <a:t>))</a:t>
            </a:r>
            <a:endParaRPr lang="en-US" i="1">
              <a:sym typeface="Symbol" panose="05050102010706020507" pitchFamily="18" charset="2"/>
            </a:endParaRPr>
          </a:p>
          <a:p>
            <a:pPr>
              <a:buFontTx/>
              <a:buNone/>
              <a:defRPr/>
            </a:pPr>
            <a:r>
              <a:rPr lang="en-US">
                <a:sym typeface="Symbol" panose="05050102010706020507" pitchFamily="18" charset="2"/>
              </a:rPr>
              <a:t>[DeMorgan’s]  </a:t>
            </a: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r</a:t>
            </a:r>
            <a:r>
              <a:rPr lang="en-US">
                <a:sym typeface="Symbol" panose="05050102010706020507" pitchFamily="18" charset="2"/>
              </a:rPr>
              <a:t>))</a:t>
            </a:r>
            <a:r>
              <a:rPr lang="en-US" i="1">
                <a:sym typeface="Symbol" panose="05050102010706020507" pitchFamily="18" charset="2"/>
              </a:rPr>
              <a:t> </a:t>
            </a:r>
          </a:p>
          <a:p>
            <a:pPr>
              <a:buFontTx/>
              <a:buNone/>
              <a:defRPr/>
            </a:pPr>
            <a:r>
              <a:rPr lang="en-US">
                <a:sym typeface="Symbol" panose="05050102010706020507" pitchFamily="18" charset="2"/>
              </a:rPr>
              <a:t>[Kết hợp]           </a:t>
            </a: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r</a:t>
            </a:r>
            <a:r>
              <a:rPr lang="en-US">
                <a:sym typeface="Symbol" panose="05050102010706020507" pitchFamily="18" charset="2"/>
              </a:rPr>
              <a:t>)</a:t>
            </a:r>
            <a:r>
              <a:rPr lang="en-US" i="1">
                <a:sym typeface="Symbol" panose="05050102010706020507" pitchFamily="18" charset="2"/>
              </a:rPr>
              <a:t> </a:t>
            </a:r>
          </a:p>
          <a:p>
            <a:pPr>
              <a:buFontTx/>
              <a:buNone/>
              <a:defRPr/>
            </a:pPr>
            <a:r>
              <a:rPr lang="en-US">
                <a:sym typeface="Symbol" panose="05050102010706020507" pitchFamily="18" charset="2"/>
              </a:rPr>
              <a:t>[Đồng nhất]    </a:t>
            </a: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r</a:t>
            </a:r>
            <a:r>
              <a:rPr lang="en-US">
                <a:sym typeface="Symbol" panose="05050102010706020507" pitchFamily="18" charset="2"/>
              </a:rPr>
              <a:t>)</a:t>
            </a:r>
            <a:r>
              <a:rPr lang="en-US" i="1">
                <a:sym typeface="Symbol" panose="05050102010706020507" pitchFamily="18" charset="2"/>
              </a:rPr>
              <a:t> </a:t>
            </a:r>
          </a:p>
          <a:p>
            <a:pPr>
              <a:buFontTx/>
              <a:buNone/>
              <a:defRPr/>
            </a:pPr>
            <a:r>
              <a:rPr lang="en-US">
                <a:sym typeface="Symbol" panose="05050102010706020507" pitchFamily="18" charset="2"/>
              </a:rPr>
              <a:t>[Kết hợp]           (</a:t>
            </a: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  </a:t>
            </a:r>
            <a:r>
              <a:rPr lang="en-US" i="1">
                <a:sym typeface="Symbol" panose="05050102010706020507" pitchFamily="18" charset="2"/>
              </a:rPr>
              <a:t>r </a:t>
            </a:r>
          </a:p>
          <a:p>
            <a:pPr>
              <a:buFontTx/>
              <a:buNone/>
              <a:defRPr/>
            </a:pPr>
            <a:r>
              <a:rPr lang="en-US">
                <a:sym typeface="Symbol" panose="05050102010706020507" pitchFamily="18" charset="2"/>
              </a:rPr>
              <a:t>[Giao hoán]      </a:t>
            </a:r>
            <a:r>
              <a:rPr lang="en-US" i="1">
                <a:sym typeface="Symbol" panose="05050102010706020507" pitchFamily="18" charset="2"/>
              </a:rPr>
              <a:t> </a:t>
            </a:r>
            <a:r>
              <a:rPr lang="en-US">
                <a:sym typeface="Symbol" panose="05050102010706020507" pitchFamily="18" charset="2"/>
              </a:rPr>
              <a:t></a:t>
            </a:r>
            <a:r>
              <a:rPr lang="en-US" i="1">
                <a:sym typeface="Symbol" panose="05050102010706020507" pitchFamily="18" charset="2"/>
              </a:rPr>
              <a:t>p </a:t>
            </a:r>
            <a:r>
              <a:rPr lang="en-US">
                <a:sym typeface="Symbol" panose="05050102010706020507" pitchFamily="18" charset="2"/>
              </a:rPr>
              <a:t> </a:t>
            </a:r>
            <a:r>
              <a:rPr lang="en-US" i="1">
                <a:sym typeface="Symbol" panose="05050102010706020507" pitchFamily="18" charset="2"/>
              </a:rPr>
              <a:t>q</a:t>
            </a:r>
            <a:r>
              <a:rPr lang="en-US">
                <a:sym typeface="Symbol" panose="05050102010706020507" pitchFamily="18" charset="2"/>
              </a:rPr>
              <a:t>  </a:t>
            </a:r>
            <a:r>
              <a:rPr lang="en-US" i="1">
                <a:sym typeface="Symbol" panose="05050102010706020507" pitchFamily="18" charset="2"/>
              </a:rPr>
              <a:t>r </a:t>
            </a:r>
            <a:endParaRPr lang="en-US">
              <a:sym typeface="Symbol" panose="05050102010706020507" pitchFamily="18" charset="2"/>
            </a:endParaRPr>
          </a:p>
          <a:p>
            <a:pPr>
              <a:buFontTx/>
              <a:buNone/>
              <a:defRPr/>
            </a:pPr>
            <a:r>
              <a:rPr lang="en-US" i="1">
                <a:sym typeface="Symbol" panose="05050102010706020507" pitchFamily="18" charset="2"/>
              </a:rPr>
              <a:t>Q.E.D. (quod erat demonstrandum) – Điều cần phải chứng minh</a:t>
            </a:r>
          </a:p>
        </p:txBody>
      </p:sp>
      <p:sp>
        <p:nvSpPr>
          <p:cNvPr id="79879" name="Text Box 5">
            <a:extLst>
              <a:ext uri="{FF2B5EF4-FFF2-40B4-BE49-F238E27FC236}">
                <a16:creationId xmlns:a16="http://schemas.microsoft.com/office/drawing/2014/main" id="{B90C3F08-94F4-447A-9467-40FB18A0C95E}"/>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9DD9D366-E32A-48BC-A6B4-30C42E5747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84F78D8-855C-44E2-ACD9-3293C5FB7C6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81923" name="Footer Placeholder 4">
            <a:extLst>
              <a:ext uri="{FF2B5EF4-FFF2-40B4-BE49-F238E27FC236}">
                <a16:creationId xmlns:a16="http://schemas.microsoft.com/office/drawing/2014/main" id="{C79B6705-6680-4413-897E-62EF3F871F1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81924" name="Slide Number Placeholder 5">
            <a:extLst>
              <a:ext uri="{FF2B5EF4-FFF2-40B4-BE49-F238E27FC236}">
                <a16:creationId xmlns:a16="http://schemas.microsoft.com/office/drawing/2014/main" id="{8DC54A09-1B75-4E82-B664-3465CE00B3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614986D-BE1B-4EF5-AEDD-75FAB4B1BCC1}" type="slidenum">
              <a:rPr lang="en-US" altLang="en-US" sz="1400">
                <a:solidFill>
                  <a:schemeClr val="bg1"/>
                </a:solidFill>
              </a:rPr>
              <a:pPr>
                <a:spcBef>
                  <a:spcPct val="0"/>
                </a:spcBef>
                <a:buFontTx/>
                <a:buNone/>
              </a:pPr>
              <a:t>39</a:t>
            </a:fld>
            <a:endParaRPr lang="en-US" altLang="en-US" sz="1400">
              <a:solidFill>
                <a:schemeClr val="bg1"/>
              </a:solidFill>
            </a:endParaRPr>
          </a:p>
        </p:txBody>
      </p:sp>
      <p:sp>
        <p:nvSpPr>
          <p:cNvPr id="81925" name="Rectangle 2">
            <a:extLst>
              <a:ext uri="{FF2B5EF4-FFF2-40B4-BE49-F238E27FC236}">
                <a16:creationId xmlns:a16="http://schemas.microsoft.com/office/drawing/2014/main" id="{EC3E2D5B-0445-42B3-A042-3CFE18DBFE29}"/>
              </a:ext>
            </a:extLst>
          </p:cNvPr>
          <p:cNvSpPr>
            <a:spLocks noGrp="1" noChangeArrowheads="1"/>
          </p:cNvSpPr>
          <p:nvPr>
            <p:ph type="title"/>
          </p:nvPr>
        </p:nvSpPr>
        <p:spPr/>
        <p:txBody>
          <a:bodyPr/>
          <a:lstStyle/>
          <a:p>
            <a:r>
              <a:rPr lang="en-US" altLang="en-US"/>
              <a:t>Hằng đúng (HĐ) và hằng sai(HS)</a:t>
            </a:r>
          </a:p>
        </p:txBody>
      </p:sp>
      <p:sp>
        <p:nvSpPr>
          <p:cNvPr id="113667" name="Rectangle 3">
            <a:extLst>
              <a:ext uri="{FF2B5EF4-FFF2-40B4-BE49-F238E27FC236}">
                <a16:creationId xmlns:a16="http://schemas.microsoft.com/office/drawing/2014/main" id="{B877E8E1-3941-4777-BDA4-E683BA83B379}"/>
              </a:ext>
            </a:extLst>
          </p:cNvPr>
          <p:cNvSpPr>
            <a:spLocks noGrp="1" noChangeArrowheads="1"/>
          </p:cNvSpPr>
          <p:nvPr>
            <p:ph type="body" idx="1"/>
          </p:nvPr>
        </p:nvSpPr>
        <p:spPr/>
        <p:txBody>
          <a:bodyPr/>
          <a:lstStyle/>
          <a:p>
            <a:pPr>
              <a:lnSpc>
                <a:spcPct val="90000"/>
              </a:lnSpc>
              <a:buFontTx/>
              <a:buNone/>
              <a:defRPr/>
            </a:pPr>
            <a:r>
              <a:rPr lang="en-US" sz="2800"/>
              <a:t>Hằng đúng là mệnh đề phức mà luôn là đúng không phụ thuộc vào giá trị chân lý của các mệnh đề nguyên tố thành phần!</a:t>
            </a:r>
          </a:p>
          <a:p>
            <a:pPr>
              <a:lnSpc>
                <a:spcPct val="90000"/>
              </a:lnSpc>
              <a:buFontTx/>
              <a:buNone/>
              <a:defRPr/>
            </a:pPr>
            <a:r>
              <a:rPr lang="en-US" sz="2800" i="1">
                <a:solidFill>
                  <a:schemeClr val="accent2"/>
                </a:solidFill>
              </a:rPr>
              <a:t>VD.</a:t>
            </a:r>
            <a:r>
              <a:rPr lang="en-US" sz="2800">
                <a:solidFill>
                  <a:schemeClr val="accent2"/>
                </a:solidFill>
              </a:rPr>
              <a:t> </a:t>
            </a:r>
            <a:r>
              <a:rPr lang="en-US" sz="2800" i="1">
                <a:solidFill>
                  <a:schemeClr val="accent2"/>
                </a:solidFill>
              </a:rPr>
              <a:t>p </a:t>
            </a:r>
            <a:r>
              <a:rPr lang="en-US" sz="2800">
                <a:solidFill>
                  <a:schemeClr val="accent2"/>
                </a:solidFill>
                <a:sym typeface="Symbol" pitchFamily="18" charset="2"/>
              </a:rPr>
              <a:t> </a:t>
            </a:r>
            <a:r>
              <a:rPr lang="en-US" sz="2800" i="1">
                <a:solidFill>
                  <a:schemeClr val="accent2"/>
                </a:solidFill>
                <a:sym typeface="Symbol" pitchFamily="18" charset="2"/>
              </a:rPr>
              <a:t>p</a:t>
            </a:r>
            <a:r>
              <a:rPr lang="en-US" sz="2800">
                <a:solidFill>
                  <a:schemeClr val="accent2"/>
                </a:solidFill>
                <a:sym typeface="Symbol" pitchFamily="18" charset="2"/>
              </a:rPr>
              <a:t>   </a:t>
            </a:r>
            <a:r>
              <a:rPr lang="en-US" sz="2800">
                <a:solidFill>
                  <a:srgbClr val="006600"/>
                </a:solidFill>
                <a:sym typeface="Symbol" pitchFamily="18" charset="2"/>
              </a:rPr>
              <a:t>[B</a:t>
            </a:r>
            <a:r>
              <a:rPr lang="en-US" sz="2800">
                <a:sym typeface="Symbol" pitchFamily="18" charset="2"/>
              </a:rPr>
              <a:t>ảng chân lý của nó như thế nào</a:t>
            </a:r>
            <a:r>
              <a:rPr lang="en-US" sz="2800">
                <a:solidFill>
                  <a:srgbClr val="006600"/>
                </a:solidFill>
                <a:sym typeface="Symbol" pitchFamily="18" charset="2"/>
              </a:rPr>
              <a:t>?]</a:t>
            </a:r>
          </a:p>
          <a:p>
            <a:pPr>
              <a:lnSpc>
                <a:spcPct val="90000"/>
              </a:lnSpc>
              <a:buFontTx/>
              <a:buNone/>
              <a:defRPr/>
            </a:pPr>
            <a:r>
              <a:rPr lang="en-US" sz="2800">
                <a:sym typeface="Symbol" pitchFamily="18" charset="2"/>
              </a:rPr>
              <a:t>Hằng sai là mệnh đề phức mà luôn là sai mà không  phụ thuộc giá trị chân lý của các mệnh đề nguyên tố thành phần! </a:t>
            </a:r>
          </a:p>
          <a:p>
            <a:pPr>
              <a:lnSpc>
                <a:spcPct val="90000"/>
              </a:lnSpc>
              <a:buFontTx/>
              <a:buNone/>
              <a:defRPr/>
            </a:pPr>
            <a:r>
              <a:rPr lang="en-US" sz="2800">
                <a:sym typeface="Symbol" pitchFamily="18" charset="2"/>
              </a:rPr>
              <a:t>VD</a:t>
            </a:r>
            <a:r>
              <a:rPr lang="en-US" sz="2800" i="1">
                <a:solidFill>
                  <a:schemeClr val="accent2"/>
                </a:solidFill>
                <a:sym typeface="Symbol" pitchFamily="18" charset="2"/>
              </a:rPr>
              <a:t>.</a:t>
            </a:r>
            <a:r>
              <a:rPr lang="en-US" sz="2800">
                <a:solidFill>
                  <a:schemeClr val="accent2"/>
                </a:solidFill>
                <a:sym typeface="Symbol" pitchFamily="18" charset="2"/>
              </a:rPr>
              <a:t> </a:t>
            </a:r>
            <a:r>
              <a:rPr lang="en-US" sz="2800" i="1">
                <a:solidFill>
                  <a:schemeClr val="accent2"/>
                </a:solidFill>
                <a:sym typeface="Symbol" pitchFamily="18" charset="2"/>
              </a:rPr>
              <a:t>p </a:t>
            </a:r>
            <a:r>
              <a:rPr lang="en-US" sz="2800">
                <a:solidFill>
                  <a:schemeClr val="accent2"/>
                </a:solidFill>
                <a:sym typeface="Symbol" pitchFamily="18" charset="2"/>
              </a:rPr>
              <a:t> </a:t>
            </a:r>
            <a:r>
              <a:rPr lang="en-US" sz="2800" i="1">
                <a:solidFill>
                  <a:schemeClr val="accent2"/>
                </a:solidFill>
                <a:sym typeface="Symbol" pitchFamily="18" charset="2"/>
              </a:rPr>
              <a:t>p  </a:t>
            </a:r>
            <a:r>
              <a:rPr lang="en-US" sz="2800">
                <a:solidFill>
                  <a:srgbClr val="006600"/>
                </a:solidFill>
                <a:sym typeface="Symbol" pitchFamily="18" charset="2"/>
              </a:rPr>
              <a:t>[B</a:t>
            </a:r>
            <a:r>
              <a:rPr lang="en-US" sz="2800">
                <a:sym typeface="Symbol" pitchFamily="18" charset="2"/>
              </a:rPr>
              <a:t>ảng chân lý</a:t>
            </a:r>
            <a:r>
              <a:rPr lang="en-US" sz="2800">
                <a:solidFill>
                  <a:srgbClr val="006600"/>
                </a:solidFill>
                <a:sym typeface="Symbol" pitchFamily="18" charset="2"/>
              </a:rPr>
              <a:t>?]</a:t>
            </a:r>
          </a:p>
          <a:p>
            <a:pPr>
              <a:lnSpc>
                <a:spcPct val="90000"/>
              </a:lnSpc>
              <a:buFontTx/>
              <a:buNone/>
              <a:defRPr/>
            </a:pPr>
            <a:r>
              <a:rPr lang="en-US" sz="2800">
                <a:sym typeface="Symbol" pitchFamily="18" charset="2"/>
              </a:rPr>
              <a:t>Các mệnh đề phức khác là ngẫu nhiên.</a:t>
            </a:r>
          </a:p>
        </p:txBody>
      </p:sp>
      <p:sp>
        <p:nvSpPr>
          <p:cNvPr id="81927" name="Text Box 7">
            <a:extLst>
              <a:ext uri="{FF2B5EF4-FFF2-40B4-BE49-F238E27FC236}">
                <a16:creationId xmlns:a16="http://schemas.microsoft.com/office/drawing/2014/main" id="{99C9CFBE-8FCF-4249-95C7-A939B005C40D}"/>
              </a:ext>
            </a:extLst>
          </p:cNvPr>
          <p:cNvSpPr txBox="1">
            <a:spLocks noChangeArrowheads="1"/>
          </p:cNvSpPr>
          <p:nvPr/>
        </p:nvSpPr>
        <p:spPr bwMode="auto">
          <a:xfrm>
            <a:off x="4038600" y="76200"/>
            <a:ext cx="503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#1.1 – Propositional Logic: Equivalences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AAF2F78C-BAD0-467A-98C0-7AB9042E9D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D2483A3-8B73-46C6-B384-F147FD25E0E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0243" name="Footer Placeholder 4">
            <a:extLst>
              <a:ext uri="{FF2B5EF4-FFF2-40B4-BE49-F238E27FC236}">
                <a16:creationId xmlns:a16="http://schemas.microsoft.com/office/drawing/2014/main" id="{2632EFAC-558E-4BC4-8EAB-AE5055922A8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0244" name="Slide Number Placeholder 5">
            <a:extLst>
              <a:ext uri="{FF2B5EF4-FFF2-40B4-BE49-F238E27FC236}">
                <a16:creationId xmlns:a16="http://schemas.microsoft.com/office/drawing/2014/main" id="{93EC8C25-3B61-4993-9343-39E3B56E53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CF3E2DC-F100-4474-898E-EA06BA558359}" type="slidenum">
              <a:rPr lang="en-US" altLang="en-US" sz="1400">
                <a:solidFill>
                  <a:schemeClr val="bg1"/>
                </a:solidFill>
              </a:rPr>
              <a:pPr>
                <a:spcBef>
                  <a:spcPct val="0"/>
                </a:spcBef>
                <a:buFontTx/>
                <a:buNone/>
              </a:pPr>
              <a:t>4</a:t>
            </a:fld>
            <a:endParaRPr lang="en-US" altLang="en-US" sz="1400">
              <a:solidFill>
                <a:schemeClr val="bg1"/>
              </a:solidFill>
            </a:endParaRPr>
          </a:p>
        </p:txBody>
      </p:sp>
      <p:sp>
        <p:nvSpPr>
          <p:cNvPr id="10245" name="Rectangle 2">
            <a:extLst>
              <a:ext uri="{FF2B5EF4-FFF2-40B4-BE49-F238E27FC236}">
                <a16:creationId xmlns:a16="http://schemas.microsoft.com/office/drawing/2014/main" id="{E26A92AF-8066-40F6-A395-F0FD2BF2E7E5}"/>
              </a:ext>
            </a:extLst>
          </p:cNvPr>
          <p:cNvSpPr>
            <a:spLocks noGrp="1" noChangeArrowheads="1"/>
          </p:cNvSpPr>
          <p:nvPr>
            <p:ph type="title"/>
          </p:nvPr>
        </p:nvSpPr>
        <p:spPr/>
        <p:txBody>
          <a:bodyPr/>
          <a:lstStyle/>
          <a:p>
            <a:r>
              <a:rPr lang="en-US" altLang="en-US"/>
              <a:t>Định nghĩa Mệnh đề</a:t>
            </a:r>
            <a:endParaRPr lang="en-US" altLang="en-US" i="1"/>
          </a:p>
        </p:txBody>
      </p:sp>
      <p:sp>
        <p:nvSpPr>
          <p:cNvPr id="15363" name="Rectangle 3">
            <a:extLst>
              <a:ext uri="{FF2B5EF4-FFF2-40B4-BE49-F238E27FC236}">
                <a16:creationId xmlns:a16="http://schemas.microsoft.com/office/drawing/2014/main" id="{65AC40CD-44C0-4292-9EE8-7163253EE0FA}"/>
              </a:ext>
            </a:extLst>
          </p:cNvPr>
          <p:cNvSpPr>
            <a:spLocks noGrp="1" noChangeArrowheads="1"/>
          </p:cNvSpPr>
          <p:nvPr>
            <p:ph type="body" idx="1"/>
          </p:nvPr>
        </p:nvSpPr>
        <p:spPr>
          <a:xfrm>
            <a:off x="228600" y="1905000"/>
            <a:ext cx="8763000" cy="4419600"/>
          </a:xfrm>
        </p:spPr>
        <p:txBody>
          <a:bodyPr/>
          <a:lstStyle/>
          <a:p>
            <a:pPr>
              <a:lnSpc>
                <a:spcPct val="90000"/>
              </a:lnSpc>
              <a:buFontTx/>
              <a:buNone/>
              <a:defRPr/>
            </a:pPr>
            <a:r>
              <a:rPr lang="en-US" b="1"/>
              <a:t>Đ</a:t>
            </a:r>
            <a:r>
              <a:rPr lang="en-US" sz="2800" b="1"/>
              <a:t>ịnh nghĩa:</a:t>
            </a:r>
            <a:r>
              <a:rPr lang="en-US" sz="2800"/>
              <a:t>  Mệnh đề đơn (ký hiệu </a:t>
            </a:r>
            <a:r>
              <a:rPr lang="en-US" sz="2800" i="1"/>
              <a:t>p</a:t>
            </a:r>
            <a:r>
              <a:rPr lang="en-US" sz="2800"/>
              <a:t>, </a:t>
            </a:r>
            <a:r>
              <a:rPr lang="en-US" sz="2800" i="1"/>
              <a:t>q</a:t>
            </a:r>
            <a:r>
              <a:rPr lang="en-US" sz="2800"/>
              <a:t>, </a:t>
            </a:r>
            <a:r>
              <a:rPr lang="en-US" sz="2800" i="1"/>
              <a:t>r</a:t>
            </a:r>
            <a:r>
              <a:rPr lang="en-US" sz="2800"/>
              <a:t>, …) là:</a:t>
            </a:r>
          </a:p>
          <a:p>
            <a:pPr>
              <a:lnSpc>
                <a:spcPct val="90000"/>
              </a:lnSpc>
              <a:defRPr/>
            </a:pPr>
            <a:r>
              <a:rPr lang="en-US" sz="2800"/>
              <a:t>Một khẳng định (tức là, một câu trần thuât)</a:t>
            </a:r>
            <a:r>
              <a:rPr lang="en-US" sz="2800" i="1"/>
              <a:t> </a:t>
            </a:r>
          </a:p>
          <a:p>
            <a:pPr marL="457200" lvl="1" indent="0">
              <a:lnSpc>
                <a:spcPct val="90000"/>
              </a:lnSpc>
              <a:buFontTx/>
              <a:buNone/>
              <a:defRPr/>
            </a:pPr>
            <a:r>
              <a:rPr lang="en-US" sz="2400" i="1"/>
              <a:t>- Phản ánh một thực tế khách quan</a:t>
            </a:r>
            <a:endParaRPr lang="en-US" sz="2400"/>
          </a:p>
          <a:p>
            <a:pPr>
              <a:lnSpc>
                <a:spcPct val="90000"/>
              </a:lnSpc>
              <a:defRPr/>
            </a:pPr>
            <a:r>
              <a:rPr lang="en-US" sz="2800"/>
              <a:t>Có giá trị chân lý là đúng </a:t>
            </a:r>
            <a:r>
              <a:rPr lang="en-US" sz="2800" i="1"/>
              <a:t>true</a:t>
            </a:r>
            <a:r>
              <a:rPr lang="en-US" sz="2800"/>
              <a:t> (</a:t>
            </a:r>
            <a:r>
              <a:rPr lang="en-US" sz="2800" b="1"/>
              <a:t>T</a:t>
            </a:r>
            <a:r>
              <a:rPr lang="en-US" sz="2800"/>
              <a:t>) hoặc sai </a:t>
            </a:r>
            <a:r>
              <a:rPr lang="en-US" sz="2800" i="1"/>
              <a:t>false</a:t>
            </a:r>
            <a:r>
              <a:rPr lang="en-US" sz="2800"/>
              <a:t> (</a:t>
            </a:r>
            <a:r>
              <a:rPr lang="en-US" sz="2800" b="1"/>
              <a:t>F</a:t>
            </a:r>
            <a:r>
              <a:rPr lang="en-US" sz="2800"/>
              <a:t>) </a:t>
            </a:r>
          </a:p>
          <a:p>
            <a:pPr marL="457200" lvl="1" indent="0">
              <a:lnSpc>
                <a:spcPct val="90000"/>
              </a:lnSpc>
              <a:defRPr/>
            </a:pPr>
            <a:r>
              <a:rPr lang="en-US" sz="2400"/>
              <a:t>Không khi nào hoặc cả hai hoặc nửa chừng!”</a:t>
            </a:r>
          </a:p>
          <a:p>
            <a:pPr lvl="2">
              <a:lnSpc>
                <a:spcPct val="90000"/>
              </a:lnSpc>
              <a:defRPr/>
            </a:pPr>
            <a:r>
              <a:rPr lang="en-US" sz="2000"/>
              <a:t>Tuy nhiên bạn có thể chưa biết giá trị chân lý của nó, </a:t>
            </a:r>
          </a:p>
          <a:p>
            <a:pPr lvl="2">
              <a:lnSpc>
                <a:spcPct val="90000"/>
              </a:lnSpc>
              <a:defRPr/>
            </a:pPr>
            <a:r>
              <a:rPr lang="en-US" sz="2000"/>
              <a:t>Và giá trị chân lý có thể phụ thuộc vào tình huống của ngữ cảnh.</a:t>
            </a:r>
          </a:p>
          <a:p>
            <a:pPr>
              <a:lnSpc>
                <a:spcPct val="90000"/>
              </a:lnSpc>
              <a:defRPr/>
            </a:pPr>
            <a:endParaRPr lang="en-US" sz="2400"/>
          </a:p>
          <a:p>
            <a:pPr>
              <a:lnSpc>
                <a:spcPct val="90000"/>
              </a:lnSpc>
              <a:buFontTx/>
              <a:buNone/>
              <a:defRPr/>
            </a:pPr>
            <a:r>
              <a:rPr lang="en-US" sz="2400"/>
              <a:t>Sau này ta học xác suất, ở đó có thể có mức độ đúng sai của mệnh đề (“giữa” </a:t>
            </a:r>
            <a:r>
              <a:rPr lang="en-US" sz="2400" b="1"/>
              <a:t>T</a:t>
            </a:r>
            <a:r>
              <a:rPr lang="en-US" sz="2400"/>
              <a:t> và </a:t>
            </a:r>
            <a:r>
              <a:rPr lang="en-US" sz="2400" b="1"/>
              <a:t>F</a:t>
            </a:r>
            <a:r>
              <a:rPr lang="en-US" sz="2400"/>
              <a:t>).  </a:t>
            </a:r>
          </a:p>
          <a:p>
            <a:pPr marL="457200" lvl="1" indent="0">
              <a:lnSpc>
                <a:spcPct val="90000"/>
              </a:lnSpc>
              <a:defRPr/>
            </a:pPr>
            <a:r>
              <a:rPr lang="en-US" sz="2000"/>
              <a:t>Nhưng bây giờ: chỉ nghĩ về đúng hoặc sai</a:t>
            </a:r>
          </a:p>
        </p:txBody>
      </p:sp>
      <p:sp>
        <p:nvSpPr>
          <p:cNvPr id="10247" name="Text Box 4">
            <a:extLst>
              <a:ext uri="{FF2B5EF4-FFF2-40B4-BE49-F238E27FC236}">
                <a16:creationId xmlns:a16="http://schemas.microsoft.com/office/drawing/2014/main" id="{40498CFB-6BE7-4B11-94A3-509AFBE40242}"/>
              </a:ext>
            </a:extLst>
          </p:cNvPr>
          <p:cNvSpPr txBox="1">
            <a:spLocks noChangeArrowheads="1"/>
          </p:cNvSpPr>
          <p:nvPr/>
        </p:nvSpPr>
        <p:spPr bwMode="auto">
          <a:xfrm>
            <a:off x="5715000" y="76200"/>
            <a:ext cx="335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 – Propositional Logic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D2E7D984-A2CC-41A1-BF94-F7D55F4F55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191B508-6F5B-4DA3-B6E0-DC05060C9C24}"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83971" name="Footer Placeholder 4">
            <a:extLst>
              <a:ext uri="{FF2B5EF4-FFF2-40B4-BE49-F238E27FC236}">
                <a16:creationId xmlns:a16="http://schemas.microsoft.com/office/drawing/2014/main" id="{E846378E-089E-4149-AC6E-62C0995071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83972" name="Slide Number Placeholder 5">
            <a:extLst>
              <a:ext uri="{FF2B5EF4-FFF2-40B4-BE49-F238E27FC236}">
                <a16:creationId xmlns:a16="http://schemas.microsoft.com/office/drawing/2014/main" id="{972659A8-8EE1-40B1-B3E8-E730E4BFAE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54CAF97-30C3-489A-B75B-D25DCCD31DEA}" type="slidenum">
              <a:rPr lang="en-US" altLang="en-US" sz="1400">
                <a:solidFill>
                  <a:schemeClr val="bg1"/>
                </a:solidFill>
              </a:rPr>
              <a:pPr>
                <a:spcBef>
                  <a:spcPct val="0"/>
                </a:spcBef>
                <a:buFontTx/>
                <a:buNone/>
              </a:pPr>
              <a:t>40</a:t>
            </a:fld>
            <a:endParaRPr lang="en-US" altLang="en-US" sz="1400">
              <a:solidFill>
                <a:schemeClr val="bg1"/>
              </a:solidFill>
            </a:endParaRPr>
          </a:p>
        </p:txBody>
      </p:sp>
      <p:sp>
        <p:nvSpPr>
          <p:cNvPr id="83973" name="Rectangle 2">
            <a:extLst>
              <a:ext uri="{FF2B5EF4-FFF2-40B4-BE49-F238E27FC236}">
                <a16:creationId xmlns:a16="http://schemas.microsoft.com/office/drawing/2014/main" id="{D476CA5C-03FA-49E4-A14D-0F9D14229AF3}"/>
              </a:ext>
            </a:extLst>
          </p:cNvPr>
          <p:cNvSpPr>
            <a:spLocks noGrp="1" noChangeArrowheads="1"/>
          </p:cNvSpPr>
          <p:nvPr>
            <p:ph type="title"/>
          </p:nvPr>
        </p:nvSpPr>
        <p:spPr/>
        <p:txBody>
          <a:bodyPr/>
          <a:lstStyle/>
          <a:p>
            <a:r>
              <a:rPr lang="en-US" altLang="en-US" sz="4000"/>
              <a:t>Thỏa được và kiểm tra tính HĐ, HS</a:t>
            </a:r>
          </a:p>
        </p:txBody>
      </p:sp>
      <p:sp>
        <p:nvSpPr>
          <p:cNvPr id="941059" name="Rectangle 3">
            <a:extLst>
              <a:ext uri="{FF2B5EF4-FFF2-40B4-BE49-F238E27FC236}">
                <a16:creationId xmlns:a16="http://schemas.microsoft.com/office/drawing/2014/main" id="{4EBF3DD3-DA46-4252-AD55-27F1DA3BA5B8}"/>
              </a:ext>
            </a:extLst>
          </p:cNvPr>
          <p:cNvSpPr>
            <a:spLocks noGrp="1" noChangeArrowheads="1"/>
          </p:cNvSpPr>
          <p:nvPr>
            <p:ph type="body" idx="1"/>
          </p:nvPr>
        </p:nvSpPr>
        <p:spPr/>
        <p:txBody>
          <a:bodyPr/>
          <a:lstStyle/>
          <a:p>
            <a:pPr>
              <a:defRPr/>
            </a:pPr>
            <a:r>
              <a:rPr lang="en-US"/>
              <a:t>Mệnh đề thỏa được (tiếp liên) là mệnh đề phức mà tồn tại bộ giá trị chân lý của các mệnh đề nguyên tố thành phần làm cho nó đúng.</a:t>
            </a:r>
          </a:p>
          <a:p>
            <a:pPr>
              <a:buFontTx/>
              <a:buNone/>
              <a:defRPr/>
            </a:pPr>
            <a:r>
              <a:rPr lang="en-US"/>
              <a:t>    VD: (</a:t>
            </a:r>
            <a:r>
              <a:rPr lang="en-US" i="1"/>
              <a:t>p</a:t>
            </a:r>
            <a:r>
              <a:rPr lang="en-US">
                <a:cs typeface="Times New Roman" panose="02020603050405020304" pitchFamily="18" charset="0"/>
              </a:rPr>
              <a:t>→</a:t>
            </a:r>
            <a:r>
              <a:rPr lang="en-US" i="1">
                <a:cs typeface="Times New Roman" panose="02020603050405020304" pitchFamily="18" charset="0"/>
              </a:rPr>
              <a:t>q</a:t>
            </a:r>
            <a:r>
              <a:rPr lang="en-US">
                <a:cs typeface="Times New Roman" panose="02020603050405020304" pitchFamily="18" charset="0"/>
              </a:rPr>
              <a:t>)→ </a:t>
            </a:r>
            <a:r>
              <a:rPr lang="en-US">
                <a:sym typeface="Symbol" panose="05050102010706020507" pitchFamily="18" charset="2"/>
              </a:rPr>
              <a:t></a:t>
            </a:r>
            <a:r>
              <a:rPr lang="en-US" i="1">
                <a:sym typeface="Symbol" panose="05050102010706020507" pitchFamily="18" charset="2"/>
              </a:rPr>
              <a:t>p</a:t>
            </a:r>
          </a:p>
          <a:p>
            <a:pPr>
              <a:buFontTx/>
              <a:buNone/>
              <a:defRPr/>
            </a:pPr>
            <a:r>
              <a:rPr lang="en-US">
                <a:sym typeface="Symbol" panose="05050102010706020507" pitchFamily="18" charset="2"/>
              </a:rPr>
              <a:t>  Một số phương pháp kiểm tra tính HĐ, HS, và thỏa được.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90DF8FED-7954-476A-9E9B-CA74AE687A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8557B85-539D-4A0F-948A-07EE7316883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86019" name="Footer Placeholder 4">
            <a:extLst>
              <a:ext uri="{FF2B5EF4-FFF2-40B4-BE49-F238E27FC236}">
                <a16:creationId xmlns:a16="http://schemas.microsoft.com/office/drawing/2014/main" id="{B6CB64E7-F41A-4239-810F-DA34657CB7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86020" name="Slide Number Placeholder 5">
            <a:extLst>
              <a:ext uri="{FF2B5EF4-FFF2-40B4-BE49-F238E27FC236}">
                <a16:creationId xmlns:a16="http://schemas.microsoft.com/office/drawing/2014/main" id="{7BE875DF-CB64-423B-8F48-ED3459BD76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26638B1-FFAC-4040-843F-BFD7716529B0}" type="slidenum">
              <a:rPr lang="en-US" altLang="en-US" sz="1400">
                <a:solidFill>
                  <a:schemeClr val="bg1"/>
                </a:solidFill>
              </a:rPr>
              <a:pPr>
                <a:spcBef>
                  <a:spcPct val="0"/>
                </a:spcBef>
                <a:buFontTx/>
                <a:buNone/>
              </a:pPr>
              <a:t>41</a:t>
            </a:fld>
            <a:endParaRPr lang="en-US" altLang="en-US" sz="1400">
              <a:solidFill>
                <a:schemeClr val="bg1"/>
              </a:solidFill>
            </a:endParaRPr>
          </a:p>
        </p:txBody>
      </p:sp>
      <p:sp>
        <p:nvSpPr>
          <p:cNvPr id="86021" name="Rectangle 2">
            <a:extLst>
              <a:ext uri="{FF2B5EF4-FFF2-40B4-BE49-F238E27FC236}">
                <a16:creationId xmlns:a16="http://schemas.microsoft.com/office/drawing/2014/main" id="{1DFB2CFD-E2AA-42C1-85DF-BC96825C601B}"/>
              </a:ext>
            </a:extLst>
          </p:cNvPr>
          <p:cNvSpPr>
            <a:spLocks noGrp="1" noChangeArrowheads="1"/>
          </p:cNvSpPr>
          <p:nvPr>
            <p:ph type="title"/>
          </p:nvPr>
        </p:nvSpPr>
        <p:spPr/>
        <p:txBody>
          <a:bodyPr/>
          <a:lstStyle/>
          <a:p>
            <a:r>
              <a:rPr lang="en-US" altLang="en-US" sz="4000"/>
              <a:t>Dạng chuẩn tắc tuyển và dạng chuẩn tắc hội </a:t>
            </a:r>
          </a:p>
        </p:txBody>
      </p:sp>
      <p:sp>
        <p:nvSpPr>
          <p:cNvPr id="943107" name="Rectangle 3">
            <a:extLst>
              <a:ext uri="{FF2B5EF4-FFF2-40B4-BE49-F238E27FC236}">
                <a16:creationId xmlns:a16="http://schemas.microsoft.com/office/drawing/2014/main" id="{11452280-2AAB-4A63-ADA6-A75A1A5B2178}"/>
              </a:ext>
            </a:extLst>
          </p:cNvPr>
          <p:cNvSpPr>
            <a:spLocks noGrp="1" noChangeArrowheads="1"/>
          </p:cNvSpPr>
          <p:nvPr>
            <p:ph type="body" idx="1"/>
          </p:nvPr>
        </p:nvSpPr>
        <p:spPr/>
        <p:txBody>
          <a:bodyPr/>
          <a:lstStyle/>
          <a:p>
            <a:pPr>
              <a:lnSpc>
                <a:spcPct val="90000"/>
              </a:lnSpc>
              <a:buFontTx/>
              <a:buChar char="-"/>
              <a:defRPr/>
            </a:pPr>
            <a:r>
              <a:rPr lang="en-US" sz="2400"/>
              <a:t>Dạng chuẩn tắc tuyển (CTT):</a:t>
            </a:r>
          </a:p>
          <a:p>
            <a:pPr>
              <a:lnSpc>
                <a:spcPct val="90000"/>
              </a:lnSpc>
              <a:buFontTx/>
              <a:buNone/>
              <a:defRPr/>
            </a:pPr>
            <a:r>
              <a:rPr lang="en-US" sz="2400"/>
              <a:t>	Hội sơ cấp: là hội của các mệnh đề nguyên tố hoặc các phủ định của chúng.</a:t>
            </a:r>
          </a:p>
          <a:p>
            <a:pPr>
              <a:lnSpc>
                <a:spcPct val="90000"/>
              </a:lnSpc>
              <a:buFontTx/>
              <a:buNone/>
              <a:defRPr/>
            </a:pPr>
            <a:r>
              <a:rPr lang="en-US" sz="2400"/>
              <a:t>	vd: </a:t>
            </a:r>
            <a:r>
              <a:rPr lang="en-US" sz="2400" i="1"/>
              <a:t>p</a:t>
            </a:r>
            <a:r>
              <a:rPr lang="en-US" sz="2400">
                <a:solidFill>
                  <a:schemeClr val="accent2"/>
                </a:solidFill>
                <a:sym typeface="Symbol" panose="05050102010706020507" pitchFamily="18" charset="2"/>
              </a:rPr>
              <a:t></a:t>
            </a:r>
            <a:r>
              <a:rPr lang="en-US" sz="2400" i="1">
                <a:solidFill>
                  <a:schemeClr val="accent2"/>
                </a:solidFill>
              </a:rPr>
              <a:t>q</a:t>
            </a:r>
            <a:r>
              <a:rPr lang="en-US" sz="2400">
                <a:solidFill>
                  <a:schemeClr val="accent2"/>
                </a:solidFill>
                <a:sym typeface="Symbol" panose="05050102010706020507" pitchFamily="18" charset="2"/>
              </a:rPr>
              <a:t></a:t>
            </a:r>
            <a:r>
              <a:rPr lang="en-US" sz="2400" i="1">
                <a:solidFill>
                  <a:schemeClr val="accent2"/>
                </a:solidFill>
                <a:sym typeface="Symbol" panose="05050102010706020507" pitchFamily="18" charset="2"/>
              </a:rPr>
              <a:t>r</a:t>
            </a:r>
            <a:r>
              <a:rPr lang="en-US" sz="2400"/>
              <a:t> </a:t>
            </a:r>
          </a:p>
          <a:p>
            <a:pPr>
              <a:lnSpc>
                <a:spcPct val="90000"/>
              </a:lnSpc>
              <a:buFontTx/>
              <a:buNone/>
              <a:defRPr/>
            </a:pPr>
            <a:r>
              <a:rPr lang="en-US" sz="2400"/>
              <a:t>	Dạng CTT : tuyển của các hội sơ cấp.</a:t>
            </a:r>
          </a:p>
          <a:p>
            <a:pPr>
              <a:lnSpc>
                <a:spcPct val="90000"/>
              </a:lnSpc>
              <a:buFontTx/>
              <a:buChar char="-"/>
              <a:defRPr/>
            </a:pPr>
            <a:r>
              <a:rPr lang="en-US" sz="2400"/>
              <a:t>Dạng chuẩn tắc hội (CTH):</a:t>
            </a:r>
          </a:p>
          <a:p>
            <a:pPr>
              <a:lnSpc>
                <a:spcPct val="90000"/>
              </a:lnSpc>
              <a:buFontTx/>
              <a:buNone/>
              <a:defRPr/>
            </a:pPr>
            <a:r>
              <a:rPr lang="en-US" sz="2400"/>
              <a:t>	Tuyển sơ cấp:tuyển của các mệnh đề nguyên tố hoặc các phủ định của chúng.</a:t>
            </a:r>
          </a:p>
          <a:p>
            <a:pPr>
              <a:lnSpc>
                <a:spcPct val="90000"/>
              </a:lnSpc>
              <a:buFontTx/>
              <a:buNone/>
              <a:defRPr/>
            </a:pPr>
            <a:r>
              <a:rPr lang="en-US" sz="2400"/>
              <a:t>	vd: </a:t>
            </a:r>
            <a:r>
              <a:rPr lang="en-US" sz="2400" i="1"/>
              <a:t>p </a:t>
            </a:r>
            <a:r>
              <a:rPr lang="en-US" sz="2400">
                <a:solidFill>
                  <a:schemeClr val="accent2"/>
                </a:solidFill>
                <a:sym typeface="Symbol" panose="05050102010706020507" pitchFamily="18" charset="2"/>
              </a:rPr>
              <a:t></a:t>
            </a:r>
            <a:r>
              <a:rPr lang="en-US" sz="2400" i="1"/>
              <a:t> </a:t>
            </a:r>
            <a:r>
              <a:rPr lang="en-US" sz="2400">
                <a:solidFill>
                  <a:schemeClr val="accent2"/>
                </a:solidFill>
                <a:sym typeface="Symbol" panose="05050102010706020507" pitchFamily="18" charset="2"/>
              </a:rPr>
              <a:t></a:t>
            </a:r>
            <a:r>
              <a:rPr lang="en-US" sz="2400" i="1">
                <a:solidFill>
                  <a:schemeClr val="accent2"/>
                </a:solidFill>
              </a:rPr>
              <a:t>q </a:t>
            </a:r>
            <a:r>
              <a:rPr lang="en-US" sz="2400">
                <a:solidFill>
                  <a:schemeClr val="accent2"/>
                </a:solidFill>
                <a:sym typeface="Symbol" panose="05050102010706020507" pitchFamily="18" charset="2"/>
              </a:rPr>
              <a:t></a:t>
            </a:r>
            <a:r>
              <a:rPr lang="en-US" sz="2400" i="1">
                <a:solidFill>
                  <a:schemeClr val="accent2"/>
                </a:solidFill>
              </a:rPr>
              <a:t> </a:t>
            </a:r>
            <a:r>
              <a:rPr lang="en-US" sz="2400" i="1">
                <a:solidFill>
                  <a:schemeClr val="accent2"/>
                </a:solidFill>
                <a:sym typeface="Symbol" panose="05050102010706020507" pitchFamily="18" charset="2"/>
              </a:rPr>
              <a:t>r</a:t>
            </a:r>
            <a:r>
              <a:rPr lang="en-US" sz="2400"/>
              <a:t> </a:t>
            </a:r>
          </a:p>
          <a:p>
            <a:pPr>
              <a:lnSpc>
                <a:spcPct val="90000"/>
              </a:lnSpc>
              <a:buFontTx/>
              <a:buNone/>
              <a:defRPr/>
            </a:pPr>
            <a:r>
              <a:rPr lang="en-US" sz="2400"/>
              <a:t>	Dạng CTH : hội của các tuyển sơ cấp.</a:t>
            </a:r>
          </a:p>
          <a:p>
            <a:pPr>
              <a:lnSpc>
                <a:spcPct val="90000"/>
              </a:lnSpc>
              <a:buFontTx/>
              <a:buNone/>
              <a:defRPr/>
            </a:pPr>
            <a:endParaRPr 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A1974844-9A2A-4ACD-B8F1-0D147F37C564}"/>
              </a:ext>
            </a:extLst>
          </p:cNvPr>
          <p:cNvSpPr>
            <a:spLocks noGrp="1"/>
          </p:cNvSpPr>
          <p:nvPr>
            <p:ph type="title"/>
          </p:nvPr>
        </p:nvSpPr>
        <p:spPr/>
        <p:txBody>
          <a:bodyPr/>
          <a:lstStyle/>
          <a:p>
            <a:r>
              <a:rPr lang="en-US" altLang="en-US"/>
              <a:t>Dạng chuẩn tắc tuyển hoàn toàn (CTTHT) </a:t>
            </a:r>
          </a:p>
        </p:txBody>
      </p:sp>
      <p:sp>
        <p:nvSpPr>
          <p:cNvPr id="3" name="Content Placeholder 2">
            <a:extLst>
              <a:ext uri="{FF2B5EF4-FFF2-40B4-BE49-F238E27FC236}">
                <a16:creationId xmlns:a16="http://schemas.microsoft.com/office/drawing/2014/main" id="{C2BC0D95-09F0-42C8-BDB6-BF755B45E339}"/>
              </a:ext>
            </a:extLst>
          </p:cNvPr>
          <p:cNvSpPr>
            <a:spLocks noGrp="1"/>
          </p:cNvSpPr>
          <p:nvPr>
            <p:ph idx="1"/>
          </p:nvPr>
        </p:nvSpPr>
        <p:spPr/>
        <p:txBody>
          <a:bodyPr/>
          <a:lstStyle/>
          <a:p>
            <a:pPr>
              <a:defRPr/>
            </a:pPr>
            <a:r>
              <a:rPr lang="en-US" sz="2400"/>
              <a:t>Là dạng chuẩn tắc tuyển mà ở đó mọi hội sơ cấp đều chứa đầy đủ các biến mệnh đề đơn.</a:t>
            </a:r>
          </a:p>
          <a:p>
            <a:pPr>
              <a:defRPr/>
            </a:pPr>
            <a:r>
              <a:rPr lang="en-US" sz="2400"/>
              <a:t>Mọi công thức logic mệnh đề đều có thể được biểu diễn dưới dạng CTTHT</a:t>
            </a:r>
          </a:p>
          <a:p>
            <a:pPr>
              <a:defRPr/>
            </a:pPr>
            <a:endParaRPr lang="en-US" sz="2400"/>
          </a:p>
          <a:p>
            <a:pPr>
              <a:defRPr/>
            </a:pPr>
            <a:endParaRPr lang="en-US" sz="2400"/>
          </a:p>
          <a:p>
            <a:pPr>
              <a:defRPr/>
            </a:pPr>
            <a:endParaRPr lang="en-US" sz="2400"/>
          </a:p>
          <a:p>
            <a:pPr>
              <a:defRPr/>
            </a:pPr>
            <a:r>
              <a:rPr lang="en-US" sz="2400"/>
              <a:t>Trong đó:</a:t>
            </a:r>
          </a:p>
          <a:p>
            <a:pPr>
              <a:defRPr/>
            </a:pPr>
            <a:endParaRPr lang="en-US"/>
          </a:p>
        </p:txBody>
      </p:sp>
      <p:sp>
        <p:nvSpPr>
          <p:cNvPr id="88068" name="Date Placeholder 3">
            <a:extLst>
              <a:ext uri="{FF2B5EF4-FFF2-40B4-BE49-F238E27FC236}">
                <a16:creationId xmlns:a16="http://schemas.microsoft.com/office/drawing/2014/main" id="{FB2333C2-65E8-46AA-BECD-005108319E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84767F7-986A-436D-87CE-26E0477C6539}"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88069" name="Footer Placeholder 4">
            <a:extLst>
              <a:ext uri="{FF2B5EF4-FFF2-40B4-BE49-F238E27FC236}">
                <a16:creationId xmlns:a16="http://schemas.microsoft.com/office/drawing/2014/main" id="{8EE98C57-01DB-4489-B068-43DE06CD0A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88070" name="Slide Number Placeholder 5">
            <a:extLst>
              <a:ext uri="{FF2B5EF4-FFF2-40B4-BE49-F238E27FC236}">
                <a16:creationId xmlns:a16="http://schemas.microsoft.com/office/drawing/2014/main" id="{A8480A3C-E0B4-48D9-AC59-D223715AC0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69E4628-D7FA-4830-86CF-E3416EF8F988}" type="slidenum">
              <a:rPr lang="en-US" altLang="en-US" sz="1400">
                <a:solidFill>
                  <a:schemeClr val="bg1"/>
                </a:solidFill>
              </a:rPr>
              <a:pPr>
                <a:spcBef>
                  <a:spcPct val="0"/>
                </a:spcBef>
                <a:buFontTx/>
                <a:buNone/>
              </a:pPr>
              <a:t>42</a:t>
            </a:fld>
            <a:endParaRPr lang="en-US" altLang="en-US" sz="1400">
              <a:solidFill>
                <a:schemeClr val="bg1"/>
              </a:solidFill>
            </a:endParaRPr>
          </a:p>
        </p:txBody>
      </p:sp>
      <p:graphicFrame>
        <p:nvGraphicFramePr>
          <p:cNvPr id="88071" name="Object 2">
            <a:extLst>
              <a:ext uri="{FF2B5EF4-FFF2-40B4-BE49-F238E27FC236}">
                <a16:creationId xmlns:a16="http://schemas.microsoft.com/office/drawing/2014/main" id="{C1CAED75-5281-4D87-830F-9B850CB5406E}"/>
              </a:ext>
            </a:extLst>
          </p:cNvPr>
          <p:cNvGraphicFramePr>
            <a:graphicFrameLocks noChangeAspect="1"/>
          </p:cNvGraphicFramePr>
          <p:nvPr/>
        </p:nvGraphicFramePr>
        <p:xfrm>
          <a:off x="1447800" y="3810000"/>
          <a:ext cx="6200775" cy="762000"/>
        </p:xfrm>
        <a:graphic>
          <a:graphicData uri="http://schemas.openxmlformats.org/presentationml/2006/ole">
            <mc:AlternateContent xmlns:mc="http://schemas.openxmlformats.org/markup-compatibility/2006">
              <mc:Choice xmlns:v="urn:schemas-microsoft-com:vml" Requires="v">
                <p:oleObj spid="_x0000_s88073" name="Equation" r:id="rId3" imgW="2997200" imgH="368300" progId="Equation.DSMT4">
                  <p:embed/>
                </p:oleObj>
              </mc:Choice>
              <mc:Fallback>
                <p:oleObj name="Equation" r:id="rId3" imgW="2997200" imgH="368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62007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3">
            <a:extLst>
              <a:ext uri="{FF2B5EF4-FFF2-40B4-BE49-F238E27FC236}">
                <a16:creationId xmlns:a16="http://schemas.microsoft.com/office/drawing/2014/main" id="{90641B8F-8188-40DF-94CC-932BFF54575A}"/>
              </a:ext>
            </a:extLst>
          </p:cNvPr>
          <p:cNvGraphicFramePr>
            <a:graphicFrameLocks noChangeAspect="1"/>
          </p:cNvGraphicFramePr>
          <p:nvPr/>
        </p:nvGraphicFramePr>
        <p:xfrm>
          <a:off x="2590800" y="4648200"/>
          <a:ext cx="2119313" cy="1428750"/>
        </p:xfrm>
        <a:graphic>
          <a:graphicData uri="http://schemas.openxmlformats.org/presentationml/2006/ole">
            <mc:AlternateContent xmlns:mc="http://schemas.openxmlformats.org/markup-compatibility/2006">
              <mc:Choice xmlns:v="urn:schemas-microsoft-com:vml" Requires="v">
                <p:oleObj spid="_x0000_s88074" name="Equation" r:id="rId5" imgW="1129810" imgH="761669" progId="Equation.DSMT4">
                  <p:embed/>
                </p:oleObj>
              </mc:Choice>
              <mc:Fallback>
                <p:oleObj name="Equation" r:id="rId5" imgW="1129810" imgH="76166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648200"/>
                        <a:ext cx="2119313"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0B704EF1-F4A5-47D0-915B-3D9096FC957D}"/>
              </a:ext>
            </a:extLst>
          </p:cNvPr>
          <p:cNvSpPr>
            <a:spLocks noGrp="1"/>
          </p:cNvSpPr>
          <p:nvPr>
            <p:ph type="title"/>
          </p:nvPr>
        </p:nvSpPr>
        <p:spPr/>
        <p:txBody>
          <a:bodyPr/>
          <a:lstStyle/>
          <a:p>
            <a:r>
              <a:rPr lang="en-US" altLang="en-US"/>
              <a:t>Dạng chuẩn tắc hội hoàn toàn</a:t>
            </a:r>
            <a:br>
              <a:rPr lang="en-US" altLang="en-US"/>
            </a:br>
            <a:r>
              <a:rPr lang="en-US" altLang="en-US"/>
              <a:t>(CTHHT)</a:t>
            </a:r>
          </a:p>
        </p:txBody>
      </p:sp>
      <p:sp>
        <p:nvSpPr>
          <p:cNvPr id="3" name="Content Placeholder 2">
            <a:extLst>
              <a:ext uri="{FF2B5EF4-FFF2-40B4-BE49-F238E27FC236}">
                <a16:creationId xmlns:a16="http://schemas.microsoft.com/office/drawing/2014/main" id="{DCD1F5EB-576F-467D-8140-0A3AD1C6441F}"/>
              </a:ext>
            </a:extLst>
          </p:cNvPr>
          <p:cNvSpPr>
            <a:spLocks noGrp="1"/>
          </p:cNvSpPr>
          <p:nvPr>
            <p:ph idx="1"/>
          </p:nvPr>
        </p:nvSpPr>
        <p:spPr/>
        <p:txBody>
          <a:bodyPr/>
          <a:lstStyle/>
          <a:p>
            <a:pPr>
              <a:defRPr/>
            </a:pPr>
            <a:r>
              <a:rPr lang="en-US" sz="2400"/>
              <a:t>Là dạng chuẩn tác hội mà ở đó mọi tuyển sơ cấp đều chứa đầy đủ  các biến mệnh đề đơn.</a:t>
            </a:r>
          </a:p>
          <a:p>
            <a:pPr>
              <a:defRPr/>
            </a:pPr>
            <a:r>
              <a:rPr lang="en-US" sz="2400"/>
              <a:t>Mọi công thức logic mệnh đề đều có thể khai triển về dạng CTHHT</a:t>
            </a:r>
          </a:p>
          <a:p>
            <a:pPr>
              <a:defRPr/>
            </a:pPr>
            <a:endParaRPr lang="en-US" sz="2400"/>
          </a:p>
          <a:p>
            <a:pPr>
              <a:defRPr/>
            </a:pPr>
            <a:endParaRPr lang="en-US" sz="2400"/>
          </a:p>
          <a:p>
            <a:pPr>
              <a:defRPr/>
            </a:pPr>
            <a:endParaRPr lang="en-US" sz="2400"/>
          </a:p>
          <a:p>
            <a:pPr>
              <a:defRPr/>
            </a:pPr>
            <a:r>
              <a:rPr lang="en-US" sz="2400"/>
              <a:t>Trong đó</a:t>
            </a:r>
          </a:p>
        </p:txBody>
      </p:sp>
      <p:sp>
        <p:nvSpPr>
          <p:cNvPr id="89092" name="Date Placeholder 3">
            <a:extLst>
              <a:ext uri="{FF2B5EF4-FFF2-40B4-BE49-F238E27FC236}">
                <a16:creationId xmlns:a16="http://schemas.microsoft.com/office/drawing/2014/main" id="{A019C001-D9A7-48D9-A779-00224C495DB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AE9963C-488F-4059-898C-C5A6DACCD55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89093" name="Footer Placeholder 4">
            <a:extLst>
              <a:ext uri="{FF2B5EF4-FFF2-40B4-BE49-F238E27FC236}">
                <a16:creationId xmlns:a16="http://schemas.microsoft.com/office/drawing/2014/main" id="{F1C723EA-9F61-4C70-B6F5-0F872318EB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89094" name="Slide Number Placeholder 5">
            <a:extLst>
              <a:ext uri="{FF2B5EF4-FFF2-40B4-BE49-F238E27FC236}">
                <a16:creationId xmlns:a16="http://schemas.microsoft.com/office/drawing/2014/main" id="{F5AADDCD-1F80-453B-8751-B87594289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4585F58-ACE8-4C3B-BCB1-5D5BEA5EF2F9}" type="slidenum">
              <a:rPr lang="en-US" altLang="en-US" sz="1400">
                <a:solidFill>
                  <a:schemeClr val="bg1"/>
                </a:solidFill>
              </a:rPr>
              <a:pPr>
                <a:spcBef>
                  <a:spcPct val="0"/>
                </a:spcBef>
                <a:buFontTx/>
                <a:buNone/>
              </a:pPr>
              <a:t>43</a:t>
            </a:fld>
            <a:endParaRPr lang="en-US" altLang="en-US" sz="1400">
              <a:solidFill>
                <a:schemeClr val="bg1"/>
              </a:solidFill>
            </a:endParaRPr>
          </a:p>
        </p:txBody>
      </p:sp>
      <p:graphicFrame>
        <p:nvGraphicFramePr>
          <p:cNvPr id="89095" name="Object 5">
            <a:extLst>
              <a:ext uri="{FF2B5EF4-FFF2-40B4-BE49-F238E27FC236}">
                <a16:creationId xmlns:a16="http://schemas.microsoft.com/office/drawing/2014/main" id="{E137EACB-1B6F-4605-B773-84CBABF4AA3C}"/>
              </a:ext>
            </a:extLst>
          </p:cNvPr>
          <p:cNvGraphicFramePr>
            <a:graphicFrameLocks noChangeAspect="1"/>
          </p:cNvGraphicFramePr>
          <p:nvPr/>
        </p:nvGraphicFramePr>
        <p:xfrm>
          <a:off x="2590800" y="4648200"/>
          <a:ext cx="2119313" cy="1428750"/>
        </p:xfrm>
        <a:graphic>
          <a:graphicData uri="http://schemas.openxmlformats.org/presentationml/2006/ole">
            <mc:AlternateContent xmlns:mc="http://schemas.openxmlformats.org/markup-compatibility/2006">
              <mc:Choice xmlns:v="urn:schemas-microsoft-com:vml" Requires="v">
                <p:oleObj spid="_x0000_s89097" name="Equation" r:id="rId3" imgW="1129810" imgH="761669" progId="Equation.DSMT4">
                  <p:embed/>
                </p:oleObj>
              </mc:Choice>
              <mc:Fallback>
                <p:oleObj name="Equation" r:id="rId3" imgW="1129810" imgH="76166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648200"/>
                        <a:ext cx="2119313"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6" name="Object 1">
            <a:extLst>
              <a:ext uri="{FF2B5EF4-FFF2-40B4-BE49-F238E27FC236}">
                <a16:creationId xmlns:a16="http://schemas.microsoft.com/office/drawing/2014/main" id="{61B1017C-C091-4B3B-9969-E5BDF7ABC116}"/>
              </a:ext>
            </a:extLst>
          </p:cNvPr>
          <p:cNvGraphicFramePr>
            <a:graphicFrameLocks noChangeAspect="1"/>
          </p:cNvGraphicFramePr>
          <p:nvPr/>
        </p:nvGraphicFramePr>
        <p:xfrm>
          <a:off x="1600200" y="3721100"/>
          <a:ext cx="5562600" cy="798513"/>
        </p:xfrm>
        <a:graphic>
          <a:graphicData uri="http://schemas.openxmlformats.org/presentationml/2006/ole">
            <mc:AlternateContent xmlns:mc="http://schemas.openxmlformats.org/markup-compatibility/2006">
              <mc:Choice xmlns:v="urn:schemas-microsoft-com:vml" Requires="v">
                <p:oleObj spid="_x0000_s89098" name="Equation" r:id="rId5" imgW="2743200" imgH="393700" progId="Equation.3">
                  <p:embed/>
                </p:oleObj>
              </mc:Choice>
              <mc:Fallback>
                <p:oleObj name="Equation" r:id="rId5" imgW="27432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721100"/>
                        <a:ext cx="5562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4EE56719-6D3D-47F0-95E6-04F6D8F10E3D}"/>
              </a:ext>
            </a:extLst>
          </p:cNvPr>
          <p:cNvSpPr>
            <a:spLocks noGrp="1"/>
          </p:cNvSpPr>
          <p:nvPr>
            <p:ph type="title"/>
          </p:nvPr>
        </p:nvSpPr>
        <p:spPr>
          <a:xfrm>
            <a:off x="663575" y="446088"/>
            <a:ext cx="7772400" cy="1143000"/>
          </a:xfrm>
        </p:spPr>
        <p:txBody>
          <a:bodyPr/>
          <a:lstStyle/>
          <a:p>
            <a:r>
              <a:rPr lang="en-US" altLang="en-US" sz="3600"/>
              <a:t>Tối thiểu hóa biểu thức logic mệnh đề bằng phương pháp Quine Mc-Cluskey</a:t>
            </a:r>
          </a:p>
        </p:txBody>
      </p:sp>
      <p:sp>
        <p:nvSpPr>
          <p:cNvPr id="3" name="Content Placeholder 2">
            <a:extLst>
              <a:ext uri="{FF2B5EF4-FFF2-40B4-BE49-F238E27FC236}">
                <a16:creationId xmlns:a16="http://schemas.microsoft.com/office/drawing/2014/main" id="{41382FA1-08D4-472D-821B-6A5581AAF801}"/>
              </a:ext>
            </a:extLst>
          </p:cNvPr>
          <p:cNvSpPr>
            <a:spLocks noGrp="1"/>
          </p:cNvSpPr>
          <p:nvPr>
            <p:ph idx="1"/>
          </p:nvPr>
        </p:nvSpPr>
        <p:spPr/>
        <p:txBody>
          <a:bodyPr/>
          <a:lstStyle/>
          <a:p>
            <a:pPr>
              <a:defRPr/>
            </a:pPr>
            <a:r>
              <a:rPr lang="en-US" dirty="0"/>
              <a:t>Input: </a:t>
            </a:r>
            <a:r>
              <a:rPr lang="en-US" dirty="0" err="1"/>
              <a:t>Biểu</a:t>
            </a:r>
            <a:r>
              <a:rPr lang="en-US" dirty="0"/>
              <a:t> </a:t>
            </a:r>
            <a:r>
              <a:rPr lang="en-US" err="1"/>
              <a:t>thức</a:t>
            </a:r>
            <a:r>
              <a:rPr lang="en-US"/>
              <a:t> LGMĐ </a:t>
            </a:r>
            <a:r>
              <a:rPr lang="en-US" dirty="0" err="1"/>
              <a:t>đã</a:t>
            </a:r>
            <a:r>
              <a:rPr lang="en-US" dirty="0"/>
              <a:t> ở </a:t>
            </a:r>
            <a:r>
              <a:rPr lang="en-US" dirty="0" err="1"/>
              <a:t>dạng</a:t>
            </a:r>
            <a:r>
              <a:rPr lang="en-US" dirty="0"/>
              <a:t> CTTHT</a:t>
            </a:r>
          </a:p>
          <a:p>
            <a:pPr>
              <a:defRPr/>
            </a:pPr>
            <a:r>
              <a:rPr lang="en-US" dirty="0"/>
              <a:t>Output: </a:t>
            </a:r>
            <a:r>
              <a:rPr lang="en-US" dirty="0" err="1"/>
              <a:t>Dạng</a:t>
            </a:r>
            <a:r>
              <a:rPr lang="en-US" dirty="0"/>
              <a:t> </a:t>
            </a:r>
            <a:r>
              <a:rPr lang="en-US" dirty="0" err="1"/>
              <a:t>tối</a:t>
            </a:r>
            <a:r>
              <a:rPr lang="en-US" dirty="0"/>
              <a:t> </a:t>
            </a:r>
            <a:r>
              <a:rPr lang="en-US" dirty="0" err="1"/>
              <a:t>thiểu</a:t>
            </a:r>
            <a:r>
              <a:rPr lang="en-US" dirty="0"/>
              <a:t> </a:t>
            </a:r>
            <a:r>
              <a:rPr lang="en-US" err="1"/>
              <a:t>của</a:t>
            </a:r>
            <a:r>
              <a:rPr lang="en-US"/>
              <a:t> biểu thức đó</a:t>
            </a:r>
            <a:endParaRPr lang="en-US" dirty="0"/>
          </a:p>
          <a:p>
            <a:pPr>
              <a:defRPr/>
            </a:pPr>
            <a:endParaRPr lang="en-US" dirty="0"/>
          </a:p>
          <a:p>
            <a:pPr>
              <a:defRPr/>
            </a:pPr>
            <a:r>
              <a:rPr lang="en-US" dirty="0" err="1"/>
              <a:t>Vd</a:t>
            </a:r>
            <a:r>
              <a:rPr lang="en-US" dirty="0"/>
              <a:t>: </a:t>
            </a:r>
            <a:r>
              <a:rPr lang="en-US" dirty="0" err="1"/>
              <a:t>Hãy</a:t>
            </a:r>
            <a:r>
              <a:rPr lang="en-US" dirty="0"/>
              <a:t> </a:t>
            </a:r>
            <a:r>
              <a:rPr lang="en-US" dirty="0" err="1"/>
              <a:t>tối</a:t>
            </a:r>
            <a:r>
              <a:rPr lang="en-US" dirty="0"/>
              <a:t> </a:t>
            </a:r>
            <a:r>
              <a:rPr lang="en-US" dirty="0" err="1"/>
              <a:t>thiểu</a:t>
            </a:r>
            <a:r>
              <a:rPr lang="en-US" dirty="0"/>
              <a:t> </a:t>
            </a:r>
            <a:r>
              <a:rPr lang="en-US" dirty="0" err="1"/>
              <a:t>hóa</a:t>
            </a:r>
            <a:r>
              <a:rPr lang="en-US" dirty="0"/>
              <a:t> </a:t>
            </a:r>
            <a:r>
              <a:rPr lang="en-US" dirty="0" err="1"/>
              <a:t>biểu</a:t>
            </a:r>
            <a:r>
              <a:rPr lang="en-US" dirty="0"/>
              <a:t> </a:t>
            </a:r>
            <a:r>
              <a:rPr lang="en-US" dirty="0" err="1"/>
              <a:t>thức</a:t>
            </a:r>
            <a:r>
              <a:rPr lang="en-US" dirty="0"/>
              <a:t> logic </a:t>
            </a:r>
            <a:r>
              <a:rPr lang="en-US" dirty="0" err="1"/>
              <a:t>mệnh</a:t>
            </a:r>
            <a:r>
              <a:rPr lang="en-US" dirty="0"/>
              <a:t> </a:t>
            </a:r>
            <a:r>
              <a:rPr lang="en-US" dirty="0" err="1"/>
              <a:t>đề</a:t>
            </a:r>
            <a:r>
              <a:rPr lang="en-US" dirty="0"/>
              <a:t> </a:t>
            </a:r>
            <a:r>
              <a:rPr lang="en-US" dirty="0" err="1"/>
              <a:t>sau</a:t>
            </a:r>
            <a:r>
              <a:rPr lang="en-US" dirty="0"/>
              <a:t>:</a:t>
            </a:r>
          </a:p>
          <a:p>
            <a:pPr>
              <a:defRPr/>
            </a:pPr>
            <a:endParaRPr lang="en-US" dirty="0"/>
          </a:p>
        </p:txBody>
      </p:sp>
      <p:sp>
        <p:nvSpPr>
          <p:cNvPr id="90116" name="Date Placeholder 3">
            <a:extLst>
              <a:ext uri="{FF2B5EF4-FFF2-40B4-BE49-F238E27FC236}">
                <a16:creationId xmlns:a16="http://schemas.microsoft.com/office/drawing/2014/main" id="{92A7148A-89C5-4BCB-BC27-95891498A7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CAB9A38-C224-43E7-B7BF-A204C1F70DF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0117" name="Footer Placeholder 4">
            <a:extLst>
              <a:ext uri="{FF2B5EF4-FFF2-40B4-BE49-F238E27FC236}">
                <a16:creationId xmlns:a16="http://schemas.microsoft.com/office/drawing/2014/main" id="{63E14F02-EEB1-48B4-8A6D-694B607B70D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0118" name="Slide Number Placeholder 5">
            <a:extLst>
              <a:ext uri="{FF2B5EF4-FFF2-40B4-BE49-F238E27FC236}">
                <a16:creationId xmlns:a16="http://schemas.microsoft.com/office/drawing/2014/main" id="{F9353C71-3E78-4041-BB4C-A5415831DF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4B190BB-DD7A-4BA1-ABDA-0D4C8945ADA6}" type="slidenum">
              <a:rPr lang="en-US" altLang="en-US" sz="1400">
                <a:solidFill>
                  <a:schemeClr val="bg1"/>
                </a:solidFill>
              </a:rPr>
              <a:pPr>
                <a:spcBef>
                  <a:spcPct val="0"/>
                </a:spcBef>
                <a:buFontTx/>
                <a:buNone/>
              </a:pPr>
              <a:t>44</a:t>
            </a:fld>
            <a:endParaRPr lang="en-US" altLang="en-US" sz="1400">
              <a:solidFill>
                <a:schemeClr val="bg1"/>
              </a:solidFill>
            </a:endParaRPr>
          </a:p>
        </p:txBody>
      </p:sp>
      <p:graphicFrame>
        <p:nvGraphicFramePr>
          <p:cNvPr id="90119" name="Object 1">
            <a:extLst>
              <a:ext uri="{FF2B5EF4-FFF2-40B4-BE49-F238E27FC236}">
                <a16:creationId xmlns:a16="http://schemas.microsoft.com/office/drawing/2014/main" id="{946519FB-D33A-45C0-8F88-A2998E77373E}"/>
              </a:ext>
            </a:extLst>
          </p:cNvPr>
          <p:cNvGraphicFramePr>
            <a:graphicFrameLocks noChangeAspect="1"/>
          </p:cNvGraphicFramePr>
          <p:nvPr/>
        </p:nvGraphicFramePr>
        <p:xfrm>
          <a:off x="2971800" y="5291138"/>
          <a:ext cx="5087938" cy="576262"/>
        </p:xfrm>
        <a:graphic>
          <a:graphicData uri="http://schemas.openxmlformats.org/presentationml/2006/ole">
            <mc:AlternateContent xmlns:mc="http://schemas.openxmlformats.org/markup-compatibility/2006">
              <mc:Choice xmlns:v="urn:schemas-microsoft-com:vml" Requires="v">
                <p:oleObj spid="_x0000_s90120" name="Equation" r:id="rId3" imgW="2133600" imgH="241300" progId="Equation.DSMT4">
                  <p:embed/>
                </p:oleObj>
              </mc:Choice>
              <mc:Fallback>
                <p:oleObj name="Equation" r:id="rId3" imgW="21336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291138"/>
                        <a:ext cx="50879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49B67DC1-0A39-42B7-AEB0-4423386265AF}"/>
              </a:ext>
            </a:extLst>
          </p:cNvPr>
          <p:cNvSpPr>
            <a:spLocks noGrp="1"/>
          </p:cNvSpPr>
          <p:nvPr>
            <p:ph type="title"/>
          </p:nvPr>
        </p:nvSpPr>
        <p:spPr>
          <a:xfrm>
            <a:off x="663575" y="304800"/>
            <a:ext cx="7772400" cy="838200"/>
          </a:xfrm>
        </p:spPr>
        <p:txBody>
          <a:bodyPr/>
          <a:lstStyle/>
          <a:p>
            <a:r>
              <a:rPr lang="en-US" altLang="en-US"/>
              <a:t>Thuật toán Quine_McCluskey</a:t>
            </a:r>
          </a:p>
        </p:txBody>
      </p:sp>
      <p:sp>
        <p:nvSpPr>
          <p:cNvPr id="3" name="Content Placeholder 2">
            <a:extLst>
              <a:ext uri="{FF2B5EF4-FFF2-40B4-BE49-F238E27FC236}">
                <a16:creationId xmlns:a16="http://schemas.microsoft.com/office/drawing/2014/main" id="{3ABB3898-6529-4EC6-A154-9E058EB83798}"/>
              </a:ext>
            </a:extLst>
          </p:cNvPr>
          <p:cNvSpPr>
            <a:spLocks noGrp="1"/>
          </p:cNvSpPr>
          <p:nvPr>
            <p:ph idx="1"/>
          </p:nvPr>
        </p:nvSpPr>
        <p:spPr>
          <a:xfrm>
            <a:off x="685800" y="1447800"/>
            <a:ext cx="7772400" cy="5181600"/>
          </a:xfrm>
        </p:spPr>
        <p:txBody>
          <a:bodyPr/>
          <a:lstStyle/>
          <a:p>
            <a:pPr>
              <a:defRPr/>
            </a:pPr>
            <a:r>
              <a:rPr lang="en-US" sz="2600"/>
              <a:t>B1: Biểu diễn các HSC thành các xâu bít tương ứng theo quy tắc, phép tuyển chuyển thành phép cộng, phép hội chuyển thành phép nhân và:</a:t>
            </a:r>
          </a:p>
          <a:p>
            <a:pPr marL="0" indent="0">
              <a:buFontTx/>
              <a:buNone/>
              <a:defRPr/>
            </a:pPr>
            <a:endParaRPr lang="en-US" sz="2600"/>
          </a:p>
          <a:p>
            <a:pPr>
              <a:defRPr/>
            </a:pPr>
            <a:r>
              <a:rPr lang="en-US" sz="2600"/>
              <a:t>B2: Sắp xếp các xâu bít theo chiều tăng dần số các chữ số 1 và phân lớp sao cho các xâu bít có cùng số chữ số 1 vào 1 lớp.</a:t>
            </a:r>
          </a:p>
          <a:p>
            <a:pPr>
              <a:defRPr/>
            </a:pPr>
            <a:r>
              <a:rPr lang="en-US" sz="2600"/>
              <a:t>B3: Làm giảm độ dài các xâu bít đi 1 bít theo quy tắc: </a:t>
            </a:r>
          </a:p>
          <a:p>
            <a:pPr marL="852488" indent="-852488">
              <a:buFontTx/>
              <a:buNone/>
              <a:defRPr/>
            </a:pPr>
            <a:r>
              <a:rPr lang="en-US" sz="2600"/>
              <a:t>	Nếu một cặp xâu bít chỉ khác nhau ở đúng 1 vị trí bít thì chúng sẽ được ghép cặp với nhau để tạo ra 1 xâu bít mới bằng cách bỏ đi bít ở vị trí khác nhau đó.</a:t>
            </a:r>
          </a:p>
        </p:txBody>
      </p:sp>
      <p:sp>
        <p:nvSpPr>
          <p:cNvPr id="91140" name="Date Placeholder 3">
            <a:extLst>
              <a:ext uri="{FF2B5EF4-FFF2-40B4-BE49-F238E27FC236}">
                <a16:creationId xmlns:a16="http://schemas.microsoft.com/office/drawing/2014/main" id="{583634A5-EE4E-43B8-8A0F-7BBF4BD0E22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6A09F82-2969-41E3-9B4E-012B5B3A74C2}"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1141" name="Footer Placeholder 4">
            <a:extLst>
              <a:ext uri="{FF2B5EF4-FFF2-40B4-BE49-F238E27FC236}">
                <a16:creationId xmlns:a16="http://schemas.microsoft.com/office/drawing/2014/main" id="{0E5E6FF3-C717-493F-8628-EBE7A32B3E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1142" name="Slide Number Placeholder 5">
            <a:extLst>
              <a:ext uri="{FF2B5EF4-FFF2-40B4-BE49-F238E27FC236}">
                <a16:creationId xmlns:a16="http://schemas.microsoft.com/office/drawing/2014/main" id="{D6BAE335-79BB-485D-91AD-2F57BB5D13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D02CEF8-CA61-4081-AE11-A0F2ED4860C2}" type="slidenum">
              <a:rPr lang="en-US" altLang="en-US" sz="1400">
                <a:solidFill>
                  <a:schemeClr val="bg1"/>
                </a:solidFill>
              </a:rPr>
              <a:pPr>
                <a:spcBef>
                  <a:spcPct val="0"/>
                </a:spcBef>
                <a:buFontTx/>
                <a:buNone/>
              </a:pPr>
              <a:t>45</a:t>
            </a:fld>
            <a:endParaRPr lang="en-US" altLang="en-US" sz="1400">
              <a:solidFill>
                <a:schemeClr val="bg1"/>
              </a:solidFill>
            </a:endParaRPr>
          </a:p>
        </p:txBody>
      </p:sp>
      <p:graphicFrame>
        <p:nvGraphicFramePr>
          <p:cNvPr id="91143" name="Object 6">
            <a:extLst>
              <a:ext uri="{FF2B5EF4-FFF2-40B4-BE49-F238E27FC236}">
                <a16:creationId xmlns:a16="http://schemas.microsoft.com/office/drawing/2014/main" id="{5112637B-E8BB-42F2-883F-A181298B6F4D}"/>
              </a:ext>
            </a:extLst>
          </p:cNvPr>
          <p:cNvGraphicFramePr>
            <a:graphicFrameLocks noChangeAspect="1"/>
          </p:cNvGraphicFramePr>
          <p:nvPr/>
        </p:nvGraphicFramePr>
        <p:xfrm>
          <a:off x="3429000" y="2667000"/>
          <a:ext cx="1511300" cy="531813"/>
        </p:xfrm>
        <a:graphic>
          <a:graphicData uri="http://schemas.openxmlformats.org/presentationml/2006/ole">
            <mc:AlternateContent xmlns:mc="http://schemas.openxmlformats.org/markup-compatibility/2006">
              <mc:Choice xmlns:v="urn:schemas-microsoft-com:vml" Requires="v">
                <p:oleObj spid="_x0000_s91144" name="Equation" r:id="rId3" imgW="685800" imgH="241300" progId="Equation.DSMT4">
                  <p:embed/>
                </p:oleObj>
              </mc:Choice>
              <mc:Fallback>
                <p:oleObj name="Equation" r:id="rId3" imgW="6858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667000"/>
                        <a:ext cx="15113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94B23D58-C746-4DA7-94AC-57D75B3A58B2}"/>
              </a:ext>
            </a:extLst>
          </p:cNvPr>
          <p:cNvSpPr>
            <a:spLocks noGrp="1"/>
          </p:cNvSpPr>
          <p:nvPr>
            <p:ph type="title"/>
          </p:nvPr>
        </p:nvSpPr>
        <p:spPr>
          <a:xfrm>
            <a:off x="685800" y="381000"/>
            <a:ext cx="7772400" cy="1371600"/>
          </a:xfrm>
        </p:spPr>
        <p:txBody>
          <a:bodyPr/>
          <a:lstStyle/>
          <a:p>
            <a:r>
              <a:rPr lang="en-US" altLang="en-US"/>
              <a:t>Thuật toán Quine_McCluskey (tiếp)</a:t>
            </a:r>
          </a:p>
        </p:txBody>
      </p:sp>
      <p:sp>
        <p:nvSpPr>
          <p:cNvPr id="3" name="Content Placeholder 2">
            <a:extLst>
              <a:ext uri="{FF2B5EF4-FFF2-40B4-BE49-F238E27FC236}">
                <a16:creationId xmlns:a16="http://schemas.microsoft.com/office/drawing/2014/main" id="{5D4E81AD-0E71-4776-AF9E-B89E96B4B17A}"/>
              </a:ext>
            </a:extLst>
          </p:cNvPr>
          <p:cNvSpPr>
            <a:spLocks noGrp="1"/>
          </p:cNvSpPr>
          <p:nvPr>
            <p:ph idx="1"/>
          </p:nvPr>
        </p:nvSpPr>
        <p:spPr>
          <a:xfrm>
            <a:off x="685800" y="1981200"/>
            <a:ext cx="7772400" cy="4343400"/>
          </a:xfrm>
        </p:spPr>
        <p:txBody>
          <a:bodyPr/>
          <a:lstStyle/>
          <a:p>
            <a:pPr>
              <a:defRPr/>
            </a:pPr>
            <a:r>
              <a:rPr lang="en-US" sz="2800"/>
              <a:t>B4: Đánh dấu các xâu bít đã tham gia vào B3</a:t>
            </a:r>
          </a:p>
          <a:p>
            <a:pPr>
              <a:defRPr/>
            </a:pPr>
            <a:r>
              <a:rPr lang="en-US" sz="2800"/>
              <a:t>B5: Lặp đi lặp lại từ B2 -&gt;B4 cho đến khi không làm giảm được độ dài xâu bít nữa</a:t>
            </a:r>
          </a:p>
          <a:p>
            <a:pPr>
              <a:defRPr/>
            </a:pPr>
            <a:r>
              <a:rPr lang="en-US" sz="2800"/>
              <a:t>B6: Biểu diễn các xâu bít không bị đánh dấu thành HSC tương ứng</a:t>
            </a:r>
          </a:p>
          <a:p>
            <a:pPr>
              <a:defRPr/>
            </a:pPr>
            <a:r>
              <a:rPr lang="en-US" sz="2800"/>
              <a:t>B7: Từ tập HSC thu được ở B6, tìm ra tập con nhỏ nhất phủ toàn bộ biểu thức LGMĐ cần tối thiểu</a:t>
            </a:r>
          </a:p>
          <a:p>
            <a:pPr marL="0" indent="0">
              <a:buFontTx/>
              <a:buNone/>
              <a:defRPr/>
            </a:pPr>
            <a:r>
              <a:rPr lang="en-US" sz="2800"/>
              <a:t>=&gt;</a:t>
            </a:r>
            <a:r>
              <a:rPr lang="en-US" sz="2800" b="1" i="1"/>
              <a:t>tuyển của các HSC tìm được ở B7 là biểu thức tối thiểu cần tìm</a:t>
            </a:r>
          </a:p>
        </p:txBody>
      </p:sp>
      <p:sp>
        <p:nvSpPr>
          <p:cNvPr id="92164" name="Date Placeholder 3">
            <a:extLst>
              <a:ext uri="{FF2B5EF4-FFF2-40B4-BE49-F238E27FC236}">
                <a16:creationId xmlns:a16="http://schemas.microsoft.com/office/drawing/2014/main" id="{1EC15089-FF65-4347-BE94-9E8235F848F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78DFE3F-8EA5-4597-81CE-0D8E53EE9FC9}"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2165" name="Footer Placeholder 4">
            <a:extLst>
              <a:ext uri="{FF2B5EF4-FFF2-40B4-BE49-F238E27FC236}">
                <a16:creationId xmlns:a16="http://schemas.microsoft.com/office/drawing/2014/main" id="{A82E5A79-E912-4A4B-97CC-53511A34D79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2166" name="Slide Number Placeholder 5">
            <a:extLst>
              <a:ext uri="{FF2B5EF4-FFF2-40B4-BE49-F238E27FC236}">
                <a16:creationId xmlns:a16="http://schemas.microsoft.com/office/drawing/2014/main" id="{C9026775-E0ED-4104-B32B-67E8F1E487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4D6D39B-6ABA-4483-968D-5971D56F30F0}" type="slidenum">
              <a:rPr lang="en-US" altLang="en-US" sz="1400">
                <a:solidFill>
                  <a:schemeClr val="bg1"/>
                </a:solidFill>
              </a:rPr>
              <a:pPr>
                <a:spcBef>
                  <a:spcPct val="0"/>
                </a:spcBef>
                <a:buFontTx/>
                <a:buNone/>
              </a:pPr>
              <a:t>46</a:t>
            </a:fld>
            <a:endParaRPr lang="en-US" altLang="en-US" sz="140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a:extLst>
              <a:ext uri="{FF2B5EF4-FFF2-40B4-BE49-F238E27FC236}">
                <a16:creationId xmlns:a16="http://schemas.microsoft.com/office/drawing/2014/main" id="{84443C59-E07A-467F-879C-5D64AC1DF23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74295C1-1B8C-4520-9933-C1DF8025395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3187" name="Footer Placeholder 4">
            <a:extLst>
              <a:ext uri="{FF2B5EF4-FFF2-40B4-BE49-F238E27FC236}">
                <a16:creationId xmlns:a16="http://schemas.microsoft.com/office/drawing/2014/main" id="{12DB2624-15D7-483D-A473-E7892D5E66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3188" name="Slide Number Placeholder 5">
            <a:extLst>
              <a:ext uri="{FF2B5EF4-FFF2-40B4-BE49-F238E27FC236}">
                <a16:creationId xmlns:a16="http://schemas.microsoft.com/office/drawing/2014/main" id="{F89BBEF6-558C-4D0F-B46E-4913BFB988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49D58F0-F941-4B11-BD99-BD3D1F1775DF}" type="slidenum">
              <a:rPr lang="en-US" altLang="en-US" sz="1400">
                <a:solidFill>
                  <a:schemeClr val="bg1"/>
                </a:solidFill>
              </a:rPr>
              <a:pPr>
                <a:spcBef>
                  <a:spcPct val="0"/>
                </a:spcBef>
                <a:buFontTx/>
                <a:buNone/>
              </a:pPr>
              <a:t>47</a:t>
            </a:fld>
            <a:endParaRPr lang="en-US" altLang="en-US" sz="1400">
              <a:solidFill>
                <a:schemeClr val="bg1"/>
              </a:solidFill>
            </a:endParaRPr>
          </a:p>
        </p:txBody>
      </p:sp>
      <p:sp>
        <p:nvSpPr>
          <p:cNvPr id="93189" name="Rectangle 2">
            <a:extLst>
              <a:ext uri="{FF2B5EF4-FFF2-40B4-BE49-F238E27FC236}">
                <a16:creationId xmlns:a16="http://schemas.microsoft.com/office/drawing/2014/main" id="{CC3EF52C-DAE9-4677-8FD4-DB9F7592007E}"/>
              </a:ext>
            </a:extLst>
          </p:cNvPr>
          <p:cNvSpPr>
            <a:spLocks noGrp="1" noChangeArrowheads="1"/>
          </p:cNvSpPr>
          <p:nvPr>
            <p:ph type="title"/>
          </p:nvPr>
        </p:nvSpPr>
        <p:spPr/>
        <p:txBody>
          <a:bodyPr/>
          <a:lstStyle/>
          <a:p>
            <a:r>
              <a:rPr lang="en-US" altLang="en-US" sz="3600"/>
              <a:t>Ôn lại: Logic mệnh đề</a:t>
            </a:r>
            <a:br>
              <a:rPr lang="en-US" altLang="en-US" sz="3600"/>
            </a:br>
            <a:r>
              <a:rPr lang="en-US" altLang="en-US" sz="3600"/>
              <a:t>(§§1.1-1.2)</a:t>
            </a:r>
          </a:p>
        </p:txBody>
      </p:sp>
      <p:sp>
        <p:nvSpPr>
          <p:cNvPr id="125955" name="Rectangle 3">
            <a:extLst>
              <a:ext uri="{FF2B5EF4-FFF2-40B4-BE49-F238E27FC236}">
                <a16:creationId xmlns:a16="http://schemas.microsoft.com/office/drawing/2014/main" id="{2606BFB0-B6D2-4C96-AE1C-202D13D34BAF}"/>
              </a:ext>
            </a:extLst>
          </p:cNvPr>
          <p:cNvSpPr>
            <a:spLocks noGrp="1" noChangeArrowheads="1"/>
          </p:cNvSpPr>
          <p:nvPr>
            <p:ph type="body" idx="1"/>
          </p:nvPr>
        </p:nvSpPr>
        <p:spPr/>
        <p:txBody>
          <a:bodyPr/>
          <a:lstStyle/>
          <a:p>
            <a:pPr>
              <a:defRPr/>
            </a:pPr>
            <a:r>
              <a:rPr lang="en-US"/>
              <a:t>Mệnh đề nguyên tố: </a:t>
            </a:r>
            <a:r>
              <a:rPr lang="en-US" i="1">
                <a:solidFill>
                  <a:schemeClr val="accent2"/>
                </a:solidFill>
              </a:rPr>
              <a:t>p</a:t>
            </a:r>
            <a:r>
              <a:rPr lang="en-US">
                <a:solidFill>
                  <a:schemeClr val="accent2"/>
                </a:solidFill>
              </a:rPr>
              <a:t>, </a:t>
            </a:r>
            <a:r>
              <a:rPr lang="en-US" i="1">
                <a:solidFill>
                  <a:schemeClr val="accent2"/>
                </a:solidFill>
              </a:rPr>
              <a:t>q</a:t>
            </a:r>
            <a:r>
              <a:rPr lang="en-US">
                <a:solidFill>
                  <a:schemeClr val="accent2"/>
                </a:solidFill>
              </a:rPr>
              <a:t>, </a:t>
            </a:r>
            <a:r>
              <a:rPr lang="en-US" i="1">
                <a:solidFill>
                  <a:schemeClr val="accent2"/>
                </a:solidFill>
              </a:rPr>
              <a:t>r</a:t>
            </a:r>
            <a:r>
              <a:rPr lang="en-US">
                <a:solidFill>
                  <a:schemeClr val="accent2"/>
                </a:solidFill>
              </a:rPr>
              <a:t>, …</a:t>
            </a:r>
            <a:r>
              <a:rPr lang="en-US"/>
              <a:t> </a:t>
            </a:r>
          </a:p>
          <a:p>
            <a:pPr>
              <a:defRPr/>
            </a:pPr>
            <a:r>
              <a:rPr lang="en-US"/>
              <a:t>Các phép toán Bool:</a:t>
            </a:r>
            <a:r>
              <a:rPr lang="en-US">
                <a:effectLst/>
              </a:rPr>
              <a:t> </a:t>
            </a:r>
            <a:r>
              <a:rPr lang="en-US">
                <a:solidFill>
                  <a:schemeClr val="accent2"/>
                </a:solidFill>
                <a:sym typeface="Symbol" panose="05050102010706020507" pitchFamily="18" charset="2"/>
              </a:rPr>
              <a:t>     </a:t>
            </a:r>
            <a:r>
              <a:rPr lang="en-US" i="1">
                <a:effectLst/>
              </a:rPr>
              <a:t> </a:t>
            </a:r>
            <a:r>
              <a:rPr lang="en-US">
                <a:effectLst/>
              </a:rPr>
              <a:t>	</a:t>
            </a:r>
          </a:p>
          <a:p>
            <a:pPr>
              <a:defRPr/>
            </a:pPr>
            <a:r>
              <a:rPr lang="en-US">
                <a:effectLst/>
              </a:rPr>
              <a:t>Các mệnh đề phức: </a:t>
            </a:r>
            <a:r>
              <a:rPr lang="en-US" i="1">
                <a:solidFill>
                  <a:schemeClr val="accent2"/>
                </a:solidFill>
                <a:effectLst/>
              </a:rPr>
              <a:t>s</a:t>
            </a:r>
            <a:r>
              <a:rPr lang="en-US">
                <a:solidFill>
                  <a:schemeClr val="accent2"/>
                </a:solidFill>
                <a:effectLst/>
              </a:rPr>
              <a:t> :</a:t>
            </a:r>
            <a:r>
              <a:rPr lang="en-US">
                <a:solidFill>
                  <a:schemeClr val="accent2"/>
                </a:solidFill>
                <a:effectLst/>
                <a:sym typeface="Symbol" panose="05050102010706020507" pitchFamily="18" charset="2"/>
              </a:rPr>
              <a:t></a:t>
            </a:r>
            <a:r>
              <a:rPr lang="en-US">
                <a:solidFill>
                  <a:schemeClr val="accent2"/>
                </a:solidFill>
                <a:effectLst/>
              </a:rPr>
              <a:t> (</a:t>
            </a:r>
            <a:r>
              <a:rPr lang="en-US" i="1">
                <a:solidFill>
                  <a:schemeClr val="accent2"/>
                </a:solidFill>
                <a:effectLst/>
              </a:rPr>
              <a:t>p</a:t>
            </a:r>
            <a:r>
              <a:rPr lang="en-US">
                <a:solidFill>
                  <a:schemeClr val="accent2"/>
                </a:solidFill>
                <a:effectLst/>
              </a:rPr>
              <a:t>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r</a:t>
            </a:r>
          </a:p>
          <a:p>
            <a:pPr>
              <a:defRPr/>
            </a:pPr>
            <a:r>
              <a:rPr lang="en-US">
                <a:sym typeface="Symbol" panose="05050102010706020507" pitchFamily="18" charset="2"/>
              </a:rPr>
              <a:t>Tương đương:</a:t>
            </a:r>
            <a:r>
              <a:rPr lang="en-US">
                <a:effectLst/>
              </a:rPr>
              <a:t> </a:t>
            </a:r>
            <a:r>
              <a:rPr lang="en-US" i="1">
                <a:solidFill>
                  <a:schemeClr val="accent2"/>
                </a:solidFill>
              </a:rPr>
              <a:t>p</a:t>
            </a:r>
            <a:r>
              <a:rPr lang="en-US">
                <a:solidFill>
                  <a:schemeClr val="accent2"/>
                </a:solidFill>
                <a:sym typeface="Symbol" panose="05050102010706020507" pitchFamily="18" charset="2"/>
              </a:rPr>
              <a:t></a:t>
            </a:r>
            <a:r>
              <a:rPr lang="en-US" i="1">
                <a:solidFill>
                  <a:schemeClr val="accent2"/>
                </a:solidFill>
              </a:rPr>
              <a:t>q </a:t>
            </a:r>
            <a:r>
              <a:rPr lang="en-US">
                <a:solidFill>
                  <a:schemeClr val="accent2"/>
                </a:solidFill>
                <a:sym typeface="Symbol" panose="05050102010706020507" pitchFamily="18" charset="2"/>
              </a:rPr>
              <a:t> </a:t>
            </a:r>
            <a:r>
              <a:rPr lang="en-US">
                <a:solidFill>
                  <a:schemeClr val="accent2"/>
                </a:solidFill>
              </a:rPr>
              <a:t>(</a:t>
            </a:r>
            <a:r>
              <a:rPr lang="en-US" i="1">
                <a:solidFill>
                  <a:schemeClr val="accent2"/>
                </a:solidFill>
              </a:rPr>
              <a:t>p </a:t>
            </a:r>
            <a:r>
              <a:rPr lang="en-US">
                <a:solidFill>
                  <a:schemeClr val="accent2"/>
                </a:solidFill>
                <a:sym typeface="Symbol" panose="05050102010706020507" pitchFamily="18" charset="2"/>
              </a:rPr>
              <a:t></a:t>
            </a:r>
            <a:r>
              <a:rPr lang="en-US" i="1">
                <a:solidFill>
                  <a:schemeClr val="accent2"/>
                </a:solidFill>
              </a:rPr>
              <a:t> q</a:t>
            </a:r>
            <a:r>
              <a:rPr lang="en-US">
                <a:solidFill>
                  <a:schemeClr val="accent2"/>
                </a:solidFill>
              </a:rPr>
              <a:t>)</a:t>
            </a:r>
          </a:p>
          <a:p>
            <a:pPr>
              <a:defRPr/>
            </a:pPr>
            <a:r>
              <a:rPr lang="en-US"/>
              <a:t>Chứng minh tương đương dùng:</a:t>
            </a:r>
          </a:p>
          <a:p>
            <a:pPr lvl="1">
              <a:defRPr/>
            </a:pPr>
            <a:r>
              <a:rPr lang="en-US"/>
              <a:t>Bảng chân lý.</a:t>
            </a:r>
          </a:p>
          <a:p>
            <a:pPr lvl="1">
              <a:defRPr/>
            </a:pPr>
            <a:r>
              <a:rPr lang="en-US"/>
              <a:t>Suy diễn hình thức. </a:t>
            </a:r>
            <a:r>
              <a:rPr lang="en-US" i="1"/>
              <a:t>p</a:t>
            </a:r>
            <a:r>
              <a:rPr lang="en-US"/>
              <a:t> </a:t>
            </a:r>
            <a:r>
              <a:rPr lang="en-US">
                <a:sym typeface="Symbol" panose="05050102010706020507" pitchFamily="18" charset="2"/>
              </a:rPr>
              <a:t> </a:t>
            </a:r>
            <a:r>
              <a:rPr lang="en-US" i="1">
                <a:sym typeface="Symbol" panose="05050102010706020507" pitchFamily="18" charset="2"/>
              </a:rPr>
              <a:t>q </a:t>
            </a:r>
            <a:r>
              <a:rPr lang="en-US">
                <a:sym typeface="Symbol" panose="05050102010706020507" pitchFamily="18" charset="2"/>
              </a:rPr>
              <a:t> </a:t>
            </a:r>
            <a:r>
              <a:rPr lang="en-US" i="1">
                <a:sym typeface="Symbol" panose="05050102010706020507" pitchFamily="18" charset="2"/>
              </a:rPr>
              <a:t>r … </a:t>
            </a:r>
          </a:p>
        </p:txBody>
      </p:sp>
      <p:sp>
        <p:nvSpPr>
          <p:cNvPr id="93191" name="Text Box 4">
            <a:extLst>
              <a:ext uri="{FF2B5EF4-FFF2-40B4-BE49-F238E27FC236}">
                <a16:creationId xmlns:a16="http://schemas.microsoft.com/office/drawing/2014/main" id="{B736157A-B311-4B4D-A1A6-68A8CB6711FE}"/>
              </a:ext>
            </a:extLst>
          </p:cNvPr>
          <p:cNvSpPr txBox="1">
            <a:spLocks noChangeArrowheads="1"/>
          </p:cNvSpPr>
          <p:nvPr/>
        </p:nvSpPr>
        <p:spPr bwMode="auto">
          <a:xfrm>
            <a:off x="5715000" y="76200"/>
            <a:ext cx="335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 – Propositional Logic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a:extLst>
              <a:ext uri="{FF2B5EF4-FFF2-40B4-BE49-F238E27FC236}">
                <a16:creationId xmlns:a16="http://schemas.microsoft.com/office/drawing/2014/main" id="{60C1F4D9-FA24-4AD8-A7AE-77B4A7FB445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6252449-A309-4206-A048-5B5244D3E3D2}"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5235" name="Footer Placeholder 4">
            <a:extLst>
              <a:ext uri="{FF2B5EF4-FFF2-40B4-BE49-F238E27FC236}">
                <a16:creationId xmlns:a16="http://schemas.microsoft.com/office/drawing/2014/main" id="{5ED77CEA-A838-4977-B766-C31E86D133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5236" name="Slide Number Placeholder 5">
            <a:extLst>
              <a:ext uri="{FF2B5EF4-FFF2-40B4-BE49-F238E27FC236}">
                <a16:creationId xmlns:a16="http://schemas.microsoft.com/office/drawing/2014/main" id="{FB2B1C0D-5654-4AC5-9998-955C3E17E0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D7320B6-1A52-45A1-8797-202B970BC3EC}" type="slidenum">
              <a:rPr lang="en-US" altLang="en-US" sz="1400">
                <a:solidFill>
                  <a:schemeClr val="bg1"/>
                </a:solidFill>
              </a:rPr>
              <a:pPr>
                <a:spcBef>
                  <a:spcPct val="0"/>
                </a:spcBef>
                <a:buFontTx/>
                <a:buNone/>
              </a:pPr>
              <a:t>48</a:t>
            </a:fld>
            <a:endParaRPr lang="en-US" altLang="en-US" sz="1400">
              <a:solidFill>
                <a:schemeClr val="bg1"/>
              </a:solidFill>
            </a:endParaRPr>
          </a:p>
        </p:txBody>
      </p:sp>
      <p:sp>
        <p:nvSpPr>
          <p:cNvPr id="95237" name="Rectangle 2">
            <a:extLst>
              <a:ext uri="{FF2B5EF4-FFF2-40B4-BE49-F238E27FC236}">
                <a16:creationId xmlns:a16="http://schemas.microsoft.com/office/drawing/2014/main" id="{FE9FA595-160E-42B0-AF94-5011751A16B0}"/>
              </a:ext>
            </a:extLst>
          </p:cNvPr>
          <p:cNvSpPr>
            <a:spLocks noGrp="1" noChangeArrowheads="1"/>
          </p:cNvSpPr>
          <p:nvPr>
            <p:ph type="title"/>
          </p:nvPr>
        </p:nvSpPr>
        <p:spPr/>
        <p:txBody>
          <a:bodyPr/>
          <a:lstStyle/>
          <a:p>
            <a:r>
              <a:rPr lang="en-US" altLang="en-US" sz="4000"/>
              <a:t>Logic vị từ - Predicate Logic (§1.3)</a:t>
            </a:r>
          </a:p>
        </p:txBody>
      </p:sp>
      <p:sp>
        <p:nvSpPr>
          <p:cNvPr id="126979" name="Rectangle 3">
            <a:extLst>
              <a:ext uri="{FF2B5EF4-FFF2-40B4-BE49-F238E27FC236}">
                <a16:creationId xmlns:a16="http://schemas.microsoft.com/office/drawing/2014/main" id="{3FFD3370-753F-4528-9352-30FDEDF1946C}"/>
              </a:ext>
            </a:extLst>
          </p:cNvPr>
          <p:cNvSpPr>
            <a:spLocks noGrp="1" noChangeArrowheads="1"/>
          </p:cNvSpPr>
          <p:nvPr>
            <p:ph type="body" idx="1"/>
          </p:nvPr>
        </p:nvSpPr>
        <p:spPr>
          <a:xfrm>
            <a:off x="685800" y="1981200"/>
            <a:ext cx="8153400" cy="4495800"/>
          </a:xfrm>
        </p:spPr>
        <p:txBody>
          <a:bodyPr/>
          <a:lstStyle/>
          <a:p>
            <a:pPr>
              <a:lnSpc>
                <a:spcPct val="90000"/>
              </a:lnSpc>
              <a:defRPr/>
            </a:pPr>
            <a:r>
              <a:rPr lang="en-US" i="1"/>
              <a:t>Logic vị từ là mở rộng logic mệnh đề mà cho phép suy luận chính xác về cả lớp các thực thể</a:t>
            </a:r>
            <a:r>
              <a:rPr lang="en-US"/>
              <a:t>.</a:t>
            </a:r>
          </a:p>
          <a:p>
            <a:pPr>
              <a:lnSpc>
                <a:spcPct val="90000"/>
              </a:lnSpc>
              <a:defRPr/>
            </a:pPr>
            <a:r>
              <a:rPr lang="en-US">
                <a:solidFill>
                  <a:schemeClr val="accent2"/>
                </a:solidFill>
              </a:rPr>
              <a:t>Logic m</a:t>
            </a:r>
            <a:r>
              <a:rPr lang="en-US"/>
              <a:t>ệnh đề coi các mệnh đề đơn giản (câu) như các thực thể nguyên tố (a</a:t>
            </a:r>
            <a:r>
              <a:rPr lang="en-US">
                <a:solidFill>
                  <a:schemeClr val="accent2"/>
                </a:solidFill>
              </a:rPr>
              <a:t>tomic entities)</a:t>
            </a:r>
          </a:p>
          <a:p>
            <a:pPr>
              <a:lnSpc>
                <a:spcPct val="90000"/>
              </a:lnSpc>
              <a:defRPr/>
            </a:pPr>
            <a:r>
              <a:rPr lang="en-US">
                <a:solidFill>
                  <a:srgbClr val="006600"/>
                </a:solidFill>
              </a:rPr>
              <a:t>Ng</a:t>
            </a:r>
            <a:r>
              <a:rPr lang="en-US"/>
              <a:t>ược lại</a:t>
            </a:r>
            <a:r>
              <a:rPr lang="en-US">
                <a:solidFill>
                  <a:srgbClr val="006600"/>
                </a:solidFill>
              </a:rPr>
              <a:t>, logic v</a:t>
            </a:r>
            <a:r>
              <a:rPr lang="en-US"/>
              <a:t>ị từ phân biệt chủ ngữ (subject) của câu khỏi vị ngữ (predicate) của nó</a:t>
            </a:r>
            <a:r>
              <a:rPr lang="en-US" i="1">
                <a:solidFill>
                  <a:srgbClr val="006600"/>
                </a:solidFill>
              </a:rPr>
              <a:t>.</a:t>
            </a:r>
            <a:r>
              <a:rPr lang="en-US"/>
              <a:t> </a:t>
            </a:r>
          </a:p>
        </p:txBody>
      </p:sp>
      <p:sp>
        <p:nvSpPr>
          <p:cNvPr id="95239" name="Text Box 4">
            <a:extLst>
              <a:ext uri="{FF2B5EF4-FFF2-40B4-BE49-F238E27FC236}">
                <a16:creationId xmlns:a16="http://schemas.microsoft.com/office/drawing/2014/main" id="{CA708CA0-73E4-4E77-9A44-5477B35CC31A}"/>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a:extLst>
              <a:ext uri="{FF2B5EF4-FFF2-40B4-BE49-F238E27FC236}">
                <a16:creationId xmlns:a16="http://schemas.microsoft.com/office/drawing/2014/main" id="{EAA547B1-012A-4973-8129-E6BB3B2D1B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B2224F7-4EED-42B2-8442-11BBF329682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7283" name="Footer Placeholder 4">
            <a:extLst>
              <a:ext uri="{FF2B5EF4-FFF2-40B4-BE49-F238E27FC236}">
                <a16:creationId xmlns:a16="http://schemas.microsoft.com/office/drawing/2014/main" id="{2F802939-0C42-4444-8AE3-D925498DB5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7284" name="Slide Number Placeholder 5">
            <a:extLst>
              <a:ext uri="{FF2B5EF4-FFF2-40B4-BE49-F238E27FC236}">
                <a16:creationId xmlns:a16="http://schemas.microsoft.com/office/drawing/2014/main" id="{51A6D18D-65F3-4E6A-8BB6-76CD0BC3DC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7CBB210-C7DB-459F-9669-8BDD7875DCF6}" type="slidenum">
              <a:rPr lang="en-US" altLang="en-US" sz="1400">
                <a:solidFill>
                  <a:schemeClr val="bg1"/>
                </a:solidFill>
              </a:rPr>
              <a:pPr>
                <a:spcBef>
                  <a:spcPct val="0"/>
                </a:spcBef>
                <a:buFontTx/>
                <a:buNone/>
              </a:pPr>
              <a:t>49</a:t>
            </a:fld>
            <a:endParaRPr lang="en-US" altLang="en-US" sz="1400">
              <a:solidFill>
                <a:schemeClr val="bg1"/>
              </a:solidFill>
            </a:endParaRPr>
          </a:p>
        </p:txBody>
      </p:sp>
      <p:sp>
        <p:nvSpPr>
          <p:cNvPr id="97285" name="Rectangle 2">
            <a:extLst>
              <a:ext uri="{FF2B5EF4-FFF2-40B4-BE49-F238E27FC236}">
                <a16:creationId xmlns:a16="http://schemas.microsoft.com/office/drawing/2014/main" id="{533E42EB-4B85-4B18-9D16-DC7F1C16C77F}"/>
              </a:ext>
            </a:extLst>
          </p:cNvPr>
          <p:cNvSpPr>
            <a:spLocks noGrp="1" noChangeArrowheads="1"/>
          </p:cNvSpPr>
          <p:nvPr>
            <p:ph type="title"/>
          </p:nvPr>
        </p:nvSpPr>
        <p:spPr/>
        <p:txBody>
          <a:bodyPr/>
          <a:lstStyle/>
          <a:p>
            <a:r>
              <a:rPr lang="en-US" altLang="en-US"/>
              <a:t>Các ứng dụng của Logic vị từ</a:t>
            </a:r>
          </a:p>
        </p:txBody>
      </p:sp>
      <p:sp>
        <p:nvSpPr>
          <p:cNvPr id="128003" name="Rectangle 3">
            <a:extLst>
              <a:ext uri="{FF2B5EF4-FFF2-40B4-BE49-F238E27FC236}">
                <a16:creationId xmlns:a16="http://schemas.microsoft.com/office/drawing/2014/main" id="{FF7DA0B5-56AD-445A-9C4E-F95BADEDF203}"/>
              </a:ext>
            </a:extLst>
          </p:cNvPr>
          <p:cNvSpPr>
            <a:spLocks noGrp="1" noChangeArrowheads="1"/>
          </p:cNvSpPr>
          <p:nvPr>
            <p:ph type="body" idx="1"/>
          </p:nvPr>
        </p:nvSpPr>
        <p:spPr>
          <a:xfrm>
            <a:off x="685800" y="1981200"/>
            <a:ext cx="7924800" cy="4343400"/>
          </a:xfrm>
        </p:spPr>
        <p:txBody>
          <a:bodyPr/>
          <a:lstStyle/>
          <a:p>
            <a:pPr>
              <a:buFontTx/>
              <a:buNone/>
              <a:defRPr/>
            </a:pPr>
            <a:r>
              <a:rPr lang="en-US"/>
              <a:t>Đó là ký hiệu hình thức để viết hoàn toàn rõ ràng, chính xác các định nghĩa, tiên đề, định lý toán học không nhập nhăng cho mọi nhánh của toán học (sẽ học nhiều hơn trong bài 2).  </a:t>
            </a:r>
          </a:p>
          <a:p>
            <a:pPr>
              <a:buFontTx/>
              <a:buNone/>
              <a:defRPr/>
            </a:pPr>
            <a:r>
              <a:rPr lang="en-US" sz="2400">
                <a:solidFill>
                  <a:schemeClr val="accent2"/>
                </a:solidFill>
              </a:rPr>
              <a:t>Logic v</a:t>
            </a:r>
            <a:r>
              <a:rPr lang="en-US" sz="2400"/>
              <a:t>ị từ với ký hiệu hàm</a:t>
            </a:r>
            <a:r>
              <a:rPr lang="en-US" sz="2400">
                <a:solidFill>
                  <a:schemeClr val="accent2"/>
                </a:solidFill>
              </a:rPr>
              <a:t>, ph</a:t>
            </a:r>
            <a:r>
              <a:rPr lang="en-US" sz="2400"/>
              <a:t>ép toán </a:t>
            </a:r>
            <a:r>
              <a:rPr lang="en-US" sz="2400">
                <a:solidFill>
                  <a:schemeClr val="accent2"/>
                </a:solidFill>
              </a:rPr>
              <a:t> “=”, v</a:t>
            </a:r>
            <a:r>
              <a:rPr lang="en-US" sz="2400"/>
              <a:t>à một số qui tắc xây dựng chứng minh là đủ để định nghĩa các hệ toán học hiện thực và để chứng minh bất cứ điều gì mà có thể chứng minh trong hệ đó!</a:t>
            </a:r>
            <a:endParaRPr lang="en-US" sz="2400">
              <a:solidFill>
                <a:schemeClr val="accent2"/>
              </a:solidFill>
            </a:endParaRPr>
          </a:p>
        </p:txBody>
      </p:sp>
      <p:sp>
        <p:nvSpPr>
          <p:cNvPr id="97287" name="Text Box 4">
            <a:extLst>
              <a:ext uri="{FF2B5EF4-FFF2-40B4-BE49-F238E27FC236}">
                <a16:creationId xmlns:a16="http://schemas.microsoft.com/office/drawing/2014/main" id="{63AD4D03-4AAF-4475-B770-0122C5D8F929}"/>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43915CB0-D0E7-45C1-8A44-BED4EEAEA43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EB9BAC9-16F5-4E93-B96F-99FEF8A0835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2291" name="Footer Placeholder 4">
            <a:extLst>
              <a:ext uri="{FF2B5EF4-FFF2-40B4-BE49-F238E27FC236}">
                <a16:creationId xmlns:a16="http://schemas.microsoft.com/office/drawing/2014/main" id="{8EB7914A-8FE1-4F64-9A69-71E114A434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2292" name="Slide Number Placeholder 5">
            <a:extLst>
              <a:ext uri="{FF2B5EF4-FFF2-40B4-BE49-F238E27FC236}">
                <a16:creationId xmlns:a16="http://schemas.microsoft.com/office/drawing/2014/main" id="{CF1D7E78-0500-4560-B814-FE692F195B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6024E5C-8FD0-40B5-A078-2DE8A2FD6389}" type="slidenum">
              <a:rPr lang="en-US" altLang="en-US" sz="1400">
                <a:solidFill>
                  <a:schemeClr val="bg1"/>
                </a:solidFill>
              </a:rPr>
              <a:pPr>
                <a:spcBef>
                  <a:spcPct val="0"/>
                </a:spcBef>
                <a:buFontTx/>
                <a:buNone/>
              </a:pPr>
              <a:t>5</a:t>
            </a:fld>
            <a:endParaRPr lang="en-US" altLang="en-US" sz="1400">
              <a:solidFill>
                <a:schemeClr val="bg1"/>
              </a:solidFill>
            </a:endParaRPr>
          </a:p>
        </p:txBody>
      </p:sp>
      <p:sp>
        <p:nvSpPr>
          <p:cNvPr id="12293" name="Rectangle 2">
            <a:extLst>
              <a:ext uri="{FF2B5EF4-FFF2-40B4-BE49-F238E27FC236}">
                <a16:creationId xmlns:a16="http://schemas.microsoft.com/office/drawing/2014/main" id="{1A5595F5-CBF6-478C-A7FE-B957EDAF0851}"/>
              </a:ext>
            </a:extLst>
          </p:cNvPr>
          <p:cNvSpPr>
            <a:spLocks noGrp="1" noChangeArrowheads="1"/>
          </p:cNvSpPr>
          <p:nvPr>
            <p:ph type="title"/>
          </p:nvPr>
        </p:nvSpPr>
        <p:spPr/>
        <p:txBody>
          <a:bodyPr/>
          <a:lstStyle/>
          <a:p>
            <a:r>
              <a:rPr lang="en-US" altLang="en-US"/>
              <a:t>Các ví dụ về mệnh đề</a:t>
            </a:r>
          </a:p>
        </p:txBody>
      </p:sp>
      <p:sp>
        <p:nvSpPr>
          <p:cNvPr id="2" name="Rectangle 3">
            <a:extLst>
              <a:ext uri="{FF2B5EF4-FFF2-40B4-BE49-F238E27FC236}">
                <a16:creationId xmlns:a16="http://schemas.microsoft.com/office/drawing/2014/main" id="{22776C3B-726D-43F2-A2EE-0A501B1B9E4D}"/>
              </a:ext>
            </a:extLst>
          </p:cNvPr>
          <p:cNvSpPr>
            <a:spLocks noGrp="1" noChangeArrowheads="1"/>
          </p:cNvSpPr>
          <p:nvPr>
            <p:ph type="body" idx="1"/>
          </p:nvPr>
        </p:nvSpPr>
        <p:spPr>
          <a:xfrm>
            <a:off x="685800" y="1981200"/>
            <a:ext cx="8001000" cy="4648200"/>
          </a:xfrm>
        </p:spPr>
        <p:txBody>
          <a:bodyPr/>
          <a:lstStyle/>
          <a:p>
            <a:pPr>
              <a:defRPr/>
            </a:pPr>
            <a:r>
              <a:rPr lang="en-US" sz="2800">
                <a:solidFill>
                  <a:schemeClr val="accent2"/>
                </a:solidFill>
              </a:rPr>
              <a:t>“Tr</a:t>
            </a:r>
            <a:r>
              <a:rPr lang="en-US" sz="2800"/>
              <a:t>ời đang mưa</a:t>
            </a:r>
            <a:r>
              <a:rPr lang="en-US" sz="2800">
                <a:solidFill>
                  <a:schemeClr val="accent2"/>
                </a:solidFill>
              </a:rPr>
              <a:t>.”  </a:t>
            </a:r>
            <a:r>
              <a:rPr lang="en-US" sz="2800">
                <a:solidFill>
                  <a:srgbClr val="FF0000"/>
                </a:solidFill>
              </a:rPr>
              <a:t>(T</a:t>
            </a:r>
            <a:r>
              <a:rPr lang="en-US" sz="2800"/>
              <a:t>ại tình huống cho trước</a:t>
            </a:r>
            <a:r>
              <a:rPr lang="en-US" sz="2800">
                <a:solidFill>
                  <a:srgbClr val="FF0000"/>
                </a:solidFill>
              </a:rPr>
              <a:t>)</a:t>
            </a:r>
          </a:p>
          <a:p>
            <a:pPr>
              <a:defRPr/>
            </a:pPr>
            <a:r>
              <a:rPr lang="en-US" sz="2800">
                <a:solidFill>
                  <a:schemeClr val="accent2"/>
                </a:solidFill>
              </a:rPr>
              <a:t>“H</a:t>
            </a:r>
            <a:r>
              <a:rPr lang="en-US" sz="2800"/>
              <a:t>à nội là thủ đô của Việt nam</a:t>
            </a:r>
            <a:r>
              <a:rPr lang="en-US" sz="2800">
                <a:solidFill>
                  <a:schemeClr val="accent2"/>
                </a:solidFill>
              </a:rPr>
              <a:t>”   </a:t>
            </a:r>
          </a:p>
          <a:p>
            <a:pPr>
              <a:buFontTx/>
              <a:buNone/>
              <a:defRPr/>
            </a:pPr>
            <a:r>
              <a:rPr lang="en-US" sz="2800">
                <a:solidFill>
                  <a:schemeClr val="accent2"/>
                </a:solidFill>
              </a:rPr>
              <a:t>•  “1 + 2 = 4”</a:t>
            </a:r>
          </a:p>
          <a:p>
            <a:pPr>
              <a:buFontTx/>
              <a:buNone/>
              <a:defRPr/>
            </a:pPr>
            <a:r>
              <a:rPr lang="en-US" sz="2800" u="sng"/>
              <a:t>Nhưng đây KHÔNG là mệnh đề:</a:t>
            </a:r>
          </a:p>
          <a:p>
            <a:pPr>
              <a:defRPr/>
            </a:pPr>
            <a:r>
              <a:rPr lang="en-US" sz="2800">
                <a:solidFill>
                  <a:schemeClr val="accent2"/>
                </a:solidFill>
              </a:rPr>
              <a:t>“Ai </a:t>
            </a:r>
            <a:r>
              <a:rPr lang="en-US" sz="2800"/>
              <a:t>đó</a:t>
            </a:r>
            <a:r>
              <a:rPr lang="en-US" sz="2800">
                <a:solidFill>
                  <a:schemeClr val="accent2"/>
                </a:solidFill>
              </a:rPr>
              <a:t>?” </a:t>
            </a:r>
            <a:r>
              <a:rPr lang="en-US" sz="2800">
                <a:solidFill>
                  <a:srgbClr val="FF0000"/>
                </a:solidFill>
              </a:rPr>
              <a:t>(c</a:t>
            </a:r>
            <a:r>
              <a:rPr lang="en-US" sz="2800"/>
              <a:t>âu hỏi</a:t>
            </a:r>
            <a:r>
              <a:rPr lang="en-US" sz="2800">
                <a:solidFill>
                  <a:srgbClr val="FF0000"/>
                </a:solidFill>
              </a:rPr>
              <a:t>)</a:t>
            </a:r>
          </a:p>
          <a:p>
            <a:pPr>
              <a:defRPr/>
            </a:pPr>
            <a:r>
              <a:rPr lang="en-US" sz="2800">
                <a:solidFill>
                  <a:schemeClr val="accent2"/>
                </a:solidFill>
              </a:rPr>
              <a:t>“La la la la la.” </a:t>
            </a:r>
            <a:r>
              <a:rPr lang="en-US" sz="2800">
                <a:solidFill>
                  <a:srgbClr val="FF0000"/>
                </a:solidFill>
              </a:rPr>
              <a:t>(kh</a:t>
            </a:r>
            <a:r>
              <a:rPr lang="en-US" sz="2800"/>
              <a:t>ông có ý nghĩa</a:t>
            </a:r>
            <a:r>
              <a:rPr lang="en-US" sz="2800">
                <a:solidFill>
                  <a:srgbClr val="FF0000"/>
                </a:solidFill>
              </a:rPr>
              <a:t>)</a:t>
            </a:r>
          </a:p>
          <a:p>
            <a:pPr>
              <a:defRPr/>
            </a:pPr>
            <a:r>
              <a:rPr lang="en-US" sz="2800">
                <a:solidFill>
                  <a:schemeClr val="accent2"/>
                </a:solidFill>
              </a:rPr>
              <a:t>“H</a:t>
            </a:r>
            <a:r>
              <a:rPr lang="en-US" sz="2800"/>
              <a:t>ãy làm đi</a:t>
            </a:r>
            <a:r>
              <a:rPr lang="en-US" sz="2800">
                <a:solidFill>
                  <a:schemeClr val="accent2"/>
                </a:solidFill>
              </a:rPr>
              <a:t>!” </a:t>
            </a:r>
            <a:r>
              <a:rPr lang="en-US" sz="2800">
                <a:solidFill>
                  <a:srgbClr val="FF0000"/>
                </a:solidFill>
              </a:rPr>
              <a:t>(m</a:t>
            </a:r>
            <a:r>
              <a:rPr lang="en-US" sz="2800"/>
              <a:t>ệnh lệnh)</a:t>
            </a:r>
            <a:endParaRPr lang="en-US" sz="2800">
              <a:solidFill>
                <a:srgbClr val="FF0000"/>
              </a:solidFill>
            </a:endParaRPr>
          </a:p>
          <a:p>
            <a:pPr>
              <a:defRPr/>
            </a:pPr>
            <a:r>
              <a:rPr lang="en-US" sz="2800">
                <a:solidFill>
                  <a:schemeClr val="accent2"/>
                </a:solidFill>
              </a:rPr>
              <a:t>“V</a:t>
            </a:r>
            <a:r>
              <a:rPr lang="en-US" sz="2800"/>
              <a:t>âng</a:t>
            </a:r>
            <a:r>
              <a:rPr lang="en-US" sz="2800">
                <a:solidFill>
                  <a:schemeClr val="accent2"/>
                </a:solidFill>
              </a:rPr>
              <a:t>, c</a:t>
            </a:r>
            <a:r>
              <a:rPr lang="en-US" sz="2800"/>
              <a:t>ó lẽ tôi sẽ</a:t>
            </a:r>
            <a:r>
              <a:rPr lang="en-US" sz="2800">
                <a:solidFill>
                  <a:schemeClr val="accent2"/>
                </a:solidFill>
              </a:rPr>
              <a:t>...” </a:t>
            </a:r>
            <a:r>
              <a:rPr lang="en-US" sz="2800">
                <a:solidFill>
                  <a:srgbClr val="FF0000"/>
                </a:solidFill>
              </a:rPr>
              <a:t>(m</a:t>
            </a:r>
            <a:r>
              <a:rPr lang="en-US" sz="2800"/>
              <a:t>ơ hồ</a:t>
            </a:r>
            <a:r>
              <a:rPr lang="en-US" sz="2800">
                <a:solidFill>
                  <a:srgbClr val="FF0000"/>
                </a:solidFill>
              </a:rPr>
              <a:t>)</a:t>
            </a:r>
          </a:p>
          <a:p>
            <a:pPr>
              <a:defRPr/>
            </a:pPr>
            <a:r>
              <a:rPr lang="en-US" sz="2800">
                <a:solidFill>
                  <a:schemeClr val="accent2"/>
                </a:solidFill>
              </a:rPr>
              <a:t>“1 + 2” </a:t>
            </a:r>
            <a:r>
              <a:rPr lang="en-US" sz="2800">
                <a:solidFill>
                  <a:srgbClr val="FF0000"/>
                </a:solidFill>
              </a:rPr>
              <a:t>(bi</a:t>
            </a:r>
            <a:r>
              <a:rPr lang="en-US" sz="2800"/>
              <a:t>ểu thức không có giá trị đúng/sai</a:t>
            </a:r>
            <a:r>
              <a:rPr lang="en-US" sz="2800">
                <a:solidFill>
                  <a:srgbClr val="FF0000"/>
                </a:solidFill>
              </a:rPr>
              <a:t> )</a:t>
            </a:r>
          </a:p>
        </p:txBody>
      </p:sp>
      <p:sp>
        <p:nvSpPr>
          <p:cNvPr id="12295" name="Text Box 4">
            <a:extLst>
              <a:ext uri="{FF2B5EF4-FFF2-40B4-BE49-F238E27FC236}">
                <a16:creationId xmlns:a16="http://schemas.microsoft.com/office/drawing/2014/main" id="{B9FB19C3-F186-4BAA-89C2-B1ECD4FE26A4}"/>
              </a:ext>
            </a:extLst>
          </p:cNvPr>
          <p:cNvSpPr txBox="1">
            <a:spLocks noChangeArrowheads="1"/>
          </p:cNvSpPr>
          <p:nvPr/>
        </p:nvSpPr>
        <p:spPr bwMode="auto">
          <a:xfrm>
            <a:off x="5715000" y="76200"/>
            <a:ext cx="3354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 – Propositional Logic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4">
            <a:extLst>
              <a:ext uri="{FF2B5EF4-FFF2-40B4-BE49-F238E27FC236}">
                <a16:creationId xmlns:a16="http://schemas.microsoft.com/office/drawing/2014/main" id="{BC36411F-782B-4219-B895-300E92DAED1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E114508-01A8-45E0-9404-9A039E52043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99331" name="Footer Placeholder 5">
            <a:extLst>
              <a:ext uri="{FF2B5EF4-FFF2-40B4-BE49-F238E27FC236}">
                <a16:creationId xmlns:a16="http://schemas.microsoft.com/office/drawing/2014/main" id="{97EF99DC-AF74-4406-8C6C-4866B9B56B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99332" name="Slide Number Placeholder 6">
            <a:extLst>
              <a:ext uri="{FF2B5EF4-FFF2-40B4-BE49-F238E27FC236}">
                <a16:creationId xmlns:a16="http://schemas.microsoft.com/office/drawing/2014/main" id="{1753D1D2-9B29-4035-88A6-9726430694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2CA3B7B-AC81-463B-B7EA-30091B752375}" type="slidenum">
              <a:rPr lang="en-US" altLang="en-US" sz="1400">
                <a:solidFill>
                  <a:schemeClr val="bg1"/>
                </a:solidFill>
              </a:rPr>
              <a:pPr>
                <a:spcBef>
                  <a:spcPct val="0"/>
                </a:spcBef>
                <a:buFontTx/>
                <a:buNone/>
              </a:pPr>
              <a:t>50</a:t>
            </a:fld>
            <a:endParaRPr lang="en-US" altLang="en-US" sz="1400">
              <a:solidFill>
                <a:schemeClr val="bg1"/>
              </a:solidFill>
            </a:endParaRPr>
          </a:p>
        </p:txBody>
      </p:sp>
      <p:sp>
        <p:nvSpPr>
          <p:cNvPr id="99333" name="Rectangle 2">
            <a:extLst>
              <a:ext uri="{FF2B5EF4-FFF2-40B4-BE49-F238E27FC236}">
                <a16:creationId xmlns:a16="http://schemas.microsoft.com/office/drawing/2014/main" id="{BF709BB9-A117-4A01-A7FE-FD111287D282}"/>
              </a:ext>
            </a:extLst>
          </p:cNvPr>
          <p:cNvSpPr>
            <a:spLocks noGrp="1" noChangeArrowheads="1"/>
          </p:cNvSpPr>
          <p:nvPr>
            <p:ph type="title"/>
          </p:nvPr>
        </p:nvSpPr>
        <p:spPr/>
        <p:txBody>
          <a:bodyPr/>
          <a:lstStyle/>
          <a:p>
            <a:r>
              <a:rPr lang="en-US" altLang="en-US"/>
              <a:t>Các ứng dụng khác</a:t>
            </a:r>
          </a:p>
        </p:txBody>
      </p:sp>
      <p:sp>
        <p:nvSpPr>
          <p:cNvPr id="129027" name="Rectangle 3">
            <a:extLst>
              <a:ext uri="{FF2B5EF4-FFF2-40B4-BE49-F238E27FC236}">
                <a16:creationId xmlns:a16="http://schemas.microsoft.com/office/drawing/2014/main" id="{374C235B-2880-4523-B99E-7BFBF64079C5}"/>
              </a:ext>
            </a:extLst>
          </p:cNvPr>
          <p:cNvSpPr>
            <a:spLocks noGrp="1" noChangeArrowheads="1"/>
          </p:cNvSpPr>
          <p:nvPr>
            <p:ph type="body" sz="half" idx="1"/>
          </p:nvPr>
        </p:nvSpPr>
        <p:spPr>
          <a:xfrm>
            <a:off x="304800" y="1981200"/>
            <a:ext cx="7086600" cy="4648200"/>
          </a:xfrm>
        </p:spPr>
        <p:txBody>
          <a:bodyPr/>
          <a:lstStyle/>
          <a:p>
            <a:pPr>
              <a:defRPr/>
            </a:pPr>
            <a:r>
              <a:rPr lang="en-US" sz="2400"/>
              <a:t>Logic vị từ là cơ sở của ngành toán học logic mà đạt đỉnh điểm trong định lý không hoàn chỉnh </a:t>
            </a:r>
            <a:r>
              <a:rPr lang="en-US" sz="2400" i="1"/>
              <a:t>Gödel, mà được tin là giới hạn đỉnh điểm của suy nghĩ toán học:</a:t>
            </a:r>
            <a:endParaRPr lang="en-US" sz="2400"/>
          </a:p>
          <a:p>
            <a:pPr lvl="1">
              <a:defRPr/>
            </a:pPr>
            <a:r>
              <a:rPr lang="en-US"/>
              <a:t>V</a:t>
            </a:r>
            <a:r>
              <a:rPr lang="en-US" sz="2400"/>
              <a:t>ới mọi thủ tục chứng minh thích hợp, mô tả</a:t>
            </a:r>
            <a:r>
              <a:rPr lang="en-US"/>
              <a:t>, h</a:t>
            </a:r>
            <a:r>
              <a:rPr lang="en-US" sz="2400"/>
              <a:t>ữu hạn được</a:t>
            </a:r>
            <a:r>
              <a:rPr lang="en-US"/>
              <a:t>, </a:t>
            </a:r>
            <a:r>
              <a:rPr lang="en-US" sz="2400"/>
              <a:t>ở đây luôn còn có những khẳng định đúng đắn nào đó mà không bao giờ được chứng minh bởi thủ tục đó.</a:t>
            </a:r>
            <a:endParaRPr lang="en-US"/>
          </a:p>
          <a:p>
            <a:pPr>
              <a:defRPr/>
            </a:pPr>
            <a:r>
              <a:rPr lang="en-US" sz="2800"/>
              <a:t>Tức là, chúng ta không thể khám phá được tất cả các chân lý toán học, trừ khi chúng ta có phương sách để đoán chúng</a:t>
            </a:r>
            <a:r>
              <a:rPr lang="en-US" sz="2800" i="1"/>
              <a:t>.</a:t>
            </a:r>
          </a:p>
        </p:txBody>
      </p:sp>
      <p:sp>
        <p:nvSpPr>
          <p:cNvPr id="99335" name="Text Box 4">
            <a:extLst>
              <a:ext uri="{FF2B5EF4-FFF2-40B4-BE49-F238E27FC236}">
                <a16:creationId xmlns:a16="http://schemas.microsoft.com/office/drawing/2014/main" id="{23A16225-FEC9-4595-9C8D-BD4B6B99AE2F}"/>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pic>
        <p:nvPicPr>
          <p:cNvPr id="99336" name="Picture 6" descr="Godel_2">
            <a:extLst>
              <a:ext uri="{FF2B5EF4-FFF2-40B4-BE49-F238E27FC236}">
                <a16:creationId xmlns:a16="http://schemas.microsoft.com/office/drawing/2014/main" id="{53461BB0-EAAC-4123-9FF5-D8E7D5CD1DCA}"/>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315200" y="457200"/>
            <a:ext cx="1828800" cy="2514600"/>
          </a:xfrm>
          <a:noFill/>
          <a:extLst>
            <a:ext uri="{909E8E84-426E-40DD-AFC4-6F175D3DCCD1}">
              <a14:hiddenFill xmlns:a14="http://schemas.microsoft.com/office/drawing/2010/main">
                <a:solidFill>
                  <a:schemeClr val="bg1"/>
                </a:solidFill>
              </a14:hiddenFill>
            </a:ext>
          </a:extLst>
        </p:spPr>
      </p:pic>
      <p:sp>
        <p:nvSpPr>
          <p:cNvPr id="99337" name="Text Box 8">
            <a:extLst>
              <a:ext uri="{FF2B5EF4-FFF2-40B4-BE49-F238E27FC236}">
                <a16:creationId xmlns:a16="http://schemas.microsoft.com/office/drawing/2014/main" id="{E7347715-3454-4A2F-9C1F-60C643E0DA66}"/>
              </a:ext>
            </a:extLst>
          </p:cNvPr>
          <p:cNvSpPr txBox="1">
            <a:spLocks noChangeArrowheads="1"/>
          </p:cNvSpPr>
          <p:nvPr/>
        </p:nvSpPr>
        <p:spPr bwMode="auto">
          <a:xfrm>
            <a:off x="7389813" y="3559175"/>
            <a:ext cx="1601787" cy="860425"/>
          </a:xfrm>
          <a:prstGeom prst="rect">
            <a:avLst/>
          </a:prstGeom>
          <a:solidFill>
            <a:srgbClr val="FFFFCC"/>
          </a:solidFill>
          <a:ln w="3810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ctr">
              <a:spcBef>
                <a:spcPct val="0"/>
              </a:spcBef>
              <a:buFontTx/>
              <a:buNone/>
            </a:pPr>
            <a:r>
              <a:rPr lang="en-US" altLang="en-US" sz="2400"/>
              <a:t>Kurt G</a:t>
            </a:r>
            <a:r>
              <a:rPr lang="en-US" altLang="en-US" sz="2400">
                <a:cs typeface="Times New Roman" panose="02020603050405020304" pitchFamily="18" charset="0"/>
              </a:rPr>
              <a:t>ödel</a:t>
            </a:r>
            <a:br>
              <a:rPr lang="en-US" altLang="en-US" sz="2400">
                <a:cs typeface="Times New Roman" panose="02020603050405020304" pitchFamily="18" charset="0"/>
              </a:rPr>
            </a:br>
            <a:r>
              <a:rPr lang="en-US" altLang="en-US" sz="2400">
                <a:cs typeface="Times New Roman" panose="02020603050405020304" pitchFamily="18" charset="0"/>
              </a:rPr>
              <a:t>1906-1978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a:extLst>
              <a:ext uri="{FF2B5EF4-FFF2-40B4-BE49-F238E27FC236}">
                <a16:creationId xmlns:a16="http://schemas.microsoft.com/office/drawing/2014/main" id="{0AE6E842-868D-4FF4-81BE-FCA677C400C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2454120-4236-4C85-AB7D-AF65A08479E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01379" name="Footer Placeholder 4">
            <a:extLst>
              <a:ext uri="{FF2B5EF4-FFF2-40B4-BE49-F238E27FC236}">
                <a16:creationId xmlns:a16="http://schemas.microsoft.com/office/drawing/2014/main" id="{375D57EC-6F38-4B20-9E2A-F23218850E8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01380" name="Slide Number Placeholder 5">
            <a:extLst>
              <a:ext uri="{FF2B5EF4-FFF2-40B4-BE49-F238E27FC236}">
                <a16:creationId xmlns:a16="http://schemas.microsoft.com/office/drawing/2014/main" id="{29DACA20-2B8C-4FE1-9553-955D1782FF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8918B43-7956-44CD-946D-000D9966D2AD}" type="slidenum">
              <a:rPr lang="en-US" altLang="en-US" sz="1400">
                <a:solidFill>
                  <a:schemeClr val="bg1"/>
                </a:solidFill>
              </a:rPr>
              <a:pPr>
                <a:spcBef>
                  <a:spcPct val="0"/>
                </a:spcBef>
                <a:buFontTx/>
                <a:buNone/>
              </a:pPr>
              <a:t>51</a:t>
            </a:fld>
            <a:endParaRPr lang="en-US" altLang="en-US" sz="1400">
              <a:solidFill>
                <a:schemeClr val="bg1"/>
              </a:solidFill>
            </a:endParaRPr>
          </a:p>
        </p:txBody>
      </p:sp>
      <p:sp>
        <p:nvSpPr>
          <p:cNvPr id="101381" name="Rectangle 2">
            <a:extLst>
              <a:ext uri="{FF2B5EF4-FFF2-40B4-BE49-F238E27FC236}">
                <a16:creationId xmlns:a16="http://schemas.microsoft.com/office/drawing/2014/main" id="{6F8EECF0-CEB9-4AC7-B615-9F0A316BEE11}"/>
              </a:ext>
            </a:extLst>
          </p:cNvPr>
          <p:cNvSpPr>
            <a:spLocks noGrp="1" noChangeArrowheads="1"/>
          </p:cNvSpPr>
          <p:nvPr>
            <p:ph type="title"/>
          </p:nvPr>
        </p:nvSpPr>
        <p:spPr>
          <a:xfrm>
            <a:off x="381000" y="609600"/>
            <a:ext cx="8077200" cy="1143000"/>
          </a:xfrm>
        </p:spPr>
        <p:txBody>
          <a:bodyPr/>
          <a:lstStyle/>
          <a:p>
            <a:r>
              <a:rPr lang="en-US" altLang="en-US"/>
              <a:t>Áp dụng thực tiễn của Logic vị từ</a:t>
            </a:r>
            <a:endParaRPr lang="en-US" altLang="en-US" sz="4000"/>
          </a:p>
        </p:txBody>
      </p:sp>
      <p:sp>
        <p:nvSpPr>
          <p:cNvPr id="130051" name="Rectangle 3">
            <a:extLst>
              <a:ext uri="{FF2B5EF4-FFF2-40B4-BE49-F238E27FC236}">
                <a16:creationId xmlns:a16="http://schemas.microsoft.com/office/drawing/2014/main" id="{10BE1799-A07B-46B0-8F5C-3FB41A5BDC52}"/>
              </a:ext>
            </a:extLst>
          </p:cNvPr>
          <p:cNvSpPr>
            <a:spLocks noGrp="1" noChangeArrowheads="1"/>
          </p:cNvSpPr>
          <p:nvPr>
            <p:ph type="body" idx="1"/>
          </p:nvPr>
        </p:nvSpPr>
        <p:spPr/>
        <p:txBody>
          <a:bodyPr/>
          <a:lstStyle/>
          <a:p>
            <a:pPr>
              <a:lnSpc>
                <a:spcPct val="80000"/>
              </a:lnSpc>
              <a:defRPr/>
            </a:pPr>
            <a:r>
              <a:rPr lang="en-US" sz="2800"/>
              <a:t>Đây là cơ sở để biểu diễn một cách rõ ràng các đặc tả hình thức cho các hệ phức tạp bất kỳ.</a:t>
            </a:r>
          </a:p>
          <a:p>
            <a:pPr>
              <a:lnSpc>
                <a:spcPct val="80000"/>
              </a:lnSpc>
              <a:defRPr/>
            </a:pPr>
            <a:r>
              <a:rPr lang="en-US" sz="2800"/>
              <a:t>Đây là cơ sở cho việc chứng minh định lý tự động và nhiều hệ thống trí tuệ nhân tạo khác</a:t>
            </a:r>
            <a:r>
              <a:rPr lang="en-US" sz="2800">
                <a:solidFill>
                  <a:schemeClr val="accent2"/>
                </a:solidFill>
              </a:rPr>
              <a:t>.</a:t>
            </a:r>
          </a:p>
          <a:p>
            <a:pPr lvl="1">
              <a:lnSpc>
                <a:spcPct val="80000"/>
              </a:lnSpc>
              <a:defRPr/>
            </a:pPr>
            <a:r>
              <a:rPr lang="en-US" sz="2400" i="1">
                <a:solidFill>
                  <a:srgbClr val="660066"/>
                </a:solidFill>
              </a:rPr>
              <a:t>VD.</a:t>
            </a:r>
            <a:r>
              <a:rPr lang="en-US" sz="2400">
                <a:solidFill>
                  <a:srgbClr val="660066"/>
                </a:solidFill>
              </a:rPr>
              <a:t> H</a:t>
            </a:r>
            <a:r>
              <a:rPr lang="en-US" sz="2400"/>
              <a:t>ệ thống kiểm chứng chương trình tự động (</a:t>
            </a:r>
            <a:r>
              <a:rPr lang="en-US" sz="2400">
                <a:solidFill>
                  <a:srgbClr val="660066"/>
                </a:solidFill>
              </a:rPr>
              <a:t>automatic program verification systems).</a:t>
            </a:r>
          </a:p>
          <a:p>
            <a:pPr>
              <a:lnSpc>
                <a:spcPct val="80000"/>
              </a:lnSpc>
              <a:defRPr/>
            </a:pPr>
            <a:r>
              <a:rPr lang="en-US" sz="2800">
                <a:solidFill>
                  <a:srgbClr val="006600"/>
                </a:solidFill>
              </a:rPr>
              <a:t>Logic v</a:t>
            </a:r>
            <a:r>
              <a:rPr lang="en-US" sz="2800"/>
              <a:t>ị từ giống như các khẳng định được hỗ trợ bởi các cơ chế truy vấn cơ sở dữ liệu tốt và các thư viện chứa lớp.</a:t>
            </a:r>
            <a:endParaRPr lang="en-US" sz="2800" i="1"/>
          </a:p>
          <a:p>
            <a:pPr lvl="1">
              <a:lnSpc>
                <a:spcPct val="80000"/>
              </a:lnSpc>
              <a:defRPr/>
            </a:pPr>
            <a:r>
              <a:rPr lang="en-US" sz="2400">
                <a:solidFill>
                  <a:srgbClr val="FF0000"/>
                </a:solidFill>
              </a:rPr>
              <a:t>C</a:t>
            </a:r>
            <a:r>
              <a:rPr lang="en-US" sz="2400"/>
              <a:t>ó nhiều kiểu của công cụ lập trình.</a:t>
            </a:r>
          </a:p>
        </p:txBody>
      </p:sp>
      <p:sp>
        <p:nvSpPr>
          <p:cNvPr id="101383" name="Text Box 4">
            <a:extLst>
              <a:ext uri="{FF2B5EF4-FFF2-40B4-BE49-F238E27FC236}">
                <a16:creationId xmlns:a16="http://schemas.microsoft.com/office/drawing/2014/main" id="{D35959F1-39E0-41AA-BF7B-56BCD2F8C85C}"/>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a:extLst>
              <a:ext uri="{FF2B5EF4-FFF2-40B4-BE49-F238E27FC236}">
                <a16:creationId xmlns:a16="http://schemas.microsoft.com/office/drawing/2014/main" id="{064F81BC-15CC-4F8E-8C75-7FFB8C58FF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3715BA3-C921-4DA2-BF43-186E19318DA6}"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03427" name="Footer Placeholder 4">
            <a:extLst>
              <a:ext uri="{FF2B5EF4-FFF2-40B4-BE49-F238E27FC236}">
                <a16:creationId xmlns:a16="http://schemas.microsoft.com/office/drawing/2014/main" id="{00D64228-C520-49DC-A91B-66008205A7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03428" name="Slide Number Placeholder 5">
            <a:extLst>
              <a:ext uri="{FF2B5EF4-FFF2-40B4-BE49-F238E27FC236}">
                <a16:creationId xmlns:a16="http://schemas.microsoft.com/office/drawing/2014/main" id="{F3469C2C-7E82-4EAF-8E71-31626EC41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552D60E-FF32-4953-A64D-86B1B8A7CC50}" type="slidenum">
              <a:rPr lang="en-US" altLang="en-US" sz="1400">
                <a:solidFill>
                  <a:schemeClr val="bg1"/>
                </a:solidFill>
              </a:rPr>
              <a:pPr>
                <a:spcBef>
                  <a:spcPct val="0"/>
                </a:spcBef>
                <a:buFontTx/>
                <a:buNone/>
              </a:pPr>
              <a:t>52</a:t>
            </a:fld>
            <a:endParaRPr lang="en-US" altLang="en-US" sz="1400">
              <a:solidFill>
                <a:schemeClr val="bg1"/>
              </a:solidFill>
            </a:endParaRPr>
          </a:p>
        </p:txBody>
      </p:sp>
      <p:sp>
        <p:nvSpPr>
          <p:cNvPr id="103429" name="Rectangle 2">
            <a:extLst>
              <a:ext uri="{FF2B5EF4-FFF2-40B4-BE49-F238E27FC236}">
                <a16:creationId xmlns:a16="http://schemas.microsoft.com/office/drawing/2014/main" id="{E0609EAF-0EA9-472F-953F-8FA813ADB6E0}"/>
              </a:ext>
            </a:extLst>
          </p:cNvPr>
          <p:cNvSpPr>
            <a:spLocks noGrp="1" noChangeArrowheads="1"/>
          </p:cNvSpPr>
          <p:nvPr>
            <p:ph type="title"/>
          </p:nvPr>
        </p:nvSpPr>
        <p:spPr/>
        <p:txBody>
          <a:bodyPr/>
          <a:lstStyle/>
          <a:p>
            <a:r>
              <a:rPr lang="en-US" altLang="en-US" sz="4000"/>
              <a:t>Chủ ngữ và vị ngữ </a:t>
            </a:r>
            <a:br>
              <a:rPr lang="en-US" altLang="en-US" sz="4000"/>
            </a:br>
            <a:r>
              <a:rPr lang="en-US" altLang="en-US" sz="4000"/>
              <a:t>Subjects and Predicates</a:t>
            </a:r>
          </a:p>
        </p:txBody>
      </p:sp>
      <p:sp>
        <p:nvSpPr>
          <p:cNvPr id="131075" name="Rectangle 3">
            <a:extLst>
              <a:ext uri="{FF2B5EF4-FFF2-40B4-BE49-F238E27FC236}">
                <a16:creationId xmlns:a16="http://schemas.microsoft.com/office/drawing/2014/main" id="{9C8C3EF2-7D80-4D79-A8A0-DC61925E83A7}"/>
              </a:ext>
            </a:extLst>
          </p:cNvPr>
          <p:cNvSpPr>
            <a:spLocks noGrp="1" noChangeArrowheads="1"/>
          </p:cNvSpPr>
          <p:nvPr>
            <p:ph type="body" idx="1"/>
          </p:nvPr>
        </p:nvSpPr>
        <p:spPr>
          <a:xfrm>
            <a:off x="685800" y="1981200"/>
            <a:ext cx="7924800" cy="4419600"/>
          </a:xfrm>
        </p:spPr>
        <p:txBody>
          <a:bodyPr/>
          <a:lstStyle/>
          <a:p>
            <a:pPr algn="just">
              <a:defRPr/>
            </a:pPr>
            <a:r>
              <a:rPr lang="en-US" sz="2800"/>
              <a:t>Trong câu “Số 7 là số nguyên tố”:</a:t>
            </a:r>
          </a:p>
          <a:p>
            <a:pPr lvl="1">
              <a:defRPr/>
            </a:pPr>
            <a:r>
              <a:rPr lang="en-US" sz="2400"/>
              <a:t>Cụm “Số 7” là chủ ngữ - </a:t>
            </a:r>
            <a:br>
              <a:rPr lang="en-US" sz="2400"/>
            </a:br>
            <a:r>
              <a:rPr lang="en-US" sz="2400"/>
              <a:t>là đối tượng hay chủ thể mà câu đang muốn nói về nó.</a:t>
            </a:r>
          </a:p>
          <a:p>
            <a:pPr lvl="1">
              <a:defRPr/>
            </a:pPr>
            <a:r>
              <a:rPr lang="en-US" sz="2400"/>
              <a:t>Cụm “là số nguyên tố” là vị ngữ - nêu tính chất mà đúng đối với chủ ngữ.</a:t>
            </a:r>
          </a:p>
          <a:p>
            <a:pPr>
              <a:defRPr/>
            </a:pPr>
            <a:r>
              <a:rPr lang="en-US" sz="2800"/>
              <a:t>Trong Logic vị từ, vị ngữ được mô hình là hàm  </a:t>
            </a:r>
            <a:r>
              <a:rPr lang="en-US" sz="2800" i="1"/>
              <a:t>P</a:t>
            </a:r>
            <a:r>
              <a:rPr lang="en-US" sz="2800"/>
              <a:t>(·) từ đối tượng vào mệnh đề.</a:t>
            </a:r>
          </a:p>
          <a:p>
            <a:pPr lvl="1">
              <a:defRPr/>
            </a:pPr>
            <a:r>
              <a:rPr lang="en-US" sz="2400" i="1"/>
              <a:t>P</a:t>
            </a:r>
            <a:r>
              <a:rPr lang="en-US" sz="2400"/>
              <a:t>(</a:t>
            </a:r>
            <a:r>
              <a:rPr lang="en-US" sz="2400" i="1"/>
              <a:t>x</a:t>
            </a:r>
            <a:r>
              <a:rPr lang="en-US" sz="2400"/>
              <a:t>) = “</a:t>
            </a:r>
            <a:r>
              <a:rPr lang="en-US" sz="2400" i="1"/>
              <a:t>x</a:t>
            </a:r>
            <a:r>
              <a:rPr lang="en-US" sz="2400"/>
              <a:t> là số nguyên tố” (trong đó </a:t>
            </a:r>
            <a:r>
              <a:rPr lang="en-US" sz="2400" i="1"/>
              <a:t>x</a:t>
            </a:r>
            <a:r>
              <a:rPr lang="en-US" sz="2400"/>
              <a:t> là số nguyên bất kỳ).</a:t>
            </a:r>
          </a:p>
        </p:txBody>
      </p:sp>
      <p:sp>
        <p:nvSpPr>
          <p:cNvPr id="103431" name="Text Box 4">
            <a:extLst>
              <a:ext uri="{FF2B5EF4-FFF2-40B4-BE49-F238E27FC236}">
                <a16:creationId xmlns:a16="http://schemas.microsoft.com/office/drawing/2014/main" id="{BFC2C58D-84CE-4F7D-9B6D-748E58DCF473}"/>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a:extLst>
              <a:ext uri="{FF2B5EF4-FFF2-40B4-BE49-F238E27FC236}">
                <a16:creationId xmlns:a16="http://schemas.microsoft.com/office/drawing/2014/main" id="{2F77A866-B41D-4A3C-A095-2093786BFA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1239F8C-1798-491D-9A75-07E5D64B066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05475" name="Footer Placeholder 4">
            <a:extLst>
              <a:ext uri="{FF2B5EF4-FFF2-40B4-BE49-F238E27FC236}">
                <a16:creationId xmlns:a16="http://schemas.microsoft.com/office/drawing/2014/main" id="{88331D6A-809D-4A40-977C-BE88D977C85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05476" name="Slide Number Placeholder 5">
            <a:extLst>
              <a:ext uri="{FF2B5EF4-FFF2-40B4-BE49-F238E27FC236}">
                <a16:creationId xmlns:a16="http://schemas.microsoft.com/office/drawing/2014/main" id="{A5544D16-DEBE-4453-9350-BBE4A857B5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7E6AAF6-D0B9-4E96-871E-BB41DA83F80C}" type="slidenum">
              <a:rPr lang="en-US" altLang="en-US" sz="1400">
                <a:solidFill>
                  <a:schemeClr val="bg1"/>
                </a:solidFill>
              </a:rPr>
              <a:pPr>
                <a:spcBef>
                  <a:spcPct val="0"/>
                </a:spcBef>
                <a:buFontTx/>
                <a:buNone/>
              </a:pPr>
              <a:t>53</a:t>
            </a:fld>
            <a:endParaRPr lang="en-US" altLang="en-US" sz="1400">
              <a:solidFill>
                <a:schemeClr val="bg1"/>
              </a:solidFill>
            </a:endParaRPr>
          </a:p>
        </p:txBody>
      </p:sp>
      <p:sp>
        <p:nvSpPr>
          <p:cNvPr id="105477" name="Rectangle 2">
            <a:extLst>
              <a:ext uri="{FF2B5EF4-FFF2-40B4-BE49-F238E27FC236}">
                <a16:creationId xmlns:a16="http://schemas.microsoft.com/office/drawing/2014/main" id="{B89B4B03-CF64-492C-8BE7-BEE99F887BF7}"/>
              </a:ext>
            </a:extLst>
          </p:cNvPr>
          <p:cNvSpPr>
            <a:spLocks noGrp="1" noChangeArrowheads="1"/>
          </p:cNvSpPr>
          <p:nvPr>
            <p:ph type="title"/>
          </p:nvPr>
        </p:nvSpPr>
        <p:spPr/>
        <p:txBody>
          <a:bodyPr/>
          <a:lstStyle/>
          <a:p>
            <a:r>
              <a:rPr lang="en-US" altLang="en-US"/>
              <a:t>More About Predicates</a:t>
            </a:r>
          </a:p>
        </p:txBody>
      </p:sp>
      <p:sp>
        <p:nvSpPr>
          <p:cNvPr id="132099" name="Rectangle 3">
            <a:extLst>
              <a:ext uri="{FF2B5EF4-FFF2-40B4-BE49-F238E27FC236}">
                <a16:creationId xmlns:a16="http://schemas.microsoft.com/office/drawing/2014/main" id="{A7C6D4F4-6C56-42AB-99C2-9DBF951AB0C2}"/>
              </a:ext>
            </a:extLst>
          </p:cNvPr>
          <p:cNvSpPr>
            <a:spLocks noGrp="1" noChangeArrowheads="1"/>
          </p:cNvSpPr>
          <p:nvPr>
            <p:ph type="body" idx="1"/>
          </p:nvPr>
        </p:nvSpPr>
        <p:spPr>
          <a:xfrm>
            <a:off x="685800" y="1981200"/>
            <a:ext cx="7772400" cy="4267200"/>
          </a:xfrm>
        </p:spPr>
        <p:txBody>
          <a:bodyPr/>
          <a:lstStyle/>
          <a:p>
            <a:pPr>
              <a:defRPr/>
            </a:pPr>
            <a:r>
              <a:rPr lang="en-US" sz="2600"/>
              <a:t>Qui ước:  Các biến chữ thường  </a:t>
            </a:r>
            <a:r>
              <a:rPr lang="en-US" sz="2600" i="1"/>
              <a:t>x</a:t>
            </a:r>
            <a:r>
              <a:rPr lang="en-US" sz="2600"/>
              <a:t>, </a:t>
            </a:r>
            <a:r>
              <a:rPr lang="en-US" sz="2600" i="1"/>
              <a:t>y</a:t>
            </a:r>
            <a:r>
              <a:rPr lang="en-US" sz="2600"/>
              <a:t>, </a:t>
            </a:r>
            <a:r>
              <a:rPr lang="en-US" sz="2600" i="1"/>
              <a:t>z...</a:t>
            </a:r>
            <a:r>
              <a:rPr lang="en-US" sz="2600"/>
              <a:t> Ký hiệu các đối tượng/thực thể; Các biến chữ hoa </a:t>
            </a:r>
            <a:r>
              <a:rPr lang="en-US" sz="2600" i="1"/>
              <a:t>P</a:t>
            </a:r>
            <a:r>
              <a:rPr lang="en-US" sz="2600"/>
              <a:t>, </a:t>
            </a:r>
            <a:r>
              <a:rPr lang="en-US" sz="2600" i="1"/>
              <a:t>Q</a:t>
            </a:r>
            <a:r>
              <a:rPr lang="en-US" sz="2600"/>
              <a:t>, </a:t>
            </a:r>
            <a:r>
              <a:rPr lang="en-US" sz="2600" i="1"/>
              <a:t>R</a:t>
            </a:r>
            <a:r>
              <a:rPr lang="en-US" sz="2600"/>
              <a:t>… ký hiệu các hàm mệnh đề (vị ngữ).</a:t>
            </a:r>
          </a:p>
          <a:p>
            <a:pPr>
              <a:defRPr/>
            </a:pPr>
            <a:r>
              <a:rPr lang="en-US" sz="2600"/>
              <a:t>Nhớ rằng kết quả việc áp dụng vị ngữ (predicate) </a:t>
            </a:r>
            <a:r>
              <a:rPr lang="en-US" sz="2600" i="1"/>
              <a:t>P</a:t>
            </a:r>
            <a:r>
              <a:rPr lang="en-US" sz="2600"/>
              <a:t> cho đối tượng c là mệnh đề </a:t>
            </a:r>
            <a:r>
              <a:rPr lang="en-US" sz="2600" i="1"/>
              <a:t>P</a:t>
            </a:r>
            <a:r>
              <a:rPr lang="en-US" sz="2600"/>
              <a:t>(c).  Nhưng bản thân vị ngữ  </a:t>
            </a:r>
            <a:r>
              <a:rPr lang="en-US" sz="2600" i="1"/>
              <a:t>P</a:t>
            </a:r>
            <a:r>
              <a:rPr lang="en-US" sz="2600"/>
              <a:t> (VD</a:t>
            </a:r>
            <a:r>
              <a:rPr lang="en-US" sz="2600" i="1"/>
              <a:t>. P</a:t>
            </a:r>
            <a:r>
              <a:rPr lang="en-US" sz="2600"/>
              <a:t>=“đang ngủ”) không là mệnh đề (câu không hoàn chỉnh).</a:t>
            </a:r>
          </a:p>
          <a:p>
            <a:pPr lvl="1">
              <a:defRPr/>
            </a:pPr>
            <a:r>
              <a:rPr lang="en-US" sz="2400" i="1"/>
              <a:t>VD.</a:t>
            </a:r>
            <a:r>
              <a:rPr lang="en-US" sz="2400"/>
              <a:t> Nếu Q(</a:t>
            </a:r>
            <a:r>
              <a:rPr lang="en-US" sz="2400" i="1"/>
              <a:t>x</a:t>
            </a:r>
            <a:r>
              <a:rPr lang="en-US" sz="2400"/>
              <a:t>) = “</a:t>
            </a:r>
            <a:r>
              <a:rPr lang="en-US" sz="2400" i="1"/>
              <a:t>x</a:t>
            </a:r>
            <a:r>
              <a:rPr lang="en-US" sz="2400"/>
              <a:t> là số nguyên tố”,</a:t>
            </a:r>
            <a:br>
              <a:rPr lang="en-US" sz="2400"/>
            </a:br>
            <a:r>
              <a:rPr lang="en-US" sz="2400"/>
              <a:t> </a:t>
            </a:r>
            <a:r>
              <a:rPr lang="en-US" sz="2400" i="1"/>
              <a:t>Q</a:t>
            </a:r>
            <a:r>
              <a:rPr lang="en-US" sz="2400"/>
              <a:t>(3) là mệnh đề  “3 là số nguyên tố.” = T</a:t>
            </a:r>
          </a:p>
          <a:p>
            <a:pPr lvl="1">
              <a:buFontTx/>
              <a:buNone/>
              <a:defRPr/>
            </a:pPr>
            <a:r>
              <a:rPr lang="en-US" sz="2400" i="1"/>
              <a:t>    Q</a:t>
            </a:r>
            <a:r>
              <a:rPr lang="en-US" sz="2400"/>
              <a:t>(6) là mệnh đề  “6 là số nguyên tố.” = F</a:t>
            </a:r>
          </a:p>
          <a:p>
            <a:pPr lvl="1">
              <a:defRPr/>
            </a:pPr>
            <a:endParaRPr lang="en-US" sz="2400"/>
          </a:p>
        </p:txBody>
      </p:sp>
      <p:sp>
        <p:nvSpPr>
          <p:cNvPr id="105479" name="Text Box 4">
            <a:extLst>
              <a:ext uri="{FF2B5EF4-FFF2-40B4-BE49-F238E27FC236}">
                <a16:creationId xmlns:a16="http://schemas.microsoft.com/office/drawing/2014/main" id="{70F134F3-9197-4E57-8A2F-A1EEECEBFAD4}"/>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a:extLst>
              <a:ext uri="{FF2B5EF4-FFF2-40B4-BE49-F238E27FC236}">
                <a16:creationId xmlns:a16="http://schemas.microsoft.com/office/drawing/2014/main" id="{CC0F6936-71AF-4F6E-B467-645F7CE8EB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96D0658-A8EE-49B0-AD42-720E238DC3F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07523" name="Footer Placeholder 4">
            <a:extLst>
              <a:ext uri="{FF2B5EF4-FFF2-40B4-BE49-F238E27FC236}">
                <a16:creationId xmlns:a16="http://schemas.microsoft.com/office/drawing/2014/main" id="{4931DB63-6493-47AE-9821-F48A1FC17E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07524" name="Slide Number Placeholder 5">
            <a:extLst>
              <a:ext uri="{FF2B5EF4-FFF2-40B4-BE49-F238E27FC236}">
                <a16:creationId xmlns:a16="http://schemas.microsoft.com/office/drawing/2014/main" id="{49C321DE-F7BD-4C67-9B40-9C292B9673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F32E97F-7975-4310-A51D-E150FD05E956}" type="slidenum">
              <a:rPr lang="en-US" altLang="en-US" sz="1400">
                <a:solidFill>
                  <a:schemeClr val="bg1"/>
                </a:solidFill>
              </a:rPr>
              <a:pPr>
                <a:spcBef>
                  <a:spcPct val="0"/>
                </a:spcBef>
                <a:buFontTx/>
                <a:buNone/>
              </a:pPr>
              <a:t>54</a:t>
            </a:fld>
            <a:endParaRPr lang="en-US" altLang="en-US" sz="1400">
              <a:solidFill>
                <a:schemeClr val="bg1"/>
              </a:solidFill>
            </a:endParaRPr>
          </a:p>
        </p:txBody>
      </p:sp>
      <p:sp>
        <p:nvSpPr>
          <p:cNvPr id="107525" name="Rectangle 2">
            <a:extLst>
              <a:ext uri="{FF2B5EF4-FFF2-40B4-BE49-F238E27FC236}">
                <a16:creationId xmlns:a16="http://schemas.microsoft.com/office/drawing/2014/main" id="{DDC31B27-B8B1-48E6-A3A6-ACB01E9A5161}"/>
              </a:ext>
            </a:extLst>
          </p:cNvPr>
          <p:cNvSpPr>
            <a:spLocks noGrp="1" noChangeArrowheads="1"/>
          </p:cNvSpPr>
          <p:nvPr>
            <p:ph type="title"/>
          </p:nvPr>
        </p:nvSpPr>
        <p:spPr/>
        <p:txBody>
          <a:bodyPr/>
          <a:lstStyle/>
          <a:p>
            <a:r>
              <a:rPr lang="en-US" altLang="en-US" sz="4000"/>
              <a:t>Các hàm mệnh đề </a:t>
            </a:r>
            <a:br>
              <a:rPr lang="en-US" altLang="en-US" sz="4000"/>
            </a:br>
            <a:r>
              <a:rPr lang="en-US" altLang="en-US" sz="4000"/>
              <a:t>Propositional Functions</a:t>
            </a:r>
          </a:p>
        </p:txBody>
      </p:sp>
      <p:sp>
        <p:nvSpPr>
          <p:cNvPr id="133123" name="Rectangle 3">
            <a:extLst>
              <a:ext uri="{FF2B5EF4-FFF2-40B4-BE49-F238E27FC236}">
                <a16:creationId xmlns:a16="http://schemas.microsoft.com/office/drawing/2014/main" id="{59E3C4F6-6D9E-41F9-BC4B-B1280FBEEE13}"/>
              </a:ext>
            </a:extLst>
          </p:cNvPr>
          <p:cNvSpPr>
            <a:spLocks noGrp="1" noChangeArrowheads="1"/>
          </p:cNvSpPr>
          <p:nvPr>
            <p:ph type="body" idx="1"/>
          </p:nvPr>
        </p:nvSpPr>
        <p:spPr/>
        <p:txBody>
          <a:bodyPr/>
          <a:lstStyle/>
          <a:p>
            <a:pPr>
              <a:defRPr/>
            </a:pPr>
            <a:r>
              <a:rPr lang="en-US"/>
              <a:t>Logic vị từ khái quát hoá các định nghĩa ngữ  pháp của vị ngữ thành các hàm có một số đối số tuỳ ý.</a:t>
            </a:r>
          </a:p>
          <a:p>
            <a:pPr lvl="1">
              <a:defRPr/>
            </a:pPr>
            <a:r>
              <a:rPr lang="en-US" i="1"/>
              <a:t>VD.</a:t>
            </a:r>
            <a:r>
              <a:rPr lang="en-US"/>
              <a:t> G/s  </a:t>
            </a:r>
            <a:r>
              <a:rPr lang="en-US" i="1"/>
              <a:t>P</a:t>
            </a:r>
            <a:r>
              <a:rPr lang="en-US"/>
              <a:t>(</a:t>
            </a:r>
            <a:r>
              <a:rPr lang="en-US" i="1"/>
              <a:t>x</a:t>
            </a:r>
            <a:r>
              <a:rPr lang="en-US"/>
              <a:t>,</a:t>
            </a:r>
            <a:r>
              <a:rPr lang="en-US" i="1"/>
              <a:t>y,z</a:t>
            </a:r>
            <a:r>
              <a:rPr lang="en-US"/>
              <a:t>) = “</a:t>
            </a:r>
            <a:r>
              <a:rPr lang="en-US" i="1"/>
              <a:t>x  cho  y  điểm  z</a:t>
            </a:r>
            <a:r>
              <a:rPr lang="en-US"/>
              <a:t>”, thì nếu </a:t>
            </a:r>
            <a:br>
              <a:rPr lang="en-US" i="1"/>
            </a:br>
            <a:r>
              <a:rPr lang="en-US" i="1"/>
              <a:t>x=</a:t>
            </a:r>
            <a:r>
              <a:rPr lang="en-US"/>
              <a:t>“Mike”, </a:t>
            </a:r>
            <a:r>
              <a:rPr lang="en-US" i="1"/>
              <a:t>y</a:t>
            </a:r>
            <a:r>
              <a:rPr lang="en-US"/>
              <a:t>=“Mary”, </a:t>
            </a:r>
            <a:r>
              <a:rPr lang="en-US" i="1"/>
              <a:t>z</a:t>
            </a:r>
            <a:r>
              <a:rPr lang="en-US"/>
              <a:t>=“A”, thì </a:t>
            </a:r>
            <a:r>
              <a:rPr lang="en-US" i="1"/>
              <a:t>P</a:t>
            </a:r>
            <a:r>
              <a:rPr lang="en-US"/>
              <a:t>(</a:t>
            </a:r>
            <a:r>
              <a:rPr lang="en-US" i="1"/>
              <a:t>x</a:t>
            </a:r>
            <a:r>
              <a:rPr lang="en-US"/>
              <a:t>,</a:t>
            </a:r>
            <a:r>
              <a:rPr lang="en-US" i="1"/>
              <a:t>y</a:t>
            </a:r>
            <a:r>
              <a:rPr lang="en-US"/>
              <a:t>,</a:t>
            </a:r>
            <a:r>
              <a:rPr lang="en-US" i="1"/>
              <a:t>z</a:t>
            </a:r>
            <a:r>
              <a:rPr lang="en-US"/>
              <a:t>) = “Mike cho Mary điểm A.”</a:t>
            </a:r>
          </a:p>
          <a:p>
            <a:pPr>
              <a:defRPr/>
            </a:pPr>
            <a:r>
              <a:rPr lang="en-US"/>
              <a:t>Cho vị từ P(x), tập các giá trị mà biến x có thể nhận được gọi là vũ trụ  khẳng định của x.</a:t>
            </a:r>
          </a:p>
          <a:p>
            <a:pPr>
              <a:defRPr/>
            </a:pPr>
            <a:endParaRPr lang="en-US"/>
          </a:p>
        </p:txBody>
      </p:sp>
      <p:sp>
        <p:nvSpPr>
          <p:cNvPr id="107527" name="Text Box 4">
            <a:extLst>
              <a:ext uri="{FF2B5EF4-FFF2-40B4-BE49-F238E27FC236}">
                <a16:creationId xmlns:a16="http://schemas.microsoft.com/office/drawing/2014/main" id="{49382E7F-FE4D-4BAC-90FD-F530EEBD9778}"/>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a:extLst>
              <a:ext uri="{FF2B5EF4-FFF2-40B4-BE49-F238E27FC236}">
                <a16:creationId xmlns:a16="http://schemas.microsoft.com/office/drawing/2014/main" id="{AD8D8380-867B-430F-B6A7-02406AEE4D0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326058A-1AD6-4EEA-A3CF-F6D5EB26DA6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09571" name="Footer Placeholder 4">
            <a:extLst>
              <a:ext uri="{FF2B5EF4-FFF2-40B4-BE49-F238E27FC236}">
                <a16:creationId xmlns:a16="http://schemas.microsoft.com/office/drawing/2014/main" id="{2C8A5027-C963-49A1-8BEA-F059F69726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09572" name="Slide Number Placeholder 5">
            <a:extLst>
              <a:ext uri="{FF2B5EF4-FFF2-40B4-BE49-F238E27FC236}">
                <a16:creationId xmlns:a16="http://schemas.microsoft.com/office/drawing/2014/main" id="{5F0C1163-DC5C-418B-883F-9AD1866F6B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D6A8780-03B3-4AA0-9997-F87010370F8B}" type="slidenum">
              <a:rPr lang="en-US" altLang="en-US" sz="1400">
                <a:solidFill>
                  <a:schemeClr val="bg1"/>
                </a:solidFill>
              </a:rPr>
              <a:pPr>
                <a:spcBef>
                  <a:spcPct val="0"/>
                </a:spcBef>
                <a:buFontTx/>
                <a:buNone/>
              </a:pPr>
              <a:t>55</a:t>
            </a:fld>
            <a:endParaRPr lang="en-US" altLang="en-US" sz="1400">
              <a:solidFill>
                <a:schemeClr val="bg1"/>
              </a:solidFill>
            </a:endParaRPr>
          </a:p>
        </p:txBody>
      </p:sp>
      <p:sp>
        <p:nvSpPr>
          <p:cNvPr id="109573" name="Rectangle 2">
            <a:extLst>
              <a:ext uri="{FF2B5EF4-FFF2-40B4-BE49-F238E27FC236}">
                <a16:creationId xmlns:a16="http://schemas.microsoft.com/office/drawing/2014/main" id="{8142DF2D-3EC2-4964-9CCF-CFA5E84B3153}"/>
              </a:ext>
            </a:extLst>
          </p:cNvPr>
          <p:cNvSpPr>
            <a:spLocks noGrp="1" noChangeArrowheads="1"/>
          </p:cNvSpPr>
          <p:nvPr>
            <p:ph type="title"/>
          </p:nvPr>
        </p:nvSpPr>
        <p:spPr/>
        <p:txBody>
          <a:bodyPr/>
          <a:lstStyle/>
          <a:p>
            <a:r>
              <a:rPr lang="en-US" altLang="en-US"/>
              <a:t>Biểu thức lượng tử</a:t>
            </a:r>
          </a:p>
        </p:txBody>
      </p:sp>
      <p:sp>
        <p:nvSpPr>
          <p:cNvPr id="135171" name="Rectangle 3">
            <a:extLst>
              <a:ext uri="{FF2B5EF4-FFF2-40B4-BE49-F238E27FC236}">
                <a16:creationId xmlns:a16="http://schemas.microsoft.com/office/drawing/2014/main" id="{A2D27CB8-B442-4BDF-B1BF-AB4BB55E423C}"/>
              </a:ext>
            </a:extLst>
          </p:cNvPr>
          <p:cNvSpPr>
            <a:spLocks noGrp="1" noChangeArrowheads="1"/>
          </p:cNvSpPr>
          <p:nvPr>
            <p:ph type="body" idx="1"/>
          </p:nvPr>
        </p:nvSpPr>
        <p:spPr>
          <a:xfrm>
            <a:off x="685800" y="1981200"/>
            <a:ext cx="7772400" cy="4267200"/>
          </a:xfrm>
        </p:spPr>
        <p:txBody>
          <a:bodyPr/>
          <a:lstStyle/>
          <a:p>
            <a:pPr>
              <a:defRPr/>
            </a:pPr>
            <a:r>
              <a:rPr lang="en-US" sz="2800" i="1"/>
              <a:t>Lượng tử là các ký hiệu để ta ước lượng có bao nhiêu đối tượng trong vũ trụ khẳng định thoả mãn vị ngữ đã cho. </a:t>
            </a:r>
            <a:r>
              <a:rPr lang="en-US" sz="2800"/>
              <a:t>.</a:t>
            </a:r>
          </a:p>
          <a:p>
            <a:pPr>
              <a:defRPr/>
            </a:pPr>
            <a:r>
              <a:rPr lang="en-US" sz="2800">
                <a:solidFill>
                  <a:schemeClr val="accent2"/>
                </a:solidFill>
                <a:sym typeface="Symbol" pitchFamily="18" charset="2"/>
              </a:rPr>
              <a:t>“” l</a:t>
            </a:r>
            <a:r>
              <a:rPr lang="en-US" sz="2800">
                <a:sym typeface="Symbol" pitchFamily="18" charset="2"/>
              </a:rPr>
              <a:t>à với mọi (</a:t>
            </a:r>
            <a:r>
              <a:rPr lang="en-US" sz="2800">
                <a:solidFill>
                  <a:schemeClr val="accent2"/>
                </a:solidFill>
                <a:sym typeface="Symbol" pitchFamily="18" charset="2"/>
              </a:rPr>
              <a:t>FORLL) ho</a:t>
            </a:r>
            <a:r>
              <a:rPr lang="en-US" sz="2800">
                <a:sym typeface="Symbol" pitchFamily="18" charset="2"/>
              </a:rPr>
              <a:t>ặc lượng tử với mọi</a:t>
            </a:r>
            <a:r>
              <a:rPr lang="en-US" sz="2800">
                <a:solidFill>
                  <a:schemeClr val="accent2"/>
                </a:solidFill>
                <a:sym typeface="Symbol" pitchFamily="18" charset="2"/>
              </a:rPr>
              <a:t>.</a:t>
            </a:r>
            <a:br>
              <a:rPr lang="en-US" sz="2800">
                <a:solidFill>
                  <a:schemeClr val="accent2"/>
                </a:solidFill>
                <a:sym typeface="Symbol" pitchFamily="18" charset="2"/>
              </a:rPr>
            </a:b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 </a:t>
            </a:r>
            <a:r>
              <a:rPr lang="en-US" sz="2800" i="1">
                <a:solidFill>
                  <a:schemeClr val="accent2"/>
                </a:solidFill>
                <a:sym typeface="Symbol" pitchFamily="18" charset="2"/>
              </a:rPr>
              <a:t>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 ngh</a:t>
            </a:r>
            <a:r>
              <a:rPr lang="en-US" sz="2800">
                <a:sym typeface="Symbol" pitchFamily="18" charset="2"/>
              </a:rPr>
              <a:t>ĩa là với mọi </a:t>
            </a:r>
            <a:r>
              <a:rPr lang="en-US" sz="2800">
                <a:solidFill>
                  <a:schemeClr val="accent2"/>
                </a:solidFill>
                <a:sym typeface="Symbol" pitchFamily="18" charset="2"/>
              </a:rPr>
              <a:t>x trong u.d., </a:t>
            </a:r>
            <a:r>
              <a:rPr lang="en-US" sz="2800" i="1">
                <a:solidFill>
                  <a:schemeClr val="accent2"/>
                </a:solidFill>
                <a:sym typeface="Symbol" pitchFamily="18" charset="2"/>
              </a:rPr>
              <a:t>P</a:t>
            </a:r>
            <a:r>
              <a:rPr lang="en-US" sz="2800">
                <a:solidFill>
                  <a:schemeClr val="accent2"/>
                </a:solidFill>
                <a:sym typeface="Symbol" pitchFamily="18" charset="2"/>
              </a:rPr>
              <a:t> tho</a:t>
            </a:r>
            <a:r>
              <a:rPr lang="en-US" sz="2800">
                <a:sym typeface="Symbol" pitchFamily="18" charset="2"/>
              </a:rPr>
              <a:t>ả mãn</a:t>
            </a:r>
            <a:r>
              <a:rPr lang="en-US" sz="2800">
                <a:solidFill>
                  <a:schemeClr val="accent2"/>
                </a:solidFill>
                <a:sym typeface="Symbol" pitchFamily="18" charset="2"/>
              </a:rPr>
              <a:t>.</a:t>
            </a:r>
          </a:p>
          <a:p>
            <a:pPr>
              <a:defRPr/>
            </a:pPr>
            <a:r>
              <a:rPr lang="en-US" sz="2800">
                <a:solidFill>
                  <a:srgbClr val="006600"/>
                </a:solidFill>
                <a:sym typeface="Symbol" pitchFamily="18" charset="2"/>
              </a:rPr>
              <a:t>“” l</a:t>
            </a:r>
            <a:r>
              <a:rPr lang="en-US" sz="2800">
                <a:sym typeface="Symbol" pitchFamily="18" charset="2"/>
              </a:rPr>
              <a:t>à tồn tại (</a:t>
            </a:r>
            <a:r>
              <a:rPr lang="en-US" sz="2800">
                <a:solidFill>
                  <a:srgbClr val="006600"/>
                </a:solidFill>
                <a:sym typeface="Symbol" pitchFamily="18" charset="2"/>
              </a:rPr>
              <a:t>XISTS) hay l</a:t>
            </a:r>
            <a:r>
              <a:rPr lang="en-US" sz="2800">
                <a:sym typeface="Symbol" pitchFamily="18" charset="2"/>
              </a:rPr>
              <a:t>ượng tử tồn tại</a:t>
            </a:r>
            <a:r>
              <a:rPr lang="en-US" sz="2800">
                <a:solidFill>
                  <a:srgbClr val="006600"/>
                </a:solidFill>
                <a:sym typeface="Symbol" pitchFamily="18" charset="2"/>
              </a:rPr>
              <a:t>.</a:t>
            </a:r>
            <a:br>
              <a:rPr lang="en-US" sz="2800">
                <a:solidFill>
                  <a:srgbClr val="006600"/>
                </a:solidFill>
                <a:sym typeface="Symbol" pitchFamily="18" charset="2"/>
              </a:rPr>
            </a:br>
            <a:r>
              <a:rPr lang="en-US" sz="2800">
                <a:solidFill>
                  <a:srgbClr val="006600"/>
                </a:solidFill>
                <a:sym typeface="Symbol" pitchFamily="18" charset="2"/>
              </a:rPr>
              <a:t></a:t>
            </a:r>
            <a:r>
              <a:rPr lang="en-US" sz="2800" i="1">
                <a:solidFill>
                  <a:srgbClr val="006600"/>
                </a:solidFill>
                <a:sym typeface="Symbol" pitchFamily="18" charset="2"/>
              </a:rPr>
              <a:t>x P</a:t>
            </a:r>
            <a:r>
              <a:rPr lang="en-US" sz="2800">
                <a:solidFill>
                  <a:srgbClr val="006600"/>
                </a:solidFill>
                <a:sym typeface="Symbol" pitchFamily="18" charset="2"/>
              </a:rPr>
              <a:t>(</a:t>
            </a:r>
            <a:r>
              <a:rPr lang="en-US" sz="2800" i="1">
                <a:solidFill>
                  <a:srgbClr val="006600"/>
                </a:solidFill>
                <a:sym typeface="Symbol" pitchFamily="18" charset="2"/>
              </a:rPr>
              <a:t>x</a:t>
            </a:r>
            <a:r>
              <a:rPr lang="en-US" sz="2800">
                <a:solidFill>
                  <a:srgbClr val="006600"/>
                </a:solidFill>
                <a:sym typeface="Symbol" pitchFamily="18" charset="2"/>
              </a:rPr>
              <a:t>) ngh</a:t>
            </a:r>
            <a:r>
              <a:rPr lang="en-US" sz="2800">
                <a:sym typeface="Symbol" pitchFamily="18" charset="2"/>
              </a:rPr>
              <a:t>ĩa là tồn tại </a:t>
            </a:r>
            <a:r>
              <a:rPr lang="en-US" sz="2800" i="1">
                <a:solidFill>
                  <a:srgbClr val="006600"/>
                </a:solidFill>
                <a:sym typeface="Symbol" pitchFamily="18" charset="2"/>
              </a:rPr>
              <a:t>x</a:t>
            </a:r>
            <a:r>
              <a:rPr lang="en-US" sz="2800">
                <a:solidFill>
                  <a:srgbClr val="006600"/>
                </a:solidFill>
                <a:sym typeface="Symbol" pitchFamily="18" charset="2"/>
              </a:rPr>
              <a:t> trong u.d. (c</a:t>
            </a:r>
            <a:r>
              <a:rPr lang="en-US" sz="2800">
                <a:sym typeface="Symbol" pitchFamily="18" charset="2"/>
              </a:rPr>
              <a:t>ó một hoặc nhiều hơn</a:t>
            </a:r>
            <a:r>
              <a:rPr lang="en-US" sz="2800">
                <a:solidFill>
                  <a:srgbClr val="006600"/>
                </a:solidFill>
                <a:sym typeface="Symbol" pitchFamily="18" charset="2"/>
              </a:rPr>
              <a:t> sao cho  </a:t>
            </a:r>
            <a:r>
              <a:rPr lang="en-US" sz="2800" i="1">
                <a:solidFill>
                  <a:srgbClr val="006600"/>
                </a:solidFill>
                <a:sym typeface="Symbol" pitchFamily="18" charset="2"/>
              </a:rPr>
              <a:t>P</a:t>
            </a:r>
            <a:r>
              <a:rPr lang="en-US" sz="2800">
                <a:solidFill>
                  <a:srgbClr val="006600"/>
                </a:solidFill>
                <a:sym typeface="Symbol" pitchFamily="18" charset="2"/>
              </a:rPr>
              <a:t>(</a:t>
            </a:r>
            <a:r>
              <a:rPr lang="en-US" sz="2800" i="1">
                <a:solidFill>
                  <a:srgbClr val="006600"/>
                </a:solidFill>
                <a:sym typeface="Symbol" pitchFamily="18" charset="2"/>
              </a:rPr>
              <a:t>x</a:t>
            </a:r>
            <a:r>
              <a:rPr lang="en-US" sz="2800">
                <a:solidFill>
                  <a:srgbClr val="006600"/>
                </a:solidFill>
                <a:sym typeface="Symbol" pitchFamily="18" charset="2"/>
              </a:rPr>
              <a:t>) l</a:t>
            </a:r>
            <a:r>
              <a:rPr lang="en-US" sz="2800">
                <a:sym typeface="Symbol" pitchFamily="18" charset="2"/>
              </a:rPr>
              <a:t>à đúng</a:t>
            </a:r>
            <a:r>
              <a:rPr lang="en-US" sz="2800">
                <a:solidFill>
                  <a:srgbClr val="006600"/>
                </a:solidFill>
                <a:sym typeface="Symbol" pitchFamily="18" charset="2"/>
              </a:rPr>
              <a:t>.</a:t>
            </a:r>
          </a:p>
        </p:txBody>
      </p:sp>
      <p:sp>
        <p:nvSpPr>
          <p:cNvPr id="109575" name="Text Box 4">
            <a:extLst>
              <a:ext uri="{FF2B5EF4-FFF2-40B4-BE49-F238E27FC236}">
                <a16:creationId xmlns:a16="http://schemas.microsoft.com/office/drawing/2014/main" id="{9EEB1818-3655-4303-B4B0-8BC16B47AF1C}"/>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Date Placeholder 3">
            <a:extLst>
              <a:ext uri="{FF2B5EF4-FFF2-40B4-BE49-F238E27FC236}">
                <a16:creationId xmlns:a16="http://schemas.microsoft.com/office/drawing/2014/main" id="{7EC264C9-904B-40CC-A290-8E8EE554260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D8F5D0E-A8F1-48D9-B6C8-88F115EDF98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11619" name="Footer Placeholder 4">
            <a:extLst>
              <a:ext uri="{FF2B5EF4-FFF2-40B4-BE49-F238E27FC236}">
                <a16:creationId xmlns:a16="http://schemas.microsoft.com/office/drawing/2014/main" id="{43FDF54D-8EDC-4D23-AF92-4F6062FF23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11620" name="Slide Number Placeholder 5">
            <a:extLst>
              <a:ext uri="{FF2B5EF4-FFF2-40B4-BE49-F238E27FC236}">
                <a16:creationId xmlns:a16="http://schemas.microsoft.com/office/drawing/2014/main" id="{F6022C46-45B2-4921-8509-162B306526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948D6D6-A0B0-4502-A941-BC0F5E5F5BE8}" type="slidenum">
              <a:rPr lang="en-US" altLang="en-US" sz="1400">
                <a:solidFill>
                  <a:schemeClr val="bg1"/>
                </a:solidFill>
              </a:rPr>
              <a:pPr>
                <a:spcBef>
                  <a:spcPct val="0"/>
                </a:spcBef>
                <a:buFontTx/>
                <a:buNone/>
              </a:pPr>
              <a:t>56</a:t>
            </a:fld>
            <a:endParaRPr lang="en-US" altLang="en-US" sz="1400">
              <a:solidFill>
                <a:schemeClr val="bg1"/>
              </a:solidFill>
            </a:endParaRPr>
          </a:p>
        </p:txBody>
      </p:sp>
      <p:sp>
        <p:nvSpPr>
          <p:cNvPr id="111621" name="Rectangle 2">
            <a:extLst>
              <a:ext uri="{FF2B5EF4-FFF2-40B4-BE49-F238E27FC236}">
                <a16:creationId xmlns:a16="http://schemas.microsoft.com/office/drawing/2014/main" id="{84925E47-61BC-4ED3-BF8C-8E57C1BDF104}"/>
              </a:ext>
            </a:extLst>
          </p:cNvPr>
          <p:cNvSpPr>
            <a:spLocks noGrp="1" noChangeArrowheads="1"/>
          </p:cNvSpPr>
          <p:nvPr>
            <p:ph type="title"/>
          </p:nvPr>
        </p:nvSpPr>
        <p:spPr/>
        <p:txBody>
          <a:bodyPr/>
          <a:lstStyle/>
          <a:p>
            <a:r>
              <a:rPr lang="en-US" altLang="en-US"/>
              <a:t>Lượng tử với mọi </a:t>
            </a:r>
            <a:r>
              <a:rPr lang="en-US" altLang="en-US">
                <a:sym typeface="Symbol" panose="05050102010706020507" pitchFamily="18" charset="2"/>
              </a:rPr>
              <a:t></a:t>
            </a:r>
          </a:p>
        </p:txBody>
      </p:sp>
      <p:sp>
        <p:nvSpPr>
          <p:cNvPr id="136195" name="Rectangle 3">
            <a:extLst>
              <a:ext uri="{FF2B5EF4-FFF2-40B4-BE49-F238E27FC236}">
                <a16:creationId xmlns:a16="http://schemas.microsoft.com/office/drawing/2014/main" id="{4FEBD165-1A1B-4DF1-B32D-F2420AA02A62}"/>
              </a:ext>
            </a:extLst>
          </p:cNvPr>
          <p:cNvSpPr>
            <a:spLocks noGrp="1" noChangeArrowheads="1"/>
          </p:cNvSpPr>
          <p:nvPr>
            <p:ph type="body" idx="1"/>
          </p:nvPr>
        </p:nvSpPr>
        <p:spPr>
          <a:xfrm>
            <a:off x="685800" y="1981200"/>
            <a:ext cx="7848600" cy="4495800"/>
          </a:xfrm>
        </p:spPr>
        <p:txBody>
          <a:bodyPr/>
          <a:lstStyle/>
          <a:p>
            <a:pPr>
              <a:defRPr/>
            </a:pPr>
            <a:r>
              <a:rPr lang="en-US"/>
              <a:t>Ví dụ: </a:t>
            </a:r>
            <a:br>
              <a:rPr lang="en-US"/>
            </a:br>
            <a:r>
              <a:rPr lang="en-US"/>
              <a:t>G/s Vũ trụ khẳng định (</a:t>
            </a:r>
            <a:r>
              <a:rPr lang="en-US">
                <a:solidFill>
                  <a:schemeClr val="accent2"/>
                </a:solidFill>
              </a:rPr>
              <a:t>u.d.) c</a:t>
            </a:r>
            <a:r>
              <a:rPr lang="en-US"/>
              <a:t>ủa </a:t>
            </a:r>
            <a:r>
              <a:rPr lang="en-US">
                <a:solidFill>
                  <a:schemeClr val="accent2"/>
                </a:solidFill>
              </a:rPr>
              <a:t>x l</a:t>
            </a:r>
            <a:r>
              <a:rPr lang="en-US"/>
              <a:t>à các chỗ đỗ xe trong trường GT</a:t>
            </a:r>
            <a:r>
              <a:rPr lang="en-US">
                <a:solidFill>
                  <a:schemeClr val="accent2"/>
                </a:solidFill>
              </a:rPr>
              <a:t>.</a:t>
            </a:r>
            <a:br>
              <a:rPr lang="en-US">
                <a:solidFill>
                  <a:schemeClr val="accent2"/>
                </a:solidFill>
              </a:rPr>
            </a:br>
            <a:r>
              <a:rPr lang="en-US">
                <a:solidFill>
                  <a:schemeClr val="accent2"/>
                </a:solidFill>
              </a:rPr>
              <a:t>G/s  </a:t>
            </a:r>
            <a:r>
              <a:rPr lang="en-US" i="1">
                <a:solidFill>
                  <a:schemeClr val="accent2"/>
                </a:solidFill>
              </a:rPr>
              <a:t>P</a:t>
            </a:r>
            <a:r>
              <a:rPr lang="en-US">
                <a:solidFill>
                  <a:schemeClr val="accent2"/>
                </a:solidFill>
              </a:rPr>
              <a:t>(</a:t>
            </a:r>
            <a:r>
              <a:rPr lang="en-US" i="1">
                <a:solidFill>
                  <a:schemeClr val="accent2"/>
                </a:solidFill>
              </a:rPr>
              <a:t>x</a:t>
            </a:r>
            <a:r>
              <a:rPr lang="en-US">
                <a:solidFill>
                  <a:schemeClr val="accent2"/>
                </a:solidFill>
              </a:rPr>
              <a:t>) l</a:t>
            </a:r>
            <a:r>
              <a:rPr lang="en-US"/>
              <a:t>à vị ngữ </a:t>
            </a:r>
            <a:r>
              <a:rPr lang="en-US">
                <a:solidFill>
                  <a:schemeClr val="accent2"/>
                </a:solidFill>
              </a:rPr>
              <a:t>“</a:t>
            </a:r>
            <a:r>
              <a:rPr lang="en-US" i="1">
                <a:solidFill>
                  <a:schemeClr val="accent2"/>
                </a:solidFill>
              </a:rPr>
              <a:t>x</a:t>
            </a:r>
            <a:r>
              <a:rPr lang="en-US">
                <a:solidFill>
                  <a:schemeClr val="accent2"/>
                </a:solidFill>
              </a:rPr>
              <a:t> </a:t>
            </a:r>
            <a:r>
              <a:rPr lang="en-US"/>
              <a:t>đã đầy</a:t>
            </a:r>
            <a:r>
              <a:rPr lang="en-US">
                <a:solidFill>
                  <a:schemeClr val="accent2"/>
                </a:solidFill>
              </a:rPr>
              <a:t>.”</a:t>
            </a:r>
            <a:br>
              <a:rPr lang="en-US">
                <a:solidFill>
                  <a:schemeClr val="accent2"/>
                </a:solidFill>
              </a:rPr>
            </a:br>
            <a:r>
              <a:rPr lang="en-US">
                <a:solidFill>
                  <a:schemeClr val="accent2"/>
                </a:solidFill>
              </a:rPr>
              <a:t>Khi </a:t>
            </a:r>
            <a:r>
              <a:rPr lang="en-US"/>
              <a:t>đó lượng tử với mọi của </a:t>
            </a:r>
            <a:r>
              <a:rPr lang="en-US" i="1"/>
              <a:t>P</a:t>
            </a:r>
            <a:r>
              <a:rPr lang="en-US"/>
              <a:t>(</a:t>
            </a:r>
            <a:r>
              <a:rPr lang="en-US" i="1"/>
              <a:t>x</a:t>
            </a:r>
            <a:r>
              <a:rPr lang="en-US"/>
              <a:t>), </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là mệnh đề</a:t>
            </a:r>
            <a:r>
              <a:rPr lang="en-US" i="1">
                <a:sym typeface="Symbol" panose="05050102010706020507" pitchFamily="18" charset="2"/>
              </a:rPr>
              <a:t>:</a:t>
            </a:r>
          </a:p>
          <a:p>
            <a:pPr lvl="1">
              <a:defRPr/>
            </a:pPr>
            <a:r>
              <a:rPr lang="en-US" sz="2400">
                <a:sym typeface="Symbol" panose="05050102010706020507" pitchFamily="18" charset="2"/>
              </a:rPr>
              <a:t>“Mọi chỗ đỗ xe trong GT đã đầy.”</a:t>
            </a:r>
          </a:p>
          <a:p>
            <a:pPr lvl="1">
              <a:defRPr/>
            </a:pPr>
            <a:r>
              <a:rPr lang="en-US" sz="2400">
                <a:sym typeface="Symbol" panose="05050102010706020507" pitchFamily="18" charset="2"/>
              </a:rPr>
              <a:t>Tức là, “Chỗ đỗ xe bất kỳ trong GT đã đầy.”</a:t>
            </a:r>
          </a:p>
          <a:p>
            <a:pPr lvl="1">
              <a:defRPr/>
            </a:pPr>
            <a:r>
              <a:rPr lang="en-US" sz="2400">
                <a:sym typeface="Symbol" panose="05050102010706020507" pitchFamily="18" charset="2"/>
              </a:rPr>
              <a:t>Hay , “Với mỗi chỗ đỗ xe trong GT, chỗ đó đã đầyl.”</a:t>
            </a:r>
          </a:p>
        </p:txBody>
      </p:sp>
      <p:sp>
        <p:nvSpPr>
          <p:cNvPr id="111623" name="Text Box 4">
            <a:extLst>
              <a:ext uri="{FF2B5EF4-FFF2-40B4-BE49-F238E27FC236}">
                <a16:creationId xmlns:a16="http://schemas.microsoft.com/office/drawing/2014/main" id="{C2066E23-1C17-46C9-874D-4E08A0874F9D}"/>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DRIVEBY.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195">
                                            <p:txEl>
                                              <p:pRg st="1" end="1"/>
                                            </p:txEl>
                                          </p:spTgt>
                                        </p:tgtEl>
                                        <p:attrNameLst>
                                          <p:attrName>style.visibility</p:attrName>
                                        </p:attrNameLst>
                                      </p:cBhvr>
                                      <p:to>
                                        <p:strVal val="visible"/>
                                      </p:to>
                                    </p:set>
                                    <p:anim calcmode="lin" valueType="num">
                                      <p:cBhvr additive="base">
                                        <p:cTn id="13"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DRIVEBY.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195">
                                            <p:txEl>
                                              <p:pRg st="2" end="2"/>
                                            </p:txEl>
                                          </p:spTgt>
                                        </p:tgtEl>
                                        <p:attrNameLst>
                                          <p:attrName>style.visibility</p:attrName>
                                        </p:attrNameLst>
                                      </p:cBhvr>
                                      <p:to>
                                        <p:strVal val="visible"/>
                                      </p:to>
                                    </p:set>
                                    <p:anim calcmode="lin" valueType="num">
                                      <p:cBhvr additive="base">
                                        <p:cTn id="19"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19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DRIVEBY.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195">
                                            <p:txEl>
                                              <p:pRg st="3" end="3"/>
                                            </p:txEl>
                                          </p:spTgt>
                                        </p:tgtEl>
                                        <p:attrNameLst>
                                          <p:attrName>style.visibility</p:attrName>
                                        </p:attrNameLst>
                                      </p:cBhvr>
                                      <p:to>
                                        <p:strVal val="visible"/>
                                      </p:to>
                                    </p:set>
                                    <p:anim calcmode="lin" valueType="num">
                                      <p:cBhvr additive="base">
                                        <p:cTn id="25"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19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DRIVEB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Date Placeholder 3">
            <a:extLst>
              <a:ext uri="{FF2B5EF4-FFF2-40B4-BE49-F238E27FC236}">
                <a16:creationId xmlns:a16="http://schemas.microsoft.com/office/drawing/2014/main" id="{DD5975AC-6EC6-4003-A0A2-98FC895FA31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6D22BAA-DBFA-4886-B69C-07789A23D4C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13667" name="Footer Placeholder 4">
            <a:extLst>
              <a:ext uri="{FF2B5EF4-FFF2-40B4-BE49-F238E27FC236}">
                <a16:creationId xmlns:a16="http://schemas.microsoft.com/office/drawing/2014/main" id="{6E809CFE-CC92-4FAA-AF7A-391F35B239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13668" name="Slide Number Placeholder 5">
            <a:extLst>
              <a:ext uri="{FF2B5EF4-FFF2-40B4-BE49-F238E27FC236}">
                <a16:creationId xmlns:a16="http://schemas.microsoft.com/office/drawing/2014/main" id="{615F64F9-EA34-49FC-B3D2-F264B97B68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1824A12-9FCF-42A7-960C-CB0F4E734BC9}" type="slidenum">
              <a:rPr lang="en-US" altLang="en-US" sz="1400">
                <a:solidFill>
                  <a:schemeClr val="bg1"/>
                </a:solidFill>
              </a:rPr>
              <a:pPr>
                <a:spcBef>
                  <a:spcPct val="0"/>
                </a:spcBef>
                <a:buFontTx/>
                <a:buNone/>
              </a:pPr>
              <a:t>57</a:t>
            </a:fld>
            <a:endParaRPr lang="en-US" altLang="en-US" sz="1400">
              <a:solidFill>
                <a:schemeClr val="bg1"/>
              </a:solidFill>
            </a:endParaRPr>
          </a:p>
        </p:txBody>
      </p:sp>
      <p:sp>
        <p:nvSpPr>
          <p:cNvPr id="113669" name="Rectangle 2">
            <a:extLst>
              <a:ext uri="{FF2B5EF4-FFF2-40B4-BE49-F238E27FC236}">
                <a16:creationId xmlns:a16="http://schemas.microsoft.com/office/drawing/2014/main" id="{7BB8B942-26A4-4CEE-B058-BE3455F1ED3B}"/>
              </a:ext>
            </a:extLst>
          </p:cNvPr>
          <p:cNvSpPr>
            <a:spLocks noGrp="1" noChangeArrowheads="1"/>
          </p:cNvSpPr>
          <p:nvPr>
            <p:ph type="title"/>
          </p:nvPr>
        </p:nvSpPr>
        <p:spPr/>
        <p:txBody>
          <a:bodyPr/>
          <a:lstStyle/>
          <a:p>
            <a:r>
              <a:rPr lang="en-US" altLang="en-US" sz="4000"/>
              <a:t>Lượng tử tồn tại</a:t>
            </a:r>
            <a:br>
              <a:rPr lang="en-US" altLang="en-US" sz="4000"/>
            </a:br>
            <a:r>
              <a:rPr lang="en-US" altLang="en-US" sz="4000"/>
              <a:t>The Existential Quantifier </a:t>
            </a:r>
            <a:r>
              <a:rPr lang="en-US" altLang="en-US" sz="4000">
                <a:sym typeface="Symbol" panose="05050102010706020507" pitchFamily="18" charset="2"/>
              </a:rPr>
              <a:t></a:t>
            </a:r>
          </a:p>
        </p:txBody>
      </p:sp>
      <p:sp>
        <p:nvSpPr>
          <p:cNvPr id="137219" name="Rectangle 3">
            <a:extLst>
              <a:ext uri="{FF2B5EF4-FFF2-40B4-BE49-F238E27FC236}">
                <a16:creationId xmlns:a16="http://schemas.microsoft.com/office/drawing/2014/main" id="{50E80C88-9B90-45B8-92D3-EFDAB2E15403}"/>
              </a:ext>
            </a:extLst>
          </p:cNvPr>
          <p:cNvSpPr>
            <a:spLocks noGrp="1" noChangeArrowheads="1"/>
          </p:cNvSpPr>
          <p:nvPr>
            <p:ph type="body" idx="1"/>
          </p:nvPr>
        </p:nvSpPr>
        <p:spPr>
          <a:xfrm>
            <a:off x="533400" y="1981200"/>
            <a:ext cx="8305800" cy="4648200"/>
          </a:xfrm>
        </p:spPr>
        <p:txBody>
          <a:bodyPr/>
          <a:lstStyle/>
          <a:p>
            <a:pPr>
              <a:defRPr/>
            </a:pPr>
            <a:r>
              <a:rPr lang="en-US"/>
              <a:t>Ví dụ: </a:t>
            </a:r>
            <a:br>
              <a:rPr lang="en-US"/>
            </a:br>
            <a:r>
              <a:rPr lang="en-US">
                <a:solidFill>
                  <a:schemeClr val="accent2"/>
                </a:solidFill>
              </a:rPr>
              <a:t>G/s v</a:t>
            </a:r>
            <a:r>
              <a:rPr lang="en-US"/>
              <a:t>ũ trụ khẳng định (</a:t>
            </a:r>
            <a:r>
              <a:rPr lang="en-US">
                <a:solidFill>
                  <a:schemeClr val="accent2"/>
                </a:solidFill>
              </a:rPr>
              <a:t>u.d.) c</a:t>
            </a:r>
            <a:r>
              <a:rPr lang="en-US"/>
              <a:t>ủa </a:t>
            </a:r>
            <a:r>
              <a:rPr lang="en-US">
                <a:solidFill>
                  <a:schemeClr val="accent2"/>
                </a:solidFill>
              </a:rPr>
              <a:t> x  l</a:t>
            </a:r>
            <a:r>
              <a:rPr lang="en-US"/>
              <a:t>à các chỗ đỗ oto trong trường GT.</a:t>
            </a:r>
            <a:br>
              <a:rPr lang="en-US">
                <a:solidFill>
                  <a:schemeClr val="accent2"/>
                </a:solidFill>
              </a:rPr>
            </a:br>
            <a:r>
              <a:rPr lang="en-US">
                <a:solidFill>
                  <a:schemeClr val="accent2"/>
                </a:solidFill>
              </a:rPr>
              <a:t>G/s </a:t>
            </a:r>
            <a:r>
              <a:rPr lang="en-US" i="1">
                <a:solidFill>
                  <a:schemeClr val="accent2"/>
                </a:solidFill>
              </a:rPr>
              <a:t>P</a:t>
            </a:r>
            <a:r>
              <a:rPr lang="en-US">
                <a:solidFill>
                  <a:schemeClr val="accent2"/>
                </a:solidFill>
              </a:rPr>
              <a:t>(</a:t>
            </a:r>
            <a:r>
              <a:rPr lang="en-US" i="1">
                <a:solidFill>
                  <a:schemeClr val="accent2"/>
                </a:solidFill>
              </a:rPr>
              <a:t>x</a:t>
            </a:r>
            <a:r>
              <a:rPr lang="en-US">
                <a:solidFill>
                  <a:schemeClr val="accent2"/>
                </a:solidFill>
              </a:rPr>
              <a:t>) l</a:t>
            </a:r>
            <a:r>
              <a:rPr lang="en-US"/>
              <a:t>à vị ngữ </a:t>
            </a:r>
            <a:r>
              <a:rPr lang="en-US">
                <a:solidFill>
                  <a:schemeClr val="accent2"/>
                </a:solidFill>
              </a:rPr>
              <a:t> “</a:t>
            </a:r>
            <a:r>
              <a:rPr lang="en-US" i="1">
                <a:solidFill>
                  <a:schemeClr val="accent2"/>
                </a:solidFill>
              </a:rPr>
              <a:t>x</a:t>
            </a:r>
            <a:r>
              <a:rPr lang="en-US">
                <a:solidFill>
                  <a:schemeClr val="accent2"/>
                </a:solidFill>
              </a:rPr>
              <a:t> l</a:t>
            </a:r>
            <a:r>
              <a:rPr lang="en-US"/>
              <a:t>à đầy</a:t>
            </a:r>
            <a:r>
              <a:rPr lang="en-US">
                <a:solidFill>
                  <a:schemeClr val="accent2"/>
                </a:solidFill>
              </a:rPr>
              <a:t>.”</a:t>
            </a:r>
            <a:br>
              <a:rPr lang="en-US">
                <a:solidFill>
                  <a:schemeClr val="accent2"/>
                </a:solidFill>
              </a:rPr>
            </a:br>
            <a:r>
              <a:rPr lang="en-US">
                <a:solidFill>
                  <a:schemeClr val="accent2"/>
                </a:solidFill>
              </a:rPr>
              <a:t>Khi </a:t>
            </a:r>
            <a:r>
              <a:rPr lang="en-US"/>
              <a:t>đó lượng tử tồn tại của</a:t>
            </a:r>
            <a:r>
              <a:rPr lang="en-US" i="1"/>
              <a:t> P</a:t>
            </a:r>
            <a:r>
              <a:rPr lang="en-US"/>
              <a:t>(</a:t>
            </a:r>
            <a:r>
              <a:rPr lang="en-US" i="1"/>
              <a:t>x</a:t>
            </a:r>
            <a:r>
              <a:rPr lang="en-US"/>
              <a:t>), </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là mệnh đề:</a:t>
            </a:r>
            <a:endParaRPr lang="en-US" i="1">
              <a:sym typeface="Symbol" panose="05050102010706020507" pitchFamily="18" charset="2"/>
            </a:endParaRPr>
          </a:p>
          <a:p>
            <a:pPr lvl="1">
              <a:defRPr/>
            </a:pPr>
            <a:r>
              <a:rPr lang="en-US">
                <a:sym typeface="Symbol" panose="05050102010706020507" pitchFamily="18" charset="2"/>
              </a:rPr>
              <a:t>“Tồn tại một chỗ đỗ nào đó trong GT là đầy.”</a:t>
            </a:r>
          </a:p>
          <a:p>
            <a:pPr lvl="1">
              <a:defRPr/>
            </a:pPr>
            <a:r>
              <a:rPr lang="en-US">
                <a:sym typeface="Symbol" panose="05050102010706020507" pitchFamily="18" charset="2"/>
              </a:rPr>
              <a:t>“Có một chỗ đỗ oto nào đó trong GT mà nó đầy.”</a:t>
            </a:r>
          </a:p>
          <a:p>
            <a:pPr lvl="1">
              <a:defRPr/>
            </a:pPr>
            <a:r>
              <a:rPr lang="en-US">
                <a:sym typeface="Symbol" panose="05050102010706020507" pitchFamily="18" charset="2"/>
              </a:rPr>
              <a:t>“Có ít nhất một chỗ đỗ trong GT là đầy.”</a:t>
            </a:r>
          </a:p>
        </p:txBody>
      </p:sp>
      <p:sp>
        <p:nvSpPr>
          <p:cNvPr id="113671" name="Text Box 4">
            <a:extLst>
              <a:ext uri="{FF2B5EF4-FFF2-40B4-BE49-F238E27FC236}">
                <a16:creationId xmlns:a16="http://schemas.microsoft.com/office/drawing/2014/main" id="{460867A8-28A1-48C1-AE68-AE29D9FB5E4D}"/>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a:extLst>
              <a:ext uri="{FF2B5EF4-FFF2-40B4-BE49-F238E27FC236}">
                <a16:creationId xmlns:a16="http://schemas.microsoft.com/office/drawing/2014/main" id="{4ACA748D-D70B-41C7-A371-02EA3868530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C48F879-7373-4542-A05E-1B7FA39F4BE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15715" name="Footer Placeholder 4">
            <a:extLst>
              <a:ext uri="{FF2B5EF4-FFF2-40B4-BE49-F238E27FC236}">
                <a16:creationId xmlns:a16="http://schemas.microsoft.com/office/drawing/2014/main" id="{38694DA3-BEC2-40F4-9FD9-AE6A8CAAFF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15716" name="Slide Number Placeholder 5">
            <a:extLst>
              <a:ext uri="{FF2B5EF4-FFF2-40B4-BE49-F238E27FC236}">
                <a16:creationId xmlns:a16="http://schemas.microsoft.com/office/drawing/2014/main" id="{AD6984D6-1014-4F35-8B51-22AB0D78BC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1A8C5DE-A77C-498F-A3ED-65715F90DE4D}" type="slidenum">
              <a:rPr lang="en-US" altLang="en-US" sz="1400">
                <a:solidFill>
                  <a:schemeClr val="bg1"/>
                </a:solidFill>
              </a:rPr>
              <a:pPr>
                <a:spcBef>
                  <a:spcPct val="0"/>
                </a:spcBef>
                <a:buFontTx/>
                <a:buNone/>
              </a:pPr>
              <a:t>58</a:t>
            </a:fld>
            <a:endParaRPr lang="en-US" altLang="en-US" sz="1400">
              <a:solidFill>
                <a:schemeClr val="bg1"/>
              </a:solidFill>
            </a:endParaRPr>
          </a:p>
        </p:txBody>
      </p:sp>
      <p:sp>
        <p:nvSpPr>
          <p:cNvPr id="115717" name="Rectangle 2">
            <a:extLst>
              <a:ext uri="{FF2B5EF4-FFF2-40B4-BE49-F238E27FC236}">
                <a16:creationId xmlns:a16="http://schemas.microsoft.com/office/drawing/2014/main" id="{7BA6B0CE-E7AB-4559-8F4A-8A2F8656D6BC}"/>
              </a:ext>
            </a:extLst>
          </p:cNvPr>
          <p:cNvSpPr>
            <a:spLocks noGrp="1" noChangeArrowheads="1"/>
          </p:cNvSpPr>
          <p:nvPr>
            <p:ph type="title"/>
          </p:nvPr>
        </p:nvSpPr>
        <p:spPr/>
        <p:txBody>
          <a:bodyPr/>
          <a:lstStyle/>
          <a:p>
            <a:r>
              <a:rPr lang="en-US" altLang="en-US"/>
              <a:t>Biến bị trói buộc và tự do </a:t>
            </a:r>
          </a:p>
        </p:txBody>
      </p:sp>
      <p:sp>
        <p:nvSpPr>
          <p:cNvPr id="138243" name="Rectangle 3">
            <a:extLst>
              <a:ext uri="{FF2B5EF4-FFF2-40B4-BE49-F238E27FC236}">
                <a16:creationId xmlns:a16="http://schemas.microsoft.com/office/drawing/2014/main" id="{BF665BDF-7592-408E-9A59-55679EE24DE1}"/>
              </a:ext>
            </a:extLst>
          </p:cNvPr>
          <p:cNvSpPr>
            <a:spLocks noGrp="1" noChangeArrowheads="1"/>
          </p:cNvSpPr>
          <p:nvPr>
            <p:ph type="body" idx="1"/>
          </p:nvPr>
        </p:nvSpPr>
        <p:spPr/>
        <p:txBody>
          <a:bodyPr/>
          <a:lstStyle/>
          <a:p>
            <a:pPr>
              <a:defRPr/>
            </a:pPr>
            <a:r>
              <a:rPr lang="en-US"/>
              <a:t>Biểu thức như </a:t>
            </a:r>
            <a:r>
              <a:rPr lang="en-US" i="1"/>
              <a:t>P</a:t>
            </a:r>
            <a:r>
              <a:rPr lang="en-US"/>
              <a:t>(</a:t>
            </a:r>
            <a:r>
              <a:rPr lang="en-US" i="1"/>
              <a:t>x</a:t>
            </a:r>
            <a:r>
              <a:rPr lang="en-US"/>
              <a:t>) được gọi là có biến tự do </a:t>
            </a:r>
            <a:r>
              <a:rPr lang="en-US" i="1"/>
              <a:t>x </a:t>
            </a:r>
            <a:r>
              <a:rPr lang="en-US"/>
              <a:t>(theo nghĩa, </a:t>
            </a:r>
            <a:r>
              <a:rPr lang="en-US" i="1"/>
              <a:t>x</a:t>
            </a:r>
            <a:r>
              <a:rPr lang="en-US"/>
              <a:t> không xác định).</a:t>
            </a:r>
          </a:p>
          <a:p>
            <a:pPr>
              <a:defRPr/>
            </a:pPr>
            <a:r>
              <a:rPr lang="en-US">
                <a:solidFill>
                  <a:schemeClr val="accent2"/>
                </a:solidFill>
              </a:rPr>
              <a:t>L</a:t>
            </a:r>
            <a:r>
              <a:rPr lang="en-US"/>
              <a:t>ượng tử</a:t>
            </a:r>
            <a:r>
              <a:rPr lang="en-US">
                <a:solidFill>
                  <a:schemeClr val="accent2"/>
                </a:solidFill>
              </a:rPr>
              <a:t> (ho</a:t>
            </a:r>
            <a:r>
              <a:rPr lang="en-US"/>
              <a:t>ặc </a:t>
            </a:r>
            <a:r>
              <a:rPr lang="en-US">
                <a:solidFill>
                  <a:schemeClr val="accent2"/>
                </a:solidFill>
                <a:sym typeface="Symbol" panose="05050102010706020507" pitchFamily="18" charset="2"/>
              </a:rPr>
              <a:t></a:t>
            </a:r>
            <a:r>
              <a:rPr lang="en-US">
                <a:solidFill>
                  <a:schemeClr val="accent2"/>
                </a:solidFill>
              </a:rPr>
              <a:t> ho</a:t>
            </a:r>
            <a:r>
              <a:rPr lang="en-US"/>
              <a:t>ặc</a:t>
            </a:r>
            <a:r>
              <a:rPr lang="en-US">
                <a:solidFill>
                  <a:schemeClr val="accent2"/>
                </a:solidFill>
              </a:rPr>
              <a:t> </a:t>
            </a:r>
            <a:r>
              <a:rPr lang="en-US">
                <a:solidFill>
                  <a:schemeClr val="accent2"/>
                </a:solidFill>
                <a:sym typeface="Symbol" panose="05050102010706020507" pitchFamily="18" charset="2"/>
              </a:rPr>
              <a:t>) t</a:t>
            </a:r>
            <a:r>
              <a:rPr lang="en-US">
                <a:sym typeface="Symbol" panose="05050102010706020507" pitchFamily="18" charset="2"/>
              </a:rPr>
              <a:t>ác động lên biểu thức có một hay nhiều biến tự do, và trói buộc một hay nhiều biến khác, tạo thành biểu thức có một hay nhiều biến trói buộc.</a:t>
            </a:r>
            <a:endParaRPr lang="en-US">
              <a:solidFill>
                <a:schemeClr val="accent2"/>
              </a:solidFill>
              <a:sym typeface="Symbol" panose="05050102010706020507" pitchFamily="18" charset="2"/>
            </a:endParaRPr>
          </a:p>
        </p:txBody>
      </p:sp>
      <p:sp>
        <p:nvSpPr>
          <p:cNvPr id="115719" name="Text Box 4">
            <a:extLst>
              <a:ext uri="{FF2B5EF4-FFF2-40B4-BE49-F238E27FC236}">
                <a16:creationId xmlns:a16="http://schemas.microsoft.com/office/drawing/2014/main" id="{425BB09A-ECE3-485F-8C1D-DDD57FC6B187}"/>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a:extLst>
              <a:ext uri="{FF2B5EF4-FFF2-40B4-BE49-F238E27FC236}">
                <a16:creationId xmlns:a16="http://schemas.microsoft.com/office/drawing/2014/main" id="{A2043548-5996-43E3-83DE-D5EDD142FD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50C5CB7-6DAA-438B-898C-55844FB88DD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17763" name="Footer Placeholder 4">
            <a:extLst>
              <a:ext uri="{FF2B5EF4-FFF2-40B4-BE49-F238E27FC236}">
                <a16:creationId xmlns:a16="http://schemas.microsoft.com/office/drawing/2014/main" id="{8F780B2D-5FAC-4706-A98A-B88ABAFF90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17764" name="Slide Number Placeholder 5">
            <a:extLst>
              <a:ext uri="{FF2B5EF4-FFF2-40B4-BE49-F238E27FC236}">
                <a16:creationId xmlns:a16="http://schemas.microsoft.com/office/drawing/2014/main" id="{853BC701-B858-4326-9427-07ADD06736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A8C40C7-E6AB-4619-8AB6-809C818BCBEF}" type="slidenum">
              <a:rPr lang="en-US" altLang="en-US" sz="1400">
                <a:solidFill>
                  <a:schemeClr val="bg1"/>
                </a:solidFill>
              </a:rPr>
              <a:pPr>
                <a:spcBef>
                  <a:spcPct val="0"/>
                </a:spcBef>
                <a:buFontTx/>
                <a:buNone/>
              </a:pPr>
              <a:t>59</a:t>
            </a:fld>
            <a:endParaRPr lang="en-US" altLang="en-US" sz="1400">
              <a:solidFill>
                <a:schemeClr val="bg1"/>
              </a:solidFill>
            </a:endParaRPr>
          </a:p>
        </p:txBody>
      </p:sp>
      <p:sp>
        <p:nvSpPr>
          <p:cNvPr id="117765" name="Rectangle 2">
            <a:extLst>
              <a:ext uri="{FF2B5EF4-FFF2-40B4-BE49-F238E27FC236}">
                <a16:creationId xmlns:a16="http://schemas.microsoft.com/office/drawing/2014/main" id="{AB169EB7-9735-4F4B-AD06-28596A41DAFD}"/>
              </a:ext>
            </a:extLst>
          </p:cNvPr>
          <p:cNvSpPr>
            <a:spLocks noGrp="1" noChangeArrowheads="1"/>
          </p:cNvSpPr>
          <p:nvPr>
            <p:ph type="title"/>
          </p:nvPr>
        </p:nvSpPr>
        <p:spPr/>
        <p:txBody>
          <a:bodyPr/>
          <a:lstStyle/>
          <a:p>
            <a:r>
              <a:rPr lang="en-US" altLang="en-US"/>
              <a:t>Ví du về trói buộc</a:t>
            </a:r>
          </a:p>
        </p:txBody>
      </p:sp>
      <p:sp>
        <p:nvSpPr>
          <p:cNvPr id="139267" name="Rectangle 3">
            <a:extLst>
              <a:ext uri="{FF2B5EF4-FFF2-40B4-BE49-F238E27FC236}">
                <a16:creationId xmlns:a16="http://schemas.microsoft.com/office/drawing/2014/main" id="{9211524F-84F0-4152-9E4C-5780571E82BD}"/>
              </a:ext>
            </a:extLst>
          </p:cNvPr>
          <p:cNvSpPr>
            <a:spLocks noGrp="1" noChangeArrowheads="1"/>
          </p:cNvSpPr>
          <p:nvPr>
            <p:ph type="body" idx="1"/>
          </p:nvPr>
        </p:nvSpPr>
        <p:spPr/>
        <p:txBody>
          <a:bodyPr/>
          <a:lstStyle/>
          <a:p>
            <a:pPr>
              <a:lnSpc>
                <a:spcPct val="90000"/>
              </a:lnSpc>
              <a:defRPr/>
            </a:pPr>
            <a:r>
              <a:rPr lang="en-US" sz="2800" i="1"/>
              <a:t>P</a:t>
            </a:r>
            <a:r>
              <a:rPr lang="en-US" sz="2800"/>
              <a:t>(</a:t>
            </a:r>
            <a:r>
              <a:rPr lang="en-US" sz="2800" i="1"/>
              <a:t>x,y</a:t>
            </a:r>
            <a:r>
              <a:rPr lang="en-US" sz="2800"/>
              <a:t>) có hai biến tự do, </a:t>
            </a:r>
            <a:r>
              <a:rPr lang="en-US" sz="2800" i="1"/>
              <a:t>x</a:t>
            </a:r>
            <a:r>
              <a:rPr lang="en-US" sz="2800"/>
              <a:t> và </a:t>
            </a:r>
            <a:r>
              <a:rPr lang="en-US" sz="2800" i="1"/>
              <a:t>y</a:t>
            </a:r>
            <a:r>
              <a:rPr lang="en-US" sz="2800"/>
              <a:t>.</a:t>
            </a:r>
          </a:p>
          <a:p>
            <a:pPr>
              <a:lnSpc>
                <a:spcPct val="90000"/>
              </a:lnSpc>
              <a:defRPr/>
            </a:pPr>
            <a:r>
              <a:rPr lang="en-US" sz="2800">
                <a:sym typeface="Symbol" panose="05050102010706020507" pitchFamily="18" charset="2"/>
              </a:rPr>
              <a:t></a:t>
            </a:r>
            <a:r>
              <a:rPr lang="en-US" sz="2800" i="1">
                <a:sym typeface="Symbol" panose="05050102010706020507" pitchFamily="18" charset="2"/>
              </a:rPr>
              <a:t>x</a:t>
            </a:r>
            <a:r>
              <a:rPr lang="en-US" sz="2800">
                <a:sym typeface="Symbol" panose="05050102010706020507" pitchFamily="18" charset="2"/>
              </a:rPr>
              <a:t> </a:t>
            </a:r>
            <a:r>
              <a:rPr lang="en-US" sz="2800" i="1">
                <a:sym typeface="Symbol" panose="05050102010706020507" pitchFamily="18" charset="2"/>
              </a:rPr>
              <a:t>P</a:t>
            </a:r>
            <a:r>
              <a:rPr lang="en-US" sz="2800">
                <a:sym typeface="Symbol" panose="05050102010706020507" pitchFamily="18" charset="2"/>
              </a:rPr>
              <a:t>(</a:t>
            </a:r>
            <a:r>
              <a:rPr lang="en-US" sz="2800" i="1">
                <a:sym typeface="Symbol" panose="05050102010706020507" pitchFamily="18" charset="2"/>
              </a:rPr>
              <a:t>x</a:t>
            </a:r>
            <a:r>
              <a:rPr lang="en-US" sz="2800">
                <a:sym typeface="Symbol" panose="05050102010706020507" pitchFamily="18" charset="2"/>
              </a:rPr>
              <a:t>,</a:t>
            </a:r>
            <a:r>
              <a:rPr lang="en-US" sz="2800" i="1">
                <a:sym typeface="Symbol" panose="05050102010706020507" pitchFamily="18" charset="2"/>
              </a:rPr>
              <a:t>y</a:t>
            </a:r>
            <a:r>
              <a:rPr lang="en-US" sz="2800">
                <a:sym typeface="Symbol" panose="05050102010706020507" pitchFamily="18" charset="2"/>
              </a:rPr>
              <a:t>) có 1 biến tự do, và 1 biến trói buộc.  </a:t>
            </a:r>
            <a:r>
              <a:rPr lang="en-US" sz="2800">
                <a:solidFill>
                  <a:schemeClr val="accent2"/>
                </a:solidFill>
                <a:sym typeface="Symbol" panose="05050102010706020507" pitchFamily="18" charset="2"/>
              </a:rPr>
              <a:t>[Bi</a:t>
            </a:r>
            <a:r>
              <a:rPr lang="en-US" sz="2800">
                <a:sym typeface="Symbol" panose="05050102010706020507" pitchFamily="18" charset="2"/>
              </a:rPr>
              <a:t>ến nào là gì</a:t>
            </a:r>
            <a:r>
              <a:rPr lang="en-US" sz="2800">
                <a:solidFill>
                  <a:schemeClr val="accent2"/>
                </a:solidFill>
                <a:sym typeface="Symbol" panose="05050102010706020507" pitchFamily="18" charset="2"/>
              </a:rPr>
              <a:t>?]</a:t>
            </a:r>
          </a:p>
          <a:p>
            <a:pPr>
              <a:lnSpc>
                <a:spcPct val="90000"/>
              </a:lnSpc>
              <a:defRPr/>
            </a:pPr>
            <a:r>
              <a:rPr lang="en-US" sz="2800">
                <a:sym typeface="Symbol" panose="05050102010706020507" pitchFamily="18" charset="2"/>
              </a:rPr>
              <a:t>“</a:t>
            </a:r>
            <a:r>
              <a:rPr lang="en-US" sz="2800" i="1">
                <a:sym typeface="Symbol" panose="05050102010706020507" pitchFamily="18" charset="2"/>
              </a:rPr>
              <a:t>P</a:t>
            </a:r>
            <a:r>
              <a:rPr lang="en-US" sz="2800">
                <a:sym typeface="Symbol" panose="05050102010706020507" pitchFamily="18" charset="2"/>
              </a:rPr>
              <a:t>(</a:t>
            </a:r>
            <a:r>
              <a:rPr lang="en-US" sz="2800" i="1">
                <a:sym typeface="Symbol" panose="05050102010706020507" pitchFamily="18" charset="2"/>
              </a:rPr>
              <a:t>x</a:t>
            </a:r>
            <a:r>
              <a:rPr lang="en-US" sz="2800">
                <a:sym typeface="Symbol" panose="05050102010706020507" pitchFamily="18" charset="2"/>
              </a:rPr>
              <a:t>), trong đó </a:t>
            </a:r>
            <a:r>
              <a:rPr lang="en-US" sz="2800" i="1">
                <a:sym typeface="Symbol" panose="05050102010706020507" pitchFamily="18" charset="2"/>
              </a:rPr>
              <a:t>x</a:t>
            </a:r>
            <a:r>
              <a:rPr lang="en-US" sz="2800">
                <a:sym typeface="Symbol" panose="05050102010706020507" pitchFamily="18" charset="2"/>
              </a:rPr>
              <a:t>=3” là một cách trói buộc </a:t>
            </a:r>
            <a:r>
              <a:rPr lang="en-US" sz="2800" i="1">
                <a:sym typeface="Symbol" panose="05050102010706020507" pitchFamily="18" charset="2"/>
              </a:rPr>
              <a:t>x</a:t>
            </a:r>
            <a:r>
              <a:rPr lang="en-US" sz="2800">
                <a:sym typeface="Symbol" panose="05050102010706020507" pitchFamily="18" charset="2"/>
              </a:rPr>
              <a:t>.</a:t>
            </a:r>
          </a:p>
          <a:p>
            <a:pPr>
              <a:lnSpc>
                <a:spcPct val="90000"/>
              </a:lnSpc>
              <a:defRPr/>
            </a:pPr>
            <a:r>
              <a:rPr lang="en-US" sz="2800">
                <a:sym typeface="Symbol" panose="05050102010706020507" pitchFamily="18" charset="2"/>
              </a:rPr>
              <a:t>Biểu thức với không biến tự do làmệnh đề thực sự.</a:t>
            </a:r>
          </a:p>
          <a:p>
            <a:pPr>
              <a:lnSpc>
                <a:spcPct val="90000"/>
              </a:lnSpc>
              <a:defRPr/>
            </a:pPr>
            <a:r>
              <a:rPr lang="en-US" sz="2800">
                <a:sym typeface="Symbol" panose="05050102010706020507" pitchFamily="18" charset="2"/>
              </a:rPr>
              <a:t>Biểu thức với một hay nhiều hơn biến tự do vẫn còn là vị ngữ (predicate): </a:t>
            </a:r>
          </a:p>
          <a:p>
            <a:pPr>
              <a:lnSpc>
                <a:spcPct val="90000"/>
              </a:lnSpc>
              <a:defRPr/>
            </a:pPr>
            <a:r>
              <a:rPr lang="en-US" sz="2800" i="1">
                <a:solidFill>
                  <a:schemeClr val="accent2"/>
                </a:solidFill>
                <a:sym typeface="Symbol" panose="05050102010706020507" pitchFamily="18" charset="2"/>
              </a:rPr>
              <a:t>VD</a:t>
            </a:r>
            <a:r>
              <a:rPr lang="en-US" sz="2800">
                <a:solidFill>
                  <a:schemeClr val="accent2"/>
                </a:solidFill>
                <a:sym typeface="Symbol" panose="05050102010706020507" pitchFamily="18" charset="2"/>
              </a:rPr>
              <a:t> G/s  </a:t>
            </a:r>
            <a:r>
              <a:rPr lang="en-US" sz="2800" i="1">
                <a:solidFill>
                  <a:schemeClr val="accent2"/>
                </a:solidFill>
                <a:sym typeface="Symbol" panose="05050102010706020507" pitchFamily="18" charset="2"/>
              </a:rPr>
              <a:t>Q</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a:t>
            </a:r>
          </a:p>
        </p:txBody>
      </p:sp>
      <p:sp>
        <p:nvSpPr>
          <p:cNvPr id="139268" name="WordArt 4">
            <a:extLst>
              <a:ext uri="{FF2B5EF4-FFF2-40B4-BE49-F238E27FC236}">
                <a16:creationId xmlns:a16="http://schemas.microsoft.com/office/drawing/2014/main" id="{2FF976E6-AB77-48D4-AC10-47954BCC8430}"/>
              </a:ext>
            </a:extLst>
          </p:cNvPr>
          <p:cNvSpPr>
            <a:spLocks noChangeArrowheads="1" noChangeShapeType="1" noTextEdit="1"/>
          </p:cNvSpPr>
          <p:nvPr/>
        </p:nvSpPr>
        <p:spPr bwMode="auto">
          <a:xfrm>
            <a:off x="4572000" y="2971800"/>
            <a:ext cx="457200" cy="609600"/>
          </a:xfrm>
          <a:prstGeom prst="rect">
            <a:avLst/>
          </a:prstGeom>
        </p:spPr>
        <p:txBody>
          <a:bodyPr wrap="none" fromWordArt="1">
            <a:prstTxWarp prst="textCascadeUp">
              <a:avLst>
                <a:gd name="adj" fmla="val 100000"/>
              </a:avLst>
            </a:prstTxWarp>
            <a:scene3d>
              <a:camera prst="legacyPerspectiveFront">
                <a:rot lat="20519967" lon="1080000" rev="0"/>
              </a:camera>
              <a:lightRig rig="legacyHarsh2" dir="b"/>
            </a:scene3d>
            <a:sp3d extrusionH="430200" prstMaterial="legacyMatte">
              <a:extrusionClr>
                <a:srgbClr val="FF6600"/>
              </a:extrusionClr>
              <a:contourClr>
                <a:srgbClr val="FFE701"/>
              </a:contourClr>
            </a:sp3d>
          </a:bodyPr>
          <a:lstStyle/>
          <a:p>
            <a:pPr algn="ctr"/>
            <a:r>
              <a:rPr lang="en-US" sz="3600" i="1" kern="10">
                <a:ln w="9525">
                  <a:round/>
                  <a:headEnd/>
                  <a:tailEnd/>
                </a:ln>
                <a:gradFill rotWithShape="1">
                  <a:gsLst>
                    <a:gs pos="0">
                      <a:srgbClr val="FFE701"/>
                    </a:gs>
                    <a:gs pos="100000">
                      <a:srgbClr val="FE3E02"/>
                    </a:gs>
                  </a:gsLst>
                  <a:lin ang="5400000" scaled="1"/>
                </a:gradFill>
                <a:latin typeface="Impact" panose="020B0806030902050204" pitchFamily="34" charset="0"/>
              </a:rPr>
              <a:t>y</a:t>
            </a:r>
          </a:p>
        </p:txBody>
      </p:sp>
      <p:sp>
        <p:nvSpPr>
          <p:cNvPr id="139269" name="WordArt 5">
            <a:extLst>
              <a:ext uri="{FF2B5EF4-FFF2-40B4-BE49-F238E27FC236}">
                <a16:creationId xmlns:a16="http://schemas.microsoft.com/office/drawing/2014/main" id="{74B863D4-383B-4B7B-B632-C8A2BCD15487}"/>
              </a:ext>
            </a:extLst>
          </p:cNvPr>
          <p:cNvSpPr>
            <a:spLocks noChangeArrowheads="1" noChangeShapeType="1" noTextEdit="1"/>
          </p:cNvSpPr>
          <p:nvPr/>
        </p:nvSpPr>
        <p:spPr bwMode="auto">
          <a:xfrm>
            <a:off x="2209800" y="2971800"/>
            <a:ext cx="457200" cy="609600"/>
          </a:xfrm>
          <a:prstGeom prst="rect">
            <a:avLst/>
          </a:prstGeom>
        </p:spPr>
        <p:txBody>
          <a:bodyPr wrap="none" fromWordArt="1">
            <a:prstTxWarp prst="textCascadeUp">
              <a:avLst>
                <a:gd name="adj" fmla="val 100000"/>
              </a:avLst>
            </a:prstTxWarp>
            <a:scene3d>
              <a:camera prst="legacyPerspectiveFront">
                <a:rot lat="20519967" lon="1080000" rev="0"/>
              </a:camera>
              <a:lightRig rig="legacyHarsh2" dir="b"/>
            </a:scene3d>
            <a:sp3d extrusionH="430200" prstMaterial="legacyMatte">
              <a:extrusionClr>
                <a:srgbClr val="FF6600"/>
              </a:extrusionClr>
              <a:contourClr>
                <a:srgbClr val="FFE701"/>
              </a:contourClr>
            </a:sp3d>
          </a:bodyPr>
          <a:lstStyle/>
          <a:p>
            <a:pPr algn="ctr"/>
            <a:r>
              <a:rPr lang="en-US" sz="3600" i="1" kern="10">
                <a:ln w="9525">
                  <a:round/>
                  <a:headEnd/>
                  <a:tailEnd/>
                </a:ln>
                <a:gradFill rotWithShape="1">
                  <a:gsLst>
                    <a:gs pos="0">
                      <a:srgbClr val="FFE701"/>
                    </a:gs>
                    <a:gs pos="100000">
                      <a:srgbClr val="FE3E02"/>
                    </a:gs>
                  </a:gsLst>
                  <a:lin ang="5400000" scaled="1"/>
                </a:gradFill>
                <a:latin typeface="Impact" panose="020B0806030902050204" pitchFamily="34" charset="0"/>
              </a:rPr>
              <a:t>x</a:t>
            </a:r>
          </a:p>
        </p:txBody>
      </p:sp>
      <p:sp>
        <p:nvSpPr>
          <p:cNvPr id="117769" name="Text Box 6">
            <a:extLst>
              <a:ext uri="{FF2B5EF4-FFF2-40B4-BE49-F238E27FC236}">
                <a16:creationId xmlns:a16="http://schemas.microsoft.com/office/drawing/2014/main" id="{DE15EDE2-EF77-4DCA-88A0-31DCF6489D77}"/>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 calcmode="lin" valueType="num">
                                      <p:cBhvr>
                                        <p:cTn id="7" dur="500" fill="hold"/>
                                        <p:tgtEl>
                                          <p:spTgt spid="139268"/>
                                        </p:tgtEl>
                                        <p:attrNameLst>
                                          <p:attrName>ppt_w</p:attrName>
                                        </p:attrNameLst>
                                      </p:cBhvr>
                                      <p:tavLst>
                                        <p:tav tm="0">
                                          <p:val>
                                            <p:strVal val="4*#ppt_w"/>
                                          </p:val>
                                        </p:tav>
                                        <p:tav tm="100000">
                                          <p:val>
                                            <p:strVal val="#ppt_w"/>
                                          </p:val>
                                        </p:tav>
                                      </p:tavLst>
                                    </p:anim>
                                    <p:anim calcmode="lin" valueType="num">
                                      <p:cBhvr>
                                        <p:cTn id="8" dur="500" fill="hold"/>
                                        <p:tgtEl>
                                          <p:spTgt spid="13926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139269"/>
                                        </p:tgtEl>
                                        <p:attrNameLst>
                                          <p:attrName>style.visibility</p:attrName>
                                        </p:attrNameLst>
                                      </p:cBhvr>
                                      <p:to>
                                        <p:strVal val="visible"/>
                                      </p:to>
                                    </p:set>
                                    <p:anim calcmode="lin" valueType="num">
                                      <p:cBhvr>
                                        <p:cTn id="13" dur="500" fill="hold"/>
                                        <p:tgtEl>
                                          <p:spTgt spid="139269"/>
                                        </p:tgtEl>
                                        <p:attrNameLst>
                                          <p:attrName>ppt_w</p:attrName>
                                        </p:attrNameLst>
                                      </p:cBhvr>
                                      <p:tavLst>
                                        <p:tav tm="0">
                                          <p:val>
                                            <p:strVal val="4*#ppt_w"/>
                                          </p:val>
                                        </p:tav>
                                        <p:tav tm="100000">
                                          <p:val>
                                            <p:strVal val="#ppt_w"/>
                                          </p:val>
                                        </p:tav>
                                      </p:tavLst>
                                    </p:anim>
                                    <p:anim calcmode="lin" valueType="num">
                                      <p:cBhvr>
                                        <p:cTn id="14" dur="500" fill="hold"/>
                                        <p:tgtEl>
                                          <p:spTgt spid="139269"/>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7B13444C-5C29-48A8-83FA-456A8C19F6D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31D9761-1A2C-4687-9AD6-665D5FC855CB}"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339" name="Footer Placeholder 4">
            <a:extLst>
              <a:ext uri="{FF2B5EF4-FFF2-40B4-BE49-F238E27FC236}">
                <a16:creationId xmlns:a16="http://schemas.microsoft.com/office/drawing/2014/main" id="{83DFC266-DC7B-4B93-A428-3E4C889A6F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4340" name="Slide Number Placeholder 5">
            <a:extLst>
              <a:ext uri="{FF2B5EF4-FFF2-40B4-BE49-F238E27FC236}">
                <a16:creationId xmlns:a16="http://schemas.microsoft.com/office/drawing/2014/main" id="{620AC2B3-6B01-4FBB-B18C-726E2FA640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CAF6348-D504-4300-B237-3196854E4FF0}" type="slidenum">
              <a:rPr lang="en-US" altLang="en-US" sz="1400">
                <a:solidFill>
                  <a:schemeClr val="bg1"/>
                </a:solidFill>
              </a:rPr>
              <a:pPr>
                <a:spcBef>
                  <a:spcPct val="0"/>
                </a:spcBef>
                <a:buFontTx/>
                <a:buNone/>
              </a:pPr>
              <a:t>6</a:t>
            </a:fld>
            <a:endParaRPr lang="en-US" altLang="en-US" sz="1400">
              <a:solidFill>
                <a:schemeClr val="bg1"/>
              </a:solidFill>
            </a:endParaRPr>
          </a:p>
        </p:txBody>
      </p:sp>
      <p:sp>
        <p:nvSpPr>
          <p:cNvPr id="17411" name="Rectangle 3">
            <a:extLst>
              <a:ext uri="{FF2B5EF4-FFF2-40B4-BE49-F238E27FC236}">
                <a16:creationId xmlns:a16="http://schemas.microsoft.com/office/drawing/2014/main" id="{3119CF32-CE00-4B39-8343-E50A1E7863D8}"/>
              </a:ext>
            </a:extLst>
          </p:cNvPr>
          <p:cNvSpPr>
            <a:spLocks noGrp="1" noChangeArrowheads="1"/>
          </p:cNvSpPr>
          <p:nvPr>
            <p:ph type="body" idx="1"/>
          </p:nvPr>
        </p:nvSpPr>
        <p:spPr>
          <a:xfrm>
            <a:off x="685800" y="1981200"/>
            <a:ext cx="7772400" cy="4267200"/>
          </a:xfrm>
        </p:spPr>
        <p:txBody>
          <a:bodyPr/>
          <a:lstStyle/>
          <a:p>
            <a:pPr>
              <a:defRPr/>
            </a:pPr>
            <a:r>
              <a:rPr lang="en-US" sz="2800"/>
              <a:t>Phép toán và kết nối liên kết một hoặc nhiều biểu thức toán hạng thành các biểu thức lớn hơn.  (</a:t>
            </a:r>
            <a:r>
              <a:rPr lang="en-US" sz="2800" i="1"/>
              <a:t>như</a:t>
            </a:r>
            <a:r>
              <a:rPr lang="en-US" sz="2800"/>
              <a:t>, “+” trong biểu thức số)</a:t>
            </a:r>
          </a:p>
          <a:p>
            <a:pPr>
              <a:defRPr/>
            </a:pPr>
            <a:r>
              <a:rPr lang="en-US" sz="2800" i="1">
                <a:solidFill>
                  <a:schemeClr val="accent2"/>
                </a:solidFill>
              </a:rPr>
              <a:t>Ph</a:t>
            </a:r>
            <a:r>
              <a:rPr lang="en-US" sz="2800" i="1"/>
              <a:t>ép toán một ngôi dùng một toán hạng </a:t>
            </a:r>
            <a:r>
              <a:rPr lang="en-US" sz="2800">
                <a:solidFill>
                  <a:schemeClr val="accent2"/>
                </a:solidFill>
              </a:rPr>
              <a:t>(nh</a:t>
            </a:r>
            <a:r>
              <a:rPr lang="en-US" sz="2800"/>
              <a:t>ư</a:t>
            </a:r>
            <a:r>
              <a:rPr lang="en-US" sz="2800">
                <a:solidFill>
                  <a:schemeClr val="accent2"/>
                </a:solidFill>
              </a:rPr>
              <a:t> </a:t>
            </a:r>
            <a:r>
              <a:rPr lang="en-US" sz="2800">
                <a:solidFill>
                  <a:schemeClr val="accent2"/>
                </a:solidFill>
                <a:cs typeface="Times New Roman" panose="02020603050405020304" pitchFamily="18" charset="0"/>
              </a:rPr>
              <a:t>−</a:t>
            </a:r>
            <a:r>
              <a:rPr lang="en-US" sz="2800">
                <a:solidFill>
                  <a:schemeClr val="accent2"/>
                </a:solidFill>
              </a:rPr>
              <a:t>3); </a:t>
            </a:r>
          </a:p>
          <a:p>
            <a:pPr>
              <a:defRPr/>
            </a:pPr>
            <a:r>
              <a:rPr lang="en-US" sz="2800" i="1">
                <a:solidFill>
                  <a:schemeClr val="accent2"/>
                </a:solidFill>
              </a:rPr>
              <a:t>Ph</a:t>
            </a:r>
            <a:r>
              <a:rPr lang="en-US" sz="2800" i="1"/>
              <a:t>ép toán hai ngôi dùng hai toán hạng </a:t>
            </a:r>
            <a:r>
              <a:rPr lang="en-US" sz="2800">
                <a:solidFill>
                  <a:schemeClr val="accent2"/>
                </a:solidFill>
              </a:rPr>
              <a:t>(nh</a:t>
            </a:r>
            <a:r>
              <a:rPr lang="en-US" sz="2800"/>
              <a:t>ư </a:t>
            </a:r>
            <a:r>
              <a:rPr lang="en-US" sz="2800">
                <a:solidFill>
                  <a:schemeClr val="accent2"/>
                </a:solidFill>
              </a:rPr>
              <a:t>3</a:t>
            </a:r>
            <a:r>
              <a:rPr lang="en-US" sz="2800">
                <a:solidFill>
                  <a:schemeClr val="accent2"/>
                </a:solidFill>
                <a:sym typeface="Symbol" panose="05050102010706020507" pitchFamily="18" charset="2"/>
              </a:rPr>
              <a:t></a:t>
            </a:r>
            <a:r>
              <a:rPr lang="en-US" sz="2800">
                <a:solidFill>
                  <a:schemeClr val="accent2"/>
                </a:solidFill>
              </a:rPr>
              <a:t>4).</a:t>
            </a:r>
          </a:p>
          <a:p>
            <a:pPr>
              <a:defRPr/>
            </a:pPr>
            <a:r>
              <a:rPr lang="en-US" sz="2800" i="1">
                <a:solidFill>
                  <a:schemeClr val="accent2"/>
                </a:solidFill>
              </a:rPr>
              <a:t>To</a:t>
            </a:r>
            <a:r>
              <a:rPr lang="en-US" sz="2800" i="1"/>
              <a:t>án tử mệnh đề hoặc </a:t>
            </a:r>
            <a:r>
              <a:rPr lang="en-US" sz="2800" i="1">
                <a:solidFill>
                  <a:schemeClr val="accent2"/>
                </a:solidFill>
              </a:rPr>
              <a:t>Bool thao t</a:t>
            </a:r>
            <a:r>
              <a:rPr lang="en-US" sz="2800" i="1"/>
              <a:t>ác trên các mệnh đề </a:t>
            </a:r>
            <a:r>
              <a:rPr lang="en-US" sz="2800">
                <a:solidFill>
                  <a:schemeClr val="accent2"/>
                </a:solidFill>
              </a:rPr>
              <a:t>(ho</a:t>
            </a:r>
            <a:r>
              <a:rPr lang="en-US" sz="2800"/>
              <a:t>ặc với giá trị chân lý của chúng) thay vì trên các số</a:t>
            </a:r>
            <a:r>
              <a:rPr lang="en-US" sz="2800">
                <a:solidFill>
                  <a:schemeClr val="accent2"/>
                </a:solidFill>
              </a:rPr>
              <a:t>.</a:t>
            </a:r>
          </a:p>
        </p:txBody>
      </p:sp>
      <p:sp>
        <p:nvSpPr>
          <p:cNvPr id="14342" name="Rectangle 2">
            <a:extLst>
              <a:ext uri="{FF2B5EF4-FFF2-40B4-BE49-F238E27FC236}">
                <a16:creationId xmlns:a16="http://schemas.microsoft.com/office/drawing/2014/main" id="{F1DC22B0-73C4-488A-BA1C-35B4303C2CAE}"/>
              </a:ext>
            </a:extLst>
          </p:cNvPr>
          <p:cNvSpPr>
            <a:spLocks noGrp="1" noChangeArrowheads="1"/>
          </p:cNvSpPr>
          <p:nvPr>
            <p:ph type="title"/>
          </p:nvPr>
        </p:nvSpPr>
        <p:spPr/>
        <p:txBody>
          <a:bodyPr/>
          <a:lstStyle/>
          <a:p>
            <a:r>
              <a:rPr lang="en-US" altLang="en-US"/>
              <a:t>Phép toán / Kết nối</a:t>
            </a:r>
          </a:p>
        </p:txBody>
      </p:sp>
      <p:sp>
        <p:nvSpPr>
          <p:cNvPr id="14343" name="Text Box 5">
            <a:extLst>
              <a:ext uri="{FF2B5EF4-FFF2-40B4-BE49-F238E27FC236}">
                <a16:creationId xmlns:a16="http://schemas.microsoft.com/office/drawing/2014/main" id="{229F9D3B-E6B3-4B7B-B0D8-290B783E566B}"/>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a:extLst>
              <a:ext uri="{FF2B5EF4-FFF2-40B4-BE49-F238E27FC236}">
                <a16:creationId xmlns:a16="http://schemas.microsoft.com/office/drawing/2014/main" id="{D5192371-7272-41AD-BD14-DD7FDA442D9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679464D-2D2E-4063-8BD4-04ABE0029AE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19811" name="Footer Placeholder 4">
            <a:extLst>
              <a:ext uri="{FF2B5EF4-FFF2-40B4-BE49-F238E27FC236}">
                <a16:creationId xmlns:a16="http://schemas.microsoft.com/office/drawing/2014/main" id="{4FF88459-7806-486D-9EDC-D54FEC7490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19812" name="Slide Number Placeholder 5">
            <a:extLst>
              <a:ext uri="{FF2B5EF4-FFF2-40B4-BE49-F238E27FC236}">
                <a16:creationId xmlns:a16="http://schemas.microsoft.com/office/drawing/2014/main" id="{4BCB6B64-2A31-455D-9575-BE2C87EB9F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E3902B8-F8E5-4228-BE8B-29AD84C63FB4}" type="slidenum">
              <a:rPr lang="en-US" altLang="en-US" sz="1400">
                <a:solidFill>
                  <a:schemeClr val="bg1"/>
                </a:solidFill>
              </a:rPr>
              <a:pPr>
                <a:spcBef>
                  <a:spcPct val="0"/>
                </a:spcBef>
                <a:buFontTx/>
                <a:buNone/>
              </a:pPr>
              <a:t>60</a:t>
            </a:fld>
            <a:endParaRPr lang="en-US" altLang="en-US" sz="1400">
              <a:solidFill>
                <a:schemeClr val="bg1"/>
              </a:solidFill>
            </a:endParaRPr>
          </a:p>
        </p:txBody>
      </p:sp>
      <p:sp>
        <p:nvSpPr>
          <p:cNvPr id="119813" name="Rectangle 2">
            <a:extLst>
              <a:ext uri="{FF2B5EF4-FFF2-40B4-BE49-F238E27FC236}">
                <a16:creationId xmlns:a16="http://schemas.microsoft.com/office/drawing/2014/main" id="{4D07B4D9-BEBA-4AE2-9C08-B7BB28947AF7}"/>
              </a:ext>
            </a:extLst>
          </p:cNvPr>
          <p:cNvSpPr>
            <a:spLocks noGrp="1" noChangeArrowheads="1"/>
          </p:cNvSpPr>
          <p:nvPr>
            <p:ph type="title"/>
          </p:nvPr>
        </p:nvSpPr>
        <p:spPr/>
        <p:txBody>
          <a:bodyPr/>
          <a:lstStyle/>
          <a:p>
            <a:r>
              <a:rPr lang="en-US" altLang="en-US"/>
              <a:t>Lồng lượng tử với nhau </a:t>
            </a:r>
          </a:p>
        </p:txBody>
      </p:sp>
      <p:sp>
        <p:nvSpPr>
          <p:cNvPr id="140291" name="Rectangle 3">
            <a:extLst>
              <a:ext uri="{FF2B5EF4-FFF2-40B4-BE49-F238E27FC236}">
                <a16:creationId xmlns:a16="http://schemas.microsoft.com/office/drawing/2014/main" id="{F6BFE588-11D0-458D-95DF-5AADBE0FF9E3}"/>
              </a:ext>
            </a:extLst>
          </p:cNvPr>
          <p:cNvSpPr>
            <a:spLocks noGrp="1" noChangeArrowheads="1"/>
          </p:cNvSpPr>
          <p:nvPr>
            <p:ph type="body" idx="1"/>
          </p:nvPr>
        </p:nvSpPr>
        <p:spPr>
          <a:xfrm>
            <a:off x="685800" y="1981200"/>
            <a:ext cx="8001000" cy="4648200"/>
          </a:xfrm>
        </p:spPr>
        <p:txBody>
          <a:bodyPr/>
          <a:lstStyle/>
          <a:p>
            <a:pPr>
              <a:buFontTx/>
              <a:buNone/>
              <a:defRPr/>
            </a:pPr>
            <a:r>
              <a:rPr lang="en-US"/>
              <a:t>VD:G/s vũ  trụ (u.d.) của  </a:t>
            </a:r>
            <a:r>
              <a:rPr lang="en-US" i="1"/>
              <a:t>x</a:t>
            </a:r>
            <a:r>
              <a:rPr lang="en-US"/>
              <a:t> &amp; </a:t>
            </a:r>
            <a:r>
              <a:rPr lang="en-US" i="1"/>
              <a:t>y</a:t>
            </a:r>
            <a:r>
              <a:rPr lang="en-US"/>
              <a:t> là mọi người.</a:t>
            </a:r>
          </a:p>
          <a:p>
            <a:pPr>
              <a:buFontTx/>
              <a:buNone/>
              <a:defRPr/>
            </a:pPr>
            <a:r>
              <a:rPr lang="en-US"/>
              <a:t>G/s </a:t>
            </a:r>
            <a:r>
              <a:rPr lang="en-US" i="1"/>
              <a:t>L</a:t>
            </a:r>
            <a:r>
              <a:rPr lang="en-US"/>
              <a:t>(</a:t>
            </a:r>
            <a:r>
              <a:rPr lang="en-US" i="1"/>
              <a:t>x</a:t>
            </a:r>
            <a:r>
              <a:rPr lang="en-US"/>
              <a:t>,</a:t>
            </a:r>
            <a:r>
              <a:rPr lang="en-US" i="1"/>
              <a:t>y</a:t>
            </a:r>
            <a:r>
              <a:rPr lang="en-US"/>
              <a:t>)=“</a:t>
            </a:r>
            <a:r>
              <a:rPr lang="en-US" i="1"/>
              <a:t>x thích</a:t>
            </a:r>
            <a:r>
              <a:rPr lang="en-US"/>
              <a:t> </a:t>
            </a:r>
            <a:r>
              <a:rPr lang="en-US" i="1"/>
              <a:t>y</a:t>
            </a:r>
            <a:r>
              <a:rPr lang="en-US"/>
              <a:t>” </a:t>
            </a:r>
            <a:r>
              <a:rPr lang="en-US">
                <a:solidFill>
                  <a:schemeClr val="accent2"/>
                </a:solidFill>
              </a:rPr>
              <a:t>(v</a:t>
            </a:r>
            <a:r>
              <a:rPr lang="en-US"/>
              <a:t>ị ngữ với 2 b tự do</a:t>
            </a:r>
            <a:r>
              <a:rPr lang="en-US">
                <a:solidFill>
                  <a:schemeClr val="accent2"/>
                </a:solidFill>
              </a:rPr>
              <a:t>)</a:t>
            </a:r>
          </a:p>
          <a:p>
            <a:pPr>
              <a:buFontTx/>
              <a:buNone/>
              <a:defRPr/>
            </a:pPr>
            <a:r>
              <a:rPr lang="en-US"/>
              <a:t>Khi đó </a:t>
            </a:r>
            <a:r>
              <a:rPr lang="en-US">
                <a:sym typeface="Symbol" panose="05050102010706020507" pitchFamily="18" charset="2"/>
              </a:rPr>
              <a:t></a:t>
            </a:r>
            <a:r>
              <a:rPr lang="en-US" i="1"/>
              <a:t>y L</a:t>
            </a:r>
            <a:r>
              <a:rPr lang="en-US"/>
              <a:t>(</a:t>
            </a:r>
            <a:r>
              <a:rPr lang="en-US" i="1"/>
              <a:t>x,y</a:t>
            </a:r>
            <a:r>
              <a:rPr lang="en-US"/>
              <a:t>) = “Có ai đó mà </a:t>
            </a:r>
            <a:r>
              <a:rPr lang="en-US" i="1"/>
              <a:t>x</a:t>
            </a:r>
            <a:r>
              <a:rPr lang="en-US"/>
              <a:t> thích”    </a:t>
            </a:r>
            <a:r>
              <a:rPr lang="en-US">
                <a:solidFill>
                  <a:schemeClr val="accent2"/>
                </a:solidFill>
              </a:rPr>
              <a:t>(V</a:t>
            </a:r>
            <a:r>
              <a:rPr lang="en-US"/>
              <a:t>ị ngữ với 1 biến tự do</a:t>
            </a:r>
            <a:r>
              <a:rPr lang="en-US">
                <a:solidFill>
                  <a:schemeClr val="accent2"/>
                </a:solidFill>
              </a:rPr>
              <a:t> </a:t>
            </a:r>
            <a:r>
              <a:rPr lang="en-US" i="1">
                <a:solidFill>
                  <a:schemeClr val="accent2"/>
                </a:solidFill>
              </a:rPr>
              <a:t>x</a:t>
            </a:r>
            <a:r>
              <a:rPr lang="en-US">
                <a:solidFill>
                  <a:schemeClr val="accent2"/>
                </a:solidFill>
              </a:rPr>
              <a:t>)</a:t>
            </a:r>
          </a:p>
          <a:p>
            <a:pPr>
              <a:buFontTx/>
              <a:buNone/>
              <a:defRPr/>
            </a:pPr>
            <a:r>
              <a:rPr lang="en-US"/>
              <a:t>Và </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a:t>
            </a:r>
            <a:r>
              <a:rPr lang="en-US" i="1"/>
              <a:t>y L</a:t>
            </a:r>
            <a:r>
              <a:rPr lang="en-US"/>
              <a:t>(</a:t>
            </a:r>
            <a:r>
              <a:rPr lang="en-US" i="1"/>
              <a:t>x,y</a:t>
            </a:r>
            <a:r>
              <a:rPr lang="en-US"/>
              <a:t>)) =</a:t>
            </a:r>
            <a:br>
              <a:rPr lang="en-US"/>
            </a:br>
            <a:r>
              <a:rPr lang="en-US"/>
              <a:t> “Mỗi người đều thích ai đó.”</a:t>
            </a:r>
            <a:br>
              <a:rPr lang="en-US"/>
            </a:br>
            <a:r>
              <a:rPr lang="en-US">
                <a:solidFill>
                  <a:schemeClr val="accent2"/>
                </a:solidFill>
              </a:rPr>
              <a:t>(V</a:t>
            </a:r>
            <a:r>
              <a:rPr lang="en-US"/>
              <a:t>ị ngữ có mấy biến tự do?</a:t>
            </a:r>
            <a:r>
              <a:rPr lang="en-US">
                <a:solidFill>
                  <a:schemeClr val="accent2"/>
                </a:solidFill>
              </a:rPr>
              <a:t>)</a:t>
            </a:r>
          </a:p>
        </p:txBody>
      </p:sp>
      <p:sp>
        <p:nvSpPr>
          <p:cNvPr id="140292" name="WordArt 4">
            <a:extLst>
              <a:ext uri="{FF2B5EF4-FFF2-40B4-BE49-F238E27FC236}">
                <a16:creationId xmlns:a16="http://schemas.microsoft.com/office/drawing/2014/main" id="{41EA0047-E4CB-4FB7-8079-3AF69D909B51}"/>
              </a:ext>
            </a:extLst>
          </p:cNvPr>
          <p:cNvSpPr>
            <a:spLocks noChangeArrowheads="1" noChangeShapeType="1" noTextEdit="1"/>
          </p:cNvSpPr>
          <p:nvPr/>
        </p:nvSpPr>
        <p:spPr bwMode="auto">
          <a:xfrm>
            <a:off x="1676400" y="5867400"/>
            <a:ext cx="1981200" cy="4572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Proposition</a:t>
            </a:r>
          </a:p>
        </p:txBody>
      </p:sp>
      <p:sp>
        <p:nvSpPr>
          <p:cNvPr id="140293" name="WordArt 5">
            <a:extLst>
              <a:ext uri="{FF2B5EF4-FFF2-40B4-BE49-F238E27FC236}">
                <a16:creationId xmlns:a16="http://schemas.microsoft.com/office/drawing/2014/main" id="{CACC3BF2-454E-4EEF-AA53-8CEC417B808A}"/>
              </a:ext>
            </a:extLst>
          </p:cNvPr>
          <p:cNvSpPr>
            <a:spLocks noChangeArrowheads="1" noChangeShapeType="1" noTextEdit="1"/>
          </p:cNvSpPr>
          <p:nvPr/>
        </p:nvSpPr>
        <p:spPr bwMode="auto">
          <a:xfrm>
            <a:off x="4876800" y="5791200"/>
            <a:ext cx="476250" cy="609600"/>
          </a:xfrm>
          <a:prstGeom prst="rect">
            <a:avLst/>
          </a:prstGeom>
        </p:spPr>
        <p:txBody>
          <a:bodyPr wrap="none" fromWordArt="1">
            <a:prstTxWarp prst="textSlantUp">
              <a:avLst>
                <a:gd name="adj" fmla="val 13449"/>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Impact" panose="020B0806030902050204" pitchFamily="34" charset="0"/>
              </a:rPr>
              <a:t>0</a:t>
            </a:r>
          </a:p>
        </p:txBody>
      </p:sp>
      <p:sp>
        <p:nvSpPr>
          <p:cNvPr id="119817" name="Text Box 6">
            <a:extLst>
              <a:ext uri="{FF2B5EF4-FFF2-40B4-BE49-F238E27FC236}">
                <a16:creationId xmlns:a16="http://schemas.microsoft.com/office/drawing/2014/main" id="{1AD03265-106F-4C9B-96BA-734E4CBFEAAC}"/>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p:cTn id="7" dur="500" fill="hold"/>
                                        <p:tgtEl>
                                          <p:spTgt spid="140292"/>
                                        </p:tgtEl>
                                        <p:attrNameLst>
                                          <p:attrName>ppt_w</p:attrName>
                                        </p:attrNameLst>
                                      </p:cBhvr>
                                      <p:tavLst>
                                        <p:tav tm="0">
                                          <p:val>
                                            <p:strVal val="4*#ppt_w"/>
                                          </p:val>
                                        </p:tav>
                                        <p:tav tm="100000">
                                          <p:val>
                                            <p:strVal val="#ppt_w"/>
                                          </p:val>
                                        </p:tav>
                                      </p:tavLst>
                                    </p:anim>
                                    <p:anim calcmode="lin" valueType="num">
                                      <p:cBhvr>
                                        <p:cTn id="8" dur="500" fill="hold"/>
                                        <p:tgtEl>
                                          <p:spTgt spid="14029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RICOCHET.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140293"/>
                                        </p:tgtEl>
                                        <p:attrNameLst>
                                          <p:attrName>style.visibility</p:attrName>
                                        </p:attrNameLst>
                                      </p:cBhvr>
                                      <p:to>
                                        <p:strVal val="visible"/>
                                      </p:to>
                                    </p:set>
                                    <p:anim calcmode="lin" valueType="num">
                                      <p:cBhvr>
                                        <p:cTn id="13" dur="500" fill="hold"/>
                                        <p:tgtEl>
                                          <p:spTgt spid="140293"/>
                                        </p:tgtEl>
                                        <p:attrNameLst>
                                          <p:attrName>ppt_w</p:attrName>
                                        </p:attrNameLst>
                                      </p:cBhvr>
                                      <p:tavLst>
                                        <p:tav tm="0">
                                          <p:val>
                                            <p:strVal val="4*#ppt_w"/>
                                          </p:val>
                                        </p:tav>
                                        <p:tav tm="100000">
                                          <p:val>
                                            <p:strVal val="#ppt_w"/>
                                          </p:val>
                                        </p:tav>
                                      </p:tavLst>
                                    </p:anim>
                                    <p:anim calcmode="lin" valueType="num">
                                      <p:cBhvr>
                                        <p:cTn id="14" dur="500" fill="hold"/>
                                        <p:tgtEl>
                                          <p:spTgt spid="14029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a:extLst>
              <a:ext uri="{FF2B5EF4-FFF2-40B4-BE49-F238E27FC236}">
                <a16:creationId xmlns:a16="http://schemas.microsoft.com/office/drawing/2014/main" id="{F71B7DED-DDC0-42CA-95D4-68B447168F0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466DC8F-CABB-4D8C-BC3C-E75C95CB1E0B}"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21859" name="Footer Placeholder 4">
            <a:extLst>
              <a:ext uri="{FF2B5EF4-FFF2-40B4-BE49-F238E27FC236}">
                <a16:creationId xmlns:a16="http://schemas.microsoft.com/office/drawing/2014/main" id="{808BB52A-5C3F-42FC-B435-90767D9B82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21860" name="Slide Number Placeholder 5">
            <a:extLst>
              <a:ext uri="{FF2B5EF4-FFF2-40B4-BE49-F238E27FC236}">
                <a16:creationId xmlns:a16="http://schemas.microsoft.com/office/drawing/2014/main" id="{9BCD0550-E06C-4B44-950E-D84581C98A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D7AE3F5-8B7B-42A4-957C-D1CA5CFC8A0D}" type="slidenum">
              <a:rPr lang="en-US" altLang="en-US" sz="1400">
                <a:solidFill>
                  <a:schemeClr val="bg1"/>
                </a:solidFill>
              </a:rPr>
              <a:pPr>
                <a:spcBef>
                  <a:spcPct val="0"/>
                </a:spcBef>
                <a:buFontTx/>
                <a:buNone/>
              </a:pPr>
              <a:t>61</a:t>
            </a:fld>
            <a:endParaRPr lang="en-US" altLang="en-US" sz="1400">
              <a:solidFill>
                <a:schemeClr val="bg1"/>
              </a:solidFill>
            </a:endParaRPr>
          </a:p>
        </p:txBody>
      </p:sp>
      <p:sp>
        <p:nvSpPr>
          <p:cNvPr id="121861" name="Rectangle 2">
            <a:extLst>
              <a:ext uri="{FF2B5EF4-FFF2-40B4-BE49-F238E27FC236}">
                <a16:creationId xmlns:a16="http://schemas.microsoft.com/office/drawing/2014/main" id="{5D9F7388-0DD6-4317-81EF-62A07BB260A6}"/>
              </a:ext>
            </a:extLst>
          </p:cNvPr>
          <p:cNvSpPr>
            <a:spLocks noGrp="1" noChangeArrowheads="1"/>
          </p:cNvSpPr>
          <p:nvPr>
            <p:ph type="title"/>
          </p:nvPr>
        </p:nvSpPr>
        <p:spPr/>
        <p:txBody>
          <a:bodyPr/>
          <a:lstStyle/>
          <a:p>
            <a:r>
              <a:rPr lang="en-US" altLang="en-US"/>
              <a:t>Ôn tập: Predicate Logic (§1.3)</a:t>
            </a:r>
          </a:p>
        </p:txBody>
      </p:sp>
      <p:sp>
        <p:nvSpPr>
          <p:cNvPr id="152579" name="Rectangle 3">
            <a:extLst>
              <a:ext uri="{FF2B5EF4-FFF2-40B4-BE49-F238E27FC236}">
                <a16:creationId xmlns:a16="http://schemas.microsoft.com/office/drawing/2014/main" id="{2E265F6F-B793-4E2F-988D-BDEFFF2109E1}"/>
              </a:ext>
            </a:extLst>
          </p:cNvPr>
          <p:cNvSpPr>
            <a:spLocks noGrp="1" noChangeArrowheads="1"/>
          </p:cNvSpPr>
          <p:nvPr>
            <p:ph type="body" idx="1"/>
          </p:nvPr>
        </p:nvSpPr>
        <p:spPr/>
        <p:txBody>
          <a:bodyPr/>
          <a:lstStyle/>
          <a:p>
            <a:pPr>
              <a:defRPr/>
            </a:pPr>
            <a:r>
              <a:rPr lang="en-US"/>
              <a:t>Các đối tượng  </a:t>
            </a:r>
            <a:r>
              <a:rPr lang="en-US" i="1"/>
              <a:t>x</a:t>
            </a:r>
            <a:r>
              <a:rPr lang="en-US"/>
              <a:t>, </a:t>
            </a:r>
            <a:r>
              <a:rPr lang="en-US" i="1"/>
              <a:t>y</a:t>
            </a:r>
            <a:r>
              <a:rPr lang="en-US"/>
              <a:t>, </a:t>
            </a:r>
            <a:r>
              <a:rPr lang="en-US" i="1"/>
              <a:t>z</a:t>
            </a:r>
            <a:r>
              <a:rPr lang="en-US"/>
              <a:t>, … </a:t>
            </a:r>
          </a:p>
          <a:p>
            <a:pPr>
              <a:defRPr/>
            </a:pPr>
            <a:r>
              <a:rPr lang="en-US">
                <a:solidFill>
                  <a:schemeClr val="accent2"/>
                </a:solidFill>
              </a:rPr>
              <a:t>V</a:t>
            </a:r>
            <a:r>
              <a:rPr lang="en-US"/>
              <a:t>ị ngữ </a:t>
            </a:r>
            <a:r>
              <a:rPr lang="en-US">
                <a:solidFill>
                  <a:schemeClr val="accent2"/>
                </a:solidFill>
              </a:rPr>
              <a:t> </a:t>
            </a:r>
            <a:r>
              <a:rPr lang="en-US" i="1">
                <a:solidFill>
                  <a:schemeClr val="accent2"/>
                </a:solidFill>
              </a:rPr>
              <a:t>P</a:t>
            </a:r>
            <a:r>
              <a:rPr lang="en-US">
                <a:solidFill>
                  <a:schemeClr val="accent2"/>
                </a:solidFill>
              </a:rPr>
              <a:t>, </a:t>
            </a:r>
            <a:r>
              <a:rPr lang="en-US" i="1">
                <a:solidFill>
                  <a:schemeClr val="accent2"/>
                </a:solidFill>
              </a:rPr>
              <a:t>Q</a:t>
            </a:r>
            <a:r>
              <a:rPr lang="en-US">
                <a:solidFill>
                  <a:schemeClr val="accent2"/>
                </a:solidFill>
              </a:rPr>
              <a:t>, </a:t>
            </a:r>
            <a:r>
              <a:rPr lang="en-US" i="1">
                <a:solidFill>
                  <a:schemeClr val="accent2"/>
                </a:solidFill>
              </a:rPr>
              <a:t>R</a:t>
            </a:r>
            <a:r>
              <a:rPr lang="en-US">
                <a:solidFill>
                  <a:schemeClr val="accent2"/>
                </a:solidFill>
              </a:rPr>
              <a:t>, … l</a:t>
            </a:r>
            <a:r>
              <a:rPr lang="en-US"/>
              <a:t>à các hàm ánh xạ các đối tượng </a:t>
            </a:r>
            <a:r>
              <a:rPr lang="en-US">
                <a:solidFill>
                  <a:schemeClr val="accent2"/>
                </a:solidFill>
              </a:rPr>
              <a:t> </a:t>
            </a:r>
            <a:r>
              <a:rPr lang="en-US" i="1">
                <a:solidFill>
                  <a:schemeClr val="accent2"/>
                </a:solidFill>
              </a:rPr>
              <a:t>x</a:t>
            </a:r>
            <a:r>
              <a:rPr lang="en-US">
                <a:solidFill>
                  <a:schemeClr val="accent2"/>
                </a:solidFill>
              </a:rPr>
              <a:t> v</a:t>
            </a:r>
            <a:r>
              <a:rPr lang="en-US"/>
              <a:t>ào các mệnh đề</a:t>
            </a:r>
            <a:r>
              <a:rPr lang="en-US">
                <a:solidFill>
                  <a:schemeClr val="accent2"/>
                </a:solidFill>
              </a:rPr>
              <a:t> </a:t>
            </a:r>
            <a:r>
              <a:rPr lang="en-US" i="1">
                <a:solidFill>
                  <a:schemeClr val="accent2"/>
                </a:solidFill>
              </a:rPr>
              <a:t>P</a:t>
            </a:r>
            <a:r>
              <a:rPr lang="en-US">
                <a:solidFill>
                  <a:schemeClr val="accent2"/>
                </a:solidFill>
              </a:rPr>
              <a:t>(</a:t>
            </a:r>
            <a:r>
              <a:rPr lang="en-US" i="1">
                <a:solidFill>
                  <a:schemeClr val="accent2"/>
                </a:solidFill>
              </a:rPr>
              <a:t>x</a:t>
            </a:r>
            <a:r>
              <a:rPr lang="en-US">
                <a:solidFill>
                  <a:schemeClr val="accent2"/>
                </a:solidFill>
              </a:rPr>
              <a:t>).</a:t>
            </a:r>
          </a:p>
          <a:p>
            <a:pPr>
              <a:defRPr/>
            </a:pPr>
            <a:r>
              <a:rPr lang="en-US">
                <a:solidFill>
                  <a:srgbClr val="006600"/>
                </a:solidFill>
              </a:rPr>
              <a:t>V</a:t>
            </a:r>
            <a:r>
              <a:rPr lang="en-US"/>
              <a:t>ị ngữ đa đối số</a:t>
            </a:r>
            <a:r>
              <a:rPr lang="en-US">
                <a:solidFill>
                  <a:srgbClr val="006600"/>
                </a:solidFill>
              </a:rPr>
              <a:t> </a:t>
            </a:r>
            <a:r>
              <a:rPr lang="en-US" i="1">
                <a:solidFill>
                  <a:srgbClr val="006600"/>
                </a:solidFill>
              </a:rPr>
              <a:t>P</a:t>
            </a:r>
            <a:r>
              <a:rPr lang="en-US">
                <a:solidFill>
                  <a:srgbClr val="006600"/>
                </a:solidFill>
              </a:rPr>
              <a:t>(</a:t>
            </a:r>
            <a:r>
              <a:rPr lang="en-US" i="1">
                <a:solidFill>
                  <a:srgbClr val="006600"/>
                </a:solidFill>
              </a:rPr>
              <a:t>x</a:t>
            </a:r>
            <a:r>
              <a:rPr lang="en-US">
                <a:solidFill>
                  <a:srgbClr val="006600"/>
                </a:solidFill>
              </a:rPr>
              <a:t>, </a:t>
            </a:r>
            <a:r>
              <a:rPr lang="en-US" i="1">
                <a:solidFill>
                  <a:srgbClr val="006600"/>
                </a:solidFill>
              </a:rPr>
              <a:t>y</a:t>
            </a:r>
            <a:r>
              <a:rPr lang="en-US">
                <a:solidFill>
                  <a:srgbClr val="006600"/>
                </a:solidFill>
              </a:rPr>
              <a:t>).</a:t>
            </a:r>
          </a:p>
          <a:p>
            <a:pPr>
              <a:defRPr/>
            </a:pPr>
            <a:r>
              <a:rPr lang="en-US">
                <a:solidFill>
                  <a:srgbClr val="FF0000"/>
                </a:solidFill>
                <a:sym typeface="Symbol" panose="05050102010706020507" pitchFamily="18" charset="2"/>
              </a:rPr>
              <a:t>L</a:t>
            </a:r>
            <a:r>
              <a:rPr lang="en-US">
                <a:sym typeface="Symbol" panose="05050102010706020507" pitchFamily="18" charset="2"/>
              </a:rPr>
              <a:t>ượng tử</a:t>
            </a:r>
            <a:r>
              <a:rPr lang="en-US">
                <a:solidFill>
                  <a:srgbClr val="FF0000"/>
                </a:solidFill>
                <a:sym typeface="Symbol" panose="05050102010706020507" pitchFamily="18" charset="2"/>
              </a:rPr>
              <a:t>: [</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 </a:t>
            </a:r>
            <a:r>
              <a:rPr lang="en-US" i="1">
                <a:solidFill>
                  <a:srgbClr val="FF0000"/>
                </a:solidFill>
                <a:sym typeface="Symbol" panose="05050102010706020507" pitchFamily="18" charset="2"/>
              </a:rPr>
              <a:t>P</a:t>
            </a: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 :</a:t>
            </a:r>
            <a:r>
              <a:rPr lang="en-US">
                <a:solidFill>
                  <a:srgbClr val="FF0000"/>
                </a:solidFill>
                <a:cs typeface="Times New Roman" panose="02020603050405020304" pitchFamily="18" charset="0"/>
                <a:sym typeface="Symbol" panose="05050102010706020507" pitchFamily="18" charset="2"/>
              </a:rPr>
              <a:t>≡</a:t>
            </a:r>
            <a:r>
              <a:rPr lang="en-US">
                <a:solidFill>
                  <a:srgbClr val="FF0000"/>
                </a:solidFill>
                <a:sym typeface="Symbol" panose="05050102010706020507" pitchFamily="18" charset="2"/>
              </a:rPr>
              <a:t> “V</a:t>
            </a:r>
            <a:r>
              <a:rPr lang="en-US">
                <a:sym typeface="Symbol" panose="05050102010706020507" pitchFamily="18" charset="2"/>
              </a:rPr>
              <a:t>ới mọi</a:t>
            </a:r>
            <a:r>
              <a:rPr lang="en-US">
                <a:solidFill>
                  <a:srgbClr val="FF0000"/>
                </a:solidFill>
                <a:sym typeface="Symbol" panose="05050102010706020507" pitchFamily="18" charset="2"/>
              </a:rPr>
              <a:t> </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’s, </a:t>
            </a:r>
            <a:r>
              <a:rPr lang="en-US" i="1">
                <a:solidFill>
                  <a:srgbClr val="FF0000"/>
                </a:solidFill>
                <a:sym typeface="Symbol" panose="05050102010706020507" pitchFamily="18" charset="2"/>
              </a:rPr>
              <a:t>P</a:t>
            </a: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 </a:t>
            </a:r>
            <a:br>
              <a:rPr lang="en-US">
                <a:solidFill>
                  <a:srgbClr val="FF0000"/>
                </a:solidFill>
                <a:sym typeface="Symbol" panose="05050102010706020507" pitchFamily="18" charset="2"/>
              </a:rPr>
            </a:b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 P</a:t>
            </a: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 :</a:t>
            </a:r>
            <a:r>
              <a:rPr lang="en-US">
                <a:solidFill>
                  <a:srgbClr val="FF0000"/>
                </a:solidFill>
                <a:cs typeface="Times New Roman" panose="02020603050405020304" pitchFamily="18" charset="0"/>
                <a:sym typeface="Symbol" panose="05050102010706020507" pitchFamily="18" charset="2"/>
              </a:rPr>
              <a:t>≡ </a:t>
            </a:r>
            <a:r>
              <a:rPr lang="en-US">
                <a:solidFill>
                  <a:srgbClr val="FF0000"/>
                </a:solidFill>
                <a:sym typeface="Symbol" panose="05050102010706020507" pitchFamily="18" charset="2"/>
              </a:rPr>
              <a:t>“C</a:t>
            </a:r>
            <a:r>
              <a:rPr lang="en-US">
                <a:sym typeface="Symbol" panose="05050102010706020507" pitchFamily="18" charset="2"/>
              </a:rPr>
              <a:t>ó </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 sao cho th</a:t>
            </a:r>
            <a:r>
              <a:rPr lang="en-US">
                <a:sym typeface="Symbol" panose="05050102010706020507" pitchFamily="18" charset="2"/>
              </a:rPr>
              <a:t>ỏa</a:t>
            </a:r>
            <a:r>
              <a:rPr lang="en-US">
                <a:solidFill>
                  <a:srgbClr val="FF0000"/>
                </a:solidFill>
                <a:sym typeface="Symbol" panose="05050102010706020507" pitchFamily="18" charset="2"/>
              </a:rPr>
              <a:t> </a:t>
            </a:r>
            <a:r>
              <a:rPr lang="en-US" i="1">
                <a:solidFill>
                  <a:srgbClr val="FF0000"/>
                </a:solidFill>
                <a:sym typeface="Symbol" panose="05050102010706020507" pitchFamily="18" charset="2"/>
              </a:rPr>
              <a:t>P</a:t>
            </a: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a:t>
            </a:r>
          </a:p>
          <a:p>
            <a:pPr>
              <a:defRPr/>
            </a:pPr>
            <a:r>
              <a:rPr lang="en-US">
                <a:solidFill>
                  <a:srgbClr val="660066"/>
                </a:solidFill>
                <a:sym typeface="Symbol" panose="05050102010706020507" pitchFamily="18" charset="2"/>
              </a:rPr>
              <a:t>V</a:t>
            </a:r>
            <a:r>
              <a:rPr lang="en-US">
                <a:sym typeface="Symbol" panose="05050102010706020507" pitchFamily="18" charset="2"/>
              </a:rPr>
              <a:t>ũ trụ khẳng định</a:t>
            </a:r>
            <a:r>
              <a:rPr lang="en-US">
                <a:solidFill>
                  <a:srgbClr val="660066"/>
                </a:solidFill>
                <a:sym typeface="Symbol" panose="05050102010706020507" pitchFamily="18" charset="2"/>
              </a:rPr>
              <a:t>, bi</a:t>
            </a:r>
            <a:r>
              <a:rPr lang="en-US">
                <a:sym typeface="Symbol" panose="05050102010706020507" pitchFamily="18" charset="2"/>
              </a:rPr>
              <a:t>ến trói buộc và tự do</a:t>
            </a:r>
            <a:r>
              <a:rPr lang="en-US">
                <a:solidFill>
                  <a:srgbClr val="660066"/>
                </a:solidFill>
                <a:sym typeface="Symbol" panose="05050102010706020507" pitchFamily="18" charset="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a:extLst>
              <a:ext uri="{FF2B5EF4-FFF2-40B4-BE49-F238E27FC236}">
                <a16:creationId xmlns:a16="http://schemas.microsoft.com/office/drawing/2014/main" id="{8A995420-2289-458E-8FDF-23909FF23B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04E2893-C2E4-42EB-AAE4-013BED7DBF78}"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23907" name="Footer Placeholder 4">
            <a:extLst>
              <a:ext uri="{FF2B5EF4-FFF2-40B4-BE49-F238E27FC236}">
                <a16:creationId xmlns:a16="http://schemas.microsoft.com/office/drawing/2014/main" id="{AE7D55EC-540C-4EEB-B853-643A15C238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23908" name="Slide Number Placeholder 5">
            <a:extLst>
              <a:ext uri="{FF2B5EF4-FFF2-40B4-BE49-F238E27FC236}">
                <a16:creationId xmlns:a16="http://schemas.microsoft.com/office/drawing/2014/main" id="{D6877ED0-C663-4C01-A045-2423862FE3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AE57CDA-3391-4299-ACBA-B1FA636AC41D}" type="slidenum">
              <a:rPr lang="en-US" altLang="en-US" sz="1400">
                <a:solidFill>
                  <a:schemeClr val="bg1"/>
                </a:solidFill>
              </a:rPr>
              <a:pPr>
                <a:spcBef>
                  <a:spcPct val="0"/>
                </a:spcBef>
                <a:buFontTx/>
                <a:buNone/>
              </a:pPr>
              <a:t>62</a:t>
            </a:fld>
            <a:endParaRPr lang="en-US" altLang="en-US" sz="1400">
              <a:solidFill>
                <a:schemeClr val="bg1"/>
              </a:solidFill>
            </a:endParaRPr>
          </a:p>
        </p:txBody>
      </p:sp>
      <p:sp>
        <p:nvSpPr>
          <p:cNvPr id="123909" name="Rectangle 2">
            <a:extLst>
              <a:ext uri="{FF2B5EF4-FFF2-40B4-BE49-F238E27FC236}">
                <a16:creationId xmlns:a16="http://schemas.microsoft.com/office/drawing/2014/main" id="{726AA78B-56CE-4A7E-8CCB-85C532B46A0D}"/>
              </a:ext>
            </a:extLst>
          </p:cNvPr>
          <p:cNvSpPr>
            <a:spLocks noGrp="1" noChangeArrowheads="1"/>
          </p:cNvSpPr>
          <p:nvPr>
            <p:ph type="title"/>
          </p:nvPr>
        </p:nvSpPr>
        <p:spPr/>
        <p:txBody>
          <a:bodyPr/>
          <a:lstStyle/>
          <a:p>
            <a:r>
              <a:rPr lang="en-US" altLang="en-US"/>
              <a:t>Bài tập lượng tử</a:t>
            </a:r>
          </a:p>
        </p:txBody>
      </p:sp>
      <p:sp>
        <p:nvSpPr>
          <p:cNvPr id="153603" name="Rectangle 3">
            <a:extLst>
              <a:ext uri="{FF2B5EF4-FFF2-40B4-BE49-F238E27FC236}">
                <a16:creationId xmlns:a16="http://schemas.microsoft.com/office/drawing/2014/main" id="{17C808B7-A4B2-4579-BA50-DBAE9C967FCE}"/>
              </a:ext>
            </a:extLst>
          </p:cNvPr>
          <p:cNvSpPr>
            <a:spLocks noGrp="1" noChangeArrowheads="1"/>
          </p:cNvSpPr>
          <p:nvPr>
            <p:ph type="body" idx="1"/>
          </p:nvPr>
        </p:nvSpPr>
        <p:spPr/>
        <p:txBody>
          <a:bodyPr/>
          <a:lstStyle/>
          <a:p>
            <a:pPr>
              <a:buFontTx/>
              <a:buNone/>
              <a:defRPr/>
            </a:pPr>
            <a:r>
              <a:rPr lang="en-US"/>
              <a:t>Nếu </a:t>
            </a:r>
            <a:r>
              <a:rPr lang="en-US" i="1"/>
              <a:t>R</a:t>
            </a:r>
            <a:r>
              <a:rPr lang="en-US"/>
              <a:t>(</a:t>
            </a:r>
            <a:r>
              <a:rPr lang="en-US" i="1"/>
              <a:t>x</a:t>
            </a:r>
            <a:r>
              <a:rPr lang="en-US"/>
              <a:t>,</a:t>
            </a:r>
            <a:r>
              <a:rPr lang="en-US" i="1"/>
              <a:t>y</a:t>
            </a:r>
            <a:r>
              <a:rPr lang="en-US"/>
              <a:t>)=“</a:t>
            </a:r>
            <a:r>
              <a:rPr lang="en-US" i="1"/>
              <a:t>x</a:t>
            </a:r>
            <a:r>
              <a:rPr lang="en-US"/>
              <a:t> tin cậy vào </a:t>
            </a:r>
            <a:r>
              <a:rPr lang="en-US" i="1"/>
              <a:t>y</a:t>
            </a:r>
            <a:r>
              <a:rPr lang="en-US"/>
              <a:t>,” biểu diễn các điều sau:</a:t>
            </a:r>
          </a:p>
          <a:p>
            <a:pPr>
              <a:buFontTx/>
              <a:buNone/>
              <a:defRPr/>
            </a:pPr>
            <a:r>
              <a:rPr lang="en-US">
                <a:sym typeface="Symbol" pitchFamily="18" charset="2"/>
              </a:rPr>
              <a:t></a:t>
            </a:r>
            <a:r>
              <a:rPr lang="en-US" i="1">
                <a:sym typeface="Symbol" pitchFamily="18" charset="2"/>
              </a:rPr>
              <a:t>x</a:t>
            </a:r>
            <a:r>
              <a:rPr lang="en-US">
                <a:sym typeface="Symbol" pitchFamily="18" charset="2"/>
              </a:rPr>
              <a:t>(</a:t>
            </a:r>
            <a:r>
              <a:rPr lang="en-US" i="1"/>
              <a:t>y R</a:t>
            </a:r>
            <a:r>
              <a:rPr lang="en-US"/>
              <a:t>(</a:t>
            </a:r>
            <a:r>
              <a:rPr lang="en-US" i="1"/>
              <a:t>x,y</a:t>
            </a:r>
            <a:r>
              <a:rPr lang="en-US"/>
              <a:t>))=</a:t>
            </a:r>
          </a:p>
          <a:p>
            <a:pPr>
              <a:buFontTx/>
              <a:buNone/>
              <a:defRPr/>
            </a:pPr>
            <a:r>
              <a:rPr lang="en-US">
                <a:sym typeface="Symbol" pitchFamily="18" charset="2"/>
              </a:rPr>
              <a:t></a:t>
            </a:r>
            <a:r>
              <a:rPr lang="en-US" i="1"/>
              <a:t>y</a:t>
            </a:r>
            <a:r>
              <a:rPr lang="en-US">
                <a:sym typeface="Symbol" pitchFamily="18" charset="2"/>
              </a:rPr>
              <a:t>(</a:t>
            </a:r>
            <a:r>
              <a:rPr lang="en-US" i="1">
                <a:sym typeface="Symbol" pitchFamily="18" charset="2"/>
              </a:rPr>
              <a:t>x</a:t>
            </a:r>
            <a:r>
              <a:rPr lang="en-US">
                <a:sym typeface="Symbol" pitchFamily="18" charset="2"/>
              </a:rPr>
              <a:t> </a:t>
            </a:r>
            <a:r>
              <a:rPr lang="en-US" i="1"/>
              <a:t>R</a:t>
            </a:r>
            <a:r>
              <a:rPr lang="en-US"/>
              <a:t>(</a:t>
            </a:r>
            <a:r>
              <a:rPr lang="en-US" i="1"/>
              <a:t>x,y</a:t>
            </a:r>
            <a:r>
              <a:rPr lang="en-US"/>
              <a:t>))=</a:t>
            </a:r>
          </a:p>
          <a:p>
            <a:pPr>
              <a:buFontTx/>
              <a:buNone/>
              <a:defRPr/>
            </a:pPr>
            <a:r>
              <a:rPr lang="en-US">
                <a:sym typeface="Symbol" pitchFamily="18" charset="2"/>
              </a:rPr>
              <a:t></a:t>
            </a:r>
            <a:r>
              <a:rPr lang="en-US" i="1">
                <a:sym typeface="Symbol" pitchFamily="18" charset="2"/>
              </a:rPr>
              <a:t>x</a:t>
            </a:r>
            <a:r>
              <a:rPr lang="en-US">
                <a:sym typeface="Symbol" pitchFamily="18" charset="2"/>
              </a:rPr>
              <a:t>(</a:t>
            </a:r>
            <a:r>
              <a:rPr lang="en-US" i="1"/>
              <a:t>y R</a:t>
            </a:r>
            <a:r>
              <a:rPr lang="en-US"/>
              <a:t>(</a:t>
            </a:r>
            <a:r>
              <a:rPr lang="en-US" i="1"/>
              <a:t>x,y</a:t>
            </a:r>
            <a:r>
              <a:rPr lang="en-US"/>
              <a:t>))=</a:t>
            </a:r>
          </a:p>
          <a:p>
            <a:pPr>
              <a:buFontTx/>
              <a:buNone/>
              <a:defRPr/>
            </a:pPr>
            <a:r>
              <a:rPr lang="en-US">
                <a:sym typeface="Symbol" pitchFamily="18" charset="2"/>
              </a:rPr>
              <a:t></a:t>
            </a:r>
            <a:r>
              <a:rPr lang="en-US" i="1">
                <a:sym typeface="Symbol" pitchFamily="18" charset="2"/>
              </a:rPr>
              <a:t>y</a:t>
            </a:r>
            <a:r>
              <a:rPr lang="en-US">
                <a:sym typeface="Symbol" pitchFamily="18" charset="2"/>
              </a:rPr>
              <a:t>(</a:t>
            </a:r>
            <a:r>
              <a:rPr lang="en-US" i="1"/>
              <a:t>x R</a:t>
            </a:r>
            <a:r>
              <a:rPr lang="en-US"/>
              <a:t>(</a:t>
            </a:r>
            <a:r>
              <a:rPr lang="en-US" i="1"/>
              <a:t>x,y</a:t>
            </a:r>
            <a:r>
              <a:rPr lang="en-US"/>
              <a:t>))=</a:t>
            </a:r>
          </a:p>
          <a:p>
            <a:pPr>
              <a:buFontTx/>
              <a:buNone/>
              <a:defRPr/>
            </a:pP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y</a:t>
            </a:r>
            <a:r>
              <a:rPr lang="en-US" i="1"/>
              <a:t> R</a:t>
            </a:r>
            <a:r>
              <a:rPr lang="en-US"/>
              <a:t>(</a:t>
            </a:r>
            <a:r>
              <a:rPr lang="en-US" i="1"/>
              <a:t>x,y</a:t>
            </a:r>
            <a:r>
              <a:rPr lang="en-US"/>
              <a:t>))=</a:t>
            </a:r>
          </a:p>
        </p:txBody>
      </p:sp>
      <p:sp>
        <p:nvSpPr>
          <p:cNvPr id="153604" name="Text Box 4">
            <a:extLst>
              <a:ext uri="{FF2B5EF4-FFF2-40B4-BE49-F238E27FC236}">
                <a16:creationId xmlns:a16="http://schemas.microsoft.com/office/drawing/2014/main" id="{8C50ED1D-D9D7-46ED-B83A-30FF21A39A95}"/>
              </a:ext>
            </a:extLst>
          </p:cNvPr>
          <p:cNvSpPr txBox="1">
            <a:spLocks noChangeArrowheads="1"/>
          </p:cNvSpPr>
          <p:nvPr/>
        </p:nvSpPr>
        <p:spPr bwMode="auto">
          <a:xfrm>
            <a:off x="3733800" y="2895600"/>
            <a:ext cx="4648200" cy="495300"/>
          </a:xfrm>
          <a:prstGeom prst="rect">
            <a:avLst/>
          </a:prstGeom>
          <a:solidFill>
            <a:schemeClr val="bg1"/>
          </a:solidFill>
          <a:ln w="38100">
            <a:solidFill>
              <a:schemeClr val="accent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chemeClr val="accent2"/>
                </a:solidFill>
              </a:rPr>
              <a:t>Everyone has </a:t>
            </a:r>
            <a:r>
              <a:rPr lang="en-US" altLang="en-US" sz="2400" i="1">
                <a:solidFill>
                  <a:schemeClr val="accent2"/>
                </a:solidFill>
              </a:rPr>
              <a:t>someone</a:t>
            </a:r>
            <a:r>
              <a:rPr lang="en-US" altLang="en-US" sz="2400">
                <a:solidFill>
                  <a:schemeClr val="accent2"/>
                </a:solidFill>
              </a:rPr>
              <a:t> to rely on.</a:t>
            </a:r>
          </a:p>
        </p:txBody>
      </p:sp>
      <p:sp>
        <p:nvSpPr>
          <p:cNvPr id="153605" name="Text Box 5">
            <a:extLst>
              <a:ext uri="{FF2B5EF4-FFF2-40B4-BE49-F238E27FC236}">
                <a16:creationId xmlns:a16="http://schemas.microsoft.com/office/drawing/2014/main" id="{011A0AC1-3BDD-4E3B-8F7E-3F464926E487}"/>
              </a:ext>
            </a:extLst>
          </p:cNvPr>
          <p:cNvSpPr txBox="1">
            <a:spLocks noChangeArrowheads="1"/>
          </p:cNvSpPr>
          <p:nvPr/>
        </p:nvSpPr>
        <p:spPr bwMode="auto">
          <a:xfrm>
            <a:off x="3352800" y="3429000"/>
            <a:ext cx="5486400" cy="860425"/>
          </a:xfrm>
          <a:prstGeom prst="rect">
            <a:avLst/>
          </a:prstGeom>
          <a:solidFill>
            <a:schemeClr val="bg1"/>
          </a:solidFill>
          <a:ln w="38100">
            <a:solidFill>
              <a:schemeClr val="accent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chemeClr val="accent2"/>
                </a:solidFill>
              </a:rPr>
              <a:t>There’s a poor overburdened soul whom </a:t>
            </a:r>
            <a:r>
              <a:rPr lang="en-US" altLang="en-US" sz="2400" i="1">
                <a:solidFill>
                  <a:schemeClr val="accent2"/>
                </a:solidFill>
              </a:rPr>
              <a:t>everyone</a:t>
            </a:r>
            <a:r>
              <a:rPr lang="en-US" altLang="en-US" sz="2400">
                <a:solidFill>
                  <a:schemeClr val="accent2"/>
                </a:solidFill>
              </a:rPr>
              <a:t> relies upon (including himself)!</a:t>
            </a:r>
          </a:p>
        </p:txBody>
      </p:sp>
      <p:sp>
        <p:nvSpPr>
          <p:cNvPr id="153606" name="Text Box 6">
            <a:extLst>
              <a:ext uri="{FF2B5EF4-FFF2-40B4-BE49-F238E27FC236}">
                <a16:creationId xmlns:a16="http://schemas.microsoft.com/office/drawing/2014/main" id="{EA7C6198-E523-41D3-842E-8741011980F6}"/>
              </a:ext>
            </a:extLst>
          </p:cNvPr>
          <p:cNvSpPr txBox="1">
            <a:spLocks noChangeArrowheads="1"/>
          </p:cNvSpPr>
          <p:nvPr/>
        </p:nvSpPr>
        <p:spPr bwMode="auto">
          <a:xfrm>
            <a:off x="3429000" y="4191000"/>
            <a:ext cx="5257800" cy="860425"/>
          </a:xfrm>
          <a:prstGeom prst="rect">
            <a:avLst/>
          </a:prstGeom>
          <a:solidFill>
            <a:schemeClr val="bg1"/>
          </a:solidFill>
          <a:ln w="38100">
            <a:solidFill>
              <a:schemeClr val="accent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chemeClr val="accent2"/>
                </a:solidFill>
              </a:rPr>
              <a:t>There’s some needy person who relies upon </a:t>
            </a:r>
            <a:r>
              <a:rPr lang="en-US" altLang="en-US" sz="2400" i="1">
                <a:solidFill>
                  <a:schemeClr val="accent2"/>
                </a:solidFill>
              </a:rPr>
              <a:t>everybody</a:t>
            </a:r>
            <a:r>
              <a:rPr lang="en-US" altLang="en-US" sz="2400">
                <a:solidFill>
                  <a:schemeClr val="accent2"/>
                </a:solidFill>
              </a:rPr>
              <a:t> (including himself).</a:t>
            </a:r>
          </a:p>
        </p:txBody>
      </p:sp>
      <p:sp>
        <p:nvSpPr>
          <p:cNvPr id="153607" name="Text Box 7">
            <a:extLst>
              <a:ext uri="{FF2B5EF4-FFF2-40B4-BE49-F238E27FC236}">
                <a16:creationId xmlns:a16="http://schemas.microsoft.com/office/drawing/2014/main" id="{BF066B49-3EFC-4F51-9428-44E7CB86D5B8}"/>
              </a:ext>
            </a:extLst>
          </p:cNvPr>
          <p:cNvSpPr txBox="1">
            <a:spLocks noChangeArrowheads="1"/>
          </p:cNvSpPr>
          <p:nvPr/>
        </p:nvSpPr>
        <p:spPr bwMode="auto">
          <a:xfrm>
            <a:off x="3048000" y="5029200"/>
            <a:ext cx="5943600" cy="495300"/>
          </a:xfrm>
          <a:prstGeom prst="rect">
            <a:avLst/>
          </a:prstGeom>
          <a:solidFill>
            <a:schemeClr val="bg1"/>
          </a:solidFill>
          <a:ln w="38100">
            <a:solidFill>
              <a:schemeClr val="accent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chemeClr val="accent2"/>
                </a:solidFill>
              </a:rPr>
              <a:t>Everyone has </a:t>
            </a:r>
            <a:r>
              <a:rPr lang="en-US" altLang="en-US" sz="2400" i="1">
                <a:solidFill>
                  <a:schemeClr val="accent2"/>
                </a:solidFill>
              </a:rPr>
              <a:t>someone</a:t>
            </a:r>
            <a:r>
              <a:rPr lang="en-US" altLang="en-US" sz="2400">
                <a:solidFill>
                  <a:schemeClr val="accent2"/>
                </a:solidFill>
              </a:rPr>
              <a:t> who relies upon them.</a:t>
            </a:r>
          </a:p>
        </p:txBody>
      </p:sp>
      <p:sp>
        <p:nvSpPr>
          <p:cNvPr id="153608" name="Text Box 8">
            <a:extLst>
              <a:ext uri="{FF2B5EF4-FFF2-40B4-BE49-F238E27FC236}">
                <a16:creationId xmlns:a16="http://schemas.microsoft.com/office/drawing/2014/main" id="{FD080C34-1E67-4F95-B680-9E8D18234C12}"/>
              </a:ext>
            </a:extLst>
          </p:cNvPr>
          <p:cNvSpPr txBox="1">
            <a:spLocks noChangeArrowheads="1"/>
          </p:cNvSpPr>
          <p:nvPr/>
        </p:nvSpPr>
        <p:spPr bwMode="auto">
          <a:xfrm>
            <a:off x="3352800" y="5562600"/>
            <a:ext cx="5105400" cy="860425"/>
          </a:xfrm>
          <a:prstGeom prst="rect">
            <a:avLst/>
          </a:prstGeom>
          <a:solidFill>
            <a:schemeClr val="bg1"/>
          </a:solidFill>
          <a:ln w="38100">
            <a:solidFill>
              <a:schemeClr val="accent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i="1">
                <a:solidFill>
                  <a:schemeClr val="accent2"/>
                </a:solidFill>
              </a:rPr>
              <a:t>Everyone</a:t>
            </a:r>
            <a:r>
              <a:rPr lang="en-US" altLang="en-US" sz="2400">
                <a:solidFill>
                  <a:schemeClr val="accent2"/>
                </a:solidFill>
              </a:rPr>
              <a:t> relies upon </a:t>
            </a:r>
            <a:r>
              <a:rPr lang="en-US" altLang="en-US" sz="2400" i="1">
                <a:solidFill>
                  <a:schemeClr val="accent2"/>
                </a:solidFill>
              </a:rPr>
              <a:t>everybody</a:t>
            </a:r>
            <a:r>
              <a:rPr lang="en-US" altLang="en-US" sz="2400">
                <a:solidFill>
                  <a:schemeClr val="accent2"/>
                </a:solidFill>
              </a:rPr>
              <a:t>, (including themselves)!</a:t>
            </a:r>
          </a:p>
        </p:txBody>
      </p:sp>
      <p:sp>
        <p:nvSpPr>
          <p:cNvPr id="123916" name="Text Box 9">
            <a:extLst>
              <a:ext uri="{FF2B5EF4-FFF2-40B4-BE49-F238E27FC236}">
                <a16:creationId xmlns:a16="http://schemas.microsoft.com/office/drawing/2014/main" id="{B9F95060-C11C-4B7A-BC31-7F0EE2191489}"/>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1+#ppt_w/2"/>
                                          </p:val>
                                        </p:tav>
                                        <p:tav tm="100000">
                                          <p:val>
                                            <p:strVal val="#ppt_x"/>
                                          </p:val>
                                        </p:tav>
                                      </p:tavLst>
                                    </p:anim>
                                    <p:anim calcmode="lin" valueType="num">
                                      <p:cBhvr additive="base">
                                        <p:cTn id="8" dur="500" fill="hold"/>
                                        <p:tgtEl>
                                          <p:spTgt spid="1536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05"/>
                                        </p:tgtEl>
                                        <p:attrNameLst>
                                          <p:attrName>style.visibility</p:attrName>
                                        </p:attrNameLst>
                                      </p:cBhvr>
                                      <p:to>
                                        <p:strVal val="visible"/>
                                      </p:to>
                                    </p:set>
                                    <p:anim calcmode="lin" valueType="num">
                                      <p:cBhvr additive="base">
                                        <p:cTn id="13" dur="500" fill="hold"/>
                                        <p:tgtEl>
                                          <p:spTgt spid="153605"/>
                                        </p:tgtEl>
                                        <p:attrNameLst>
                                          <p:attrName>ppt_x</p:attrName>
                                        </p:attrNameLst>
                                      </p:cBhvr>
                                      <p:tavLst>
                                        <p:tav tm="0">
                                          <p:val>
                                            <p:strVal val="1+#ppt_w/2"/>
                                          </p:val>
                                        </p:tav>
                                        <p:tav tm="100000">
                                          <p:val>
                                            <p:strVal val="#ppt_x"/>
                                          </p:val>
                                        </p:tav>
                                      </p:tavLst>
                                    </p:anim>
                                    <p:anim calcmode="lin" valueType="num">
                                      <p:cBhvr additive="base">
                                        <p:cTn id="14" dur="500" fill="hold"/>
                                        <p:tgtEl>
                                          <p:spTgt spid="153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3606"/>
                                        </p:tgtEl>
                                        <p:attrNameLst>
                                          <p:attrName>style.visibility</p:attrName>
                                        </p:attrNameLst>
                                      </p:cBhvr>
                                      <p:to>
                                        <p:strVal val="visible"/>
                                      </p:to>
                                    </p:set>
                                    <p:anim calcmode="lin" valueType="num">
                                      <p:cBhvr additive="base">
                                        <p:cTn id="19" dur="500" fill="hold"/>
                                        <p:tgtEl>
                                          <p:spTgt spid="153606"/>
                                        </p:tgtEl>
                                        <p:attrNameLst>
                                          <p:attrName>ppt_x</p:attrName>
                                        </p:attrNameLst>
                                      </p:cBhvr>
                                      <p:tavLst>
                                        <p:tav tm="0">
                                          <p:val>
                                            <p:strVal val="1+#ppt_w/2"/>
                                          </p:val>
                                        </p:tav>
                                        <p:tav tm="100000">
                                          <p:val>
                                            <p:strVal val="#ppt_x"/>
                                          </p:val>
                                        </p:tav>
                                      </p:tavLst>
                                    </p:anim>
                                    <p:anim calcmode="lin" valueType="num">
                                      <p:cBhvr additive="base">
                                        <p:cTn id="20" dur="500" fill="hold"/>
                                        <p:tgtEl>
                                          <p:spTgt spid="153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607"/>
                                        </p:tgtEl>
                                        <p:attrNameLst>
                                          <p:attrName>style.visibility</p:attrName>
                                        </p:attrNameLst>
                                      </p:cBhvr>
                                      <p:to>
                                        <p:strVal val="visible"/>
                                      </p:to>
                                    </p:set>
                                    <p:anim calcmode="lin" valueType="num">
                                      <p:cBhvr additive="base">
                                        <p:cTn id="25" dur="500" fill="hold"/>
                                        <p:tgtEl>
                                          <p:spTgt spid="153607"/>
                                        </p:tgtEl>
                                        <p:attrNameLst>
                                          <p:attrName>ppt_x</p:attrName>
                                        </p:attrNameLst>
                                      </p:cBhvr>
                                      <p:tavLst>
                                        <p:tav tm="0">
                                          <p:val>
                                            <p:strVal val="1+#ppt_w/2"/>
                                          </p:val>
                                        </p:tav>
                                        <p:tav tm="100000">
                                          <p:val>
                                            <p:strVal val="#ppt_x"/>
                                          </p:val>
                                        </p:tav>
                                      </p:tavLst>
                                    </p:anim>
                                    <p:anim calcmode="lin" valueType="num">
                                      <p:cBhvr additive="base">
                                        <p:cTn id="26" dur="500" fill="hold"/>
                                        <p:tgtEl>
                                          <p:spTgt spid="153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3608"/>
                                        </p:tgtEl>
                                        <p:attrNameLst>
                                          <p:attrName>style.visibility</p:attrName>
                                        </p:attrNameLst>
                                      </p:cBhvr>
                                      <p:to>
                                        <p:strVal val="visible"/>
                                      </p:to>
                                    </p:set>
                                    <p:anim calcmode="lin" valueType="num">
                                      <p:cBhvr additive="base">
                                        <p:cTn id="31" dur="500" fill="hold"/>
                                        <p:tgtEl>
                                          <p:spTgt spid="153608"/>
                                        </p:tgtEl>
                                        <p:attrNameLst>
                                          <p:attrName>ppt_x</p:attrName>
                                        </p:attrNameLst>
                                      </p:cBhvr>
                                      <p:tavLst>
                                        <p:tav tm="0">
                                          <p:val>
                                            <p:strVal val="1+#ppt_w/2"/>
                                          </p:val>
                                        </p:tav>
                                        <p:tav tm="100000">
                                          <p:val>
                                            <p:strVal val="#ppt_x"/>
                                          </p:val>
                                        </p:tav>
                                      </p:tavLst>
                                    </p:anim>
                                    <p:anim calcmode="lin" valueType="num">
                                      <p:cBhvr additive="base">
                                        <p:cTn id="32" dur="500" fill="hold"/>
                                        <p:tgtEl>
                                          <p:spTgt spid="1536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autoUpdateAnimBg="0"/>
      <p:bldP spid="153605" grpId="0" animBg="1" autoUpdateAnimBg="0"/>
      <p:bldP spid="153606" grpId="0" animBg="1" autoUpdateAnimBg="0"/>
      <p:bldP spid="153607" grpId="0" animBg="1" autoUpdateAnimBg="0"/>
      <p:bldP spid="153608"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a:extLst>
              <a:ext uri="{FF2B5EF4-FFF2-40B4-BE49-F238E27FC236}">
                <a16:creationId xmlns:a16="http://schemas.microsoft.com/office/drawing/2014/main" id="{6EB49DA9-7C15-4411-84CF-6464568A91F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6B61F8F-6E86-4EC7-B5BE-5D034DB9E6C1}"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25955" name="Footer Placeholder 4">
            <a:extLst>
              <a:ext uri="{FF2B5EF4-FFF2-40B4-BE49-F238E27FC236}">
                <a16:creationId xmlns:a16="http://schemas.microsoft.com/office/drawing/2014/main" id="{128F9C43-8D7B-484A-81E7-D8A60059130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25956" name="Slide Number Placeholder 5">
            <a:extLst>
              <a:ext uri="{FF2B5EF4-FFF2-40B4-BE49-F238E27FC236}">
                <a16:creationId xmlns:a16="http://schemas.microsoft.com/office/drawing/2014/main" id="{0F7AE004-A4D9-44A9-8400-EDC82FED7D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D3D4024-4A60-4CBF-8BF0-DF2ED3873B8F}" type="slidenum">
              <a:rPr lang="en-US" altLang="en-US" sz="1400">
                <a:solidFill>
                  <a:schemeClr val="bg1"/>
                </a:solidFill>
              </a:rPr>
              <a:pPr>
                <a:spcBef>
                  <a:spcPct val="0"/>
                </a:spcBef>
                <a:buFontTx/>
                <a:buNone/>
              </a:pPr>
              <a:t>63</a:t>
            </a:fld>
            <a:endParaRPr lang="en-US" altLang="en-US" sz="1400">
              <a:solidFill>
                <a:schemeClr val="bg1"/>
              </a:solidFill>
            </a:endParaRPr>
          </a:p>
        </p:txBody>
      </p:sp>
      <p:sp>
        <p:nvSpPr>
          <p:cNvPr id="125957" name="Rectangle 2">
            <a:extLst>
              <a:ext uri="{FF2B5EF4-FFF2-40B4-BE49-F238E27FC236}">
                <a16:creationId xmlns:a16="http://schemas.microsoft.com/office/drawing/2014/main" id="{B8B90F1C-21DF-4C76-882A-6E9E64472C79}"/>
              </a:ext>
            </a:extLst>
          </p:cNvPr>
          <p:cNvSpPr>
            <a:spLocks noGrp="1" noChangeArrowheads="1"/>
          </p:cNvSpPr>
          <p:nvPr>
            <p:ph type="title"/>
          </p:nvPr>
        </p:nvSpPr>
        <p:spPr/>
        <p:txBody>
          <a:bodyPr/>
          <a:lstStyle/>
          <a:p>
            <a:r>
              <a:rPr lang="en-US" altLang="en-US" sz="4000"/>
              <a:t>Ngôn ngữ tự nhiên nhập nhằng Natural language is ambiguous!</a:t>
            </a:r>
          </a:p>
        </p:txBody>
      </p:sp>
      <p:sp>
        <p:nvSpPr>
          <p:cNvPr id="154627" name="Rectangle 3">
            <a:extLst>
              <a:ext uri="{FF2B5EF4-FFF2-40B4-BE49-F238E27FC236}">
                <a16:creationId xmlns:a16="http://schemas.microsoft.com/office/drawing/2014/main" id="{D2BD63C5-C66F-42F4-B173-ABABC2CE281B}"/>
              </a:ext>
            </a:extLst>
          </p:cNvPr>
          <p:cNvSpPr>
            <a:spLocks noGrp="1" noChangeArrowheads="1"/>
          </p:cNvSpPr>
          <p:nvPr>
            <p:ph type="body" idx="1"/>
          </p:nvPr>
        </p:nvSpPr>
        <p:spPr>
          <a:xfrm>
            <a:off x="685800" y="1981200"/>
            <a:ext cx="7848600" cy="4419600"/>
          </a:xfrm>
        </p:spPr>
        <p:txBody>
          <a:bodyPr/>
          <a:lstStyle/>
          <a:p>
            <a:pPr>
              <a:defRPr/>
            </a:pPr>
            <a:r>
              <a:rPr lang="en-US" sz="2800"/>
              <a:t>“Mỗi người thích người nào đó.”</a:t>
            </a:r>
          </a:p>
          <a:p>
            <a:pPr lvl="1">
              <a:defRPr/>
            </a:pPr>
            <a:r>
              <a:rPr lang="en-US" sz="2400"/>
              <a:t>Đối với mỗi người, có người nào đó mà họ thích. </a:t>
            </a:r>
          </a:p>
          <a:p>
            <a:pPr lvl="2">
              <a:defRPr/>
            </a:pPr>
            <a:r>
              <a:rPr lang="en-US" sz="2000">
                <a:sym typeface="Symbol" panose="05050102010706020507" pitchFamily="18" charset="2"/>
              </a:rPr>
              <a:t></a:t>
            </a:r>
            <a:r>
              <a:rPr lang="en-US" sz="2000" i="1">
                <a:sym typeface="Symbol" panose="05050102010706020507" pitchFamily="18" charset="2"/>
              </a:rPr>
              <a:t>x</a:t>
            </a:r>
            <a:r>
              <a:rPr lang="en-US" sz="2000">
                <a:sym typeface="Symbol" panose="05050102010706020507" pitchFamily="18" charset="2"/>
              </a:rPr>
              <a:t> </a:t>
            </a:r>
            <a:r>
              <a:rPr lang="en-US" sz="2000" i="1">
                <a:sym typeface="Symbol" panose="05050102010706020507" pitchFamily="18" charset="2"/>
              </a:rPr>
              <a:t>y</a:t>
            </a:r>
            <a:r>
              <a:rPr lang="en-US" sz="2000">
                <a:sym typeface="Symbol" panose="05050102010706020507" pitchFamily="18" charset="2"/>
              </a:rPr>
              <a:t> </a:t>
            </a:r>
            <a:r>
              <a:rPr lang="en-US" sz="2000" i="1">
                <a:sym typeface="Symbol" panose="05050102010706020507" pitchFamily="18" charset="2"/>
              </a:rPr>
              <a:t>Likes</a:t>
            </a:r>
            <a:r>
              <a:rPr lang="en-US" sz="2000">
                <a:sym typeface="Symbol" panose="05050102010706020507" pitchFamily="18" charset="2"/>
              </a:rPr>
              <a:t>(</a:t>
            </a:r>
            <a:r>
              <a:rPr lang="en-US" sz="2000" i="1">
                <a:sym typeface="Symbol" panose="05050102010706020507" pitchFamily="18" charset="2"/>
              </a:rPr>
              <a:t>x</a:t>
            </a:r>
            <a:r>
              <a:rPr lang="en-US" sz="2000">
                <a:sym typeface="Symbol" panose="05050102010706020507" pitchFamily="18" charset="2"/>
              </a:rPr>
              <a:t>,</a:t>
            </a:r>
            <a:r>
              <a:rPr lang="en-US" sz="2000" i="1">
                <a:sym typeface="Symbol" panose="05050102010706020507" pitchFamily="18" charset="2"/>
              </a:rPr>
              <a:t>y</a:t>
            </a:r>
            <a:r>
              <a:rPr lang="en-US" sz="2000">
                <a:sym typeface="Symbol" panose="05050102010706020507" pitchFamily="18" charset="2"/>
              </a:rPr>
              <a:t>)</a:t>
            </a:r>
            <a:endParaRPr lang="en-US" sz="2000"/>
          </a:p>
          <a:p>
            <a:pPr lvl="1">
              <a:defRPr/>
            </a:pPr>
            <a:r>
              <a:rPr lang="en-US" sz="2400"/>
              <a:t>Hoặc, có người nào đó (người nổi tiếng) mà mọi người đều thích?</a:t>
            </a:r>
          </a:p>
          <a:p>
            <a:pPr lvl="2">
              <a:defRPr/>
            </a:pPr>
            <a:r>
              <a:rPr lang="en-US" sz="2000">
                <a:sym typeface="Symbol" panose="05050102010706020507" pitchFamily="18" charset="2"/>
              </a:rPr>
              <a:t></a:t>
            </a:r>
            <a:r>
              <a:rPr lang="en-US" sz="2000" i="1">
                <a:sym typeface="Symbol" panose="05050102010706020507" pitchFamily="18" charset="2"/>
              </a:rPr>
              <a:t>y</a:t>
            </a:r>
            <a:r>
              <a:rPr lang="en-US" sz="2000">
                <a:sym typeface="Symbol" panose="05050102010706020507" pitchFamily="18" charset="2"/>
              </a:rPr>
              <a:t> </a:t>
            </a:r>
            <a:r>
              <a:rPr lang="en-US" sz="2000" i="1">
                <a:sym typeface="Symbol" panose="05050102010706020507" pitchFamily="18" charset="2"/>
              </a:rPr>
              <a:t>x</a:t>
            </a:r>
            <a:r>
              <a:rPr lang="en-US" sz="2000">
                <a:sym typeface="Symbol" panose="05050102010706020507" pitchFamily="18" charset="2"/>
              </a:rPr>
              <a:t> </a:t>
            </a:r>
            <a:r>
              <a:rPr lang="en-US" sz="2000" i="1">
                <a:sym typeface="Symbol" panose="05050102010706020507" pitchFamily="18" charset="2"/>
              </a:rPr>
              <a:t>Likes</a:t>
            </a:r>
            <a:r>
              <a:rPr lang="en-US" sz="2000">
                <a:sym typeface="Symbol" panose="05050102010706020507" pitchFamily="18" charset="2"/>
              </a:rPr>
              <a:t>(</a:t>
            </a:r>
            <a:r>
              <a:rPr lang="en-US" sz="2000" i="1">
                <a:sym typeface="Symbol" panose="05050102010706020507" pitchFamily="18" charset="2"/>
              </a:rPr>
              <a:t>x</a:t>
            </a:r>
            <a:r>
              <a:rPr lang="en-US" sz="2000">
                <a:sym typeface="Symbol" panose="05050102010706020507" pitchFamily="18" charset="2"/>
              </a:rPr>
              <a:t>,</a:t>
            </a:r>
            <a:r>
              <a:rPr lang="en-US" sz="2000" i="1">
                <a:sym typeface="Symbol" panose="05050102010706020507" pitchFamily="18" charset="2"/>
              </a:rPr>
              <a:t>y</a:t>
            </a:r>
            <a:r>
              <a:rPr lang="en-US" sz="2000">
                <a:sym typeface="Symbol" panose="05050102010706020507" pitchFamily="18" charset="2"/>
              </a:rPr>
              <a:t>)</a:t>
            </a:r>
          </a:p>
          <a:p>
            <a:pPr>
              <a:defRPr/>
            </a:pPr>
            <a:r>
              <a:rPr lang="en-US" sz="2800"/>
              <a:t>“Người nào đó thích mỗi người.”</a:t>
            </a:r>
          </a:p>
          <a:p>
            <a:pPr lvl="1">
              <a:defRPr/>
            </a:pPr>
            <a:r>
              <a:rPr lang="en-US" sz="2400"/>
              <a:t>Vấn đề tương tự: phụ thuộc ngữ cảnh, cách nhấn.</a:t>
            </a:r>
          </a:p>
          <a:p>
            <a:pPr>
              <a:defRPr/>
            </a:pPr>
            <a:r>
              <a:rPr lang="en-US" sz="2800"/>
              <a:t>Trong toán học rõ ràng hơn, lấy ví dụ</a:t>
            </a:r>
          </a:p>
        </p:txBody>
      </p:sp>
      <p:sp>
        <p:nvSpPr>
          <p:cNvPr id="154628" name="Oval 4">
            <a:extLst>
              <a:ext uri="{FF2B5EF4-FFF2-40B4-BE49-F238E27FC236}">
                <a16:creationId xmlns:a16="http://schemas.microsoft.com/office/drawing/2014/main" id="{FF38C097-9F51-4FF1-AFA2-780F9D28C27E}"/>
              </a:ext>
            </a:extLst>
          </p:cNvPr>
          <p:cNvSpPr>
            <a:spLocks noChangeArrowheads="1"/>
          </p:cNvSpPr>
          <p:nvPr/>
        </p:nvSpPr>
        <p:spPr bwMode="auto">
          <a:xfrm>
            <a:off x="1752600" y="3352800"/>
            <a:ext cx="2438400" cy="4572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54629" name="Text Box 5">
            <a:extLst>
              <a:ext uri="{FF2B5EF4-FFF2-40B4-BE49-F238E27FC236}">
                <a16:creationId xmlns:a16="http://schemas.microsoft.com/office/drawing/2014/main" id="{BE50A61A-E67E-4782-A772-97B46497292C}"/>
              </a:ext>
            </a:extLst>
          </p:cNvPr>
          <p:cNvSpPr txBox="1">
            <a:spLocks noChangeArrowheads="1"/>
          </p:cNvSpPr>
          <p:nvPr/>
        </p:nvSpPr>
        <p:spPr bwMode="auto">
          <a:xfrm>
            <a:off x="4267200" y="31242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2400">
                <a:solidFill>
                  <a:srgbClr val="FF0000"/>
                </a:solidFill>
              </a:rPr>
              <a:t>[Probably more likely.]</a:t>
            </a:r>
            <a:endParaRPr lang="en-US" altLang="en-US" sz="2400"/>
          </a:p>
        </p:txBody>
      </p:sp>
      <p:sp>
        <p:nvSpPr>
          <p:cNvPr id="125961" name="Text Box 6">
            <a:extLst>
              <a:ext uri="{FF2B5EF4-FFF2-40B4-BE49-F238E27FC236}">
                <a16:creationId xmlns:a16="http://schemas.microsoft.com/office/drawing/2014/main" id="{40DBFCBA-0883-4221-985A-E5D983BDD448}"/>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p:cTn id="7" dur="500" fill="hold"/>
                                        <p:tgtEl>
                                          <p:spTgt spid="154628"/>
                                        </p:tgtEl>
                                        <p:attrNameLst>
                                          <p:attrName>ppt_w</p:attrName>
                                        </p:attrNameLst>
                                      </p:cBhvr>
                                      <p:tavLst>
                                        <p:tav tm="0">
                                          <p:val>
                                            <p:strVal val="4*#ppt_w"/>
                                          </p:val>
                                        </p:tav>
                                        <p:tav tm="100000">
                                          <p:val>
                                            <p:strVal val="#ppt_w"/>
                                          </p:val>
                                        </p:tav>
                                      </p:tavLst>
                                    </p:anim>
                                    <p:anim calcmode="lin" valueType="num">
                                      <p:cBhvr>
                                        <p:cTn id="8" dur="500" fill="hold"/>
                                        <p:tgtEl>
                                          <p:spTgt spid="15462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629"/>
                                        </p:tgtEl>
                                        <p:attrNameLst>
                                          <p:attrName>style.visibility</p:attrName>
                                        </p:attrNameLst>
                                      </p:cBhvr>
                                      <p:to>
                                        <p:strVal val="visible"/>
                                      </p:to>
                                    </p:set>
                                    <p:anim calcmode="lin" valueType="num">
                                      <p:cBhvr additive="base">
                                        <p:cTn id="13" dur="500" fill="hold"/>
                                        <p:tgtEl>
                                          <p:spTgt spid="154629"/>
                                        </p:tgtEl>
                                        <p:attrNameLst>
                                          <p:attrName>ppt_x</p:attrName>
                                        </p:attrNameLst>
                                      </p:cBhvr>
                                      <p:tavLst>
                                        <p:tav tm="0">
                                          <p:val>
                                            <p:strVal val="1+#ppt_w/2"/>
                                          </p:val>
                                        </p:tav>
                                        <p:tav tm="100000">
                                          <p:val>
                                            <p:strVal val="#ppt_x"/>
                                          </p:val>
                                        </p:tav>
                                      </p:tavLst>
                                    </p:anim>
                                    <p:anim calcmode="lin" valueType="num">
                                      <p:cBhvr additive="base">
                                        <p:cTn id="14" dur="500" fill="hold"/>
                                        <p:tgtEl>
                                          <p:spTgt spid="1546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P spid="154629"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a:extLst>
              <a:ext uri="{FF2B5EF4-FFF2-40B4-BE49-F238E27FC236}">
                <a16:creationId xmlns:a16="http://schemas.microsoft.com/office/drawing/2014/main" id="{9DE30569-0B19-4D8C-A7B8-1541987110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AFD18CB-F0E0-45F8-92C0-B3CF2D880396}"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28003" name="Footer Placeholder 4">
            <a:extLst>
              <a:ext uri="{FF2B5EF4-FFF2-40B4-BE49-F238E27FC236}">
                <a16:creationId xmlns:a16="http://schemas.microsoft.com/office/drawing/2014/main" id="{8143596E-4D50-4525-B292-989F5DE12F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28004" name="Slide Number Placeholder 5">
            <a:extLst>
              <a:ext uri="{FF2B5EF4-FFF2-40B4-BE49-F238E27FC236}">
                <a16:creationId xmlns:a16="http://schemas.microsoft.com/office/drawing/2014/main" id="{B4152A03-D5E7-4AA4-A919-A3EB68618E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D50E614-649E-4E6B-A6EC-C491C9B9395D}" type="slidenum">
              <a:rPr lang="en-US" altLang="en-US" sz="1400">
                <a:solidFill>
                  <a:schemeClr val="bg1"/>
                </a:solidFill>
              </a:rPr>
              <a:pPr>
                <a:spcBef>
                  <a:spcPct val="0"/>
                </a:spcBef>
                <a:buFontTx/>
                <a:buNone/>
              </a:pPr>
              <a:t>64</a:t>
            </a:fld>
            <a:endParaRPr lang="en-US" altLang="en-US" sz="1400">
              <a:solidFill>
                <a:schemeClr val="bg1"/>
              </a:solidFill>
            </a:endParaRPr>
          </a:p>
        </p:txBody>
      </p:sp>
      <p:sp>
        <p:nvSpPr>
          <p:cNvPr id="128005" name="Rectangle 2">
            <a:extLst>
              <a:ext uri="{FF2B5EF4-FFF2-40B4-BE49-F238E27FC236}">
                <a16:creationId xmlns:a16="http://schemas.microsoft.com/office/drawing/2014/main" id="{B6627C9A-76A5-4131-8C9A-B9A21525D33A}"/>
              </a:ext>
            </a:extLst>
          </p:cNvPr>
          <p:cNvSpPr>
            <a:spLocks noGrp="1" noChangeArrowheads="1"/>
          </p:cNvSpPr>
          <p:nvPr>
            <p:ph type="title"/>
          </p:nvPr>
        </p:nvSpPr>
        <p:spPr/>
        <p:txBody>
          <a:bodyPr/>
          <a:lstStyle/>
          <a:p>
            <a:r>
              <a:rPr lang="en-US" altLang="en-US"/>
              <a:t>Nói thêm về qui ước</a:t>
            </a:r>
          </a:p>
        </p:txBody>
      </p:sp>
      <p:sp>
        <p:nvSpPr>
          <p:cNvPr id="159747" name="Rectangle 3">
            <a:extLst>
              <a:ext uri="{FF2B5EF4-FFF2-40B4-BE49-F238E27FC236}">
                <a16:creationId xmlns:a16="http://schemas.microsoft.com/office/drawing/2014/main" id="{D79D4963-BA7F-472C-8B6D-F6B3722EEE10}"/>
              </a:ext>
            </a:extLst>
          </p:cNvPr>
          <p:cNvSpPr>
            <a:spLocks noGrp="1" noChangeArrowheads="1"/>
          </p:cNvSpPr>
          <p:nvPr>
            <p:ph type="body" idx="1"/>
          </p:nvPr>
        </p:nvSpPr>
        <p:spPr/>
        <p:txBody>
          <a:bodyPr/>
          <a:lstStyle/>
          <a:p>
            <a:pPr>
              <a:defRPr/>
            </a:pPr>
            <a:r>
              <a:rPr lang="en-US">
                <a:sym typeface="Symbol" panose="05050102010706020507" pitchFamily="18" charset="2"/>
              </a:rPr>
              <a:t>Đôi khi vũ trụ khẳng định được hạn chế ngay trong lượng tử, như</a:t>
            </a:r>
          </a:p>
          <a:p>
            <a:pPr lvl="1">
              <a:defRPr/>
            </a:pPr>
            <a:r>
              <a:rPr lang="en-US">
                <a:sym typeface="Symbol" panose="05050102010706020507" pitchFamily="18" charset="2"/>
              </a:rPr>
              <a:t></a:t>
            </a:r>
            <a:r>
              <a:rPr lang="en-US" i="1">
                <a:sym typeface="Symbol" panose="05050102010706020507" pitchFamily="18" charset="2"/>
              </a:rPr>
              <a:t>x&gt;</a:t>
            </a:r>
            <a:r>
              <a:rPr lang="en-US">
                <a:sym typeface="Symbol" panose="05050102010706020507" pitchFamily="18" charset="2"/>
              </a:rPr>
              <a:t>0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là viết tắt của</a:t>
            </a:r>
            <a:br>
              <a:rPr lang="en-US">
                <a:sym typeface="Symbol" panose="05050102010706020507" pitchFamily="18" charset="2"/>
              </a:rPr>
            </a:br>
            <a:r>
              <a:rPr lang="en-US">
                <a:sym typeface="Symbol" panose="05050102010706020507" pitchFamily="18" charset="2"/>
              </a:rPr>
              <a:t>“Với mọi x mà lớn hơn không  thoả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a:t>
            </a:r>
            <a:br>
              <a:rPr lang="en-US">
                <a:sym typeface="Symbol" panose="05050102010706020507" pitchFamily="18" charset="2"/>
              </a:rPr>
            </a:br>
            <a:r>
              <a:rPr lang="en-US">
                <a:sym typeface="Symbol" panose="05050102010706020507" pitchFamily="18" charset="2"/>
              </a:rPr>
              <a:t>=</a:t>
            </a:r>
            <a:r>
              <a:rPr lang="en-US" i="1">
                <a:sym typeface="Symbol" panose="05050102010706020507" pitchFamily="18" charset="2"/>
              </a:rPr>
              <a:t>x </a:t>
            </a:r>
            <a:r>
              <a:rPr lang="en-US" sz="3200">
                <a:sym typeface="Symbol" panose="05050102010706020507" pitchFamily="18" charset="2"/>
              </a:rPr>
              <a:t>(</a:t>
            </a:r>
            <a:r>
              <a:rPr lang="en-US" i="1">
                <a:sym typeface="Symbol" panose="05050102010706020507" pitchFamily="18" charset="2"/>
              </a:rPr>
              <a:t>x&gt;</a:t>
            </a:r>
            <a:r>
              <a:rPr lang="en-US">
                <a:sym typeface="Symbol" panose="05050102010706020507" pitchFamily="18" charset="2"/>
              </a:rPr>
              <a:t>0 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a:t>
            </a:r>
            <a:r>
              <a:rPr lang="en-US" sz="3200">
                <a:sym typeface="Symbol" panose="05050102010706020507" pitchFamily="18" charset="2"/>
              </a:rPr>
              <a:t>)</a:t>
            </a:r>
            <a:endParaRPr lang="en-US">
              <a:sym typeface="Symbol" panose="05050102010706020507" pitchFamily="18" charset="2"/>
            </a:endParaRPr>
          </a:p>
          <a:p>
            <a:pPr lvl="1">
              <a:defRPr/>
            </a:pP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x&gt;</a:t>
            </a:r>
            <a:r>
              <a:rPr lang="en-US">
                <a:solidFill>
                  <a:srgbClr val="006600"/>
                </a:solidFill>
                <a:sym typeface="Symbol" panose="05050102010706020507" pitchFamily="18" charset="2"/>
              </a:rPr>
              <a:t>0 </a:t>
            </a:r>
            <a:r>
              <a:rPr lang="en-US" i="1">
                <a:solidFill>
                  <a:srgbClr val="006600"/>
                </a:solidFill>
                <a:sym typeface="Symbol" panose="05050102010706020507" pitchFamily="18" charset="2"/>
              </a:rPr>
              <a:t>P</a:t>
            </a: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x</a:t>
            </a:r>
            <a:r>
              <a:rPr lang="en-US">
                <a:solidFill>
                  <a:srgbClr val="006600"/>
                </a:solidFill>
                <a:sym typeface="Symbol" panose="05050102010706020507" pitchFamily="18" charset="2"/>
              </a:rPr>
              <a:t>) vi</a:t>
            </a:r>
            <a:r>
              <a:rPr lang="en-US">
                <a:sym typeface="Symbol" panose="05050102010706020507" pitchFamily="18" charset="2"/>
              </a:rPr>
              <a:t>ết tắt của</a:t>
            </a:r>
            <a:br>
              <a:rPr lang="en-US">
                <a:solidFill>
                  <a:srgbClr val="006600"/>
                </a:solidFill>
                <a:sym typeface="Symbol" panose="05050102010706020507" pitchFamily="18" charset="2"/>
              </a:rPr>
            </a:br>
            <a:r>
              <a:rPr lang="en-US">
                <a:solidFill>
                  <a:srgbClr val="006600"/>
                </a:solidFill>
                <a:sym typeface="Symbol" panose="05050102010706020507" pitchFamily="18" charset="2"/>
              </a:rPr>
              <a:t>“C</a:t>
            </a:r>
            <a:r>
              <a:rPr lang="en-US">
                <a:sym typeface="Symbol" panose="05050102010706020507" pitchFamily="18" charset="2"/>
              </a:rPr>
              <a:t>ó x lớn hơn không mà thoả </a:t>
            </a:r>
            <a:r>
              <a:rPr lang="en-US">
                <a:solidFill>
                  <a:srgbClr val="006600"/>
                </a:solidFill>
                <a:sym typeface="Symbol" panose="05050102010706020507" pitchFamily="18" charset="2"/>
              </a:rPr>
              <a:t> </a:t>
            </a:r>
            <a:r>
              <a:rPr lang="en-US" i="1">
                <a:solidFill>
                  <a:srgbClr val="006600"/>
                </a:solidFill>
                <a:sym typeface="Symbol" panose="05050102010706020507" pitchFamily="18" charset="2"/>
              </a:rPr>
              <a:t>P</a:t>
            </a: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x</a:t>
            </a:r>
            <a:r>
              <a:rPr lang="en-US">
                <a:solidFill>
                  <a:srgbClr val="006600"/>
                </a:solidFill>
                <a:sym typeface="Symbol" panose="05050102010706020507" pitchFamily="18" charset="2"/>
              </a:rPr>
              <a:t>).”</a:t>
            </a:r>
            <a:br>
              <a:rPr lang="en-US">
                <a:solidFill>
                  <a:srgbClr val="006600"/>
                </a:solidFill>
                <a:sym typeface="Symbol" panose="05050102010706020507" pitchFamily="18" charset="2"/>
              </a:rPr>
            </a:b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x </a:t>
            </a:r>
            <a:r>
              <a:rPr lang="en-US" sz="3200">
                <a:solidFill>
                  <a:srgbClr val="006600"/>
                </a:solidFill>
                <a:sym typeface="Symbol" panose="05050102010706020507" pitchFamily="18" charset="2"/>
              </a:rPr>
              <a:t>(</a:t>
            </a:r>
            <a:r>
              <a:rPr lang="en-US" i="1">
                <a:solidFill>
                  <a:srgbClr val="006600"/>
                </a:solidFill>
                <a:sym typeface="Symbol" panose="05050102010706020507" pitchFamily="18" charset="2"/>
              </a:rPr>
              <a:t>x&gt;</a:t>
            </a:r>
            <a:r>
              <a:rPr lang="en-US">
                <a:solidFill>
                  <a:srgbClr val="006600"/>
                </a:solidFill>
                <a:sym typeface="Symbol" panose="05050102010706020507" pitchFamily="18" charset="2"/>
              </a:rPr>
              <a:t>0  </a:t>
            </a:r>
            <a:r>
              <a:rPr lang="en-US" i="1">
                <a:solidFill>
                  <a:srgbClr val="006600"/>
                </a:solidFill>
                <a:sym typeface="Symbol" panose="05050102010706020507" pitchFamily="18" charset="2"/>
              </a:rPr>
              <a:t>P</a:t>
            </a: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x</a:t>
            </a:r>
            <a:r>
              <a:rPr lang="en-US">
                <a:solidFill>
                  <a:srgbClr val="006600"/>
                </a:solidFill>
                <a:sym typeface="Symbol" panose="05050102010706020507" pitchFamily="18" charset="2"/>
              </a:rPr>
              <a:t>)</a:t>
            </a:r>
            <a:r>
              <a:rPr lang="en-US" sz="3200">
                <a:solidFill>
                  <a:srgbClr val="006600"/>
                </a:solidFill>
                <a:sym typeface="Symbol" panose="05050102010706020507" pitchFamily="18" charset="2"/>
              </a:rPr>
              <a:t>)</a:t>
            </a:r>
          </a:p>
        </p:txBody>
      </p:sp>
      <p:sp>
        <p:nvSpPr>
          <p:cNvPr id="128007" name="Text Box 4">
            <a:extLst>
              <a:ext uri="{FF2B5EF4-FFF2-40B4-BE49-F238E27FC236}">
                <a16:creationId xmlns:a16="http://schemas.microsoft.com/office/drawing/2014/main" id="{A38DEF3F-FEFC-4DB1-B928-798977DFB711}"/>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a:extLst>
              <a:ext uri="{FF2B5EF4-FFF2-40B4-BE49-F238E27FC236}">
                <a16:creationId xmlns:a16="http://schemas.microsoft.com/office/drawing/2014/main" id="{45B1D9EC-1EC4-403F-A7E6-68A6C33D55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E2EE8B0-9676-4502-BE33-AAC61948545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30051" name="Footer Placeholder 4">
            <a:extLst>
              <a:ext uri="{FF2B5EF4-FFF2-40B4-BE49-F238E27FC236}">
                <a16:creationId xmlns:a16="http://schemas.microsoft.com/office/drawing/2014/main" id="{BBAD5D41-8DDF-4145-BEDE-10FBBF7B84F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30052" name="Slide Number Placeholder 5">
            <a:extLst>
              <a:ext uri="{FF2B5EF4-FFF2-40B4-BE49-F238E27FC236}">
                <a16:creationId xmlns:a16="http://schemas.microsoft.com/office/drawing/2014/main" id="{BFAF69CC-6307-4EC6-8AE0-3E6EE5F6E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6D37F30-1828-484F-8DBF-80B34F31098C}" type="slidenum">
              <a:rPr lang="en-US" altLang="en-US" sz="1400">
                <a:solidFill>
                  <a:schemeClr val="bg1"/>
                </a:solidFill>
              </a:rPr>
              <a:pPr>
                <a:spcBef>
                  <a:spcPct val="0"/>
                </a:spcBef>
                <a:buFontTx/>
                <a:buNone/>
              </a:pPr>
              <a:t>65</a:t>
            </a:fld>
            <a:endParaRPr lang="en-US" altLang="en-US" sz="1400">
              <a:solidFill>
                <a:schemeClr val="bg1"/>
              </a:solidFill>
            </a:endParaRPr>
          </a:p>
        </p:txBody>
      </p:sp>
      <p:sp>
        <p:nvSpPr>
          <p:cNvPr id="130053" name="Rectangle 2">
            <a:extLst>
              <a:ext uri="{FF2B5EF4-FFF2-40B4-BE49-F238E27FC236}">
                <a16:creationId xmlns:a16="http://schemas.microsoft.com/office/drawing/2014/main" id="{9230C589-2B09-4693-B979-91C20B058A6D}"/>
              </a:ext>
            </a:extLst>
          </p:cNvPr>
          <p:cNvSpPr>
            <a:spLocks noGrp="1" noChangeArrowheads="1"/>
          </p:cNvSpPr>
          <p:nvPr>
            <p:ph type="title"/>
          </p:nvPr>
        </p:nvSpPr>
        <p:spPr/>
        <p:txBody>
          <a:bodyPr/>
          <a:lstStyle/>
          <a:p>
            <a:r>
              <a:rPr lang="en-US" altLang="en-US"/>
              <a:t>Nói thêm về luật tương đương</a:t>
            </a:r>
          </a:p>
        </p:txBody>
      </p:sp>
      <p:sp>
        <p:nvSpPr>
          <p:cNvPr id="157699" name="Rectangle 3">
            <a:extLst>
              <a:ext uri="{FF2B5EF4-FFF2-40B4-BE49-F238E27FC236}">
                <a16:creationId xmlns:a16="http://schemas.microsoft.com/office/drawing/2014/main" id="{794B326C-7B4D-4540-9F38-6C6B3949762A}"/>
              </a:ext>
            </a:extLst>
          </p:cNvPr>
          <p:cNvSpPr>
            <a:spLocks noGrp="1" noChangeArrowheads="1"/>
          </p:cNvSpPr>
          <p:nvPr>
            <p:ph type="body" idx="1"/>
          </p:nvPr>
        </p:nvSpPr>
        <p:spPr/>
        <p:txBody>
          <a:bodyPr/>
          <a:lstStyle/>
          <a:p>
            <a:pPr>
              <a:lnSpc>
                <a:spcPct val="90000"/>
              </a:lnSpc>
              <a:defRPr/>
            </a:pPr>
            <a:r>
              <a:rPr lang="en-US" sz="2800">
                <a:sym typeface="Symbol" pitchFamily="18" charset="2"/>
              </a:rPr>
              <a:t></a:t>
            </a:r>
            <a:r>
              <a:rPr lang="en-US" sz="2800" i="1">
                <a:sym typeface="Symbol" pitchFamily="18" charset="2"/>
              </a:rPr>
              <a:t>x </a:t>
            </a:r>
            <a:r>
              <a:rPr lang="en-US" sz="2800">
                <a:sym typeface="Symbol" pitchFamily="18" charset="2"/>
              </a:rPr>
              <a:t></a:t>
            </a:r>
            <a:r>
              <a:rPr lang="en-US" sz="2800" i="1">
                <a:sym typeface="Symbol" pitchFamily="18" charset="2"/>
              </a:rPr>
              <a:t>y P</a:t>
            </a:r>
            <a:r>
              <a:rPr lang="en-US" sz="2800">
                <a:sym typeface="Symbol" pitchFamily="18" charset="2"/>
              </a:rPr>
              <a:t>(</a:t>
            </a:r>
            <a:r>
              <a:rPr lang="en-US" sz="2800" i="1">
                <a:sym typeface="Symbol" pitchFamily="18" charset="2"/>
              </a:rPr>
              <a:t>x</a:t>
            </a:r>
            <a:r>
              <a:rPr lang="en-US" sz="2800">
                <a:sym typeface="Symbol" pitchFamily="18" charset="2"/>
              </a:rPr>
              <a:t>,</a:t>
            </a:r>
            <a:r>
              <a:rPr lang="en-US" sz="2800" i="1">
                <a:sym typeface="Symbol" pitchFamily="18" charset="2"/>
              </a:rPr>
              <a:t>y</a:t>
            </a:r>
            <a:r>
              <a:rPr lang="en-US" sz="2800">
                <a:sym typeface="Symbol" pitchFamily="18" charset="2"/>
              </a:rPr>
              <a:t>)  </a:t>
            </a:r>
            <a:r>
              <a:rPr lang="en-US" sz="2800" i="1">
                <a:sym typeface="Symbol" pitchFamily="18" charset="2"/>
              </a:rPr>
              <a:t>y </a:t>
            </a:r>
            <a:r>
              <a:rPr lang="en-US" sz="2800">
                <a:sym typeface="Symbol" pitchFamily="18" charset="2"/>
              </a:rPr>
              <a:t></a:t>
            </a:r>
            <a:r>
              <a:rPr lang="en-US" sz="2800" i="1">
                <a:sym typeface="Symbol" pitchFamily="18" charset="2"/>
              </a:rPr>
              <a:t>x P</a:t>
            </a:r>
            <a:r>
              <a:rPr lang="en-US" sz="2800">
                <a:sym typeface="Symbol" pitchFamily="18" charset="2"/>
              </a:rPr>
              <a:t>(</a:t>
            </a:r>
            <a:r>
              <a:rPr lang="en-US" sz="2800" i="1">
                <a:sym typeface="Symbol" pitchFamily="18" charset="2"/>
              </a:rPr>
              <a:t>x</a:t>
            </a:r>
            <a:r>
              <a:rPr lang="en-US" sz="2800">
                <a:sym typeface="Symbol" pitchFamily="18" charset="2"/>
              </a:rPr>
              <a:t>,</a:t>
            </a:r>
            <a:r>
              <a:rPr lang="en-US" sz="2800" i="1">
                <a:sym typeface="Symbol" pitchFamily="18" charset="2"/>
              </a:rPr>
              <a:t>y</a:t>
            </a:r>
            <a:r>
              <a:rPr lang="en-US" sz="2800">
                <a:sym typeface="Symbol" pitchFamily="18" charset="2"/>
              </a:rPr>
              <a:t>)</a:t>
            </a:r>
            <a:br>
              <a:rPr lang="en-US" sz="2800">
                <a:sym typeface="Symbol" pitchFamily="18" charset="2"/>
              </a:rPr>
            </a:br>
            <a:r>
              <a:rPr lang="en-US" sz="2800">
                <a:solidFill>
                  <a:schemeClr val="accent2"/>
                </a:solidFill>
                <a:sym typeface="Symbol" pitchFamily="18" charset="2"/>
              </a:rPr>
              <a:t></a:t>
            </a:r>
            <a:r>
              <a:rPr lang="en-US" sz="2800" i="1">
                <a:solidFill>
                  <a:schemeClr val="accent2"/>
                </a:solidFill>
                <a:sym typeface="Symbol" pitchFamily="18" charset="2"/>
              </a:rPr>
              <a:t>x </a:t>
            </a:r>
            <a:r>
              <a:rPr lang="en-US" sz="2800">
                <a:solidFill>
                  <a:schemeClr val="accent2"/>
                </a:solidFill>
                <a:sym typeface="Symbol" pitchFamily="18" charset="2"/>
              </a:rPr>
              <a:t></a:t>
            </a:r>
            <a:r>
              <a:rPr lang="en-US" sz="2800" i="1">
                <a:solidFill>
                  <a:schemeClr val="accent2"/>
                </a:solidFill>
                <a:sym typeface="Symbol" pitchFamily="18" charset="2"/>
              </a:rPr>
              <a:t>y 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a:t>
            </a:r>
            <a:r>
              <a:rPr lang="en-US" sz="2800" i="1">
                <a:solidFill>
                  <a:schemeClr val="accent2"/>
                </a:solidFill>
                <a:sym typeface="Symbol" pitchFamily="18" charset="2"/>
              </a:rPr>
              <a:t>y</a:t>
            </a:r>
            <a:r>
              <a:rPr lang="en-US" sz="2800">
                <a:solidFill>
                  <a:schemeClr val="accent2"/>
                </a:solidFill>
                <a:sym typeface="Symbol" pitchFamily="18" charset="2"/>
              </a:rPr>
              <a:t>)  </a:t>
            </a:r>
            <a:r>
              <a:rPr lang="en-US" sz="2800" i="1">
                <a:solidFill>
                  <a:schemeClr val="accent2"/>
                </a:solidFill>
                <a:sym typeface="Symbol" pitchFamily="18" charset="2"/>
              </a:rPr>
              <a:t>y </a:t>
            </a:r>
            <a:r>
              <a:rPr lang="en-US" sz="2800">
                <a:solidFill>
                  <a:schemeClr val="accent2"/>
                </a:solidFill>
                <a:sym typeface="Symbol" pitchFamily="18" charset="2"/>
              </a:rPr>
              <a:t></a:t>
            </a:r>
            <a:r>
              <a:rPr lang="en-US" sz="2800" i="1">
                <a:solidFill>
                  <a:schemeClr val="accent2"/>
                </a:solidFill>
                <a:sym typeface="Symbol" pitchFamily="18" charset="2"/>
              </a:rPr>
              <a:t>x 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a:t>
            </a:r>
            <a:r>
              <a:rPr lang="en-US" sz="2800" i="1">
                <a:solidFill>
                  <a:schemeClr val="accent2"/>
                </a:solidFill>
                <a:sym typeface="Symbol" pitchFamily="18" charset="2"/>
              </a:rPr>
              <a:t>y</a:t>
            </a:r>
            <a:r>
              <a:rPr lang="en-US" sz="2800">
                <a:solidFill>
                  <a:schemeClr val="accent2"/>
                </a:solidFill>
                <a:sym typeface="Symbol" pitchFamily="18" charset="2"/>
              </a:rPr>
              <a:t>)</a:t>
            </a:r>
          </a:p>
          <a:p>
            <a:pPr>
              <a:lnSpc>
                <a:spcPct val="90000"/>
              </a:lnSpc>
              <a:defRPr/>
            </a:pPr>
            <a:r>
              <a:rPr lang="en-US" sz="2800">
                <a:sym typeface="Symbol" pitchFamily="18" charset="2"/>
              </a:rPr>
              <a:t></a:t>
            </a:r>
            <a:r>
              <a:rPr lang="en-US" sz="2800" i="1">
                <a:sym typeface="Symbol" pitchFamily="18" charset="2"/>
              </a:rPr>
              <a:t>x </a:t>
            </a:r>
            <a:r>
              <a:rPr lang="en-US" sz="2800" b="1">
                <a:sym typeface="Symbol" pitchFamily="18" charset="2"/>
              </a:rPr>
              <a:t>(</a:t>
            </a:r>
            <a:r>
              <a:rPr lang="en-US" sz="2800" i="1">
                <a:sym typeface="Symbol" pitchFamily="18" charset="2"/>
              </a:rPr>
              <a:t>P</a:t>
            </a:r>
            <a:r>
              <a:rPr lang="en-US" sz="2800">
                <a:sym typeface="Symbol" pitchFamily="18" charset="2"/>
              </a:rPr>
              <a:t>(</a:t>
            </a:r>
            <a:r>
              <a:rPr lang="en-US" sz="2800" i="1">
                <a:sym typeface="Symbol" pitchFamily="18" charset="2"/>
              </a:rPr>
              <a:t>x</a:t>
            </a:r>
            <a:r>
              <a:rPr lang="en-US" sz="2800">
                <a:sym typeface="Symbol" pitchFamily="18" charset="2"/>
              </a:rPr>
              <a:t>)  </a:t>
            </a:r>
            <a:r>
              <a:rPr lang="en-US" sz="2800" i="1">
                <a:sym typeface="Symbol" pitchFamily="18" charset="2"/>
              </a:rPr>
              <a:t>Q</a:t>
            </a:r>
            <a:r>
              <a:rPr lang="en-US" sz="2800">
                <a:sym typeface="Symbol" pitchFamily="18" charset="2"/>
              </a:rPr>
              <a:t>(</a:t>
            </a:r>
            <a:r>
              <a:rPr lang="en-US" sz="2800" i="1">
                <a:sym typeface="Symbol" pitchFamily="18" charset="2"/>
              </a:rPr>
              <a:t>x</a:t>
            </a:r>
            <a:r>
              <a:rPr lang="en-US" sz="2800">
                <a:sym typeface="Symbol" pitchFamily="18" charset="2"/>
              </a:rPr>
              <a:t>)</a:t>
            </a:r>
            <a:r>
              <a:rPr lang="en-US" sz="2800" b="1">
                <a:sym typeface="Symbol" pitchFamily="18" charset="2"/>
              </a:rPr>
              <a:t>)</a:t>
            </a:r>
            <a:r>
              <a:rPr lang="en-US" sz="2800">
                <a:sym typeface="Symbol" pitchFamily="18" charset="2"/>
              </a:rPr>
              <a:t>  </a:t>
            </a:r>
            <a:r>
              <a:rPr lang="en-US" sz="2800" b="1">
                <a:sym typeface="Symbol" pitchFamily="18" charset="2"/>
              </a:rPr>
              <a:t>(</a:t>
            </a:r>
            <a:r>
              <a:rPr lang="en-US" sz="2800">
                <a:sym typeface="Symbol" pitchFamily="18" charset="2"/>
              </a:rPr>
              <a:t></a:t>
            </a:r>
            <a:r>
              <a:rPr lang="en-US" sz="2800" i="1">
                <a:sym typeface="Symbol" pitchFamily="18" charset="2"/>
              </a:rPr>
              <a:t>x P</a:t>
            </a:r>
            <a:r>
              <a:rPr lang="en-US" sz="2800">
                <a:sym typeface="Symbol" pitchFamily="18" charset="2"/>
              </a:rPr>
              <a:t>(</a:t>
            </a:r>
            <a:r>
              <a:rPr lang="en-US" sz="2800" i="1">
                <a:sym typeface="Symbol" pitchFamily="18" charset="2"/>
              </a:rPr>
              <a:t>x</a:t>
            </a:r>
            <a:r>
              <a:rPr lang="en-US" sz="2800">
                <a:sym typeface="Symbol" pitchFamily="18" charset="2"/>
              </a:rPr>
              <a:t>)</a:t>
            </a:r>
            <a:r>
              <a:rPr lang="en-US" sz="2800" b="1">
                <a:sym typeface="Symbol" pitchFamily="18" charset="2"/>
              </a:rPr>
              <a:t>)</a:t>
            </a:r>
            <a:r>
              <a:rPr lang="en-US" sz="2800">
                <a:sym typeface="Symbol" pitchFamily="18" charset="2"/>
              </a:rPr>
              <a:t>  </a:t>
            </a:r>
            <a:r>
              <a:rPr lang="en-US" sz="2800" b="1">
                <a:sym typeface="Symbol" pitchFamily="18" charset="2"/>
              </a:rPr>
              <a:t>(</a:t>
            </a:r>
            <a:r>
              <a:rPr lang="en-US" sz="2800">
                <a:sym typeface="Symbol" pitchFamily="18" charset="2"/>
              </a:rPr>
              <a:t></a:t>
            </a:r>
            <a:r>
              <a:rPr lang="en-US" sz="2800" i="1">
                <a:sym typeface="Symbol" pitchFamily="18" charset="2"/>
              </a:rPr>
              <a:t>x Q</a:t>
            </a:r>
            <a:r>
              <a:rPr lang="en-US" sz="2800">
                <a:sym typeface="Symbol" pitchFamily="18" charset="2"/>
              </a:rPr>
              <a:t>(</a:t>
            </a:r>
            <a:r>
              <a:rPr lang="en-US" sz="2800" i="1">
                <a:sym typeface="Symbol" pitchFamily="18" charset="2"/>
              </a:rPr>
              <a:t>x</a:t>
            </a:r>
            <a:r>
              <a:rPr lang="en-US" sz="2800">
                <a:sym typeface="Symbol" pitchFamily="18" charset="2"/>
              </a:rPr>
              <a:t>)</a:t>
            </a:r>
            <a:r>
              <a:rPr lang="en-US" sz="2800" b="1">
                <a:sym typeface="Symbol" pitchFamily="18" charset="2"/>
              </a:rPr>
              <a:t>)</a:t>
            </a:r>
            <a:br>
              <a:rPr lang="en-US" sz="2800" b="1">
                <a:sym typeface="Symbol" pitchFamily="18" charset="2"/>
              </a:rPr>
            </a:br>
            <a:r>
              <a:rPr lang="en-US" sz="2800">
                <a:solidFill>
                  <a:schemeClr val="accent2"/>
                </a:solidFill>
                <a:sym typeface="Symbol" pitchFamily="18" charset="2"/>
              </a:rPr>
              <a:t></a:t>
            </a:r>
            <a:r>
              <a:rPr lang="en-US" sz="2800" i="1">
                <a:solidFill>
                  <a:schemeClr val="accent2"/>
                </a:solidFill>
                <a:sym typeface="Symbol" pitchFamily="18" charset="2"/>
              </a:rPr>
              <a:t>x </a:t>
            </a:r>
            <a:r>
              <a:rPr lang="en-US" sz="2800" b="1">
                <a:solidFill>
                  <a:schemeClr val="accent2"/>
                </a:solidFill>
                <a:sym typeface="Symbol" pitchFamily="18" charset="2"/>
              </a:rPr>
              <a:t>(</a:t>
            </a:r>
            <a:r>
              <a:rPr lang="en-US" sz="2800" i="1">
                <a:solidFill>
                  <a:schemeClr val="accent2"/>
                </a:solidFill>
                <a:sym typeface="Symbol" pitchFamily="18" charset="2"/>
              </a:rPr>
              <a:t>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  </a:t>
            </a:r>
            <a:r>
              <a:rPr lang="en-US" sz="2800" i="1">
                <a:solidFill>
                  <a:schemeClr val="accent2"/>
                </a:solidFill>
                <a:sym typeface="Symbol" pitchFamily="18" charset="2"/>
              </a:rPr>
              <a:t>Q</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a:t>
            </a:r>
            <a:r>
              <a:rPr lang="en-US" sz="2800" b="1">
                <a:solidFill>
                  <a:schemeClr val="accent2"/>
                </a:solidFill>
                <a:sym typeface="Symbol" pitchFamily="18" charset="2"/>
              </a:rPr>
              <a:t>)</a:t>
            </a:r>
            <a:r>
              <a:rPr lang="en-US" sz="2800">
                <a:solidFill>
                  <a:schemeClr val="accent2"/>
                </a:solidFill>
                <a:sym typeface="Symbol" pitchFamily="18" charset="2"/>
              </a:rPr>
              <a:t>  </a:t>
            </a:r>
            <a:r>
              <a:rPr lang="en-US" sz="2800" b="1">
                <a:solidFill>
                  <a:schemeClr val="accent2"/>
                </a:solidFill>
                <a:sym typeface="Symbol" pitchFamily="18" charset="2"/>
              </a:rPr>
              <a:t>(</a:t>
            </a:r>
            <a:r>
              <a:rPr lang="en-US" sz="2800">
                <a:solidFill>
                  <a:schemeClr val="accent2"/>
                </a:solidFill>
                <a:sym typeface="Symbol" pitchFamily="18" charset="2"/>
              </a:rPr>
              <a:t></a:t>
            </a:r>
            <a:r>
              <a:rPr lang="en-US" sz="2800" i="1">
                <a:solidFill>
                  <a:schemeClr val="accent2"/>
                </a:solidFill>
                <a:sym typeface="Symbol" pitchFamily="18" charset="2"/>
              </a:rPr>
              <a:t>x 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a:t>
            </a:r>
            <a:r>
              <a:rPr lang="en-US" sz="2800" b="1">
                <a:solidFill>
                  <a:schemeClr val="accent2"/>
                </a:solidFill>
                <a:sym typeface="Symbol" pitchFamily="18" charset="2"/>
              </a:rPr>
              <a:t>)</a:t>
            </a:r>
            <a:r>
              <a:rPr lang="en-US" sz="2800">
                <a:solidFill>
                  <a:schemeClr val="accent2"/>
                </a:solidFill>
                <a:sym typeface="Symbol" pitchFamily="18" charset="2"/>
              </a:rPr>
              <a:t>  </a:t>
            </a:r>
            <a:r>
              <a:rPr lang="en-US" sz="2800" b="1">
                <a:solidFill>
                  <a:schemeClr val="accent2"/>
                </a:solidFill>
                <a:sym typeface="Symbol" pitchFamily="18" charset="2"/>
              </a:rPr>
              <a:t>(</a:t>
            </a:r>
            <a:r>
              <a:rPr lang="en-US" sz="2800">
                <a:solidFill>
                  <a:schemeClr val="accent2"/>
                </a:solidFill>
                <a:sym typeface="Symbol" pitchFamily="18" charset="2"/>
              </a:rPr>
              <a:t></a:t>
            </a:r>
            <a:r>
              <a:rPr lang="en-US" sz="2800" i="1">
                <a:solidFill>
                  <a:schemeClr val="accent2"/>
                </a:solidFill>
                <a:sym typeface="Symbol" pitchFamily="18" charset="2"/>
              </a:rPr>
              <a:t>x Q</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a:t>
            </a:r>
            <a:r>
              <a:rPr lang="en-US" sz="2800" b="1">
                <a:solidFill>
                  <a:schemeClr val="accent2"/>
                </a:solidFill>
                <a:sym typeface="Symbol" pitchFamily="18" charset="2"/>
              </a:rPr>
              <a:t>)</a:t>
            </a:r>
          </a:p>
          <a:p>
            <a:pPr>
              <a:lnSpc>
                <a:spcPct val="90000"/>
              </a:lnSpc>
              <a:defRPr/>
            </a:pPr>
            <a:r>
              <a:rPr lang="en-US" sz="2800">
                <a:solidFill>
                  <a:srgbClr val="006600"/>
                </a:solidFill>
                <a:sym typeface="Symbol" pitchFamily="18" charset="2"/>
              </a:rPr>
              <a:t> </a:t>
            </a:r>
            <a:r>
              <a:rPr lang="en-US" sz="2800">
                <a:sym typeface="Symbol" pitchFamily="18" charset="2"/>
              </a:rPr>
              <a:t></a:t>
            </a:r>
            <a:r>
              <a:rPr lang="en-US" sz="2800" i="1">
                <a:sym typeface="Symbol" pitchFamily="18" charset="2"/>
              </a:rPr>
              <a:t>x P</a:t>
            </a:r>
            <a:r>
              <a:rPr lang="en-US" sz="2800">
                <a:sym typeface="Symbol" pitchFamily="18" charset="2"/>
              </a:rPr>
              <a:t>(</a:t>
            </a:r>
            <a:r>
              <a:rPr lang="en-US" sz="2800" i="1">
                <a:sym typeface="Symbol" pitchFamily="18" charset="2"/>
              </a:rPr>
              <a:t>x</a:t>
            </a:r>
            <a:r>
              <a:rPr lang="en-US" sz="2800">
                <a:sym typeface="Symbol" pitchFamily="18" charset="2"/>
              </a:rPr>
              <a:t>) </a:t>
            </a:r>
            <a:r>
              <a:rPr lang="en-US" sz="2800">
                <a:solidFill>
                  <a:schemeClr val="accent2"/>
                </a:solidFill>
                <a:sym typeface="Symbol" pitchFamily="18" charset="2"/>
              </a:rPr>
              <a:t> </a:t>
            </a:r>
            <a:r>
              <a:rPr lang="en-US" sz="2800" i="1">
                <a:solidFill>
                  <a:schemeClr val="accent2"/>
                </a:solidFill>
                <a:sym typeface="Symbol" pitchFamily="18" charset="2"/>
              </a:rPr>
              <a:t>x </a:t>
            </a:r>
            <a:r>
              <a:rPr lang="en-US" sz="2800">
                <a:solidFill>
                  <a:srgbClr val="006600"/>
                </a:solidFill>
                <a:sym typeface="Symbol" pitchFamily="18" charset="2"/>
              </a:rPr>
              <a:t></a:t>
            </a:r>
            <a:r>
              <a:rPr lang="en-US" sz="2800" b="1">
                <a:solidFill>
                  <a:schemeClr val="accent2"/>
                </a:solidFill>
                <a:sym typeface="Symbol" pitchFamily="18" charset="2"/>
              </a:rPr>
              <a:t> </a:t>
            </a:r>
            <a:r>
              <a:rPr lang="en-US" sz="2800" i="1">
                <a:solidFill>
                  <a:schemeClr val="accent2"/>
                </a:solidFill>
                <a:sym typeface="Symbol" pitchFamily="18" charset="2"/>
              </a:rPr>
              <a:t>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a:t>
            </a:r>
          </a:p>
          <a:p>
            <a:pPr>
              <a:lnSpc>
                <a:spcPct val="90000"/>
              </a:lnSpc>
              <a:buFontTx/>
              <a:buNone/>
              <a:defRPr/>
            </a:pPr>
            <a:r>
              <a:rPr lang="en-US" sz="2800">
                <a:sym typeface="Symbol" pitchFamily="18" charset="2"/>
              </a:rPr>
              <a:t>    </a:t>
            </a:r>
            <a:r>
              <a:rPr lang="en-US" sz="2800">
                <a:solidFill>
                  <a:srgbClr val="006600"/>
                </a:solidFill>
                <a:sym typeface="Symbol" pitchFamily="18" charset="2"/>
              </a:rPr>
              <a:t></a:t>
            </a:r>
            <a:r>
              <a:rPr lang="en-US" sz="2800">
                <a:sym typeface="Symbol" pitchFamily="18" charset="2"/>
              </a:rPr>
              <a:t> </a:t>
            </a:r>
            <a:r>
              <a:rPr lang="en-US" sz="2800">
                <a:solidFill>
                  <a:schemeClr val="accent2"/>
                </a:solidFill>
                <a:sym typeface="Symbol" pitchFamily="18" charset="2"/>
              </a:rPr>
              <a:t></a:t>
            </a:r>
            <a:r>
              <a:rPr lang="en-US" sz="2800" i="1">
                <a:solidFill>
                  <a:schemeClr val="accent2"/>
                </a:solidFill>
                <a:sym typeface="Symbol" pitchFamily="18" charset="2"/>
              </a:rPr>
              <a:t>x P</a:t>
            </a:r>
            <a:r>
              <a:rPr lang="en-US" sz="2800">
                <a:solidFill>
                  <a:schemeClr val="accent2"/>
                </a:solidFill>
                <a:sym typeface="Symbol" pitchFamily="18" charset="2"/>
              </a:rPr>
              <a:t>(</a:t>
            </a:r>
            <a:r>
              <a:rPr lang="en-US" sz="2800" i="1">
                <a:solidFill>
                  <a:schemeClr val="accent2"/>
                </a:solidFill>
                <a:sym typeface="Symbol" pitchFamily="18" charset="2"/>
              </a:rPr>
              <a:t>x</a:t>
            </a:r>
            <a:r>
              <a:rPr lang="en-US" sz="2800">
                <a:solidFill>
                  <a:schemeClr val="accent2"/>
                </a:solidFill>
                <a:sym typeface="Symbol" pitchFamily="18" charset="2"/>
              </a:rPr>
              <a:t>)  </a:t>
            </a:r>
            <a:r>
              <a:rPr lang="en-US" sz="2800">
                <a:sym typeface="Symbol" pitchFamily="18" charset="2"/>
              </a:rPr>
              <a:t></a:t>
            </a:r>
            <a:r>
              <a:rPr lang="en-US" sz="2800" i="1">
                <a:sym typeface="Symbol" pitchFamily="18" charset="2"/>
              </a:rPr>
              <a:t>x </a:t>
            </a:r>
            <a:r>
              <a:rPr lang="en-US" sz="2800">
                <a:solidFill>
                  <a:srgbClr val="006600"/>
                </a:solidFill>
                <a:sym typeface="Symbol" pitchFamily="18" charset="2"/>
              </a:rPr>
              <a:t></a:t>
            </a:r>
            <a:r>
              <a:rPr lang="en-US" sz="2800" i="1">
                <a:sym typeface="Symbol" pitchFamily="18" charset="2"/>
              </a:rPr>
              <a:t> P</a:t>
            </a:r>
            <a:r>
              <a:rPr lang="en-US" sz="2800">
                <a:sym typeface="Symbol" pitchFamily="18" charset="2"/>
              </a:rPr>
              <a:t>(</a:t>
            </a:r>
            <a:r>
              <a:rPr lang="en-US" sz="2800" i="1">
                <a:sym typeface="Symbol" pitchFamily="18" charset="2"/>
              </a:rPr>
              <a:t>x</a:t>
            </a:r>
            <a:r>
              <a:rPr lang="en-US" sz="2800">
                <a:sym typeface="Symbol" pitchFamily="18" charset="2"/>
              </a:rPr>
              <a:t>)</a:t>
            </a:r>
          </a:p>
          <a:p>
            <a:pPr>
              <a:lnSpc>
                <a:spcPct val="90000"/>
              </a:lnSpc>
              <a:defRPr/>
            </a:pPr>
            <a:r>
              <a:rPr lang="en-US" sz="2800">
                <a:sym typeface="Symbol" pitchFamily="18" charset="2"/>
              </a:rPr>
              <a:t>Bài tập: </a:t>
            </a:r>
            <a:br>
              <a:rPr lang="en-US" sz="2800">
                <a:sym typeface="Symbol" pitchFamily="18" charset="2"/>
              </a:rPr>
            </a:br>
            <a:r>
              <a:rPr lang="en-US" sz="2800">
                <a:sym typeface="Symbol" pitchFamily="18" charset="2"/>
              </a:rPr>
              <a:t>	Sẽ thấy nếu bạn có thể tự chứng minh.</a:t>
            </a:r>
          </a:p>
          <a:p>
            <a:pPr lvl="1">
              <a:lnSpc>
                <a:spcPct val="90000"/>
              </a:lnSpc>
              <a:defRPr/>
            </a:pPr>
            <a:r>
              <a:rPr lang="en-US" sz="2400">
                <a:sym typeface="Symbol" pitchFamily="18" charset="2"/>
              </a:rPr>
              <a:t>Sự tương đương mệnh đề nào bạn đã sử dụng?</a:t>
            </a:r>
          </a:p>
        </p:txBody>
      </p:sp>
      <p:sp>
        <p:nvSpPr>
          <p:cNvPr id="157700" name="Freeform 4">
            <a:extLst>
              <a:ext uri="{FF2B5EF4-FFF2-40B4-BE49-F238E27FC236}">
                <a16:creationId xmlns:a16="http://schemas.microsoft.com/office/drawing/2014/main" id="{4227BF9E-7ECA-4908-B983-7DD035DF64E6}"/>
              </a:ext>
            </a:extLst>
          </p:cNvPr>
          <p:cNvSpPr>
            <a:spLocks/>
          </p:cNvSpPr>
          <p:nvPr/>
        </p:nvSpPr>
        <p:spPr bwMode="auto">
          <a:xfrm>
            <a:off x="1600200" y="3048000"/>
            <a:ext cx="762000" cy="279400"/>
          </a:xfrm>
          <a:custGeom>
            <a:avLst/>
            <a:gdLst>
              <a:gd name="T0" fmla="*/ 0 w 440"/>
              <a:gd name="T1" fmla="*/ 2147483646 h 224"/>
              <a:gd name="T2" fmla="*/ 2147483646 w 440"/>
              <a:gd name="T3" fmla="*/ 2147483646 h 224"/>
              <a:gd name="T4" fmla="*/ 2147483646 w 440"/>
              <a:gd name="T5" fmla="*/ 2147483646 h 224"/>
              <a:gd name="T6" fmla="*/ 2147483646 w 440"/>
              <a:gd name="T7" fmla="*/ 2147483646 h 224"/>
              <a:gd name="T8" fmla="*/ 0 60000 65536"/>
              <a:gd name="T9" fmla="*/ 0 60000 65536"/>
              <a:gd name="T10" fmla="*/ 0 60000 65536"/>
              <a:gd name="T11" fmla="*/ 0 60000 65536"/>
              <a:gd name="T12" fmla="*/ 0 w 440"/>
              <a:gd name="T13" fmla="*/ 0 h 224"/>
              <a:gd name="T14" fmla="*/ 440 w 440"/>
              <a:gd name="T15" fmla="*/ 224 h 224"/>
            </a:gdLst>
            <a:ahLst/>
            <a:cxnLst>
              <a:cxn ang="T8">
                <a:pos x="T0" y="T1"/>
              </a:cxn>
              <a:cxn ang="T9">
                <a:pos x="T2" y="T3"/>
              </a:cxn>
              <a:cxn ang="T10">
                <a:pos x="T4" y="T5"/>
              </a:cxn>
              <a:cxn ang="T11">
                <a:pos x="T6" y="T7"/>
              </a:cxn>
            </a:cxnLst>
            <a:rect l="T12" t="T13" r="T14" b="T15"/>
            <a:pathLst>
              <a:path w="440" h="224">
                <a:moveTo>
                  <a:pt x="0" y="224"/>
                </a:moveTo>
                <a:cubicBezTo>
                  <a:pt x="16" y="144"/>
                  <a:pt x="32" y="64"/>
                  <a:pt x="96" y="32"/>
                </a:cubicBezTo>
                <a:cubicBezTo>
                  <a:pt x="160" y="0"/>
                  <a:pt x="328" y="0"/>
                  <a:pt x="384" y="32"/>
                </a:cubicBezTo>
                <a:cubicBezTo>
                  <a:pt x="440" y="64"/>
                  <a:pt x="436" y="144"/>
                  <a:pt x="432" y="224"/>
                </a:cubicBezTo>
              </a:path>
            </a:pathLst>
          </a:cu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01" name="Freeform 5">
            <a:extLst>
              <a:ext uri="{FF2B5EF4-FFF2-40B4-BE49-F238E27FC236}">
                <a16:creationId xmlns:a16="http://schemas.microsoft.com/office/drawing/2014/main" id="{56A6581E-E608-4BA8-BD1B-06CE697AD161}"/>
              </a:ext>
            </a:extLst>
          </p:cNvPr>
          <p:cNvSpPr>
            <a:spLocks/>
          </p:cNvSpPr>
          <p:nvPr/>
        </p:nvSpPr>
        <p:spPr bwMode="auto">
          <a:xfrm>
            <a:off x="1600200" y="3048000"/>
            <a:ext cx="1905000" cy="228600"/>
          </a:xfrm>
          <a:custGeom>
            <a:avLst/>
            <a:gdLst>
              <a:gd name="T0" fmla="*/ 0 w 440"/>
              <a:gd name="T1" fmla="*/ 2147483646 h 224"/>
              <a:gd name="T2" fmla="*/ 2147483646 w 440"/>
              <a:gd name="T3" fmla="*/ 2147483646 h 224"/>
              <a:gd name="T4" fmla="*/ 2147483646 w 440"/>
              <a:gd name="T5" fmla="*/ 2147483646 h 224"/>
              <a:gd name="T6" fmla="*/ 2147483646 w 440"/>
              <a:gd name="T7" fmla="*/ 2147483646 h 224"/>
              <a:gd name="T8" fmla="*/ 0 60000 65536"/>
              <a:gd name="T9" fmla="*/ 0 60000 65536"/>
              <a:gd name="T10" fmla="*/ 0 60000 65536"/>
              <a:gd name="T11" fmla="*/ 0 60000 65536"/>
              <a:gd name="T12" fmla="*/ 0 w 440"/>
              <a:gd name="T13" fmla="*/ 0 h 224"/>
              <a:gd name="T14" fmla="*/ 440 w 440"/>
              <a:gd name="T15" fmla="*/ 224 h 224"/>
            </a:gdLst>
            <a:ahLst/>
            <a:cxnLst>
              <a:cxn ang="T8">
                <a:pos x="T0" y="T1"/>
              </a:cxn>
              <a:cxn ang="T9">
                <a:pos x="T2" y="T3"/>
              </a:cxn>
              <a:cxn ang="T10">
                <a:pos x="T4" y="T5"/>
              </a:cxn>
              <a:cxn ang="T11">
                <a:pos x="T6" y="T7"/>
              </a:cxn>
            </a:cxnLst>
            <a:rect l="T12" t="T13" r="T14" b="T15"/>
            <a:pathLst>
              <a:path w="440" h="224">
                <a:moveTo>
                  <a:pt x="0" y="224"/>
                </a:moveTo>
                <a:cubicBezTo>
                  <a:pt x="16" y="144"/>
                  <a:pt x="32" y="64"/>
                  <a:pt x="96" y="32"/>
                </a:cubicBezTo>
                <a:cubicBezTo>
                  <a:pt x="160" y="0"/>
                  <a:pt x="328" y="0"/>
                  <a:pt x="384" y="32"/>
                </a:cubicBezTo>
                <a:cubicBezTo>
                  <a:pt x="440" y="64"/>
                  <a:pt x="436" y="144"/>
                  <a:pt x="432" y="224"/>
                </a:cubicBezTo>
              </a:path>
            </a:pathLst>
          </a:cu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02" name="Freeform 6">
            <a:extLst>
              <a:ext uri="{FF2B5EF4-FFF2-40B4-BE49-F238E27FC236}">
                <a16:creationId xmlns:a16="http://schemas.microsoft.com/office/drawing/2014/main" id="{0BB0A8BE-7B16-4BA1-A83D-CCE070969A6D}"/>
              </a:ext>
            </a:extLst>
          </p:cNvPr>
          <p:cNvSpPr>
            <a:spLocks/>
          </p:cNvSpPr>
          <p:nvPr/>
        </p:nvSpPr>
        <p:spPr bwMode="auto">
          <a:xfrm>
            <a:off x="5029200" y="3048000"/>
            <a:ext cx="762000" cy="279400"/>
          </a:xfrm>
          <a:custGeom>
            <a:avLst/>
            <a:gdLst>
              <a:gd name="T0" fmla="*/ 0 w 440"/>
              <a:gd name="T1" fmla="*/ 2147483646 h 224"/>
              <a:gd name="T2" fmla="*/ 2147483646 w 440"/>
              <a:gd name="T3" fmla="*/ 2147483646 h 224"/>
              <a:gd name="T4" fmla="*/ 2147483646 w 440"/>
              <a:gd name="T5" fmla="*/ 2147483646 h 224"/>
              <a:gd name="T6" fmla="*/ 2147483646 w 440"/>
              <a:gd name="T7" fmla="*/ 2147483646 h 224"/>
              <a:gd name="T8" fmla="*/ 0 60000 65536"/>
              <a:gd name="T9" fmla="*/ 0 60000 65536"/>
              <a:gd name="T10" fmla="*/ 0 60000 65536"/>
              <a:gd name="T11" fmla="*/ 0 60000 65536"/>
              <a:gd name="T12" fmla="*/ 0 w 440"/>
              <a:gd name="T13" fmla="*/ 0 h 224"/>
              <a:gd name="T14" fmla="*/ 440 w 440"/>
              <a:gd name="T15" fmla="*/ 224 h 224"/>
            </a:gdLst>
            <a:ahLst/>
            <a:cxnLst>
              <a:cxn ang="T8">
                <a:pos x="T0" y="T1"/>
              </a:cxn>
              <a:cxn ang="T9">
                <a:pos x="T2" y="T3"/>
              </a:cxn>
              <a:cxn ang="T10">
                <a:pos x="T4" y="T5"/>
              </a:cxn>
              <a:cxn ang="T11">
                <a:pos x="T6" y="T7"/>
              </a:cxn>
            </a:cxnLst>
            <a:rect l="T12" t="T13" r="T14" b="T15"/>
            <a:pathLst>
              <a:path w="440" h="224">
                <a:moveTo>
                  <a:pt x="0" y="224"/>
                </a:moveTo>
                <a:cubicBezTo>
                  <a:pt x="16" y="144"/>
                  <a:pt x="32" y="64"/>
                  <a:pt x="96" y="32"/>
                </a:cubicBezTo>
                <a:cubicBezTo>
                  <a:pt x="160" y="0"/>
                  <a:pt x="328" y="0"/>
                  <a:pt x="384" y="32"/>
                </a:cubicBezTo>
                <a:cubicBezTo>
                  <a:pt x="440" y="64"/>
                  <a:pt x="436" y="144"/>
                  <a:pt x="432" y="224"/>
                </a:cubicBezTo>
              </a:path>
            </a:pathLst>
          </a:cu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7703" name="Freeform 7">
            <a:extLst>
              <a:ext uri="{FF2B5EF4-FFF2-40B4-BE49-F238E27FC236}">
                <a16:creationId xmlns:a16="http://schemas.microsoft.com/office/drawing/2014/main" id="{F78ABB6A-DDBD-4325-AF6D-16A62DEC44D5}"/>
              </a:ext>
            </a:extLst>
          </p:cNvPr>
          <p:cNvSpPr>
            <a:spLocks/>
          </p:cNvSpPr>
          <p:nvPr/>
        </p:nvSpPr>
        <p:spPr bwMode="auto">
          <a:xfrm>
            <a:off x="7010400" y="3048000"/>
            <a:ext cx="762000" cy="279400"/>
          </a:xfrm>
          <a:custGeom>
            <a:avLst/>
            <a:gdLst>
              <a:gd name="T0" fmla="*/ 0 w 440"/>
              <a:gd name="T1" fmla="*/ 2147483646 h 224"/>
              <a:gd name="T2" fmla="*/ 2147483646 w 440"/>
              <a:gd name="T3" fmla="*/ 2147483646 h 224"/>
              <a:gd name="T4" fmla="*/ 2147483646 w 440"/>
              <a:gd name="T5" fmla="*/ 2147483646 h 224"/>
              <a:gd name="T6" fmla="*/ 2147483646 w 440"/>
              <a:gd name="T7" fmla="*/ 2147483646 h 224"/>
              <a:gd name="T8" fmla="*/ 0 60000 65536"/>
              <a:gd name="T9" fmla="*/ 0 60000 65536"/>
              <a:gd name="T10" fmla="*/ 0 60000 65536"/>
              <a:gd name="T11" fmla="*/ 0 60000 65536"/>
              <a:gd name="T12" fmla="*/ 0 w 440"/>
              <a:gd name="T13" fmla="*/ 0 h 224"/>
              <a:gd name="T14" fmla="*/ 440 w 440"/>
              <a:gd name="T15" fmla="*/ 224 h 224"/>
            </a:gdLst>
            <a:ahLst/>
            <a:cxnLst>
              <a:cxn ang="T8">
                <a:pos x="T0" y="T1"/>
              </a:cxn>
              <a:cxn ang="T9">
                <a:pos x="T2" y="T3"/>
              </a:cxn>
              <a:cxn ang="T10">
                <a:pos x="T4" y="T5"/>
              </a:cxn>
              <a:cxn ang="T11">
                <a:pos x="T6" y="T7"/>
              </a:cxn>
            </a:cxnLst>
            <a:rect l="T12" t="T13" r="T14" b="T15"/>
            <a:pathLst>
              <a:path w="440" h="224">
                <a:moveTo>
                  <a:pt x="0" y="224"/>
                </a:moveTo>
                <a:cubicBezTo>
                  <a:pt x="16" y="144"/>
                  <a:pt x="32" y="64"/>
                  <a:pt x="96" y="32"/>
                </a:cubicBezTo>
                <a:cubicBezTo>
                  <a:pt x="160" y="0"/>
                  <a:pt x="328" y="0"/>
                  <a:pt x="384" y="32"/>
                </a:cubicBezTo>
                <a:cubicBezTo>
                  <a:pt x="440" y="64"/>
                  <a:pt x="436" y="144"/>
                  <a:pt x="432" y="224"/>
                </a:cubicBezTo>
              </a:path>
            </a:pathLst>
          </a:cu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59" name="Text Box 8">
            <a:extLst>
              <a:ext uri="{FF2B5EF4-FFF2-40B4-BE49-F238E27FC236}">
                <a16:creationId xmlns:a16="http://schemas.microsoft.com/office/drawing/2014/main" id="{74CD99F9-0FDA-4B01-BD11-54566EBD9FCD}"/>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ppt_x"/>
                                          </p:val>
                                        </p:tav>
                                        <p:tav tm="100000">
                                          <p:val>
                                            <p:strVal val="#ppt_x"/>
                                          </p:val>
                                        </p:tav>
                                      </p:tavLst>
                                    </p:anim>
                                    <p:anim calcmode="lin" valueType="num">
                                      <p:cBhvr additive="base">
                                        <p:cTn id="8" dur="500" fill="hold"/>
                                        <p:tgtEl>
                                          <p:spTgt spid="15770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57701"/>
                                        </p:tgtEl>
                                        <p:attrNameLst>
                                          <p:attrName>style.visibility</p:attrName>
                                        </p:attrNameLst>
                                      </p:cBhvr>
                                      <p:to>
                                        <p:strVal val="visible"/>
                                      </p:to>
                                    </p:set>
                                    <p:anim calcmode="lin" valueType="num">
                                      <p:cBhvr additive="base">
                                        <p:cTn id="13" dur="500" fill="hold"/>
                                        <p:tgtEl>
                                          <p:spTgt spid="157701"/>
                                        </p:tgtEl>
                                        <p:attrNameLst>
                                          <p:attrName>ppt_x</p:attrName>
                                        </p:attrNameLst>
                                      </p:cBhvr>
                                      <p:tavLst>
                                        <p:tav tm="0">
                                          <p:val>
                                            <p:strVal val="#ppt_x"/>
                                          </p:val>
                                        </p:tav>
                                        <p:tav tm="100000">
                                          <p:val>
                                            <p:strVal val="#ppt_x"/>
                                          </p:val>
                                        </p:tav>
                                      </p:tavLst>
                                    </p:anim>
                                    <p:anim calcmode="lin" valueType="num">
                                      <p:cBhvr additive="base">
                                        <p:cTn id="14" dur="500" fill="hold"/>
                                        <p:tgtEl>
                                          <p:spTgt spid="15770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157702"/>
                                        </p:tgtEl>
                                        <p:attrNameLst>
                                          <p:attrName>style.visibility</p:attrName>
                                        </p:attrNameLst>
                                      </p:cBhvr>
                                      <p:to>
                                        <p:strVal val="visible"/>
                                      </p:to>
                                    </p:set>
                                    <p:anim calcmode="lin" valueType="num">
                                      <p:cBhvr additive="base">
                                        <p:cTn id="19" dur="500" fill="hold"/>
                                        <p:tgtEl>
                                          <p:spTgt spid="157702"/>
                                        </p:tgtEl>
                                        <p:attrNameLst>
                                          <p:attrName>ppt_x</p:attrName>
                                        </p:attrNameLst>
                                      </p:cBhvr>
                                      <p:tavLst>
                                        <p:tav tm="0">
                                          <p:val>
                                            <p:strVal val="#ppt_x"/>
                                          </p:val>
                                        </p:tav>
                                        <p:tav tm="100000">
                                          <p:val>
                                            <p:strVal val="#ppt_x"/>
                                          </p:val>
                                        </p:tav>
                                      </p:tavLst>
                                    </p:anim>
                                    <p:anim calcmode="lin" valueType="num">
                                      <p:cBhvr additive="base">
                                        <p:cTn id="20" dur="500" fill="hold"/>
                                        <p:tgtEl>
                                          <p:spTgt spid="157702"/>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157703"/>
                                        </p:tgtEl>
                                        <p:attrNameLst>
                                          <p:attrName>style.visibility</p:attrName>
                                        </p:attrNameLst>
                                      </p:cBhvr>
                                      <p:to>
                                        <p:strVal val="visible"/>
                                      </p:to>
                                    </p:set>
                                    <p:anim calcmode="lin" valueType="num">
                                      <p:cBhvr additive="base">
                                        <p:cTn id="25" dur="500" fill="hold"/>
                                        <p:tgtEl>
                                          <p:spTgt spid="157703"/>
                                        </p:tgtEl>
                                        <p:attrNameLst>
                                          <p:attrName>ppt_x</p:attrName>
                                        </p:attrNameLst>
                                      </p:cBhvr>
                                      <p:tavLst>
                                        <p:tav tm="0">
                                          <p:val>
                                            <p:strVal val="#ppt_x"/>
                                          </p:val>
                                        </p:tav>
                                        <p:tav tm="100000">
                                          <p:val>
                                            <p:strVal val="#ppt_x"/>
                                          </p:val>
                                        </p:tav>
                                      </p:tavLst>
                                    </p:anim>
                                    <p:anim calcmode="lin" valueType="num">
                                      <p:cBhvr additive="base">
                                        <p:cTn id="26" dur="500" fill="hold"/>
                                        <p:tgtEl>
                                          <p:spTgt spid="15770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a:extLst>
              <a:ext uri="{FF2B5EF4-FFF2-40B4-BE49-F238E27FC236}">
                <a16:creationId xmlns:a16="http://schemas.microsoft.com/office/drawing/2014/main" id="{88B8EC41-B187-452B-B317-EECCC711B08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48F6411-C9C1-42F5-A634-05DF0A18E04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32099" name="Footer Placeholder 4">
            <a:extLst>
              <a:ext uri="{FF2B5EF4-FFF2-40B4-BE49-F238E27FC236}">
                <a16:creationId xmlns:a16="http://schemas.microsoft.com/office/drawing/2014/main" id="{5586CBB7-C4F1-43EE-8152-06DDAF4FA8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32100" name="Slide Number Placeholder 5">
            <a:extLst>
              <a:ext uri="{FF2B5EF4-FFF2-40B4-BE49-F238E27FC236}">
                <a16:creationId xmlns:a16="http://schemas.microsoft.com/office/drawing/2014/main" id="{5A08B94C-59FF-4C87-B40C-91E232A41F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F906282-CA12-4551-A595-ED202DE6879C}" type="slidenum">
              <a:rPr lang="en-US" altLang="en-US" sz="1400">
                <a:solidFill>
                  <a:schemeClr val="bg1"/>
                </a:solidFill>
              </a:rPr>
              <a:pPr>
                <a:spcBef>
                  <a:spcPct val="0"/>
                </a:spcBef>
                <a:buFontTx/>
                <a:buNone/>
              </a:pPr>
              <a:t>66</a:t>
            </a:fld>
            <a:endParaRPr lang="en-US" altLang="en-US" sz="1400">
              <a:solidFill>
                <a:schemeClr val="bg1"/>
              </a:solidFill>
            </a:endParaRPr>
          </a:p>
        </p:txBody>
      </p:sp>
      <p:sp>
        <p:nvSpPr>
          <p:cNvPr id="132101" name="Rectangle 2">
            <a:extLst>
              <a:ext uri="{FF2B5EF4-FFF2-40B4-BE49-F238E27FC236}">
                <a16:creationId xmlns:a16="http://schemas.microsoft.com/office/drawing/2014/main" id="{99EF18D6-7BDB-4EE6-9BCA-DF3211235757}"/>
              </a:ext>
            </a:extLst>
          </p:cNvPr>
          <p:cNvSpPr>
            <a:spLocks noGrp="1" noChangeArrowheads="1"/>
          </p:cNvSpPr>
          <p:nvPr>
            <p:ph type="title"/>
          </p:nvPr>
        </p:nvSpPr>
        <p:spPr/>
        <p:txBody>
          <a:bodyPr/>
          <a:lstStyle/>
          <a:p>
            <a:r>
              <a:rPr lang="en-US" altLang="en-US"/>
              <a:t>Thêm qui ước ký hiệu </a:t>
            </a:r>
          </a:p>
        </p:txBody>
      </p:sp>
      <p:sp>
        <p:nvSpPr>
          <p:cNvPr id="158723" name="Rectangle 3">
            <a:extLst>
              <a:ext uri="{FF2B5EF4-FFF2-40B4-BE49-F238E27FC236}">
                <a16:creationId xmlns:a16="http://schemas.microsoft.com/office/drawing/2014/main" id="{FF3BCC63-3438-4197-B4F9-F6393A25AC9E}"/>
              </a:ext>
            </a:extLst>
          </p:cNvPr>
          <p:cNvSpPr>
            <a:spLocks noGrp="1" noChangeArrowheads="1"/>
          </p:cNvSpPr>
          <p:nvPr>
            <p:ph type="body" idx="1"/>
          </p:nvPr>
        </p:nvSpPr>
        <p:spPr>
          <a:xfrm>
            <a:off x="685800" y="1981200"/>
            <a:ext cx="7772400" cy="4267200"/>
          </a:xfrm>
        </p:spPr>
        <p:txBody>
          <a:bodyPr/>
          <a:lstStyle/>
          <a:p>
            <a:pPr>
              <a:defRPr/>
            </a:pPr>
            <a:r>
              <a:rPr lang="en-US" sz="2800"/>
              <a:t>Lượng tử trói buộc lỏng lẻo, cần mở đóng ngoặc:</a:t>
            </a:r>
            <a:br>
              <a:rPr lang="en-US" sz="2800"/>
            </a:br>
            <a:r>
              <a:rPr lang="en-US" sz="2800">
                <a:solidFill>
                  <a:schemeClr val="accent2"/>
                </a:solidFill>
              </a:rPr>
              <a:t>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 </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  Q(</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p>
          <a:p>
            <a:pPr>
              <a:defRPr/>
            </a:pPr>
            <a:r>
              <a:rPr lang="en-US" sz="2800">
                <a:sym typeface="Symbol" panose="05050102010706020507" pitchFamily="18" charset="2"/>
              </a:rPr>
              <a:t>Lượng tử liên tiếp cùng kiểu có thể kết hợp: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z 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z</a:t>
            </a:r>
            <a:r>
              <a:rPr lang="en-US" sz="2800">
                <a:solidFill>
                  <a:schemeClr val="accent2"/>
                </a:solidFill>
                <a:sym typeface="Symbol" panose="05050102010706020507" pitchFamily="18" charset="2"/>
              </a:rPr>
              <a:t>) </a:t>
            </a:r>
            <a:br>
              <a:rPr lang="en-US" sz="2800">
                <a:solidFill>
                  <a:schemeClr val="accent2"/>
                </a:solidFill>
                <a:sym typeface="Symbol" panose="05050102010706020507" pitchFamily="18" charset="2"/>
              </a:rPr>
            </a:b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x,y,z 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z</a:t>
            </a:r>
            <a:r>
              <a:rPr lang="en-US" sz="2800">
                <a:solidFill>
                  <a:schemeClr val="accent2"/>
                </a:solidFill>
                <a:sym typeface="Symbol" panose="05050102010706020507" pitchFamily="18" charset="2"/>
              </a:rPr>
              <a:t>)    ho</a:t>
            </a:r>
            <a:r>
              <a:rPr lang="en-US" sz="2800">
                <a:sym typeface="Symbol" panose="05050102010706020507" pitchFamily="18" charset="2"/>
              </a:rPr>
              <a:t>ặc có thể</a:t>
            </a:r>
            <a:r>
              <a:rPr lang="en-US" sz="2800">
                <a:solidFill>
                  <a:schemeClr val="accent2"/>
                </a:solidFill>
                <a:sym typeface="Symbol" panose="05050102010706020507" pitchFamily="18" charset="2"/>
              </a:rPr>
              <a:t> vi</a:t>
            </a:r>
            <a:r>
              <a:rPr lang="en-US" sz="2800">
                <a:sym typeface="Symbol" panose="05050102010706020507" pitchFamily="18" charset="2"/>
              </a:rPr>
              <a:t>ết</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xyz 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y</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z</a:t>
            </a:r>
            <a:r>
              <a:rPr lang="en-US" sz="2800">
                <a:solidFill>
                  <a:schemeClr val="accent2"/>
                </a:solidFill>
                <a:sym typeface="Symbol" panose="05050102010706020507" pitchFamily="18" charset="2"/>
              </a:rPr>
              <a:t>)</a:t>
            </a:r>
          </a:p>
          <a:p>
            <a:pPr>
              <a:defRPr/>
            </a:pPr>
            <a:r>
              <a:rPr lang="en-US" sz="2800">
                <a:sym typeface="Symbol" panose="05050102010706020507" pitchFamily="18" charset="2"/>
              </a:rPr>
              <a:t>Mọi biểu thức lượng tử có thể đưa về dạng chính tắc luôn phiên sau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1</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2</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3</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4</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1</a:t>
            </a:r>
            <a:r>
              <a:rPr lang="en-US" sz="2800">
                <a:solidFill>
                  <a:schemeClr val="accent2"/>
                </a:solidFill>
                <a:sym typeface="Symbol" panose="05050102010706020507" pitchFamily="18" charset="2"/>
              </a:rPr>
              <a:t>,</a:t>
            </a:r>
            <a:r>
              <a:rPr lang="en-US" sz="2800" baseline="-25000">
                <a:solidFill>
                  <a:schemeClr val="accent2"/>
                </a:solidFill>
                <a:sym typeface="Symbol" panose="05050102010706020507" pitchFamily="18" charset="2"/>
              </a:rPr>
              <a:t> </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2</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3</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x</a:t>
            </a:r>
            <a:r>
              <a:rPr lang="en-US" sz="2800" baseline="-25000">
                <a:solidFill>
                  <a:schemeClr val="accent2"/>
                </a:solidFill>
                <a:sym typeface="Symbol" panose="05050102010706020507" pitchFamily="18" charset="2"/>
              </a:rPr>
              <a:t>4,</a:t>
            </a:r>
            <a:r>
              <a:rPr lang="en-US" sz="2800">
                <a:solidFill>
                  <a:schemeClr val="accent2"/>
                </a:solidFill>
                <a:sym typeface="Symbol" panose="05050102010706020507" pitchFamily="18" charset="2"/>
              </a:rPr>
              <a:t> …)</a:t>
            </a:r>
            <a:r>
              <a:rPr lang="en-US" sz="2800">
                <a:sym typeface="Symbol" panose="05050102010706020507" pitchFamily="18" charset="2"/>
              </a:rPr>
              <a:t> </a:t>
            </a:r>
          </a:p>
        </p:txBody>
      </p:sp>
      <p:sp>
        <p:nvSpPr>
          <p:cNvPr id="158724" name="Text Box 4">
            <a:extLst>
              <a:ext uri="{FF2B5EF4-FFF2-40B4-BE49-F238E27FC236}">
                <a16:creationId xmlns:a16="http://schemas.microsoft.com/office/drawing/2014/main" id="{261F570A-2F4C-46BD-AD19-A86E00252C69}"/>
              </a:ext>
            </a:extLst>
          </p:cNvPr>
          <p:cNvSpPr txBox="1">
            <a:spLocks noChangeArrowheads="1"/>
          </p:cNvSpPr>
          <p:nvPr/>
        </p:nvSpPr>
        <p:spPr bwMode="auto">
          <a:xfrm>
            <a:off x="1600200" y="2362200"/>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50000"/>
              </a:spcBef>
              <a:buFontTx/>
              <a:buNone/>
            </a:pPr>
            <a:r>
              <a:rPr lang="en-US" altLang="en-US" sz="4000">
                <a:solidFill>
                  <a:srgbClr val="FF0000"/>
                </a:solidFill>
              </a:rPr>
              <a:t>(               )</a:t>
            </a:r>
            <a:endParaRPr lang="en-US" altLang="en-US" sz="2400"/>
          </a:p>
        </p:txBody>
      </p:sp>
      <p:sp>
        <p:nvSpPr>
          <p:cNvPr id="132104" name="Text Box 5">
            <a:extLst>
              <a:ext uri="{FF2B5EF4-FFF2-40B4-BE49-F238E27FC236}">
                <a16:creationId xmlns:a16="http://schemas.microsoft.com/office/drawing/2014/main" id="{8E3A8D07-ECB6-4D30-8284-38865B3FF0E0}"/>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Date Placeholder 3">
            <a:extLst>
              <a:ext uri="{FF2B5EF4-FFF2-40B4-BE49-F238E27FC236}">
                <a16:creationId xmlns:a16="http://schemas.microsoft.com/office/drawing/2014/main" id="{888CE1DE-A8CB-47E1-B7A0-FB98D60FEE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26CBC99-3A1E-4FF8-BB89-196C50373DB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34147" name="Footer Placeholder 4">
            <a:extLst>
              <a:ext uri="{FF2B5EF4-FFF2-40B4-BE49-F238E27FC236}">
                <a16:creationId xmlns:a16="http://schemas.microsoft.com/office/drawing/2014/main" id="{DB69D7BE-EA3F-4788-B80E-504ABAADE6C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34148" name="Slide Number Placeholder 5">
            <a:extLst>
              <a:ext uri="{FF2B5EF4-FFF2-40B4-BE49-F238E27FC236}">
                <a16:creationId xmlns:a16="http://schemas.microsoft.com/office/drawing/2014/main" id="{F10F2A18-DBD9-4D77-BF52-5CBC886625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F274866-84AC-4D09-AB13-BE267AEB20DA}" type="slidenum">
              <a:rPr lang="en-US" altLang="en-US" sz="1400">
                <a:solidFill>
                  <a:schemeClr val="bg1"/>
                </a:solidFill>
              </a:rPr>
              <a:pPr>
                <a:spcBef>
                  <a:spcPct val="0"/>
                </a:spcBef>
                <a:buFontTx/>
                <a:buNone/>
              </a:pPr>
              <a:t>67</a:t>
            </a:fld>
            <a:endParaRPr lang="en-US" altLang="en-US" sz="1400">
              <a:solidFill>
                <a:schemeClr val="bg1"/>
              </a:solidFill>
            </a:endParaRPr>
          </a:p>
        </p:txBody>
      </p:sp>
      <p:sp>
        <p:nvSpPr>
          <p:cNvPr id="134149" name="Rectangle 2">
            <a:extLst>
              <a:ext uri="{FF2B5EF4-FFF2-40B4-BE49-F238E27FC236}">
                <a16:creationId xmlns:a16="http://schemas.microsoft.com/office/drawing/2014/main" id="{79FB5E21-D16D-41BC-BF54-02FB4AB58A35}"/>
              </a:ext>
            </a:extLst>
          </p:cNvPr>
          <p:cNvSpPr>
            <a:spLocks noGrp="1" noChangeArrowheads="1"/>
          </p:cNvSpPr>
          <p:nvPr>
            <p:ph type="title"/>
          </p:nvPr>
        </p:nvSpPr>
        <p:spPr/>
        <p:txBody>
          <a:bodyPr/>
          <a:lstStyle/>
          <a:p>
            <a:r>
              <a:rPr lang="en-US" altLang="en-US"/>
              <a:t>Định nghĩa lượng tử mới </a:t>
            </a:r>
          </a:p>
        </p:txBody>
      </p:sp>
      <p:sp>
        <p:nvSpPr>
          <p:cNvPr id="160771" name="Rectangle 3">
            <a:extLst>
              <a:ext uri="{FF2B5EF4-FFF2-40B4-BE49-F238E27FC236}">
                <a16:creationId xmlns:a16="http://schemas.microsoft.com/office/drawing/2014/main" id="{C88D9B29-E6C5-43D0-BE41-7754C9C7C0F2}"/>
              </a:ext>
            </a:extLst>
          </p:cNvPr>
          <p:cNvSpPr>
            <a:spLocks noGrp="1" noChangeArrowheads="1"/>
          </p:cNvSpPr>
          <p:nvPr>
            <p:ph type="body" idx="1"/>
          </p:nvPr>
        </p:nvSpPr>
        <p:spPr>
          <a:xfrm>
            <a:off x="685800" y="1981200"/>
            <a:ext cx="7772400" cy="4419600"/>
          </a:xfrm>
        </p:spPr>
        <p:txBody>
          <a:bodyPr/>
          <a:lstStyle/>
          <a:p>
            <a:pPr>
              <a:defRPr/>
            </a:pPr>
            <a:r>
              <a:rPr lang="en-US"/>
              <a:t>Như tên của nó, lượng tử có thể dùng để biểu diễn rằng vị ngữ là đúng cho đúng số lượng đối tượng cho trước.</a:t>
            </a:r>
          </a:p>
          <a:p>
            <a:pPr>
              <a:defRPr/>
            </a:pPr>
            <a:r>
              <a:rPr lang="en-US"/>
              <a:t>Định nghĩa </a:t>
            </a:r>
            <a:r>
              <a:rPr lang="en-US">
                <a:solidFill>
                  <a:schemeClr val="accent2"/>
                </a:solidFill>
              </a:rPr>
              <a:t> </a:t>
            </a:r>
            <a:r>
              <a:rPr lang="en-US">
                <a:solidFill>
                  <a:schemeClr val="accent2"/>
                </a:solidFill>
                <a:sym typeface="Symbol" panose="05050102010706020507" pitchFamily="18" charset="2"/>
              </a:rPr>
              <a:t></a:t>
            </a:r>
            <a:r>
              <a:rPr lang="en-US" b="1">
                <a:solidFill>
                  <a:schemeClr val="accent2"/>
                </a:solidFill>
              </a:rPr>
              <a:t>!</a:t>
            </a:r>
            <a:r>
              <a:rPr lang="en-US" i="1">
                <a:solidFill>
                  <a:schemeClr val="accent2"/>
                </a:solidFill>
              </a:rPr>
              <a:t>x</a:t>
            </a:r>
            <a:r>
              <a:rPr lang="en-US">
                <a:solidFill>
                  <a:schemeClr val="accent2"/>
                </a:solidFill>
              </a:rPr>
              <a:t> </a:t>
            </a:r>
            <a:r>
              <a:rPr lang="en-US" i="1">
                <a:solidFill>
                  <a:schemeClr val="accent2"/>
                </a:solidFill>
              </a:rPr>
              <a:t>P</a:t>
            </a:r>
            <a:r>
              <a:rPr lang="en-US">
                <a:solidFill>
                  <a:schemeClr val="accent2"/>
                </a:solidFill>
              </a:rPr>
              <a:t>(</a:t>
            </a:r>
            <a:r>
              <a:rPr lang="en-US" i="1">
                <a:solidFill>
                  <a:schemeClr val="accent2"/>
                </a:solidFill>
              </a:rPr>
              <a:t>x</a:t>
            </a:r>
            <a:r>
              <a:rPr lang="en-US">
                <a:solidFill>
                  <a:schemeClr val="accent2"/>
                </a:solidFill>
              </a:rPr>
              <a:t>) c</a:t>
            </a:r>
            <a:r>
              <a:rPr lang="en-US"/>
              <a:t>ó nghĩa </a:t>
            </a:r>
            <a:r>
              <a:rPr lang="en-US">
                <a:solidFill>
                  <a:schemeClr val="accent2"/>
                </a:solidFill>
              </a:rPr>
              <a:t>“</a:t>
            </a:r>
            <a:r>
              <a:rPr lang="en-US" i="1">
                <a:solidFill>
                  <a:schemeClr val="accent2"/>
                </a:solidFill>
              </a:rPr>
              <a:t>P</a:t>
            </a:r>
            <a:r>
              <a:rPr lang="en-US">
                <a:solidFill>
                  <a:schemeClr val="accent2"/>
                </a:solidFill>
              </a:rPr>
              <a:t>(</a:t>
            </a:r>
            <a:r>
              <a:rPr lang="en-US" i="1">
                <a:solidFill>
                  <a:schemeClr val="accent2"/>
                </a:solidFill>
              </a:rPr>
              <a:t>x</a:t>
            </a:r>
            <a:r>
              <a:rPr lang="en-US">
                <a:solidFill>
                  <a:schemeClr val="accent2"/>
                </a:solidFill>
              </a:rPr>
              <a:t>) l</a:t>
            </a:r>
            <a:r>
              <a:rPr lang="en-US"/>
              <a:t>à đúng với đúng một </a:t>
            </a:r>
            <a:r>
              <a:rPr lang="en-US" i="1">
                <a:solidFill>
                  <a:schemeClr val="accent2"/>
                </a:solidFill>
              </a:rPr>
              <a:t>x</a:t>
            </a:r>
            <a:r>
              <a:rPr lang="en-US">
                <a:solidFill>
                  <a:schemeClr val="accent2"/>
                </a:solidFill>
              </a:rPr>
              <a:t> trong v</a:t>
            </a:r>
            <a:r>
              <a:rPr lang="en-US"/>
              <a:t>ũ trụ khẳng định</a:t>
            </a:r>
            <a:r>
              <a:rPr lang="en-US">
                <a:solidFill>
                  <a:schemeClr val="accent2"/>
                </a:solidFill>
              </a:rPr>
              <a:t>.”</a:t>
            </a:r>
          </a:p>
          <a:p>
            <a:pPr>
              <a:buFontTx/>
              <a:buNone/>
              <a:defRPr/>
            </a:pPr>
            <a:r>
              <a:rPr lang="en-US">
                <a:solidFill>
                  <a:srgbClr val="006600"/>
                </a:solidFill>
                <a:sym typeface="Symbol" panose="05050102010706020507" pitchFamily="18" charset="2"/>
              </a:rPr>
              <a:t></a:t>
            </a:r>
            <a:r>
              <a:rPr lang="en-US" b="1">
                <a:solidFill>
                  <a:srgbClr val="006600"/>
                </a:solidFill>
              </a:rPr>
              <a:t>!</a:t>
            </a:r>
            <a:r>
              <a:rPr lang="en-US" i="1">
                <a:solidFill>
                  <a:srgbClr val="006600"/>
                </a:solidFill>
              </a:rPr>
              <a:t>x</a:t>
            </a:r>
            <a:r>
              <a:rPr lang="en-US">
                <a:solidFill>
                  <a:srgbClr val="006600"/>
                </a:solidFill>
              </a:rPr>
              <a:t> </a:t>
            </a:r>
            <a:r>
              <a:rPr lang="en-US" i="1">
                <a:solidFill>
                  <a:srgbClr val="006600"/>
                </a:solidFill>
              </a:rPr>
              <a:t>P</a:t>
            </a:r>
            <a:r>
              <a:rPr lang="en-US">
                <a:solidFill>
                  <a:srgbClr val="006600"/>
                </a:solidFill>
              </a:rPr>
              <a:t>(</a:t>
            </a:r>
            <a:r>
              <a:rPr lang="en-US" i="1">
                <a:solidFill>
                  <a:srgbClr val="006600"/>
                </a:solidFill>
              </a:rPr>
              <a:t>x</a:t>
            </a:r>
            <a:r>
              <a:rPr lang="en-US">
                <a:solidFill>
                  <a:srgbClr val="006600"/>
                </a:solidFill>
              </a:rPr>
              <a:t>) </a:t>
            </a:r>
            <a:r>
              <a:rPr lang="en-US">
                <a:solidFill>
                  <a:srgbClr val="006600"/>
                </a:solidFill>
                <a:sym typeface="Symbol" panose="05050102010706020507" pitchFamily="18" charset="2"/>
              </a:rPr>
              <a:t> </a:t>
            </a:r>
            <a:r>
              <a:rPr lang="en-US" i="1">
                <a:solidFill>
                  <a:srgbClr val="006600"/>
                </a:solidFill>
                <a:sym typeface="Symbol" panose="05050102010706020507" pitchFamily="18" charset="2"/>
              </a:rPr>
              <a:t>x </a:t>
            </a:r>
            <a:r>
              <a:rPr lang="en-US" sz="4000">
                <a:solidFill>
                  <a:srgbClr val="006600"/>
                </a:solidFill>
                <a:sym typeface="Symbol" panose="05050102010706020507" pitchFamily="18" charset="2"/>
              </a:rPr>
              <a:t>(</a:t>
            </a:r>
            <a:r>
              <a:rPr lang="en-US" i="1">
                <a:solidFill>
                  <a:srgbClr val="006600"/>
                </a:solidFill>
                <a:sym typeface="Symbol" panose="05050102010706020507" pitchFamily="18" charset="2"/>
              </a:rPr>
              <a:t>P</a:t>
            </a: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x</a:t>
            </a:r>
            <a:r>
              <a:rPr lang="en-US">
                <a:solidFill>
                  <a:srgbClr val="006600"/>
                </a:solidFill>
                <a:sym typeface="Symbol" panose="05050102010706020507" pitchFamily="18" charset="2"/>
              </a:rPr>
              <a:t>)  </a:t>
            </a:r>
            <a:r>
              <a:rPr lang="en-US" i="1">
                <a:solidFill>
                  <a:srgbClr val="006600"/>
                </a:solidFill>
                <a:sym typeface="Symbol" panose="05050102010706020507" pitchFamily="18" charset="2"/>
              </a:rPr>
              <a:t>y </a:t>
            </a:r>
            <a:r>
              <a:rPr lang="en-US" sz="3600">
                <a:solidFill>
                  <a:srgbClr val="006600"/>
                </a:solidFill>
                <a:sym typeface="Symbol" panose="05050102010706020507" pitchFamily="18" charset="2"/>
              </a:rPr>
              <a:t>(</a:t>
            </a:r>
            <a:r>
              <a:rPr lang="en-US" i="1">
                <a:solidFill>
                  <a:srgbClr val="006600"/>
                </a:solidFill>
                <a:sym typeface="Symbol" panose="05050102010706020507" pitchFamily="18" charset="2"/>
              </a:rPr>
              <a:t>P</a:t>
            </a:r>
            <a:r>
              <a:rPr lang="en-US">
                <a:solidFill>
                  <a:srgbClr val="006600"/>
                </a:solidFill>
                <a:sym typeface="Symbol" panose="05050102010706020507" pitchFamily="18" charset="2"/>
              </a:rPr>
              <a:t>(</a:t>
            </a:r>
            <a:r>
              <a:rPr lang="en-US" i="1">
                <a:solidFill>
                  <a:srgbClr val="006600"/>
                </a:solidFill>
                <a:sym typeface="Symbol" panose="05050102010706020507" pitchFamily="18" charset="2"/>
              </a:rPr>
              <a:t>y</a:t>
            </a:r>
            <a:r>
              <a:rPr lang="en-US">
                <a:solidFill>
                  <a:srgbClr val="006600"/>
                </a:solidFill>
                <a:sym typeface="Symbol" panose="05050102010706020507" pitchFamily="18" charset="2"/>
              </a:rPr>
              <a:t>) </a:t>
            </a:r>
            <a:r>
              <a:rPr lang="en-US" i="1">
                <a:solidFill>
                  <a:srgbClr val="006600"/>
                </a:solidFill>
                <a:sym typeface="Symbol" panose="05050102010706020507" pitchFamily="18" charset="2"/>
              </a:rPr>
              <a:t> y x</a:t>
            </a:r>
            <a:r>
              <a:rPr lang="en-US" sz="3600">
                <a:solidFill>
                  <a:srgbClr val="006600"/>
                </a:solidFill>
                <a:sym typeface="Symbol" panose="05050102010706020507" pitchFamily="18" charset="2"/>
              </a:rPr>
              <a:t>)</a:t>
            </a:r>
            <a:r>
              <a:rPr lang="en-US" sz="4000">
                <a:solidFill>
                  <a:srgbClr val="006600"/>
                </a:solidFill>
                <a:sym typeface="Symbol" panose="05050102010706020507" pitchFamily="18" charset="2"/>
              </a:rPr>
              <a:t>)</a:t>
            </a:r>
            <a:br>
              <a:rPr lang="en-US" sz="4000">
                <a:sym typeface="Symbol" panose="05050102010706020507" pitchFamily="18" charset="2"/>
              </a:rPr>
            </a:br>
            <a:r>
              <a:rPr lang="en-US">
                <a:solidFill>
                  <a:srgbClr val="FF0000"/>
                </a:solidFill>
                <a:sym typeface="Symbol" panose="05050102010706020507" pitchFamily="18" charset="2"/>
              </a:rPr>
              <a:t>“C</a:t>
            </a:r>
            <a:r>
              <a:rPr lang="en-US">
                <a:sym typeface="Symbol" panose="05050102010706020507" pitchFamily="18" charset="2"/>
              </a:rPr>
              <a:t>ó x thoả</a:t>
            </a:r>
            <a:r>
              <a:rPr lang="en-US">
                <a:solidFill>
                  <a:srgbClr val="FF0000"/>
                </a:solidFill>
                <a:sym typeface="Symbol" panose="05050102010706020507" pitchFamily="18" charset="2"/>
              </a:rPr>
              <a:t> </a:t>
            </a:r>
            <a:r>
              <a:rPr lang="en-US" i="1">
                <a:solidFill>
                  <a:srgbClr val="FF0000"/>
                </a:solidFill>
                <a:sym typeface="Symbol" panose="05050102010706020507" pitchFamily="18" charset="2"/>
              </a:rPr>
              <a:t>P</a:t>
            </a: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 v</a:t>
            </a:r>
            <a:r>
              <a:rPr lang="en-US">
                <a:sym typeface="Symbol" panose="05050102010706020507" pitchFamily="18" charset="2"/>
              </a:rPr>
              <a:t>à không có </a:t>
            </a:r>
            <a:r>
              <a:rPr lang="en-US" i="1">
                <a:solidFill>
                  <a:srgbClr val="FF0000"/>
                </a:solidFill>
                <a:sym typeface="Symbol" panose="05050102010706020507" pitchFamily="18" charset="2"/>
              </a:rPr>
              <a:t>y</a:t>
            </a:r>
            <a:r>
              <a:rPr lang="en-US">
                <a:solidFill>
                  <a:srgbClr val="FF0000"/>
                </a:solidFill>
                <a:sym typeface="Symbol" panose="05050102010706020507" pitchFamily="18" charset="2"/>
              </a:rPr>
              <a:t> c</a:t>
            </a:r>
            <a:r>
              <a:rPr lang="en-US">
                <a:sym typeface="Symbol" panose="05050102010706020507" pitchFamily="18" charset="2"/>
              </a:rPr>
              <a:t>ũng thỏa </a:t>
            </a:r>
            <a:r>
              <a:rPr lang="en-US">
                <a:solidFill>
                  <a:srgbClr val="FF0000"/>
                </a:solidFill>
                <a:sym typeface="Symbol" panose="05050102010706020507" pitchFamily="18" charset="2"/>
              </a:rPr>
              <a:t> P(</a:t>
            </a:r>
            <a:r>
              <a:rPr lang="en-US" i="1">
                <a:solidFill>
                  <a:srgbClr val="FF0000"/>
                </a:solidFill>
                <a:sym typeface="Symbol" panose="05050102010706020507" pitchFamily="18" charset="2"/>
              </a:rPr>
              <a:t>y</a:t>
            </a:r>
            <a:r>
              <a:rPr lang="en-US">
                <a:solidFill>
                  <a:srgbClr val="FF0000"/>
                </a:solidFill>
                <a:sym typeface="Symbol" panose="05050102010706020507" pitchFamily="18" charset="2"/>
              </a:rPr>
              <a:t>) v</a:t>
            </a:r>
            <a:r>
              <a:rPr lang="en-US">
                <a:sym typeface="Symbol" panose="05050102010706020507" pitchFamily="18" charset="2"/>
              </a:rPr>
              <a:t>à </a:t>
            </a:r>
            <a:r>
              <a:rPr lang="en-US" i="1">
                <a:solidFill>
                  <a:srgbClr val="FF0000"/>
                </a:solidFill>
                <a:sym typeface="Symbol" panose="05050102010706020507" pitchFamily="18" charset="2"/>
              </a:rPr>
              <a:t>y</a:t>
            </a:r>
            <a:r>
              <a:rPr lang="en-US">
                <a:solidFill>
                  <a:srgbClr val="FF0000"/>
                </a:solidFill>
                <a:sym typeface="Symbol" panose="05050102010706020507" pitchFamily="18" charset="2"/>
              </a:rPr>
              <a:t> kh</a:t>
            </a:r>
            <a:r>
              <a:rPr lang="en-US">
                <a:sym typeface="Symbol" panose="05050102010706020507" pitchFamily="18" charset="2"/>
              </a:rPr>
              <a:t>ác </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a:t>
            </a:r>
          </a:p>
        </p:txBody>
      </p:sp>
      <p:sp>
        <p:nvSpPr>
          <p:cNvPr id="134151" name="Text Box 4">
            <a:extLst>
              <a:ext uri="{FF2B5EF4-FFF2-40B4-BE49-F238E27FC236}">
                <a16:creationId xmlns:a16="http://schemas.microsoft.com/office/drawing/2014/main" id="{5CAEC896-AB94-4A4E-81AB-3FB3AEFDF017}"/>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0771">
                                            <p:txEl>
                                              <p:pRg st="1" end="1"/>
                                            </p:txEl>
                                          </p:spTgt>
                                        </p:tgtEl>
                                        <p:attrNameLst>
                                          <p:attrName>style.visibility</p:attrName>
                                        </p:attrNameLst>
                                      </p:cBhvr>
                                      <p:to>
                                        <p:strVal val="visible"/>
                                      </p:to>
                                    </p:set>
                                    <p:anim calcmode="lin" valueType="num">
                                      <p:cBhvr additive="base">
                                        <p:cTn id="13"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0771">
                                            <p:txEl>
                                              <p:pRg st="2" end="2"/>
                                            </p:txEl>
                                          </p:spTgt>
                                        </p:tgtEl>
                                        <p:attrNameLst>
                                          <p:attrName>style.visibility</p:attrName>
                                        </p:attrNameLst>
                                      </p:cBhvr>
                                      <p:to>
                                        <p:strVal val="visible"/>
                                      </p:to>
                                    </p:set>
                                    <p:anim calcmode="lin" valueType="num">
                                      <p:cBhvr additive="base">
                                        <p:cTn id="19"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a:extLst>
              <a:ext uri="{FF2B5EF4-FFF2-40B4-BE49-F238E27FC236}">
                <a16:creationId xmlns:a16="http://schemas.microsoft.com/office/drawing/2014/main" id="{9A9864C7-FD77-4A63-9F41-3666660C3A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B6D4E20-98AF-48EA-BD41-4FC5AA62D06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36195" name="Footer Placeholder 4">
            <a:extLst>
              <a:ext uri="{FF2B5EF4-FFF2-40B4-BE49-F238E27FC236}">
                <a16:creationId xmlns:a16="http://schemas.microsoft.com/office/drawing/2014/main" id="{51D490BC-4BA7-42A0-B55A-87AA19DC9C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36196" name="Slide Number Placeholder 5">
            <a:extLst>
              <a:ext uri="{FF2B5EF4-FFF2-40B4-BE49-F238E27FC236}">
                <a16:creationId xmlns:a16="http://schemas.microsoft.com/office/drawing/2014/main" id="{E4574278-02EF-4A49-84AE-203EF841FF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3F90767-E6AC-4439-A3DC-A34F70F79DB0}" type="slidenum">
              <a:rPr lang="en-US" altLang="en-US" sz="1400">
                <a:solidFill>
                  <a:schemeClr val="bg1"/>
                </a:solidFill>
              </a:rPr>
              <a:pPr>
                <a:spcBef>
                  <a:spcPct val="0"/>
                </a:spcBef>
                <a:buFontTx/>
                <a:buNone/>
              </a:pPr>
              <a:t>68</a:t>
            </a:fld>
            <a:endParaRPr lang="en-US" altLang="en-US" sz="1400">
              <a:solidFill>
                <a:schemeClr val="bg1"/>
              </a:solidFill>
            </a:endParaRPr>
          </a:p>
        </p:txBody>
      </p:sp>
      <p:sp>
        <p:nvSpPr>
          <p:cNvPr id="136197" name="Rectangle 2">
            <a:extLst>
              <a:ext uri="{FF2B5EF4-FFF2-40B4-BE49-F238E27FC236}">
                <a16:creationId xmlns:a16="http://schemas.microsoft.com/office/drawing/2014/main" id="{E6A14AD8-4B6F-4657-98F1-6FBA309E3D9C}"/>
              </a:ext>
            </a:extLst>
          </p:cNvPr>
          <p:cNvSpPr>
            <a:spLocks noGrp="1" noChangeArrowheads="1"/>
          </p:cNvSpPr>
          <p:nvPr>
            <p:ph type="title"/>
          </p:nvPr>
        </p:nvSpPr>
        <p:spPr/>
        <p:txBody>
          <a:bodyPr/>
          <a:lstStyle/>
          <a:p>
            <a:r>
              <a:rPr lang="en-US" altLang="en-US"/>
              <a:t>Một số ví dụ về lý thuyết số</a:t>
            </a:r>
          </a:p>
        </p:txBody>
      </p:sp>
      <p:sp>
        <p:nvSpPr>
          <p:cNvPr id="183299" name="Rectangle 3">
            <a:extLst>
              <a:ext uri="{FF2B5EF4-FFF2-40B4-BE49-F238E27FC236}">
                <a16:creationId xmlns:a16="http://schemas.microsoft.com/office/drawing/2014/main" id="{F1ED8C97-7AD7-42DA-B301-4F9892F5C94C}"/>
              </a:ext>
            </a:extLst>
          </p:cNvPr>
          <p:cNvSpPr>
            <a:spLocks noGrp="1" noChangeArrowheads="1"/>
          </p:cNvSpPr>
          <p:nvPr>
            <p:ph type="body" idx="1"/>
          </p:nvPr>
        </p:nvSpPr>
        <p:spPr/>
        <p:txBody>
          <a:bodyPr/>
          <a:lstStyle/>
          <a:p>
            <a:pPr>
              <a:defRPr/>
            </a:pPr>
            <a:r>
              <a:rPr lang="en-US" sz="2800"/>
              <a:t>G/s vũ trụ u.d. = các số tự nhiên  0, 1, 2, … </a:t>
            </a:r>
          </a:p>
          <a:p>
            <a:pPr>
              <a:defRPr/>
            </a:pPr>
            <a:r>
              <a:rPr lang="en-US" sz="2800">
                <a:solidFill>
                  <a:schemeClr val="accent2"/>
                </a:solidFill>
              </a:rPr>
              <a:t>“S</a:t>
            </a:r>
            <a:r>
              <a:rPr lang="en-US" sz="2800"/>
              <a:t>ố x là chẵn</a:t>
            </a:r>
            <a:r>
              <a:rPr lang="en-US" sz="2800">
                <a:solidFill>
                  <a:schemeClr val="accent2"/>
                </a:solidFill>
              </a:rPr>
              <a:t>, </a:t>
            </a:r>
            <a:r>
              <a:rPr lang="en-US" sz="2800" i="1">
                <a:solidFill>
                  <a:schemeClr val="accent2"/>
                </a:solidFill>
              </a:rPr>
              <a:t>E</a:t>
            </a:r>
            <a:r>
              <a:rPr lang="en-US" sz="2800">
                <a:solidFill>
                  <a:schemeClr val="accent2"/>
                </a:solidFill>
              </a:rPr>
              <a:t>(</a:t>
            </a:r>
            <a:r>
              <a:rPr lang="en-US" sz="2800" i="1">
                <a:solidFill>
                  <a:schemeClr val="accent2"/>
                </a:solidFill>
              </a:rPr>
              <a:t>x</a:t>
            </a:r>
            <a:r>
              <a:rPr lang="en-US" sz="2800">
                <a:solidFill>
                  <a:schemeClr val="accent2"/>
                </a:solidFill>
              </a:rPr>
              <a:t>), khi v</a:t>
            </a:r>
            <a:r>
              <a:rPr lang="en-US" sz="2800"/>
              <a:t>à chỉ khi nó bằng hai lần số khác</a:t>
            </a:r>
            <a:r>
              <a:rPr lang="en-US" sz="2800">
                <a:solidFill>
                  <a:schemeClr val="accent2"/>
                </a:solidFill>
              </a:rPr>
              <a:t>.”</a:t>
            </a:r>
            <a:br>
              <a:rPr lang="en-US" sz="2800">
                <a:solidFill>
                  <a:schemeClr val="accent2"/>
                </a:solidFill>
              </a:rPr>
            </a:br>
            <a:r>
              <a:rPr lang="en-US" sz="2800">
                <a:solidFill>
                  <a:srgbClr val="FF0000"/>
                </a:solidFill>
                <a:sym typeface="Symbol" panose="05050102010706020507" pitchFamily="18" charset="2"/>
              </a:rPr>
              <a:t></a:t>
            </a:r>
            <a:r>
              <a:rPr lang="en-US" sz="2800" i="1">
                <a:solidFill>
                  <a:srgbClr val="FF0000"/>
                </a:solidFill>
                <a:sym typeface="Symbol" panose="05050102010706020507" pitchFamily="18" charset="2"/>
              </a:rPr>
              <a:t>x </a:t>
            </a:r>
            <a:r>
              <a:rPr lang="en-US" sz="2800" b="1">
                <a:solidFill>
                  <a:srgbClr val="FF0000"/>
                </a:solidFill>
                <a:sym typeface="Symbol" panose="05050102010706020507" pitchFamily="18" charset="2"/>
              </a:rPr>
              <a:t>(</a:t>
            </a:r>
            <a:r>
              <a:rPr lang="en-US" sz="2800" i="1">
                <a:solidFill>
                  <a:srgbClr val="FF0000"/>
                </a:solidFill>
                <a:sym typeface="Symbol" panose="05050102010706020507" pitchFamily="18" charset="2"/>
              </a:rPr>
              <a:t>E</a:t>
            </a:r>
            <a:r>
              <a:rPr lang="en-US" sz="2800">
                <a:solidFill>
                  <a:srgbClr val="FF0000"/>
                </a:solidFill>
                <a:sym typeface="Symbol" panose="05050102010706020507" pitchFamily="18" charset="2"/>
              </a:rPr>
              <a:t>(</a:t>
            </a:r>
            <a:r>
              <a:rPr lang="en-US" sz="2800" i="1">
                <a:solidFill>
                  <a:srgbClr val="FF0000"/>
                </a:solidFill>
                <a:sym typeface="Symbol" panose="05050102010706020507" pitchFamily="18" charset="2"/>
              </a:rPr>
              <a:t>x</a:t>
            </a:r>
            <a:r>
              <a:rPr lang="en-US" sz="2800">
                <a:solidFill>
                  <a:srgbClr val="FF0000"/>
                </a:solidFill>
                <a:sym typeface="Symbol" panose="05050102010706020507" pitchFamily="18" charset="2"/>
              </a:rPr>
              <a:t>)  (</a:t>
            </a:r>
            <a:r>
              <a:rPr lang="en-US" sz="2800" i="1">
                <a:solidFill>
                  <a:srgbClr val="FF0000"/>
                </a:solidFill>
                <a:sym typeface="Symbol" panose="05050102010706020507" pitchFamily="18" charset="2"/>
              </a:rPr>
              <a:t>y  x=</a:t>
            </a:r>
            <a:r>
              <a:rPr lang="en-US" sz="2800">
                <a:solidFill>
                  <a:srgbClr val="FF0000"/>
                </a:solidFill>
                <a:sym typeface="Symbol" panose="05050102010706020507" pitchFamily="18" charset="2"/>
              </a:rPr>
              <a:t>2</a:t>
            </a:r>
            <a:r>
              <a:rPr lang="en-US" sz="2800" i="1">
                <a:solidFill>
                  <a:srgbClr val="FF0000"/>
                </a:solidFill>
                <a:sym typeface="Symbol" panose="05050102010706020507" pitchFamily="18" charset="2"/>
              </a:rPr>
              <a:t>y</a:t>
            </a:r>
            <a:r>
              <a:rPr lang="en-US" sz="2800">
                <a:solidFill>
                  <a:srgbClr val="FF0000"/>
                </a:solidFill>
                <a:sym typeface="Symbol" panose="05050102010706020507" pitchFamily="18" charset="2"/>
              </a:rPr>
              <a:t>)</a:t>
            </a:r>
            <a:r>
              <a:rPr lang="en-US" sz="2800" b="1">
                <a:solidFill>
                  <a:srgbClr val="FF0000"/>
                </a:solidFill>
                <a:sym typeface="Symbol" panose="05050102010706020507" pitchFamily="18" charset="2"/>
              </a:rPr>
              <a:t>)</a:t>
            </a:r>
            <a:endParaRPr lang="en-US" sz="2800">
              <a:solidFill>
                <a:srgbClr val="FF0000"/>
              </a:solidFill>
              <a:sym typeface="Symbol" panose="05050102010706020507" pitchFamily="18" charset="2"/>
            </a:endParaRPr>
          </a:p>
          <a:p>
            <a:pPr>
              <a:defRPr/>
            </a:pPr>
            <a:r>
              <a:rPr lang="en-US" sz="2800">
                <a:solidFill>
                  <a:schemeClr val="accent2"/>
                </a:solidFill>
                <a:sym typeface="Symbol" panose="05050102010706020507" pitchFamily="18" charset="2"/>
              </a:rPr>
              <a:t>“S</a:t>
            </a:r>
            <a:r>
              <a:rPr lang="en-US" sz="2800">
                <a:sym typeface="Symbol" panose="05050102010706020507" pitchFamily="18" charset="2"/>
              </a:rPr>
              <a:t>ố x là nguyên tố</a:t>
            </a:r>
            <a:r>
              <a:rPr lang="en-US" sz="2800">
                <a:solidFill>
                  <a:schemeClr val="accent2"/>
                </a:solidFill>
                <a:sym typeface="Symbol" panose="05050102010706020507" pitchFamily="18" charset="2"/>
              </a:rPr>
              <a:t>, </a:t>
            </a:r>
            <a:r>
              <a:rPr lang="en-US" sz="2800" i="1">
                <a:solidFill>
                  <a:schemeClr val="accent2"/>
                </a:solidFill>
                <a:sym typeface="Symbol" panose="05050102010706020507" pitchFamily="18" charset="2"/>
              </a:rPr>
              <a:t>P</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 khi v</a:t>
            </a:r>
            <a:r>
              <a:rPr lang="en-US" sz="2800">
                <a:sym typeface="Symbol" panose="05050102010706020507" pitchFamily="18" charset="2"/>
              </a:rPr>
              <a:t>à chỉ khi nó lớn hơn 1 và không là tích của hai số khác 1.</a:t>
            </a:r>
            <a:r>
              <a:rPr lang="en-US" sz="2800">
                <a:solidFill>
                  <a:schemeClr val="accent2"/>
                </a:solidFill>
                <a:sym typeface="Symbol" panose="05050102010706020507" pitchFamily="18" charset="2"/>
              </a:rPr>
              <a:t>”</a:t>
            </a:r>
            <a:br>
              <a:rPr lang="en-US" sz="2800">
                <a:sym typeface="Symbol" panose="05050102010706020507" pitchFamily="18" charset="2"/>
              </a:rPr>
            </a:br>
            <a:r>
              <a:rPr lang="en-US" sz="2800">
                <a:solidFill>
                  <a:srgbClr val="FF0000"/>
                </a:solidFill>
                <a:sym typeface="Symbol" panose="05050102010706020507" pitchFamily="18" charset="2"/>
              </a:rPr>
              <a:t></a:t>
            </a:r>
            <a:r>
              <a:rPr lang="en-US" sz="2800" i="1">
                <a:solidFill>
                  <a:srgbClr val="FF0000"/>
                </a:solidFill>
                <a:sym typeface="Symbol" panose="05050102010706020507" pitchFamily="18" charset="2"/>
              </a:rPr>
              <a:t>x </a:t>
            </a:r>
            <a:r>
              <a:rPr lang="en-US" sz="3600" b="1">
                <a:solidFill>
                  <a:srgbClr val="FF0000"/>
                </a:solidFill>
                <a:sym typeface="Symbol" panose="05050102010706020507" pitchFamily="18" charset="2"/>
              </a:rPr>
              <a:t>(</a:t>
            </a:r>
            <a:r>
              <a:rPr lang="en-US" sz="2800" i="1">
                <a:solidFill>
                  <a:srgbClr val="FF0000"/>
                </a:solidFill>
                <a:sym typeface="Symbol" panose="05050102010706020507" pitchFamily="18" charset="2"/>
              </a:rPr>
              <a:t>P</a:t>
            </a:r>
            <a:r>
              <a:rPr lang="en-US" sz="2800">
                <a:solidFill>
                  <a:srgbClr val="FF0000"/>
                </a:solidFill>
                <a:sym typeface="Symbol" panose="05050102010706020507" pitchFamily="18" charset="2"/>
              </a:rPr>
              <a:t>(</a:t>
            </a:r>
            <a:r>
              <a:rPr lang="en-US" sz="2800" i="1">
                <a:solidFill>
                  <a:srgbClr val="FF0000"/>
                </a:solidFill>
                <a:sym typeface="Symbol" panose="05050102010706020507" pitchFamily="18" charset="2"/>
              </a:rPr>
              <a:t>x</a:t>
            </a:r>
            <a:r>
              <a:rPr lang="en-US" sz="2800">
                <a:solidFill>
                  <a:srgbClr val="FF0000"/>
                </a:solidFill>
                <a:sym typeface="Symbol" panose="05050102010706020507" pitchFamily="18" charset="2"/>
              </a:rPr>
              <a:t>)  </a:t>
            </a:r>
            <a:r>
              <a:rPr lang="en-US">
                <a:solidFill>
                  <a:srgbClr val="FF0000"/>
                </a:solidFill>
                <a:sym typeface="Symbol" panose="05050102010706020507" pitchFamily="18" charset="2"/>
              </a:rPr>
              <a:t>(</a:t>
            </a:r>
            <a:r>
              <a:rPr lang="en-US" i="1">
                <a:solidFill>
                  <a:srgbClr val="FF0000"/>
                </a:solidFill>
                <a:sym typeface="Symbol" panose="05050102010706020507" pitchFamily="18" charset="2"/>
              </a:rPr>
              <a:t>x</a:t>
            </a:r>
            <a:r>
              <a:rPr lang="en-US">
                <a:solidFill>
                  <a:srgbClr val="FF0000"/>
                </a:solidFill>
                <a:sym typeface="Symbol" panose="05050102010706020507" pitchFamily="18" charset="2"/>
              </a:rPr>
              <a:t>&gt;1  </a:t>
            </a:r>
            <a:r>
              <a:rPr lang="en-US" sz="2800">
                <a:solidFill>
                  <a:srgbClr val="FF0000"/>
                </a:solidFill>
                <a:sym typeface="Symbol" panose="05050102010706020507" pitchFamily="18" charset="2"/>
              </a:rPr>
              <a:t></a:t>
            </a:r>
            <a:r>
              <a:rPr lang="en-US" sz="2800" i="1">
                <a:solidFill>
                  <a:srgbClr val="FF0000"/>
                </a:solidFill>
                <a:sym typeface="Symbol" panose="05050102010706020507" pitchFamily="18" charset="2"/>
              </a:rPr>
              <a:t>yz  x</a:t>
            </a:r>
            <a:r>
              <a:rPr lang="en-US" sz="2800">
                <a:solidFill>
                  <a:srgbClr val="FF0000"/>
                </a:solidFill>
                <a:sym typeface="Symbol" panose="05050102010706020507" pitchFamily="18" charset="2"/>
              </a:rPr>
              <a:t>=</a:t>
            </a:r>
            <a:r>
              <a:rPr lang="en-US" sz="2800" i="1">
                <a:solidFill>
                  <a:srgbClr val="FF0000"/>
                </a:solidFill>
                <a:sym typeface="Symbol" panose="05050102010706020507" pitchFamily="18" charset="2"/>
              </a:rPr>
              <a:t>yz</a:t>
            </a:r>
            <a:r>
              <a:rPr lang="en-US" sz="2800">
                <a:solidFill>
                  <a:srgbClr val="FF0000"/>
                </a:solidFill>
                <a:sym typeface="Symbol" panose="05050102010706020507" pitchFamily="18" charset="2"/>
              </a:rPr>
              <a:t>  </a:t>
            </a:r>
            <a:r>
              <a:rPr lang="en-US" sz="2800" i="1">
                <a:solidFill>
                  <a:srgbClr val="FF0000"/>
                </a:solidFill>
                <a:sym typeface="Symbol" panose="05050102010706020507" pitchFamily="18" charset="2"/>
              </a:rPr>
              <a:t>y</a:t>
            </a:r>
            <a:r>
              <a:rPr lang="en-US" sz="2800">
                <a:solidFill>
                  <a:srgbClr val="FF0000"/>
                </a:solidFill>
                <a:sym typeface="Symbol" panose="05050102010706020507" pitchFamily="18" charset="2"/>
              </a:rPr>
              <a:t>1  </a:t>
            </a:r>
            <a:r>
              <a:rPr lang="en-US" sz="2800" i="1">
                <a:solidFill>
                  <a:srgbClr val="FF0000"/>
                </a:solidFill>
                <a:sym typeface="Symbol" panose="05050102010706020507" pitchFamily="18" charset="2"/>
              </a:rPr>
              <a:t>z</a:t>
            </a:r>
            <a:r>
              <a:rPr lang="en-US" sz="2800">
                <a:solidFill>
                  <a:srgbClr val="FF0000"/>
                </a:solidFill>
                <a:sym typeface="Symbol" panose="05050102010706020507" pitchFamily="18" charset="2"/>
              </a:rPr>
              <a:t>1</a:t>
            </a:r>
            <a:r>
              <a:rPr lang="en-US">
                <a:solidFill>
                  <a:srgbClr val="FF0000"/>
                </a:solidFill>
                <a:sym typeface="Symbol" panose="05050102010706020507" pitchFamily="18" charset="2"/>
              </a:rPr>
              <a:t>)</a:t>
            </a:r>
            <a:r>
              <a:rPr lang="en-US" sz="3600">
                <a:solidFill>
                  <a:srgbClr val="FF0000"/>
                </a:solidFill>
                <a:sym typeface="Symbol" panose="05050102010706020507" pitchFamily="18" charset="2"/>
              </a:rPr>
              <a:t>)</a:t>
            </a:r>
          </a:p>
        </p:txBody>
      </p:sp>
      <p:sp>
        <p:nvSpPr>
          <p:cNvPr id="136199" name="Text Box 4">
            <a:extLst>
              <a:ext uri="{FF2B5EF4-FFF2-40B4-BE49-F238E27FC236}">
                <a16:creationId xmlns:a16="http://schemas.microsoft.com/office/drawing/2014/main" id="{CA0B7FE8-0478-4347-8A05-3DDAA600FA4C}"/>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a:extLst>
              <a:ext uri="{FF2B5EF4-FFF2-40B4-BE49-F238E27FC236}">
                <a16:creationId xmlns:a16="http://schemas.microsoft.com/office/drawing/2014/main" id="{C0750272-E513-4AB2-86FA-F4FD197D1F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CC5E390-DB94-45C8-B480-7F0E6FF1E84B}"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38243" name="Footer Placeholder 4">
            <a:extLst>
              <a:ext uri="{FF2B5EF4-FFF2-40B4-BE49-F238E27FC236}">
                <a16:creationId xmlns:a16="http://schemas.microsoft.com/office/drawing/2014/main" id="{3BD83A76-7D1B-40E2-8F2B-33A3925E16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38244" name="Slide Number Placeholder 5">
            <a:extLst>
              <a:ext uri="{FF2B5EF4-FFF2-40B4-BE49-F238E27FC236}">
                <a16:creationId xmlns:a16="http://schemas.microsoft.com/office/drawing/2014/main" id="{9768FE3F-1DD4-4FB1-A7B1-8ED6429891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17362BE-89AF-401C-A1CD-55BF5D625104}" type="slidenum">
              <a:rPr lang="en-US" altLang="en-US" sz="1400">
                <a:solidFill>
                  <a:schemeClr val="bg1"/>
                </a:solidFill>
              </a:rPr>
              <a:pPr>
                <a:spcBef>
                  <a:spcPct val="0"/>
                </a:spcBef>
                <a:buFontTx/>
                <a:buNone/>
              </a:pPr>
              <a:t>69</a:t>
            </a:fld>
            <a:endParaRPr lang="en-US" altLang="en-US" sz="1400">
              <a:solidFill>
                <a:schemeClr val="bg1"/>
              </a:solidFill>
            </a:endParaRPr>
          </a:p>
        </p:txBody>
      </p:sp>
      <p:sp>
        <p:nvSpPr>
          <p:cNvPr id="138245" name="Rectangle 2">
            <a:extLst>
              <a:ext uri="{FF2B5EF4-FFF2-40B4-BE49-F238E27FC236}">
                <a16:creationId xmlns:a16="http://schemas.microsoft.com/office/drawing/2014/main" id="{4704FB62-32AA-4CF9-9AAF-6B148A033D1A}"/>
              </a:ext>
            </a:extLst>
          </p:cNvPr>
          <p:cNvSpPr>
            <a:spLocks noGrp="1" noChangeArrowheads="1"/>
          </p:cNvSpPr>
          <p:nvPr>
            <p:ph type="title"/>
          </p:nvPr>
        </p:nvSpPr>
        <p:spPr/>
        <p:txBody>
          <a:bodyPr/>
          <a:lstStyle/>
          <a:p>
            <a:r>
              <a:rPr lang="en-US" altLang="en-US"/>
              <a:t>Gi</a:t>
            </a:r>
            <a:r>
              <a:rPr lang="en-US" altLang="en-US" sz="4800"/>
              <a:t>ả thuyết </a:t>
            </a:r>
            <a:r>
              <a:rPr lang="en-US" altLang="en-US"/>
              <a:t>Goldbach (chưa CM)</a:t>
            </a:r>
          </a:p>
        </p:txBody>
      </p:sp>
      <p:sp>
        <p:nvSpPr>
          <p:cNvPr id="843779" name="Rectangle 3">
            <a:extLst>
              <a:ext uri="{FF2B5EF4-FFF2-40B4-BE49-F238E27FC236}">
                <a16:creationId xmlns:a16="http://schemas.microsoft.com/office/drawing/2014/main" id="{E4767E1D-7716-4C0D-B7DE-A931AB5BEE61}"/>
              </a:ext>
            </a:extLst>
          </p:cNvPr>
          <p:cNvSpPr>
            <a:spLocks noGrp="1" noChangeArrowheads="1"/>
          </p:cNvSpPr>
          <p:nvPr>
            <p:ph type="body" idx="1"/>
          </p:nvPr>
        </p:nvSpPr>
        <p:spPr/>
        <p:txBody>
          <a:bodyPr/>
          <a:lstStyle/>
          <a:p>
            <a:pPr>
              <a:buFontTx/>
              <a:buNone/>
              <a:defRPr/>
            </a:pPr>
            <a:r>
              <a:rPr lang="en-US"/>
              <a:t>Sử dụng </a:t>
            </a:r>
            <a:r>
              <a:rPr lang="en-US" i="1"/>
              <a:t>E</a:t>
            </a:r>
            <a:r>
              <a:rPr lang="en-US"/>
              <a:t>(</a:t>
            </a:r>
            <a:r>
              <a:rPr lang="en-US" i="1"/>
              <a:t>x</a:t>
            </a:r>
            <a:r>
              <a:rPr lang="en-US"/>
              <a:t>) và </a:t>
            </a:r>
            <a:r>
              <a:rPr lang="en-US" i="1"/>
              <a:t>P</a:t>
            </a:r>
            <a:r>
              <a:rPr lang="en-US"/>
              <a:t>(</a:t>
            </a:r>
            <a:r>
              <a:rPr lang="en-US" i="1"/>
              <a:t>x</a:t>
            </a:r>
            <a:r>
              <a:rPr lang="en-US"/>
              <a:t>) từ trang trước,</a:t>
            </a:r>
          </a:p>
          <a:p>
            <a:pPr>
              <a:buFontTx/>
              <a:buNone/>
              <a:defRPr/>
            </a:pPr>
            <a:r>
              <a:rPr lang="en-US"/>
              <a:t>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E</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&gt;2):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x</a:t>
            </a:r>
            <a:r>
              <a:rPr lang="en-US">
                <a:sym typeface="Symbol" panose="05050102010706020507" pitchFamily="18" charset="2"/>
              </a:rPr>
              <a:t> </a:t>
            </a:r>
          </a:p>
          <a:p>
            <a:pPr>
              <a:buFontTx/>
              <a:buNone/>
              <a:defRPr/>
            </a:pPr>
            <a:r>
              <a:rPr lang="en-US">
                <a:sym typeface="Symbol" panose="05050102010706020507" pitchFamily="18" charset="2"/>
              </a:rPr>
              <a:t>Hoặc, với ký hiệu tường minh hơn</a:t>
            </a:r>
            <a:r>
              <a:rPr lang="en-US">
                <a:sym typeface="Wingdings" panose="05000000000000000000" pitchFamily="2" charset="2"/>
              </a:rPr>
              <a:t>:</a:t>
            </a:r>
          </a:p>
          <a:p>
            <a:pPr>
              <a:buFontTx/>
              <a:buNone/>
              <a:defRPr/>
            </a:pPr>
            <a:r>
              <a:rPr lang="en-US">
                <a:sym typeface="Wingdings" panose="05000000000000000000" pitchFamily="2" charset="2"/>
              </a:rPr>
              <a:t>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&gt;2  </a:t>
            </a:r>
            <a:r>
              <a:rPr lang="en-US" i="1">
                <a:solidFill>
                  <a:schemeClr val="accent2"/>
                </a:solidFill>
                <a:sym typeface="Symbol" panose="05050102010706020507" pitchFamily="18" charset="2"/>
              </a:rPr>
              <a:t>E</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 </a:t>
            </a:r>
            <a:r>
              <a:rPr lang="en-US">
                <a:solidFill>
                  <a:schemeClr val="accent2"/>
                </a:solidFill>
                <a:cs typeface="Times New Roman" panose="02020603050405020304" pitchFamily="18" charset="0"/>
                <a:sym typeface="Symbol" panose="05050102010706020507" pitchFamily="18" charset="2"/>
              </a:rPr>
              <a:t>→ </a:t>
            </a:r>
          </a:p>
          <a:p>
            <a:pPr>
              <a:buFontTx/>
              <a:buNone/>
              <a:defRPr/>
            </a:pPr>
            <a:r>
              <a:rPr lang="en-US">
                <a:solidFill>
                  <a:schemeClr val="accent2"/>
                </a:solidFill>
                <a:cs typeface="Times New Roman" panose="02020603050405020304" pitchFamily="18" charset="0"/>
                <a:sym typeface="Symbol" panose="05050102010706020507" pitchFamily="18" charset="2"/>
              </a:rPr>
              <a:t>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 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x</a:t>
            </a:r>
            <a:r>
              <a:rPr lang="en-US">
                <a:sym typeface="Symbol" panose="05050102010706020507" pitchFamily="18" charset="2"/>
              </a:rPr>
              <a:t>.</a:t>
            </a:r>
          </a:p>
          <a:p>
            <a:pPr>
              <a:buFontTx/>
              <a:buNone/>
              <a:defRPr/>
            </a:pPr>
            <a:r>
              <a:rPr lang="en-US">
                <a:sym typeface="Symbol" panose="05050102010706020507" pitchFamily="18" charset="2"/>
              </a:rPr>
              <a:t>“Mỗi số chẵn lớn hơn 2, là tổng của hai số nguyên tố.”</a:t>
            </a:r>
          </a:p>
        </p:txBody>
      </p:sp>
      <p:sp>
        <p:nvSpPr>
          <p:cNvPr id="138247" name="Text Box 4">
            <a:extLst>
              <a:ext uri="{FF2B5EF4-FFF2-40B4-BE49-F238E27FC236}">
                <a16:creationId xmlns:a16="http://schemas.microsoft.com/office/drawing/2014/main" id="{194F5564-574A-49EF-B852-D960171D7A20}"/>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B6BEAEBF-1775-4073-908C-936900D895A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6C247C9-E8B9-4B15-B7F3-9CF8AE4F7E9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6387" name="Footer Placeholder 4">
            <a:extLst>
              <a:ext uri="{FF2B5EF4-FFF2-40B4-BE49-F238E27FC236}">
                <a16:creationId xmlns:a16="http://schemas.microsoft.com/office/drawing/2014/main" id="{0DA0A300-8541-4B4B-90AD-EFDD82939E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6388" name="Slide Number Placeholder 5">
            <a:extLst>
              <a:ext uri="{FF2B5EF4-FFF2-40B4-BE49-F238E27FC236}">
                <a16:creationId xmlns:a16="http://schemas.microsoft.com/office/drawing/2014/main" id="{4B780159-D521-40D0-91D8-FAAA7C032A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7793DC3-853E-4077-AB29-EE56FC989E11}" type="slidenum">
              <a:rPr lang="en-US" altLang="en-US" sz="1400">
                <a:solidFill>
                  <a:schemeClr val="bg1"/>
                </a:solidFill>
              </a:rPr>
              <a:pPr>
                <a:spcBef>
                  <a:spcPct val="0"/>
                </a:spcBef>
                <a:buFontTx/>
                <a:buNone/>
              </a:pPr>
              <a:t>7</a:t>
            </a:fld>
            <a:endParaRPr lang="en-US" altLang="en-US" sz="1400">
              <a:solidFill>
                <a:schemeClr val="bg1"/>
              </a:solidFill>
            </a:endParaRPr>
          </a:p>
        </p:txBody>
      </p:sp>
      <p:sp>
        <p:nvSpPr>
          <p:cNvPr id="16389" name="Rectangle 2">
            <a:extLst>
              <a:ext uri="{FF2B5EF4-FFF2-40B4-BE49-F238E27FC236}">
                <a16:creationId xmlns:a16="http://schemas.microsoft.com/office/drawing/2014/main" id="{69B342F6-0E5E-441B-997B-8E9519EAF972}"/>
              </a:ext>
            </a:extLst>
          </p:cNvPr>
          <p:cNvSpPr>
            <a:spLocks noGrp="1" noChangeArrowheads="1"/>
          </p:cNvSpPr>
          <p:nvPr>
            <p:ph type="title"/>
          </p:nvPr>
        </p:nvSpPr>
        <p:spPr/>
        <p:txBody>
          <a:bodyPr/>
          <a:lstStyle/>
          <a:p>
            <a:r>
              <a:rPr lang="en-US" altLang="en-US" sz="4000"/>
              <a:t>Một số phép toán Bool thông dụng</a:t>
            </a:r>
          </a:p>
        </p:txBody>
      </p:sp>
      <p:graphicFrame>
        <p:nvGraphicFramePr>
          <p:cNvPr id="814180" name="Group 100">
            <a:extLst>
              <a:ext uri="{FF2B5EF4-FFF2-40B4-BE49-F238E27FC236}">
                <a16:creationId xmlns:a16="http://schemas.microsoft.com/office/drawing/2014/main" id="{4E3DD16E-76B2-4C4E-8933-749540EFF2AE}"/>
              </a:ext>
            </a:extLst>
          </p:cNvPr>
          <p:cNvGraphicFramePr>
            <a:graphicFrameLocks noGrp="1"/>
          </p:cNvGraphicFramePr>
          <p:nvPr>
            <p:ph idx="1"/>
          </p:nvPr>
        </p:nvGraphicFramePr>
        <p:xfrm>
          <a:off x="381000" y="2209800"/>
          <a:ext cx="8305800" cy="4221163"/>
        </p:xfrm>
        <a:graphic>
          <a:graphicData uri="http://schemas.openxmlformats.org/drawingml/2006/table">
            <a:tbl>
              <a:tblPr/>
              <a:tblGrid>
                <a:gridCol w="3581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609544">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Tên chính thức</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Viết tắt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Ngôi</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sng"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Ký hiệu</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351">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Phép phủ định</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NOT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Unary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3351">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Phép hội</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Binary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351">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Phép tuyển</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OR</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Binary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351">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Phép tuyển loại trừ</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XOR</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Binary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3351">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Phép kéo theo</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IMPLIES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Binary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44861">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Phép điều kiện hai chiều</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IFF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rPr>
                        <a:t>Binary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accent2"/>
                          </a:solidFill>
                          <a:latin typeface="Times New Roman" panose="02020603050405020304" pitchFamily="18" charset="0"/>
                        </a:defRPr>
                      </a:lvl2pPr>
                      <a:lvl3pPr marL="1143000" indent="-228600">
                        <a:spcBef>
                          <a:spcPct val="20000"/>
                        </a:spcBef>
                        <a:defRPr sz="2000">
                          <a:solidFill>
                            <a:srgbClr val="009900"/>
                          </a:solidFill>
                          <a:latin typeface="Times New Roman" panose="02020603050405020304" pitchFamily="18" charset="0"/>
                        </a:defRPr>
                      </a:lvl3pPr>
                      <a:lvl4pPr marL="1600200" indent="-228600">
                        <a:spcBef>
                          <a:spcPct val="20000"/>
                        </a:spcBef>
                        <a:defRPr>
                          <a:solidFill>
                            <a:srgbClr val="FF0000"/>
                          </a:solidFill>
                          <a:latin typeface="Times New Roman" panose="02020603050405020304" pitchFamily="18" charset="0"/>
                        </a:defRPr>
                      </a:lvl4pPr>
                      <a:lvl5pPr marL="2057400" indent="-228600">
                        <a:spcBef>
                          <a:spcPct val="20000"/>
                        </a:spcBef>
                        <a:defRPr>
                          <a:solidFill>
                            <a:srgbClr val="9900CC"/>
                          </a:solidFill>
                          <a:latin typeface="Times New Roman" panose="02020603050405020304" pitchFamily="18" charset="0"/>
                        </a:defRPr>
                      </a:lvl5pPr>
                      <a:lvl6pPr marL="2514600" indent="-228600" eaLnBrk="0" fontAlgn="base" hangingPunct="0">
                        <a:spcBef>
                          <a:spcPct val="20000"/>
                        </a:spcBef>
                        <a:spcAft>
                          <a:spcPct val="0"/>
                        </a:spcAft>
                        <a:defRPr>
                          <a:solidFill>
                            <a:srgbClr val="9900CC"/>
                          </a:solidFill>
                          <a:latin typeface="Times New Roman" panose="02020603050405020304" pitchFamily="18" charset="0"/>
                        </a:defRPr>
                      </a:lvl6pPr>
                      <a:lvl7pPr marL="2971800" indent="-228600" eaLnBrk="0" fontAlgn="base" hangingPunct="0">
                        <a:spcBef>
                          <a:spcPct val="20000"/>
                        </a:spcBef>
                        <a:spcAft>
                          <a:spcPct val="0"/>
                        </a:spcAft>
                        <a:defRPr>
                          <a:solidFill>
                            <a:srgbClr val="9900CC"/>
                          </a:solidFill>
                          <a:latin typeface="Times New Roman" panose="02020603050405020304" pitchFamily="18" charset="0"/>
                        </a:defRPr>
                      </a:lvl7pPr>
                      <a:lvl8pPr marL="3429000" indent="-228600" eaLnBrk="0" fontAlgn="base" hangingPunct="0">
                        <a:spcBef>
                          <a:spcPct val="20000"/>
                        </a:spcBef>
                        <a:spcAft>
                          <a:spcPct val="0"/>
                        </a:spcAft>
                        <a:defRPr>
                          <a:solidFill>
                            <a:srgbClr val="9900CC"/>
                          </a:solidFill>
                          <a:latin typeface="Times New Roman" panose="02020603050405020304" pitchFamily="18" charset="0"/>
                        </a:defRPr>
                      </a:lvl8pPr>
                      <a:lvl9pPr marL="3886200" indent="-228600" eaLnBrk="0" fontAlgn="base" hangingPunct="0">
                        <a:spcBef>
                          <a:spcPct val="20000"/>
                        </a:spcBef>
                        <a:spcAft>
                          <a:spcPct val="0"/>
                        </a:spcAft>
                        <a:defRPr>
                          <a:solidFill>
                            <a:srgbClr val="9900CC"/>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16432" name="Text Box 99">
            <a:extLst>
              <a:ext uri="{FF2B5EF4-FFF2-40B4-BE49-F238E27FC236}">
                <a16:creationId xmlns:a16="http://schemas.microsoft.com/office/drawing/2014/main" id="{993C56C4-B822-4426-95B0-833B72EEB066}"/>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a:extLst>
              <a:ext uri="{FF2B5EF4-FFF2-40B4-BE49-F238E27FC236}">
                <a16:creationId xmlns:a16="http://schemas.microsoft.com/office/drawing/2014/main" id="{68F26C5B-1990-4255-AE92-F7F65AE48C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BFB5CC3-8F41-4376-B911-97745B22ED0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0291" name="Footer Placeholder 4">
            <a:extLst>
              <a:ext uri="{FF2B5EF4-FFF2-40B4-BE49-F238E27FC236}">
                <a16:creationId xmlns:a16="http://schemas.microsoft.com/office/drawing/2014/main" id="{DA4BD668-BBC5-43AC-9813-D05B8F5AB3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40292" name="Slide Number Placeholder 5">
            <a:extLst>
              <a:ext uri="{FF2B5EF4-FFF2-40B4-BE49-F238E27FC236}">
                <a16:creationId xmlns:a16="http://schemas.microsoft.com/office/drawing/2014/main" id="{C9EBBBB8-49BB-4909-8878-DD55CD703E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64A197C-2827-4C29-8736-B98E0759C896}" type="slidenum">
              <a:rPr lang="en-US" altLang="en-US" sz="1400">
                <a:solidFill>
                  <a:schemeClr val="bg1"/>
                </a:solidFill>
              </a:rPr>
              <a:pPr>
                <a:spcBef>
                  <a:spcPct val="0"/>
                </a:spcBef>
                <a:buFontTx/>
                <a:buNone/>
              </a:pPr>
              <a:t>70</a:t>
            </a:fld>
            <a:endParaRPr lang="en-US" altLang="en-US" sz="1400">
              <a:solidFill>
                <a:schemeClr val="bg1"/>
              </a:solidFill>
            </a:endParaRPr>
          </a:p>
        </p:txBody>
      </p:sp>
      <p:sp>
        <p:nvSpPr>
          <p:cNvPr id="140293" name="Rectangle 2">
            <a:extLst>
              <a:ext uri="{FF2B5EF4-FFF2-40B4-BE49-F238E27FC236}">
                <a16:creationId xmlns:a16="http://schemas.microsoft.com/office/drawing/2014/main" id="{38732696-FC29-4767-B050-FEFFBF4D1446}"/>
              </a:ext>
            </a:extLst>
          </p:cNvPr>
          <p:cNvSpPr>
            <a:spLocks noGrp="1" noChangeArrowheads="1"/>
          </p:cNvSpPr>
          <p:nvPr>
            <p:ph type="title"/>
          </p:nvPr>
        </p:nvSpPr>
        <p:spPr/>
        <p:txBody>
          <a:bodyPr/>
          <a:lstStyle/>
          <a:p>
            <a:r>
              <a:rPr lang="en-US" altLang="en-US"/>
              <a:t>Ví dụ của Giải tích</a:t>
            </a:r>
          </a:p>
        </p:txBody>
      </p:sp>
      <p:sp>
        <p:nvSpPr>
          <p:cNvPr id="184323" name="Rectangle 3">
            <a:extLst>
              <a:ext uri="{FF2B5EF4-FFF2-40B4-BE49-F238E27FC236}">
                <a16:creationId xmlns:a16="http://schemas.microsoft.com/office/drawing/2014/main" id="{69440EB9-6D30-4479-A244-FDF13C1170E5}"/>
              </a:ext>
            </a:extLst>
          </p:cNvPr>
          <p:cNvSpPr>
            <a:spLocks noGrp="1" noChangeArrowheads="1"/>
          </p:cNvSpPr>
          <p:nvPr>
            <p:ph type="body" idx="1"/>
          </p:nvPr>
        </p:nvSpPr>
        <p:spPr>
          <a:xfrm>
            <a:off x="685800" y="1981200"/>
            <a:ext cx="7772400" cy="4343400"/>
          </a:xfrm>
        </p:spPr>
        <p:txBody>
          <a:bodyPr/>
          <a:lstStyle/>
          <a:p>
            <a:pPr>
              <a:defRPr/>
            </a:pPr>
            <a:r>
              <a:rPr lang="en-US"/>
              <a:t>Định nghĩa chính xác khái niệm giới hạn sử dụng lượng tử:</a:t>
            </a:r>
          </a:p>
        </p:txBody>
      </p:sp>
      <p:graphicFrame>
        <p:nvGraphicFramePr>
          <p:cNvPr id="140295" name="Object 4">
            <a:extLst>
              <a:ext uri="{FF2B5EF4-FFF2-40B4-BE49-F238E27FC236}">
                <a16:creationId xmlns:a16="http://schemas.microsoft.com/office/drawing/2014/main" id="{6C9CC04D-A331-4FCB-9595-533331EA00BD}"/>
              </a:ext>
            </a:extLst>
          </p:cNvPr>
          <p:cNvGraphicFramePr>
            <a:graphicFrameLocks noChangeAspect="1"/>
          </p:cNvGraphicFramePr>
          <p:nvPr/>
        </p:nvGraphicFramePr>
        <p:xfrm>
          <a:off x="838200" y="2590800"/>
          <a:ext cx="7391400" cy="3649663"/>
        </p:xfrm>
        <a:graphic>
          <a:graphicData uri="http://schemas.openxmlformats.org/presentationml/2006/ole">
            <mc:AlternateContent xmlns:mc="http://schemas.openxmlformats.org/markup-compatibility/2006">
              <mc:Choice xmlns:v="urn:schemas-microsoft-com:vml" Requires="v">
                <p:oleObj spid="_x0000_s140297" name="Equation" r:id="rId3" imgW="2006600" imgH="990600" progId="Equation.3">
                  <p:embed/>
                </p:oleObj>
              </mc:Choice>
              <mc:Fallback>
                <p:oleObj name="Equation" r:id="rId3" imgW="2006600" imgH="990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7391400" cy="364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6" name="Text Box 5">
            <a:extLst>
              <a:ext uri="{FF2B5EF4-FFF2-40B4-BE49-F238E27FC236}">
                <a16:creationId xmlns:a16="http://schemas.microsoft.com/office/drawing/2014/main" id="{B8225923-1BE2-4B8C-872D-7DDA6F38F1B2}"/>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3">
            <a:extLst>
              <a:ext uri="{FF2B5EF4-FFF2-40B4-BE49-F238E27FC236}">
                <a16:creationId xmlns:a16="http://schemas.microsoft.com/office/drawing/2014/main" id="{E729EB10-8B49-4DED-979A-782DD2EF141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F3691B5-5633-4913-A229-DEFCDE49FF05}"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1315" name="Footer Placeholder 4">
            <a:extLst>
              <a:ext uri="{FF2B5EF4-FFF2-40B4-BE49-F238E27FC236}">
                <a16:creationId xmlns:a16="http://schemas.microsoft.com/office/drawing/2014/main" id="{D3ED6E76-FBDE-4D76-ADA4-49189453230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1316" name="Slide Number Placeholder 5">
            <a:extLst>
              <a:ext uri="{FF2B5EF4-FFF2-40B4-BE49-F238E27FC236}">
                <a16:creationId xmlns:a16="http://schemas.microsoft.com/office/drawing/2014/main" id="{78282027-4793-4CEC-B2BD-6DEE8BBFB6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0A599B3-9EE9-4E1A-92B0-FDF349A1394E}" type="slidenum">
              <a:rPr lang="en-US" altLang="en-US" sz="1400">
                <a:solidFill>
                  <a:schemeClr val="bg1"/>
                </a:solidFill>
              </a:rPr>
              <a:pPr>
                <a:spcBef>
                  <a:spcPct val="0"/>
                </a:spcBef>
                <a:buFontTx/>
                <a:buNone/>
              </a:pPr>
              <a:t>71</a:t>
            </a:fld>
            <a:endParaRPr lang="en-US" altLang="en-US" sz="1400">
              <a:solidFill>
                <a:schemeClr val="bg1"/>
              </a:solidFill>
            </a:endParaRPr>
          </a:p>
        </p:txBody>
      </p:sp>
      <p:sp>
        <p:nvSpPr>
          <p:cNvPr id="141317" name="Rectangle 2">
            <a:extLst>
              <a:ext uri="{FF2B5EF4-FFF2-40B4-BE49-F238E27FC236}">
                <a16:creationId xmlns:a16="http://schemas.microsoft.com/office/drawing/2014/main" id="{9DA5D88A-AE57-48C1-917C-FEF4B2B38D20}"/>
              </a:ext>
            </a:extLst>
          </p:cNvPr>
          <p:cNvSpPr>
            <a:spLocks noGrp="1" noChangeArrowheads="1"/>
          </p:cNvSpPr>
          <p:nvPr>
            <p:ph type="title"/>
          </p:nvPr>
        </p:nvSpPr>
        <p:spPr/>
        <p:txBody>
          <a:bodyPr/>
          <a:lstStyle/>
          <a:p>
            <a:r>
              <a:rPr lang="en-US" altLang="en-US"/>
              <a:t>Các ứng dụng chứng minh</a:t>
            </a:r>
          </a:p>
        </p:txBody>
      </p:sp>
      <p:sp>
        <p:nvSpPr>
          <p:cNvPr id="625667" name="Rectangle 3">
            <a:extLst>
              <a:ext uri="{FF2B5EF4-FFF2-40B4-BE49-F238E27FC236}">
                <a16:creationId xmlns:a16="http://schemas.microsoft.com/office/drawing/2014/main" id="{16B3368A-722B-4567-B5DC-7F0593C7296A}"/>
              </a:ext>
            </a:extLst>
          </p:cNvPr>
          <p:cNvSpPr>
            <a:spLocks noGrp="1" noChangeArrowheads="1"/>
          </p:cNvSpPr>
          <p:nvPr>
            <p:ph type="body" idx="1"/>
          </p:nvPr>
        </p:nvSpPr>
        <p:spPr>
          <a:xfrm>
            <a:off x="685800" y="1981200"/>
            <a:ext cx="7696200" cy="4267200"/>
          </a:xfrm>
        </p:spPr>
        <p:txBody>
          <a:bodyPr/>
          <a:lstStyle/>
          <a:p>
            <a:pPr>
              <a:lnSpc>
                <a:spcPct val="80000"/>
              </a:lnSpc>
              <a:defRPr/>
            </a:pPr>
            <a:r>
              <a:rPr lang="en-US" sz="2800"/>
              <a:t>Như bài tập trong trao đổi rõ ràng về các suy luận logic trong bất cứ lĩnh vực học tập nào.</a:t>
            </a:r>
          </a:p>
          <a:p>
            <a:pPr>
              <a:lnSpc>
                <a:spcPct val="80000"/>
              </a:lnSpc>
              <a:defRPr/>
            </a:pPr>
            <a:r>
              <a:rPr lang="en-US" sz="2800"/>
              <a:t>Hoạt động cơ bản của toán học là khám phá và làm sáng tỏ thông qua chứng minh các định lý mới lý thú.</a:t>
            </a:r>
          </a:p>
          <a:p>
            <a:pPr>
              <a:lnSpc>
                <a:spcPct val="80000"/>
              </a:lnSpc>
              <a:defRPr/>
            </a:pPr>
            <a:r>
              <a:rPr lang="en-US" sz="2800"/>
              <a:t>Chứng minh định lý có ứng dụng trong kiểm chứng chương trình, an toàn máy tính và các hệ suy luận tự động, v.v</a:t>
            </a:r>
            <a:endParaRPr lang="en-US" sz="2800" i="1"/>
          </a:p>
          <a:p>
            <a:pPr>
              <a:lnSpc>
                <a:spcPct val="80000"/>
              </a:lnSpc>
              <a:defRPr/>
            </a:pPr>
            <a:r>
              <a:rPr lang="en-US" sz="2800"/>
              <a:t>Chứng minh định lý cho phép ta tin cậy vào tính đúng đắn của nó ngay cả trong tình huống căng thẳng nhất.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3">
            <a:extLst>
              <a:ext uri="{FF2B5EF4-FFF2-40B4-BE49-F238E27FC236}">
                <a16:creationId xmlns:a16="http://schemas.microsoft.com/office/drawing/2014/main" id="{0DD26565-978B-4846-9A9C-4B573EF5D85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E66E1A0-DC6C-489F-927B-06ECC2A3D56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3363" name="Footer Placeholder 4">
            <a:extLst>
              <a:ext uri="{FF2B5EF4-FFF2-40B4-BE49-F238E27FC236}">
                <a16:creationId xmlns:a16="http://schemas.microsoft.com/office/drawing/2014/main" id="{C3357EDC-2153-4A2E-884D-A8D53A2D166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3364" name="Slide Number Placeholder 5">
            <a:extLst>
              <a:ext uri="{FF2B5EF4-FFF2-40B4-BE49-F238E27FC236}">
                <a16:creationId xmlns:a16="http://schemas.microsoft.com/office/drawing/2014/main" id="{E011DA07-93A9-4D68-85EA-720A715B6C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DC57815-63A6-4008-B760-5B131CE0385A}" type="slidenum">
              <a:rPr lang="en-US" altLang="en-US" sz="1400">
                <a:solidFill>
                  <a:schemeClr val="bg1"/>
                </a:solidFill>
              </a:rPr>
              <a:pPr>
                <a:spcBef>
                  <a:spcPct val="0"/>
                </a:spcBef>
                <a:buFontTx/>
                <a:buNone/>
              </a:pPr>
              <a:t>72</a:t>
            </a:fld>
            <a:endParaRPr lang="en-US" altLang="en-US" sz="1400">
              <a:solidFill>
                <a:schemeClr val="bg1"/>
              </a:solidFill>
            </a:endParaRPr>
          </a:p>
        </p:txBody>
      </p:sp>
      <p:sp>
        <p:nvSpPr>
          <p:cNvPr id="143365" name="Rectangle 2">
            <a:extLst>
              <a:ext uri="{FF2B5EF4-FFF2-40B4-BE49-F238E27FC236}">
                <a16:creationId xmlns:a16="http://schemas.microsoft.com/office/drawing/2014/main" id="{43139E5D-290D-4946-8646-BF2842C62FAB}"/>
              </a:ext>
            </a:extLst>
          </p:cNvPr>
          <p:cNvSpPr>
            <a:spLocks noGrp="1" noChangeArrowheads="1"/>
          </p:cNvSpPr>
          <p:nvPr>
            <p:ph type="title"/>
          </p:nvPr>
        </p:nvSpPr>
        <p:spPr/>
        <p:txBody>
          <a:bodyPr/>
          <a:lstStyle/>
          <a:p>
            <a:r>
              <a:rPr lang="en-US" altLang="en-US" sz="4000"/>
              <a:t>Thuật ngữ chứng minh</a:t>
            </a:r>
            <a:br>
              <a:rPr lang="en-US" altLang="en-US" sz="4000"/>
            </a:br>
            <a:r>
              <a:rPr lang="en-US" altLang="en-US" sz="4000"/>
              <a:t>Proof Terminology</a:t>
            </a:r>
          </a:p>
        </p:txBody>
      </p:sp>
      <p:sp>
        <p:nvSpPr>
          <p:cNvPr id="626691" name="Rectangle 3">
            <a:extLst>
              <a:ext uri="{FF2B5EF4-FFF2-40B4-BE49-F238E27FC236}">
                <a16:creationId xmlns:a16="http://schemas.microsoft.com/office/drawing/2014/main" id="{442BF0E1-5167-4AC7-89B3-94054A8F1A54}"/>
              </a:ext>
            </a:extLst>
          </p:cNvPr>
          <p:cNvSpPr>
            <a:spLocks noGrp="1" noChangeArrowheads="1"/>
          </p:cNvSpPr>
          <p:nvPr>
            <p:ph type="body" idx="1"/>
          </p:nvPr>
        </p:nvSpPr>
        <p:spPr>
          <a:xfrm>
            <a:off x="685800" y="1981200"/>
            <a:ext cx="7772400" cy="4267200"/>
          </a:xfrm>
        </p:spPr>
        <p:txBody>
          <a:bodyPr/>
          <a:lstStyle/>
          <a:p>
            <a:pPr>
              <a:defRPr/>
            </a:pPr>
            <a:r>
              <a:rPr lang="en-US" i="1"/>
              <a:t>Định lý</a:t>
            </a:r>
            <a:endParaRPr lang="en-US"/>
          </a:p>
          <a:p>
            <a:pPr lvl="1">
              <a:defRPr/>
            </a:pPr>
            <a:r>
              <a:rPr lang="en-US"/>
              <a:t>Khẳng định cần được chứng minh đúng đắn.</a:t>
            </a:r>
          </a:p>
          <a:p>
            <a:pPr>
              <a:defRPr/>
            </a:pPr>
            <a:r>
              <a:rPr lang="en-US" i="1"/>
              <a:t>Tiên đề</a:t>
            </a:r>
            <a:r>
              <a:rPr lang="en-US"/>
              <a:t>, nguyên lý, giả thuyết,</a:t>
            </a:r>
            <a:r>
              <a:rPr lang="en-US" i="1"/>
              <a:t> giả thiết</a:t>
            </a:r>
            <a:endParaRPr lang="en-US"/>
          </a:p>
          <a:p>
            <a:pPr lvl="1">
              <a:defRPr/>
            </a:pPr>
            <a:r>
              <a:rPr lang="en-US"/>
              <a:t>Các đề xuất (thường không được chứng minh) xác định cấu trúc mà ta đang suy luận về chúng.</a:t>
            </a:r>
          </a:p>
          <a:p>
            <a:pPr>
              <a:defRPr/>
            </a:pPr>
            <a:r>
              <a:rPr lang="en-US" i="1"/>
              <a:t>Các luật suy diễn</a:t>
            </a:r>
            <a:endParaRPr lang="en-US"/>
          </a:p>
          <a:p>
            <a:pPr lvl="1">
              <a:defRPr/>
            </a:pPr>
            <a:r>
              <a:rPr lang="en-US"/>
              <a:t>Mẫu suy luận đúng từ giả thiết đến kết luận.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a:extLst>
              <a:ext uri="{FF2B5EF4-FFF2-40B4-BE49-F238E27FC236}">
                <a16:creationId xmlns:a16="http://schemas.microsoft.com/office/drawing/2014/main" id="{3EFCB44C-8816-4DD9-9BB1-6EBEB95740B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C998C26-FC76-489E-94D4-7835848B1B85}"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5411" name="Footer Placeholder 4">
            <a:extLst>
              <a:ext uri="{FF2B5EF4-FFF2-40B4-BE49-F238E27FC236}">
                <a16:creationId xmlns:a16="http://schemas.microsoft.com/office/drawing/2014/main" id="{9B18C97E-B5CC-47AF-87AB-36D0FD6762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5412" name="Slide Number Placeholder 5">
            <a:extLst>
              <a:ext uri="{FF2B5EF4-FFF2-40B4-BE49-F238E27FC236}">
                <a16:creationId xmlns:a16="http://schemas.microsoft.com/office/drawing/2014/main" id="{CA12BEB8-E104-4E3A-A5B4-3D1C39FF80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6F43C5D-69B9-4A0D-975D-A6509BDAFA81}" type="slidenum">
              <a:rPr lang="en-US" altLang="en-US" sz="1400">
                <a:solidFill>
                  <a:schemeClr val="bg1"/>
                </a:solidFill>
              </a:rPr>
              <a:pPr>
                <a:spcBef>
                  <a:spcPct val="0"/>
                </a:spcBef>
                <a:buFontTx/>
                <a:buNone/>
              </a:pPr>
              <a:t>73</a:t>
            </a:fld>
            <a:endParaRPr lang="en-US" altLang="en-US" sz="1400">
              <a:solidFill>
                <a:schemeClr val="bg1"/>
              </a:solidFill>
            </a:endParaRPr>
          </a:p>
        </p:txBody>
      </p:sp>
      <p:sp>
        <p:nvSpPr>
          <p:cNvPr id="145413" name="Rectangle 2">
            <a:extLst>
              <a:ext uri="{FF2B5EF4-FFF2-40B4-BE49-F238E27FC236}">
                <a16:creationId xmlns:a16="http://schemas.microsoft.com/office/drawing/2014/main" id="{77EFE83B-4188-4791-B617-EEA6A8BE5EB0}"/>
              </a:ext>
            </a:extLst>
          </p:cNvPr>
          <p:cNvSpPr>
            <a:spLocks noGrp="1" noChangeArrowheads="1"/>
          </p:cNvSpPr>
          <p:nvPr>
            <p:ph type="title"/>
          </p:nvPr>
        </p:nvSpPr>
        <p:spPr/>
        <p:txBody>
          <a:bodyPr/>
          <a:lstStyle/>
          <a:p>
            <a:r>
              <a:rPr lang="en-US" altLang="en-US"/>
              <a:t>Nói thêm về thuật ngữ</a:t>
            </a:r>
          </a:p>
        </p:txBody>
      </p:sp>
      <p:sp>
        <p:nvSpPr>
          <p:cNvPr id="627715" name="Rectangle 3">
            <a:extLst>
              <a:ext uri="{FF2B5EF4-FFF2-40B4-BE49-F238E27FC236}">
                <a16:creationId xmlns:a16="http://schemas.microsoft.com/office/drawing/2014/main" id="{070A6F54-5159-4B66-8216-7840CEA9458B}"/>
              </a:ext>
            </a:extLst>
          </p:cNvPr>
          <p:cNvSpPr>
            <a:spLocks noGrp="1" noChangeArrowheads="1"/>
          </p:cNvSpPr>
          <p:nvPr>
            <p:ph type="body" idx="1"/>
          </p:nvPr>
        </p:nvSpPr>
        <p:spPr/>
        <p:txBody>
          <a:bodyPr/>
          <a:lstStyle/>
          <a:p>
            <a:pPr>
              <a:lnSpc>
                <a:spcPct val="80000"/>
              </a:lnSpc>
              <a:defRPr/>
            </a:pPr>
            <a:r>
              <a:rPr lang="en-US" sz="2800"/>
              <a:t>Bổ đề - định lý nhỏ sử dụng như bước đệm để chứng minh định lý chính</a:t>
            </a:r>
            <a:r>
              <a:rPr lang="en-US" sz="2800">
                <a:solidFill>
                  <a:schemeClr val="accent2"/>
                </a:solidFill>
              </a:rPr>
              <a:t>.</a:t>
            </a:r>
          </a:p>
          <a:p>
            <a:pPr>
              <a:lnSpc>
                <a:spcPct val="80000"/>
              </a:lnSpc>
              <a:defRPr/>
            </a:pPr>
            <a:r>
              <a:rPr lang="en-US" sz="2800"/>
              <a:t>Hệ quả - định lý nhỏ được chứng minh bằng cách suy luận dễ dàng từ định lý chính.</a:t>
            </a:r>
            <a:endParaRPr lang="en-US" sz="2800">
              <a:solidFill>
                <a:schemeClr val="accent2"/>
              </a:solidFill>
            </a:endParaRPr>
          </a:p>
          <a:p>
            <a:pPr>
              <a:lnSpc>
                <a:spcPct val="80000"/>
              </a:lnSpc>
              <a:defRPr/>
            </a:pPr>
            <a:r>
              <a:rPr lang="en-US" sz="2800"/>
              <a:t>Giả thuyết - khẳng định mà giá trị chân lý đúng của nó chưa được chứng minh</a:t>
            </a:r>
            <a:r>
              <a:rPr lang="en-US" sz="2800">
                <a:solidFill>
                  <a:schemeClr val="accent2"/>
                </a:solidFill>
              </a:rPr>
              <a:t>.</a:t>
            </a:r>
            <a:r>
              <a:rPr lang="en-US" sz="2800"/>
              <a:t> </a:t>
            </a:r>
            <a:r>
              <a:rPr lang="en-US" sz="2800">
                <a:solidFill>
                  <a:srgbClr val="006600"/>
                </a:solidFill>
              </a:rPr>
              <a:t>(Tuy nhi</a:t>
            </a:r>
            <a:r>
              <a:rPr lang="en-US" sz="2800"/>
              <a:t>ên, giả thuyết có thể được tin tưởng rộng rãi vào tính đúng đắn</a:t>
            </a:r>
            <a:r>
              <a:rPr lang="en-US" sz="2800">
                <a:solidFill>
                  <a:srgbClr val="006600"/>
                </a:solidFill>
              </a:rPr>
              <a:t>)</a:t>
            </a:r>
          </a:p>
          <a:p>
            <a:pPr>
              <a:lnSpc>
                <a:spcPct val="80000"/>
              </a:lnSpc>
              <a:defRPr/>
            </a:pPr>
            <a:r>
              <a:rPr lang="en-US" sz="2800"/>
              <a:t>Lý thuyết – tập tất cả các định lý mà được chứng minh từ tập các tiên đề</a:t>
            </a:r>
            <a:r>
              <a:rPr lang="en-US" sz="2800">
                <a:solidFill>
                  <a:schemeClr val="accent2"/>
                </a:solidFill>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3">
            <a:extLst>
              <a:ext uri="{FF2B5EF4-FFF2-40B4-BE49-F238E27FC236}">
                <a16:creationId xmlns:a16="http://schemas.microsoft.com/office/drawing/2014/main" id="{63CAB0D2-7C55-4F5A-8B3B-C6D0FD950D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1C8A98F-4E3A-46BB-AB5B-CD195FCFF54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7459" name="Footer Placeholder 4">
            <a:extLst>
              <a:ext uri="{FF2B5EF4-FFF2-40B4-BE49-F238E27FC236}">
                <a16:creationId xmlns:a16="http://schemas.microsoft.com/office/drawing/2014/main" id="{FFC76AB1-36FB-450B-8650-81B4EA4765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7460" name="Slide Number Placeholder 5">
            <a:extLst>
              <a:ext uri="{FF2B5EF4-FFF2-40B4-BE49-F238E27FC236}">
                <a16:creationId xmlns:a16="http://schemas.microsoft.com/office/drawing/2014/main" id="{78B3FD8B-0CC8-4B5B-89F6-789E435F48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3CE0856-5E6F-4D78-A2B6-1836689B7F9B}" type="slidenum">
              <a:rPr lang="en-US" altLang="en-US" sz="1400">
                <a:solidFill>
                  <a:schemeClr val="bg1"/>
                </a:solidFill>
              </a:rPr>
              <a:pPr>
                <a:spcBef>
                  <a:spcPct val="0"/>
                </a:spcBef>
                <a:buFontTx/>
                <a:buNone/>
              </a:pPr>
              <a:t>74</a:t>
            </a:fld>
            <a:endParaRPr lang="en-US" altLang="en-US" sz="1400">
              <a:solidFill>
                <a:schemeClr val="bg1"/>
              </a:solidFill>
            </a:endParaRPr>
          </a:p>
        </p:txBody>
      </p:sp>
      <p:sp>
        <p:nvSpPr>
          <p:cNvPr id="834563" name="Rectangle 3">
            <a:extLst>
              <a:ext uri="{FF2B5EF4-FFF2-40B4-BE49-F238E27FC236}">
                <a16:creationId xmlns:a16="http://schemas.microsoft.com/office/drawing/2014/main" id="{D4F70A35-0DE1-4D1D-BD3B-1EC99016770C}"/>
              </a:ext>
            </a:extLst>
          </p:cNvPr>
          <p:cNvSpPr>
            <a:spLocks noGrp="1" noChangeArrowheads="1"/>
          </p:cNvSpPr>
          <p:nvPr>
            <p:ph type="body" idx="1"/>
          </p:nvPr>
        </p:nvSpPr>
        <p:spPr/>
        <p:txBody>
          <a:bodyPr/>
          <a:lstStyle/>
          <a:p>
            <a:pPr>
              <a:buFontTx/>
              <a:buNone/>
              <a:defRPr/>
            </a:pPr>
            <a:r>
              <a:rPr lang="en-US"/>
              <a:t> </a:t>
            </a:r>
          </a:p>
        </p:txBody>
      </p:sp>
      <p:sp>
        <p:nvSpPr>
          <p:cNvPr id="147462" name="AutoShape 57">
            <a:extLst>
              <a:ext uri="{FF2B5EF4-FFF2-40B4-BE49-F238E27FC236}">
                <a16:creationId xmlns:a16="http://schemas.microsoft.com/office/drawing/2014/main" id="{E107E58D-6354-43D1-8A54-49CE64F8C457}"/>
              </a:ext>
            </a:extLst>
          </p:cNvPr>
          <p:cNvSpPr>
            <a:spLocks noChangeArrowheads="1"/>
          </p:cNvSpPr>
          <p:nvPr/>
        </p:nvSpPr>
        <p:spPr bwMode="auto">
          <a:xfrm flipH="1">
            <a:off x="1066800" y="2514600"/>
            <a:ext cx="6324600" cy="2971800"/>
          </a:xfrm>
          <a:prstGeom prst="flowChartDelay">
            <a:avLst/>
          </a:prstGeom>
          <a:solidFill>
            <a:srgbClr val="FF9999">
              <a:alpha val="23921"/>
            </a:srgbClr>
          </a:solidFill>
          <a:ln w="57150" algn="ctr">
            <a:solidFill>
              <a:srgbClr val="996633">
                <a:alpha val="36078"/>
              </a:srgbClr>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63" name="Rectangle 2">
            <a:extLst>
              <a:ext uri="{FF2B5EF4-FFF2-40B4-BE49-F238E27FC236}">
                <a16:creationId xmlns:a16="http://schemas.microsoft.com/office/drawing/2014/main" id="{1C19AE91-C42E-4A8D-984F-D53D0CD06054}"/>
              </a:ext>
            </a:extLst>
          </p:cNvPr>
          <p:cNvSpPr>
            <a:spLocks noGrp="1" noChangeArrowheads="1"/>
          </p:cNvSpPr>
          <p:nvPr>
            <p:ph type="title"/>
          </p:nvPr>
        </p:nvSpPr>
        <p:spPr/>
        <p:txBody>
          <a:bodyPr/>
          <a:lstStyle/>
          <a:p>
            <a:r>
              <a:rPr lang="en-US" altLang="en-US"/>
              <a:t>Trực quan bằng đồ thị</a:t>
            </a:r>
          </a:p>
        </p:txBody>
      </p:sp>
      <p:sp>
        <p:nvSpPr>
          <p:cNvPr id="147464" name="Oval 4">
            <a:extLst>
              <a:ext uri="{FF2B5EF4-FFF2-40B4-BE49-F238E27FC236}">
                <a16:creationId xmlns:a16="http://schemas.microsoft.com/office/drawing/2014/main" id="{5AA9EA71-DF61-4CDB-A31B-0BAEA6C19EBF}"/>
              </a:ext>
            </a:extLst>
          </p:cNvPr>
          <p:cNvSpPr>
            <a:spLocks noChangeArrowheads="1"/>
          </p:cNvSpPr>
          <p:nvPr/>
        </p:nvSpPr>
        <p:spPr bwMode="auto">
          <a:xfrm>
            <a:off x="1600200" y="3276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65" name="Oval 5">
            <a:extLst>
              <a:ext uri="{FF2B5EF4-FFF2-40B4-BE49-F238E27FC236}">
                <a16:creationId xmlns:a16="http://schemas.microsoft.com/office/drawing/2014/main" id="{8106C94E-4268-4CE4-A4DC-A8312DBB9CAD}"/>
              </a:ext>
            </a:extLst>
          </p:cNvPr>
          <p:cNvSpPr>
            <a:spLocks noChangeArrowheads="1"/>
          </p:cNvSpPr>
          <p:nvPr/>
        </p:nvSpPr>
        <p:spPr bwMode="auto">
          <a:xfrm>
            <a:off x="1965325" y="35814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66" name="Oval 6">
            <a:extLst>
              <a:ext uri="{FF2B5EF4-FFF2-40B4-BE49-F238E27FC236}">
                <a16:creationId xmlns:a16="http://schemas.microsoft.com/office/drawing/2014/main" id="{6F0859B1-7434-4511-830D-12AB6B605207}"/>
              </a:ext>
            </a:extLst>
          </p:cNvPr>
          <p:cNvSpPr>
            <a:spLocks noChangeArrowheads="1"/>
          </p:cNvSpPr>
          <p:nvPr/>
        </p:nvSpPr>
        <p:spPr bwMode="auto">
          <a:xfrm>
            <a:off x="1660525" y="4191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67" name="Oval 7">
            <a:extLst>
              <a:ext uri="{FF2B5EF4-FFF2-40B4-BE49-F238E27FC236}">
                <a16:creationId xmlns:a16="http://schemas.microsoft.com/office/drawing/2014/main" id="{4ADAB3AA-26E8-4448-886A-BFA8716EE813}"/>
              </a:ext>
            </a:extLst>
          </p:cNvPr>
          <p:cNvSpPr>
            <a:spLocks noChangeArrowheads="1"/>
          </p:cNvSpPr>
          <p:nvPr/>
        </p:nvSpPr>
        <p:spPr bwMode="auto">
          <a:xfrm>
            <a:off x="1965325" y="46482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68" name="Rectangle 9">
            <a:extLst>
              <a:ext uri="{FF2B5EF4-FFF2-40B4-BE49-F238E27FC236}">
                <a16:creationId xmlns:a16="http://schemas.microsoft.com/office/drawing/2014/main" id="{30329863-C330-4F4F-BBB4-74FD41E9CB35}"/>
              </a:ext>
            </a:extLst>
          </p:cNvPr>
          <p:cNvSpPr>
            <a:spLocks noChangeArrowheads="1"/>
          </p:cNvSpPr>
          <p:nvPr/>
        </p:nvSpPr>
        <p:spPr bwMode="auto">
          <a:xfrm>
            <a:off x="2803525" y="31242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69" name="Rectangle 10">
            <a:extLst>
              <a:ext uri="{FF2B5EF4-FFF2-40B4-BE49-F238E27FC236}">
                <a16:creationId xmlns:a16="http://schemas.microsoft.com/office/drawing/2014/main" id="{77C2910E-FFE9-4E3A-88D8-8D3D83E0BB4B}"/>
              </a:ext>
            </a:extLst>
          </p:cNvPr>
          <p:cNvSpPr>
            <a:spLocks noChangeArrowheads="1"/>
          </p:cNvSpPr>
          <p:nvPr/>
        </p:nvSpPr>
        <p:spPr bwMode="auto">
          <a:xfrm>
            <a:off x="2727325" y="39624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0" name="Rectangle 11">
            <a:extLst>
              <a:ext uri="{FF2B5EF4-FFF2-40B4-BE49-F238E27FC236}">
                <a16:creationId xmlns:a16="http://schemas.microsoft.com/office/drawing/2014/main" id="{C699DA7F-1EDC-4373-A312-8CFC51B74050}"/>
              </a:ext>
            </a:extLst>
          </p:cNvPr>
          <p:cNvSpPr>
            <a:spLocks noChangeArrowheads="1"/>
          </p:cNvSpPr>
          <p:nvPr/>
        </p:nvSpPr>
        <p:spPr bwMode="auto">
          <a:xfrm>
            <a:off x="3336925" y="47244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1" name="Rectangle 12">
            <a:extLst>
              <a:ext uri="{FF2B5EF4-FFF2-40B4-BE49-F238E27FC236}">
                <a16:creationId xmlns:a16="http://schemas.microsoft.com/office/drawing/2014/main" id="{0E7C38FF-5B08-4EAC-B5BB-5B22879A1184}"/>
              </a:ext>
            </a:extLst>
          </p:cNvPr>
          <p:cNvSpPr>
            <a:spLocks noChangeArrowheads="1"/>
          </p:cNvSpPr>
          <p:nvPr/>
        </p:nvSpPr>
        <p:spPr bwMode="auto">
          <a:xfrm>
            <a:off x="6308725" y="44196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2" name="Rectangle 13">
            <a:extLst>
              <a:ext uri="{FF2B5EF4-FFF2-40B4-BE49-F238E27FC236}">
                <a16:creationId xmlns:a16="http://schemas.microsoft.com/office/drawing/2014/main" id="{85AF5E67-C88D-4FBA-A3EA-A9FAC78321F9}"/>
              </a:ext>
            </a:extLst>
          </p:cNvPr>
          <p:cNvSpPr>
            <a:spLocks noChangeArrowheads="1"/>
          </p:cNvSpPr>
          <p:nvPr/>
        </p:nvSpPr>
        <p:spPr bwMode="auto">
          <a:xfrm>
            <a:off x="2727325" y="48768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3" name="Rectangle 14">
            <a:extLst>
              <a:ext uri="{FF2B5EF4-FFF2-40B4-BE49-F238E27FC236}">
                <a16:creationId xmlns:a16="http://schemas.microsoft.com/office/drawing/2014/main" id="{AFA1B952-9F17-46B3-A4D8-F666314E0314}"/>
              </a:ext>
            </a:extLst>
          </p:cNvPr>
          <p:cNvSpPr>
            <a:spLocks noChangeArrowheads="1"/>
          </p:cNvSpPr>
          <p:nvPr/>
        </p:nvSpPr>
        <p:spPr bwMode="auto">
          <a:xfrm>
            <a:off x="5775325" y="30480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4" name="Rectangle 15">
            <a:extLst>
              <a:ext uri="{FF2B5EF4-FFF2-40B4-BE49-F238E27FC236}">
                <a16:creationId xmlns:a16="http://schemas.microsoft.com/office/drawing/2014/main" id="{69D7FDC5-F2F8-42C0-9EE5-2E1D3B350D01}"/>
              </a:ext>
            </a:extLst>
          </p:cNvPr>
          <p:cNvSpPr>
            <a:spLocks noChangeArrowheads="1"/>
          </p:cNvSpPr>
          <p:nvPr/>
        </p:nvSpPr>
        <p:spPr bwMode="auto">
          <a:xfrm>
            <a:off x="3717925" y="41910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5" name="Rectangle 16">
            <a:extLst>
              <a:ext uri="{FF2B5EF4-FFF2-40B4-BE49-F238E27FC236}">
                <a16:creationId xmlns:a16="http://schemas.microsoft.com/office/drawing/2014/main" id="{F8229269-804F-44D5-8751-F45528A14A10}"/>
              </a:ext>
            </a:extLst>
          </p:cNvPr>
          <p:cNvSpPr>
            <a:spLocks noChangeArrowheads="1"/>
          </p:cNvSpPr>
          <p:nvPr/>
        </p:nvSpPr>
        <p:spPr bwMode="auto">
          <a:xfrm>
            <a:off x="5622925" y="38100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6" name="Rectangle 17">
            <a:extLst>
              <a:ext uri="{FF2B5EF4-FFF2-40B4-BE49-F238E27FC236}">
                <a16:creationId xmlns:a16="http://schemas.microsoft.com/office/drawing/2014/main" id="{D11FE8A3-0BA3-45BB-A6A8-EF5B1B6C536C}"/>
              </a:ext>
            </a:extLst>
          </p:cNvPr>
          <p:cNvSpPr>
            <a:spLocks noChangeArrowheads="1"/>
          </p:cNvSpPr>
          <p:nvPr/>
        </p:nvSpPr>
        <p:spPr bwMode="auto">
          <a:xfrm>
            <a:off x="5241925" y="48006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7" name="Rectangle 18">
            <a:extLst>
              <a:ext uri="{FF2B5EF4-FFF2-40B4-BE49-F238E27FC236}">
                <a16:creationId xmlns:a16="http://schemas.microsoft.com/office/drawing/2014/main" id="{FF96C395-3758-46E0-9A7C-4E707995A067}"/>
              </a:ext>
            </a:extLst>
          </p:cNvPr>
          <p:cNvSpPr>
            <a:spLocks noChangeArrowheads="1"/>
          </p:cNvSpPr>
          <p:nvPr/>
        </p:nvSpPr>
        <p:spPr bwMode="auto">
          <a:xfrm>
            <a:off x="4403725" y="45720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8" name="Rectangle 19">
            <a:extLst>
              <a:ext uri="{FF2B5EF4-FFF2-40B4-BE49-F238E27FC236}">
                <a16:creationId xmlns:a16="http://schemas.microsoft.com/office/drawing/2014/main" id="{A32ECD96-0897-4AE1-82B1-4E6A1D45FE41}"/>
              </a:ext>
            </a:extLst>
          </p:cNvPr>
          <p:cNvSpPr>
            <a:spLocks noChangeArrowheads="1"/>
          </p:cNvSpPr>
          <p:nvPr/>
        </p:nvSpPr>
        <p:spPr bwMode="auto">
          <a:xfrm>
            <a:off x="4632325" y="38862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79" name="Rectangle 20">
            <a:extLst>
              <a:ext uri="{FF2B5EF4-FFF2-40B4-BE49-F238E27FC236}">
                <a16:creationId xmlns:a16="http://schemas.microsoft.com/office/drawing/2014/main" id="{4437BD3F-1227-4E2F-8CAE-A5159EDA3116}"/>
              </a:ext>
            </a:extLst>
          </p:cNvPr>
          <p:cNvSpPr>
            <a:spLocks noChangeArrowheads="1"/>
          </p:cNvSpPr>
          <p:nvPr/>
        </p:nvSpPr>
        <p:spPr bwMode="auto">
          <a:xfrm>
            <a:off x="3641725" y="35814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80" name="Rectangle 21">
            <a:extLst>
              <a:ext uri="{FF2B5EF4-FFF2-40B4-BE49-F238E27FC236}">
                <a16:creationId xmlns:a16="http://schemas.microsoft.com/office/drawing/2014/main" id="{0DCB109B-AFB0-4467-92ED-1A5E909B2991}"/>
              </a:ext>
            </a:extLst>
          </p:cNvPr>
          <p:cNvSpPr>
            <a:spLocks noChangeArrowheads="1"/>
          </p:cNvSpPr>
          <p:nvPr/>
        </p:nvSpPr>
        <p:spPr bwMode="auto">
          <a:xfrm>
            <a:off x="4784725" y="31242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81" name="Rectangle 22">
            <a:extLst>
              <a:ext uri="{FF2B5EF4-FFF2-40B4-BE49-F238E27FC236}">
                <a16:creationId xmlns:a16="http://schemas.microsoft.com/office/drawing/2014/main" id="{3487E6B7-42BC-40C1-80A8-D813E1DF9A67}"/>
              </a:ext>
            </a:extLst>
          </p:cNvPr>
          <p:cNvSpPr>
            <a:spLocks noChangeArrowheads="1"/>
          </p:cNvSpPr>
          <p:nvPr/>
        </p:nvSpPr>
        <p:spPr bwMode="auto">
          <a:xfrm>
            <a:off x="3946525" y="2971800"/>
            <a:ext cx="304800" cy="3048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47482" name="Text Box 23">
            <a:extLst>
              <a:ext uri="{FF2B5EF4-FFF2-40B4-BE49-F238E27FC236}">
                <a16:creationId xmlns:a16="http://schemas.microsoft.com/office/drawing/2014/main" id="{42BAE5A1-4805-461D-A8CF-EAC03DED8480}"/>
              </a:ext>
            </a:extLst>
          </p:cNvPr>
          <p:cNvSpPr txBox="1">
            <a:spLocks noChangeArrowheads="1"/>
          </p:cNvSpPr>
          <p:nvPr/>
        </p:nvSpPr>
        <p:spPr bwMode="auto">
          <a:xfrm>
            <a:off x="7435850" y="3033713"/>
            <a:ext cx="10985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7200"/>
              <a:t>…</a:t>
            </a:r>
          </a:p>
        </p:txBody>
      </p:sp>
      <p:sp>
        <p:nvSpPr>
          <p:cNvPr id="147483" name="Line 24">
            <a:extLst>
              <a:ext uri="{FF2B5EF4-FFF2-40B4-BE49-F238E27FC236}">
                <a16:creationId xmlns:a16="http://schemas.microsoft.com/office/drawing/2014/main" id="{BE39B4DC-C051-4D70-9877-4CED0133764A}"/>
              </a:ext>
            </a:extLst>
          </p:cNvPr>
          <p:cNvSpPr>
            <a:spLocks noChangeShapeType="1"/>
          </p:cNvSpPr>
          <p:nvPr/>
        </p:nvSpPr>
        <p:spPr bwMode="auto">
          <a:xfrm flipV="1">
            <a:off x="1905000" y="3276600"/>
            <a:ext cx="898525" cy="76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84" name="Line 25">
            <a:extLst>
              <a:ext uri="{FF2B5EF4-FFF2-40B4-BE49-F238E27FC236}">
                <a16:creationId xmlns:a16="http://schemas.microsoft.com/office/drawing/2014/main" id="{96F7D7A7-79E2-4E1A-892F-030E23213C74}"/>
              </a:ext>
            </a:extLst>
          </p:cNvPr>
          <p:cNvSpPr>
            <a:spLocks noChangeShapeType="1"/>
          </p:cNvSpPr>
          <p:nvPr/>
        </p:nvSpPr>
        <p:spPr bwMode="auto">
          <a:xfrm flipV="1">
            <a:off x="2270125" y="3352800"/>
            <a:ext cx="533400" cy="3810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85" name="Line 26">
            <a:extLst>
              <a:ext uri="{FF2B5EF4-FFF2-40B4-BE49-F238E27FC236}">
                <a16:creationId xmlns:a16="http://schemas.microsoft.com/office/drawing/2014/main" id="{306F1C99-019D-4AB2-A603-28162B4B4251}"/>
              </a:ext>
            </a:extLst>
          </p:cNvPr>
          <p:cNvSpPr>
            <a:spLocks noChangeShapeType="1"/>
          </p:cNvSpPr>
          <p:nvPr/>
        </p:nvSpPr>
        <p:spPr bwMode="auto">
          <a:xfrm>
            <a:off x="2270125" y="3733800"/>
            <a:ext cx="457200" cy="3810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86" name="Line 27">
            <a:extLst>
              <a:ext uri="{FF2B5EF4-FFF2-40B4-BE49-F238E27FC236}">
                <a16:creationId xmlns:a16="http://schemas.microsoft.com/office/drawing/2014/main" id="{D531C647-8AC8-472E-8154-D1FEA9E349D3}"/>
              </a:ext>
            </a:extLst>
          </p:cNvPr>
          <p:cNvSpPr>
            <a:spLocks noChangeShapeType="1"/>
          </p:cNvSpPr>
          <p:nvPr/>
        </p:nvSpPr>
        <p:spPr bwMode="auto">
          <a:xfrm flipV="1">
            <a:off x="1965325" y="4114800"/>
            <a:ext cx="762000" cy="2286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87" name="Line 28">
            <a:extLst>
              <a:ext uri="{FF2B5EF4-FFF2-40B4-BE49-F238E27FC236}">
                <a16:creationId xmlns:a16="http://schemas.microsoft.com/office/drawing/2014/main" id="{C848317A-E82B-4278-B883-BBAE3F132EB3}"/>
              </a:ext>
            </a:extLst>
          </p:cNvPr>
          <p:cNvSpPr>
            <a:spLocks noChangeShapeType="1"/>
          </p:cNvSpPr>
          <p:nvPr/>
        </p:nvSpPr>
        <p:spPr bwMode="auto">
          <a:xfrm>
            <a:off x="2270125" y="4800600"/>
            <a:ext cx="457200" cy="2286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88" name="Line 29">
            <a:extLst>
              <a:ext uri="{FF2B5EF4-FFF2-40B4-BE49-F238E27FC236}">
                <a16:creationId xmlns:a16="http://schemas.microsoft.com/office/drawing/2014/main" id="{97BE0EC6-3106-4341-839D-ECCB156A1F14}"/>
              </a:ext>
            </a:extLst>
          </p:cNvPr>
          <p:cNvSpPr>
            <a:spLocks noChangeShapeType="1"/>
          </p:cNvSpPr>
          <p:nvPr/>
        </p:nvSpPr>
        <p:spPr bwMode="auto">
          <a:xfrm>
            <a:off x="3108325" y="3276600"/>
            <a:ext cx="533400" cy="457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89" name="Line 30">
            <a:extLst>
              <a:ext uri="{FF2B5EF4-FFF2-40B4-BE49-F238E27FC236}">
                <a16:creationId xmlns:a16="http://schemas.microsoft.com/office/drawing/2014/main" id="{81C71952-D055-4A57-B6D0-8E02165E5B1B}"/>
              </a:ext>
            </a:extLst>
          </p:cNvPr>
          <p:cNvSpPr>
            <a:spLocks noChangeShapeType="1"/>
          </p:cNvSpPr>
          <p:nvPr/>
        </p:nvSpPr>
        <p:spPr bwMode="auto">
          <a:xfrm flipV="1">
            <a:off x="3108325" y="3124200"/>
            <a:ext cx="838200"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0" name="Line 31">
            <a:extLst>
              <a:ext uri="{FF2B5EF4-FFF2-40B4-BE49-F238E27FC236}">
                <a16:creationId xmlns:a16="http://schemas.microsoft.com/office/drawing/2014/main" id="{1EFA760A-8243-415D-9FC0-42948B715961}"/>
              </a:ext>
            </a:extLst>
          </p:cNvPr>
          <p:cNvSpPr>
            <a:spLocks noChangeShapeType="1"/>
          </p:cNvSpPr>
          <p:nvPr/>
        </p:nvSpPr>
        <p:spPr bwMode="auto">
          <a:xfrm>
            <a:off x="2270125" y="3733800"/>
            <a:ext cx="1371600" cy="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1" name="Line 32">
            <a:extLst>
              <a:ext uri="{FF2B5EF4-FFF2-40B4-BE49-F238E27FC236}">
                <a16:creationId xmlns:a16="http://schemas.microsoft.com/office/drawing/2014/main" id="{02C5CF8A-F376-4C47-B2F8-A972DB768C6D}"/>
              </a:ext>
            </a:extLst>
          </p:cNvPr>
          <p:cNvSpPr>
            <a:spLocks noChangeShapeType="1"/>
          </p:cNvSpPr>
          <p:nvPr/>
        </p:nvSpPr>
        <p:spPr bwMode="auto">
          <a:xfrm flipV="1">
            <a:off x="3032125" y="3810000"/>
            <a:ext cx="609600" cy="1219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2" name="Line 33">
            <a:extLst>
              <a:ext uri="{FF2B5EF4-FFF2-40B4-BE49-F238E27FC236}">
                <a16:creationId xmlns:a16="http://schemas.microsoft.com/office/drawing/2014/main" id="{A6D072A4-860F-4C56-852D-A24D3A1B4D5C}"/>
              </a:ext>
            </a:extLst>
          </p:cNvPr>
          <p:cNvSpPr>
            <a:spLocks noChangeShapeType="1"/>
          </p:cNvSpPr>
          <p:nvPr/>
        </p:nvSpPr>
        <p:spPr bwMode="auto">
          <a:xfrm>
            <a:off x="3032125" y="4114800"/>
            <a:ext cx="685800" cy="2286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3" name="Line 34">
            <a:extLst>
              <a:ext uri="{FF2B5EF4-FFF2-40B4-BE49-F238E27FC236}">
                <a16:creationId xmlns:a16="http://schemas.microsoft.com/office/drawing/2014/main" id="{0FD85A72-3A08-47B0-89D5-7A1431A2FF31}"/>
              </a:ext>
            </a:extLst>
          </p:cNvPr>
          <p:cNvSpPr>
            <a:spLocks noChangeShapeType="1"/>
          </p:cNvSpPr>
          <p:nvPr/>
        </p:nvSpPr>
        <p:spPr bwMode="auto">
          <a:xfrm flipV="1">
            <a:off x="3032125" y="4876800"/>
            <a:ext cx="304800"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4" name="Line 35">
            <a:extLst>
              <a:ext uri="{FF2B5EF4-FFF2-40B4-BE49-F238E27FC236}">
                <a16:creationId xmlns:a16="http://schemas.microsoft.com/office/drawing/2014/main" id="{A398519B-2B53-4152-852D-DA16AA1E872E}"/>
              </a:ext>
            </a:extLst>
          </p:cNvPr>
          <p:cNvSpPr>
            <a:spLocks noChangeShapeType="1"/>
          </p:cNvSpPr>
          <p:nvPr/>
        </p:nvSpPr>
        <p:spPr bwMode="auto">
          <a:xfrm>
            <a:off x="2955925" y="4267200"/>
            <a:ext cx="381000" cy="457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5" name="Line 36">
            <a:extLst>
              <a:ext uri="{FF2B5EF4-FFF2-40B4-BE49-F238E27FC236}">
                <a16:creationId xmlns:a16="http://schemas.microsoft.com/office/drawing/2014/main" id="{CD72DD06-C886-411F-8502-16936CEE87DF}"/>
              </a:ext>
            </a:extLst>
          </p:cNvPr>
          <p:cNvSpPr>
            <a:spLocks noChangeShapeType="1"/>
          </p:cNvSpPr>
          <p:nvPr/>
        </p:nvSpPr>
        <p:spPr bwMode="auto">
          <a:xfrm flipV="1">
            <a:off x="3641725" y="4724400"/>
            <a:ext cx="762000"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6" name="Line 37">
            <a:extLst>
              <a:ext uri="{FF2B5EF4-FFF2-40B4-BE49-F238E27FC236}">
                <a16:creationId xmlns:a16="http://schemas.microsoft.com/office/drawing/2014/main" id="{C101AB33-DAA7-4990-8741-FB8B5A3AF37A}"/>
              </a:ext>
            </a:extLst>
          </p:cNvPr>
          <p:cNvSpPr>
            <a:spLocks noChangeShapeType="1"/>
          </p:cNvSpPr>
          <p:nvPr/>
        </p:nvSpPr>
        <p:spPr bwMode="auto">
          <a:xfrm>
            <a:off x="4022725" y="4343400"/>
            <a:ext cx="381000" cy="3810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7" name="Line 38">
            <a:extLst>
              <a:ext uri="{FF2B5EF4-FFF2-40B4-BE49-F238E27FC236}">
                <a16:creationId xmlns:a16="http://schemas.microsoft.com/office/drawing/2014/main" id="{EE1A6401-0907-4B0C-A11F-E9A3A27EAB78}"/>
              </a:ext>
            </a:extLst>
          </p:cNvPr>
          <p:cNvSpPr>
            <a:spLocks noChangeShapeType="1"/>
          </p:cNvSpPr>
          <p:nvPr/>
        </p:nvSpPr>
        <p:spPr bwMode="auto">
          <a:xfrm flipV="1">
            <a:off x="4022725" y="4038600"/>
            <a:ext cx="609600" cy="3048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8" name="Line 39">
            <a:extLst>
              <a:ext uri="{FF2B5EF4-FFF2-40B4-BE49-F238E27FC236}">
                <a16:creationId xmlns:a16="http://schemas.microsoft.com/office/drawing/2014/main" id="{58F28485-B311-4015-BFE1-56AB3CA20CA0}"/>
              </a:ext>
            </a:extLst>
          </p:cNvPr>
          <p:cNvSpPr>
            <a:spLocks noChangeShapeType="1"/>
          </p:cNvSpPr>
          <p:nvPr/>
        </p:nvSpPr>
        <p:spPr bwMode="auto">
          <a:xfrm>
            <a:off x="3946525" y="3733800"/>
            <a:ext cx="685800" cy="2286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499" name="Line 40">
            <a:extLst>
              <a:ext uri="{FF2B5EF4-FFF2-40B4-BE49-F238E27FC236}">
                <a16:creationId xmlns:a16="http://schemas.microsoft.com/office/drawing/2014/main" id="{38210736-6722-4F15-B17D-063619FD2577}"/>
              </a:ext>
            </a:extLst>
          </p:cNvPr>
          <p:cNvSpPr>
            <a:spLocks noChangeShapeType="1"/>
          </p:cNvSpPr>
          <p:nvPr/>
        </p:nvSpPr>
        <p:spPr bwMode="auto">
          <a:xfrm flipV="1">
            <a:off x="3946525" y="3352800"/>
            <a:ext cx="838200" cy="3810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0" name="Line 41">
            <a:extLst>
              <a:ext uri="{FF2B5EF4-FFF2-40B4-BE49-F238E27FC236}">
                <a16:creationId xmlns:a16="http://schemas.microsoft.com/office/drawing/2014/main" id="{DF89FAB4-C5AA-4BAD-A84A-D15830BAEDB2}"/>
              </a:ext>
            </a:extLst>
          </p:cNvPr>
          <p:cNvSpPr>
            <a:spLocks noChangeShapeType="1"/>
          </p:cNvSpPr>
          <p:nvPr/>
        </p:nvSpPr>
        <p:spPr bwMode="auto">
          <a:xfrm>
            <a:off x="4251325" y="3124200"/>
            <a:ext cx="533400"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1" name="Line 43">
            <a:extLst>
              <a:ext uri="{FF2B5EF4-FFF2-40B4-BE49-F238E27FC236}">
                <a16:creationId xmlns:a16="http://schemas.microsoft.com/office/drawing/2014/main" id="{9DE9F18E-D840-450D-87CD-4D70185195B1}"/>
              </a:ext>
            </a:extLst>
          </p:cNvPr>
          <p:cNvSpPr>
            <a:spLocks noChangeShapeType="1"/>
          </p:cNvSpPr>
          <p:nvPr/>
        </p:nvSpPr>
        <p:spPr bwMode="auto">
          <a:xfrm flipV="1">
            <a:off x="4937125" y="3200400"/>
            <a:ext cx="838200" cy="838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2" name="Line 44">
            <a:extLst>
              <a:ext uri="{FF2B5EF4-FFF2-40B4-BE49-F238E27FC236}">
                <a16:creationId xmlns:a16="http://schemas.microsoft.com/office/drawing/2014/main" id="{12768FE9-70A8-46A8-B53D-F8B6A206598C}"/>
              </a:ext>
            </a:extLst>
          </p:cNvPr>
          <p:cNvSpPr>
            <a:spLocks noChangeShapeType="1"/>
          </p:cNvSpPr>
          <p:nvPr/>
        </p:nvSpPr>
        <p:spPr bwMode="auto">
          <a:xfrm flipV="1">
            <a:off x="5089525" y="3124200"/>
            <a:ext cx="685800"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3" name="Line 45">
            <a:extLst>
              <a:ext uri="{FF2B5EF4-FFF2-40B4-BE49-F238E27FC236}">
                <a16:creationId xmlns:a16="http://schemas.microsoft.com/office/drawing/2014/main" id="{D89058E6-6C72-463D-9483-41ECE8A37E13}"/>
              </a:ext>
            </a:extLst>
          </p:cNvPr>
          <p:cNvSpPr>
            <a:spLocks noChangeShapeType="1"/>
          </p:cNvSpPr>
          <p:nvPr/>
        </p:nvSpPr>
        <p:spPr bwMode="auto">
          <a:xfrm>
            <a:off x="5089525" y="3276600"/>
            <a:ext cx="533400" cy="6096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4" name="Line 46">
            <a:extLst>
              <a:ext uri="{FF2B5EF4-FFF2-40B4-BE49-F238E27FC236}">
                <a16:creationId xmlns:a16="http://schemas.microsoft.com/office/drawing/2014/main" id="{3DAC4518-7FCC-4AEF-9DE6-D0FBBC5DAC38}"/>
              </a:ext>
            </a:extLst>
          </p:cNvPr>
          <p:cNvSpPr>
            <a:spLocks noChangeShapeType="1"/>
          </p:cNvSpPr>
          <p:nvPr/>
        </p:nvSpPr>
        <p:spPr bwMode="auto">
          <a:xfrm flipV="1">
            <a:off x="4937125" y="4038600"/>
            <a:ext cx="685800" cy="76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5" name="Line 47">
            <a:extLst>
              <a:ext uri="{FF2B5EF4-FFF2-40B4-BE49-F238E27FC236}">
                <a16:creationId xmlns:a16="http://schemas.microsoft.com/office/drawing/2014/main" id="{E2FD656D-AEAC-4261-B06A-2FB4F0F4FDF9}"/>
              </a:ext>
            </a:extLst>
          </p:cNvPr>
          <p:cNvSpPr>
            <a:spLocks noChangeShapeType="1"/>
          </p:cNvSpPr>
          <p:nvPr/>
        </p:nvSpPr>
        <p:spPr bwMode="auto">
          <a:xfrm>
            <a:off x="4708525" y="4724400"/>
            <a:ext cx="533400"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6" name="Line 48">
            <a:extLst>
              <a:ext uri="{FF2B5EF4-FFF2-40B4-BE49-F238E27FC236}">
                <a16:creationId xmlns:a16="http://schemas.microsoft.com/office/drawing/2014/main" id="{4EE1FEC4-12D2-4D49-91B6-D5C28D919BBF}"/>
              </a:ext>
            </a:extLst>
          </p:cNvPr>
          <p:cNvSpPr>
            <a:spLocks noChangeShapeType="1"/>
          </p:cNvSpPr>
          <p:nvPr/>
        </p:nvSpPr>
        <p:spPr bwMode="auto">
          <a:xfrm flipV="1">
            <a:off x="5546725" y="4572000"/>
            <a:ext cx="762000" cy="3810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7" name="Line 49">
            <a:extLst>
              <a:ext uri="{FF2B5EF4-FFF2-40B4-BE49-F238E27FC236}">
                <a16:creationId xmlns:a16="http://schemas.microsoft.com/office/drawing/2014/main" id="{875B8331-DF3B-46AF-8B75-FF4EABB7891D}"/>
              </a:ext>
            </a:extLst>
          </p:cNvPr>
          <p:cNvSpPr>
            <a:spLocks noChangeShapeType="1"/>
          </p:cNvSpPr>
          <p:nvPr/>
        </p:nvSpPr>
        <p:spPr bwMode="auto">
          <a:xfrm flipV="1">
            <a:off x="5927725" y="3886200"/>
            <a:ext cx="457200" cy="76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8" name="Line 50">
            <a:extLst>
              <a:ext uri="{FF2B5EF4-FFF2-40B4-BE49-F238E27FC236}">
                <a16:creationId xmlns:a16="http://schemas.microsoft.com/office/drawing/2014/main" id="{5B291A80-56D9-4216-B066-706EFAD28CF1}"/>
              </a:ext>
            </a:extLst>
          </p:cNvPr>
          <p:cNvSpPr>
            <a:spLocks noChangeShapeType="1"/>
          </p:cNvSpPr>
          <p:nvPr/>
        </p:nvSpPr>
        <p:spPr bwMode="auto">
          <a:xfrm flipV="1">
            <a:off x="6080125" y="3124200"/>
            <a:ext cx="762000" cy="762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09" name="Line 51">
            <a:extLst>
              <a:ext uri="{FF2B5EF4-FFF2-40B4-BE49-F238E27FC236}">
                <a16:creationId xmlns:a16="http://schemas.microsoft.com/office/drawing/2014/main" id="{426CF16B-5F77-40B3-8F47-E3AD850DE7C7}"/>
              </a:ext>
            </a:extLst>
          </p:cNvPr>
          <p:cNvSpPr>
            <a:spLocks noChangeShapeType="1"/>
          </p:cNvSpPr>
          <p:nvPr/>
        </p:nvSpPr>
        <p:spPr bwMode="auto">
          <a:xfrm>
            <a:off x="5546725" y="5029200"/>
            <a:ext cx="854075" cy="1524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10" name="Line 52">
            <a:extLst>
              <a:ext uri="{FF2B5EF4-FFF2-40B4-BE49-F238E27FC236}">
                <a16:creationId xmlns:a16="http://schemas.microsoft.com/office/drawing/2014/main" id="{C059C7D5-35EF-4070-8915-07B04E52CB1B}"/>
              </a:ext>
            </a:extLst>
          </p:cNvPr>
          <p:cNvSpPr>
            <a:spLocks noChangeShapeType="1"/>
          </p:cNvSpPr>
          <p:nvPr/>
        </p:nvSpPr>
        <p:spPr bwMode="auto">
          <a:xfrm>
            <a:off x="6613525" y="4648200"/>
            <a:ext cx="685800" cy="3048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7511" name="Line 53">
            <a:extLst>
              <a:ext uri="{FF2B5EF4-FFF2-40B4-BE49-F238E27FC236}">
                <a16:creationId xmlns:a16="http://schemas.microsoft.com/office/drawing/2014/main" id="{EC8D5DE0-B48B-4528-9935-EFC15E590BCB}"/>
              </a:ext>
            </a:extLst>
          </p:cNvPr>
          <p:cNvSpPr>
            <a:spLocks noChangeShapeType="1"/>
          </p:cNvSpPr>
          <p:nvPr/>
        </p:nvSpPr>
        <p:spPr bwMode="auto">
          <a:xfrm flipV="1">
            <a:off x="6613525" y="4343400"/>
            <a:ext cx="762000" cy="22860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4615" name="Text Box 55">
            <a:extLst>
              <a:ext uri="{FF2B5EF4-FFF2-40B4-BE49-F238E27FC236}">
                <a16:creationId xmlns:a16="http://schemas.microsoft.com/office/drawing/2014/main" id="{934CA0A9-99BA-4D71-B109-6DE650643D4F}"/>
              </a:ext>
            </a:extLst>
          </p:cNvPr>
          <p:cNvSpPr txBox="1">
            <a:spLocks noChangeArrowheads="1"/>
          </p:cNvSpPr>
          <p:nvPr/>
        </p:nvSpPr>
        <p:spPr bwMode="auto">
          <a:xfrm>
            <a:off x="3429000" y="5562600"/>
            <a:ext cx="2443163" cy="457200"/>
          </a:xfrm>
          <a:prstGeom prst="rect">
            <a:avLst/>
          </a:prstGeom>
          <a:noFill/>
          <a:ln w="57150" algn="ctr">
            <a:noFill/>
            <a:miter lim="800000"/>
            <a:headEnd/>
            <a:tailEnd/>
          </a:ln>
          <a:effectLst/>
        </p:spPr>
        <p:txBody>
          <a:bodyPr wrap="none">
            <a:spAutoFit/>
          </a:bodyPr>
          <a:lstStyle/>
          <a:p>
            <a:pPr>
              <a:defRPr/>
            </a:pPr>
            <a:r>
              <a:rPr lang="en-US">
                <a:solidFill>
                  <a:schemeClr val="accent2"/>
                </a:solidFill>
                <a:effectLst>
                  <a:outerShdw blurRad="38100" dist="38100" dir="2700000" algn="tl">
                    <a:srgbClr val="000000"/>
                  </a:outerShdw>
                </a:effectLst>
              </a:rPr>
              <a:t>Various Theorems</a:t>
            </a:r>
          </a:p>
        </p:txBody>
      </p:sp>
      <p:sp>
        <p:nvSpPr>
          <p:cNvPr id="147513" name="AutoShape 56">
            <a:extLst>
              <a:ext uri="{FF2B5EF4-FFF2-40B4-BE49-F238E27FC236}">
                <a16:creationId xmlns:a16="http://schemas.microsoft.com/office/drawing/2014/main" id="{DD35C265-1E49-43DF-81C5-D0CCF34DCE01}"/>
              </a:ext>
            </a:extLst>
          </p:cNvPr>
          <p:cNvSpPr>
            <a:spLocks/>
          </p:cNvSpPr>
          <p:nvPr/>
        </p:nvSpPr>
        <p:spPr bwMode="auto">
          <a:xfrm rot="-5400000">
            <a:off x="4403725" y="3352800"/>
            <a:ext cx="533400" cy="4038600"/>
          </a:xfrm>
          <a:prstGeom prst="leftBrace">
            <a:avLst>
              <a:gd name="adj1" fmla="val 6309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834614" name="Text Box 54">
            <a:extLst>
              <a:ext uri="{FF2B5EF4-FFF2-40B4-BE49-F238E27FC236}">
                <a16:creationId xmlns:a16="http://schemas.microsoft.com/office/drawing/2014/main" id="{8887239A-3E49-4265-A262-E120AB85ABD9}"/>
              </a:ext>
            </a:extLst>
          </p:cNvPr>
          <p:cNvSpPr txBox="1">
            <a:spLocks noChangeArrowheads="1"/>
          </p:cNvSpPr>
          <p:nvPr/>
        </p:nvSpPr>
        <p:spPr bwMode="auto">
          <a:xfrm>
            <a:off x="914400" y="5197475"/>
            <a:ext cx="1841500" cy="822325"/>
          </a:xfrm>
          <a:prstGeom prst="rect">
            <a:avLst/>
          </a:prstGeom>
          <a:noFill/>
          <a:ln w="57150" algn="ctr">
            <a:noFill/>
            <a:miter lim="800000"/>
            <a:headEnd/>
            <a:tailEnd/>
          </a:ln>
          <a:effectLst/>
        </p:spPr>
        <p:txBody>
          <a:bodyPr wrap="none">
            <a:spAutoFit/>
          </a:bodyPr>
          <a:lstStyle/>
          <a:p>
            <a:pPr>
              <a:defRPr/>
            </a:pPr>
            <a:r>
              <a:rPr lang="en-US">
                <a:solidFill>
                  <a:schemeClr val="accent1"/>
                </a:solidFill>
                <a:effectLst>
                  <a:outerShdw blurRad="38100" dist="38100" dir="2700000" algn="tl">
                    <a:srgbClr val="000000"/>
                  </a:outerShdw>
                </a:effectLst>
              </a:rPr>
              <a:t>The Axioms</a:t>
            </a:r>
            <a:br>
              <a:rPr lang="en-US">
                <a:solidFill>
                  <a:schemeClr val="accent1"/>
                </a:solidFill>
                <a:effectLst>
                  <a:outerShdw blurRad="38100" dist="38100" dir="2700000" algn="tl">
                    <a:srgbClr val="000000"/>
                  </a:outerShdw>
                </a:effectLst>
              </a:rPr>
            </a:br>
            <a:r>
              <a:rPr lang="en-US">
                <a:solidFill>
                  <a:schemeClr val="accent1"/>
                </a:solidFill>
                <a:effectLst>
                  <a:outerShdw blurRad="38100" dist="38100" dir="2700000" algn="tl">
                    <a:srgbClr val="000000"/>
                  </a:outerShdw>
                </a:effectLst>
              </a:rPr>
              <a:t>of the Theory</a:t>
            </a:r>
          </a:p>
        </p:txBody>
      </p:sp>
      <p:sp>
        <p:nvSpPr>
          <p:cNvPr id="834620" name="Text Box 60">
            <a:extLst>
              <a:ext uri="{FF2B5EF4-FFF2-40B4-BE49-F238E27FC236}">
                <a16:creationId xmlns:a16="http://schemas.microsoft.com/office/drawing/2014/main" id="{D2090DF2-7E01-4AA6-8CF8-19FB25587034}"/>
              </a:ext>
            </a:extLst>
          </p:cNvPr>
          <p:cNvSpPr txBox="1">
            <a:spLocks noChangeArrowheads="1"/>
          </p:cNvSpPr>
          <p:nvPr/>
        </p:nvSpPr>
        <p:spPr bwMode="auto">
          <a:xfrm>
            <a:off x="2457450" y="1905000"/>
            <a:ext cx="4248150" cy="701675"/>
          </a:xfrm>
          <a:prstGeom prst="rect">
            <a:avLst/>
          </a:prstGeom>
          <a:noFill/>
          <a:ln w="57150" algn="ctr">
            <a:noFill/>
            <a:miter lim="800000"/>
            <a:headEnd/>
            <a:tailEnd/>
          </a:ln>
          <a:effectLst/>
        </p:spPr>
        <p:txBody>
          <a:bodyPr wrap="none">
            <a:spAutoFit/>
          </a:bodyPr>
          <a:lstStyle/>
          <a:p>
            <a:pPr>
              <a:defRPr/>
            </a:pPr>
            <a:r>
              <a:rPr lang="en-US" sz="4000">
                <a:solidFill>
                  <a:srgbClr val="FF0000"/>
                </a:solidFill>
                <a:effectLst>
                  <a:outerShdw blurRad="38100" dist="38100" dir="2700000" algn="tl">
                    <a:srgbClr val="000000"/>
                  </a:outerShdw>
                </a:effectLst>
              </a:rPr>
              <a:t>A Particular Theory</a:t>
            </a:r>
          </a:p>
        </p:txBody>
      </p:sp>
      <p:grpSp>
        <p:nvGrpSpPr>
          <p:cNvPr id="2" name="Group 63">
            <a:extLst>
              <a:ext uri="{FF2B5EF4-FFF2-40B4-BE49-F238E27FC236}">
                <a16:creationId xmlns:a16="http://schemas.microsoft.com/office/drawing/2014/main" id="{1C5533E9-887A-40EE-A29C-E945573AC24E}"/>
              </a:ext>
            </a:extLst>
          </p:cNvPr>
          <p:cNvGrpSpPr>
            <a:grpSpLocks/>
          </p:cNvGrpSpPr>
          <p:nvPr/>
        </p:nvGrpSpPr>
        <p:grpSpPr bwMode="auto">
          <a:xfrm>
            <a:off x="1409700" y="3508375"/>
            <a:ext cx="5827713" cy="1789113"/>
            <a:chOff x="888" y="2210"/>
            <a:chExt cx="3671" cy="1127"/>
          </a:xfrm>
        </p:grpSpPr>
        <p:sp>
          <p:nvSpPr>
            <p:cNvPr id="147518" name="Freeform 61">
              <a:extLst>
                <a:ext uri="{FF2B5EF4-FFF2-40B4-BE49-F238E27FC236}">
                  <a16:creationId xmlns:a16="http://schemas.microsoft.com/office/drawing/2014/main" id="{51BAB714-6C54-472B-9494-7EED98632552}"/>
                </a:ext>
              </a:extLst>
            </p:cNvPr>
            <p:cNvSpPr>
              <a:spLocks/>
            </p:cNvSpPr>
            <p:nvPr/>
          </p:nvSpPr>
          <p:spPr bwMode="auto">
            <a:xfrm>
              <a:off x="888" y="2210"/>
              <a:ext cx="3454" cy="1127"/>
            </a:xfrm>
            <a:custGeom>
              <a:avLst/>
              <a:gdLst>
                <a:gd name="T0" fmla="*/ 1392 w 3454"/>
                <a:gd name="T1" fmla="*/ 1034 h 1127"/>
                <a:gd name="T2" fmla="*/ 1316 w 3454"/>
                <a:gd name="T3" fmla="*/ 1064 h 1127"/>
                <a:gd name="T4" fmla="*/ 1204 w 3454"/>
                <a:gd name="T5" fmla="*/ 1093 h 1127"/>
                <a:gd name="T6" fmla="*/ 852 w 3454"/>
                <a:gd name="T7" fmla="*/ 1111 h 1127"/>
                <a:gd name="T8" fmla="*/ 581 w 3454"/>
                <a:gd name="T9" fmla="*/ 1070 h 1127"/>
                <a:gd name="T10" fmla="*/ 423 w 3454"/>
                <a:gd name="T11" fmla="*/ 1040 h 1127"/>
                <a:gd name="T12" fmla="*/ 276 w 3454"/>
                <a:gd name="T13" fmla="*/ 952 h 1127"/>
                <a:gd name="T14" fmla="*/ 258 w 3454"/>
                <a:gd name="T15" fmla="*/ 929 h 1127"/>
                <a:gd name="T16" fmla="*/ 235 w 3454"/>
                <a:gd name="T17" fmla="*/ 911 h 1127"/>
                <a:gd name="T18" fmla="*/ 229 w 3454"/>
                <a:gd name="T19" fmla="*/ 893 h 1127"/>
                <a:gd name="T20" fmla="*/ 199 w 3454"/>
                <a:gd name="T21" fmla="*/ 864 h 1127"/>
                <a:gd name="T22" fmla="*/ 129 w 3454"/>
                <a:gd name="T23" fmla="*/ 764 h 1127"/>
                <a:gd name="T24" fmla="*/ 111 w 3454"/>
                <a:gd name="T25" fmla="*/ 735 h 1127"/>
                <a:gd name="T26" fmla="*/ 99 w 3454"/>
                <a:gd name="T27" fmla="*/ 711 h 1127"/>
                <a:gd name="T28" fmla="*/ 58 w 3454"/>
                <a:gd name="T29" fmla="*/ 664 h 1127"/>
                <a:gd name="T30" fmla="*/ 29 w 3454"/>
                <a:gd name="T31" fmla="*/ 582 h 1127"/>
                <a:gd name="T32" fmla="*/ 0 w 3454"/>
                <a:gd name="T33" fmla="*/ 406 h 1127"/>
                <a:gd name="T34" fmla="*/ 11 w 3454"/>
                <a:gd name="T35" fmla="*/ 270 h 1127"/>
                <a:gd name="T36" fmla="*/ 129 w 3454"/>
                <a:gd name="T37" fmla="*/ 182 h 1127"/>
                <a:gd name="T38" fmla="*/ 188 w 3454"/>
                <a:gd name="T39" fmla="*/ 141 h 1127"/>
                <a:gd name="T40" fmla="*/ 246 w 3454"/>
                <a:gd name="T41" fmla="*/ 100 h 1127"/>
                <a:gd name="T42" fmla="*/ 288 w 3454"/>
                <a:gd name="T43" fmla="*/ 59 h 1127"/>
                <a:gd name="T44" fmla="*/ 423 w 3454"/>
                <a:gd name="T45" fmla="*/ 0 h 1127"/>
                <a:gd name="T46" fmla="*/ 611 w 3454"/>
                <a:gd name="T47" fmla="*/ 6 h 1127"/>
                <a:gd name="T48" fmla="*/ 628 w 3454"/>
                <a:gd name="T49" fmla="*/ 18 h 1127"/>
                <a:gd name="T50" fmla="*/ 769 w 3454"/>
                <a:gd name="T51" fmla="*/ 65 h 1127"/>
                <a:gd name="T52" fmla="*/ 869 w 3454"/>
                <a:gd name="T53" fmla="*/ 106 h 1127"/>
                <a:gd name="T54" fmla="*/ 928 w 3454"/>
                <a:gd name="T55" fmla="*/ 135 h 1127"/>
                <a:gd name="T56" fmla="*/ 987 w 3454"/>
                <a:gd name="T57" fmla="*/ 165 h 1127"/>
                <a:gd name="T58" fmla="*/ 1046 w 3454"/>
                <a:gd name="T59" fmla="*/ 206 h 1127"/>
                <a:gd name="T60" fmla="*/ 1193 w 3454"/>
                <a:gd name="T61" fmla="*/ 311 h 1127"/>
                <a:gd name="T62" fmla="*/ 1281 w 3454"/>
                <a:gd name="T63" fmla="*/ 341 h 1127"/>
                <a:gd name="T64" fmla="*/ 1675 w 3454"/>
                <a:gd name="T65" fmla="*/ 370 h 1127"/>
                <a:gd name="T66" fmla="*/ 1769 w 3454"/>
                <a:gd name="T67" fmla="*/ 411 h 1127"/>
                <a:gd name="T68" fmla="*/ 1874 w 3454"/>
                <a:gd name="T69" fmla="*/ 470 h 1127"/>
                <a:gd name="T70" fmla="*/ 1974 w 3454"/>
                <a:gd name="T71" fmla="*/ 523 h 1127"/>
                <a:gd name="T72" fmla="*/ 2151 w 3454"/>
                <a:gd name="T73" fmla="*/ 617 h 1127"/>
                <a:gd name="T74" fmla="*/ 2268 w 3454"/>
                <a:gd name="T75" fmla="*/ 670 h 1127"/>
                <a:gd name="T76" fmla="*/ 2644 w 3454"/>
                <a:gd name="T77" fmla="*/ 641 h 1127"/>
                <a:gd name="T78" fmla="*/ 2691 w 3454"/>
                <a:gd name="T79" fmla="*/ 629 h 1127"/>
                <a:gd name="T80" fmla="*/ 2733 w 3454"/>
                <a:gd name="T81" fmla="*/ 623 h 1127"/>
                <a:gd name="T82" fmla="*/ 2821 w 3454"/>
                <a:gd name="T83" fmla="*/ 594 h 1127"/>
                <a:gd name="T84" fmla="*/ 2903 w 3454"/>
                <a:gd name="T85" fmla="*/ 552 h 1127"/>
                <a:gd name="T86" fmla="*/ 3109 w 3454"/>
                <a:gd name="T87" fmla="*/ 505 h 1127"/>
                <a:gd name="T88" fmla="*/ 3344 w 3454"/>
                <a:gd name="T89" fmla="*/ 517 h 1127"/>
                <a:gd name="T90" fmla="*/ 3356 w 3454"/>
                <a:gd name="T91" fmla="*/ 535 h 1127"/>
                <a:gd name="T92" fmla="*/ 3373 w 3454"/>
                <a:gd name="T93" fmla="*/ 547 h 1127"/>
                <a:gd name="T94" fmla="*/ 3426 w 3454"/>
                <a:gd name="T95" fmla="*/ 629 h 1127"/>
                <a:gd name="T96" fmla="*/ 3432 w 3454"/>
                <a:gd name="T97" fmla="*/ 776 h 1127"/>
                <a:gd name="T98" fmla="*/ 3209 w 3454"/>
                <a:gd name="T99" fmla="*/ 893 h 1127"/>
                <a:gd name="T100" fmla="*/ 3056 w 3454"/>
                <a:gd name="T101" fmla="*/ 911 h 1127"/>
                <a:gd name="T102" fmla="*/ 2927 w 3454"/>
                <a:gd name="T103" fmla="*/ 940 h 1127"/>
                <a:gd name="T104" fmla="*/ 2868 w 3454"/>
                <a:gd name="T105" fmla="*/ 970 h 1127"/>
                <a:gd name="T106" fmla="*/ 2809 w 3454"/>
                <a:gd name="T107" fmla="*/ 999 h 1127"/>
                <a:gd name="T108" fmla="*/ 2750 w 3454"/>
                <a:gd name="T109" fmla="*/ 1029 h 1127"/>
                <a:gd name="T110" fmla="*/ 2621 w 3454"/>
                <a:gd name="T111" fmla="*/ 1081 h 1127"/>
                <a:gd name="T112" fmla="*/ 2309 w 3454"/>
                <a:gd name="T113" fmla="*/ 1087 h 1127"/>
                <a:gd name="T114" fmla="*/ 2063 w 3454"/>
                <a:gd name="T115" fmla="*/ 1040 h 1127"/>
                <a:gd name="T116" fmla="*/ 1845 w 3454"/>
                <a:gd name="T117" fmla="*/ 982 h 1127"/>
                <a:gd name="T118" fmla="*/ 1528 w 3454"/>
                <a:gd name="T119" fmla="*/ 964 h 1127"/>
                <a:gd name="T120" fmla="*/ 1392 w 3454"/>
                <a:gd name="T121" fmla="*/ 1034 h 11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54"/>
                <a:gd name="T184" fmla="*/ 0 h 1127"/>
                <a:gd name="T185" fmla="*/ 3454 w 3454"/>
                <a:gd name="T186" fmla="*/ 1127 h 11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54" h="1127">
                  <a:moveTo>
                    <a:pt x="1392" y="1034"/>
                  </a:moveTo>
                  <a:cubicBezTo>
                    <a:pt x="1366" y="1053"/>
                    <a:pt x="1348" y="1058"/>
                    <a:pt x="1316" y="1064"/>
                  </a:cubicBezTo>
                  <a:cubicBezTo>
                    <a:pt x="1279" y="1079"/>
                    <a:pt x="1244" y="1087"/>
                    <a:pt x="1204" y="1093"/>
                  </a:cubicBezTo>
                  <a:cubicBezTo>
                    <a:pt x="1089" y="1127"/>
                    <a:pt x="970" y="1118"/>
                    <a:pt x="852" y="1111"/>
                  </a:cubicBezTo>
                  <a:cubicBezTo>
                    <a:pt x="761" y="1096"/>
                    <a:pt x="674" y="1077"/>
                    <a:pt x="581" y="1070"/>
                  </a:cubicBezTo>
                  <a:cubicBezTo>
                    <a:pt x="529" y="1057"/>
                    <a:pt x="476" y="1048"/>
                    <a:pt x="423" y="1040"/>
                  </a:cubicBezTo>
                  <a:cubicBezTo>
                    <a:pt x="374" y="1008"/>
                    <a:pt x="333" y="967"/>
                    <a:pt x="276" y="952"/>
                  </a:cubicBezTo>
                  <a:cubicBezTo>
                    <a:pt x="270" y="944"/>
                    <a:pt x="265" y="936"/>
                    <a:pt x="258" y="929"/>
                  </a:cubicBezTo>
                  <a:cubicBezTo>
                    <a:pt x="251" y="922"/>
                    <a:pt x="241" y="919"/>
                    <a:pt x="235" y="911"/>
                  </a:cubicBezTo>
                  <a:cubicBezTo>
                    <a:pt x="231" y="906"/>
                    <a:pt x="233" y="898"/>
                    <a:pt x="229" y="893"/>
                  </a:cubicBezTo>
                  <a:cubicBezTo>
                    <a:pt x="221" y="882"/>
                    <a:pt x="209" y="874"/>
                    <a:pt x="199" y="864"/>
                  </a:cubicBezTo>
                  <a:cubicBezTo>
                    <a:pt x="181" y="824"/>
                    <a:pt x="154" y="798"/>
                    <a:pt x="129" y="764"/>
                  </a:cubicBezTo>
                  <a:cubicBezTo>
                    <a:pt x="122" y="755"/>
                    <a:pt x="117" y="745"/>
                    <a:pt x="111" y="735"/>
                  </a:cubicBezTo>
                  <a:cubicBezTo>
                    <a:pt x="107" y="727"/>
                    <a:pt x="104" y="718"/>
                    <a:pt x="99" y="711"/>
                  </a:cubicBezTo>
                  <a:cubicBezTo>
                    <a:pt x="87" y="694"/>
                    <a:pt x="71" y="680"/>
                    <a:pt x="58" y="664"/>
                  </a:cubicBezTo>
                  <a:cubicBezTo>
                    <a:pt x="49" y="636"/>
                    <a:pt x="43" y="608"/>
                    <a:pt x="29" y="582"/>
                  </a:cubicBezTo>
                  <a:cubicBezTo>
                    <a:pt x="21" y="523"/>
                    <a:pt x="9" y="465"/>
                    <a:pt x="0" y="406"/>
                  </a:cubicBezTo>
                  <a:cubicBezTo>
                    <a:pt x="4" y="361"/>
                    <a:pt x="3" y="315"/>
                    <a:pt x="11" y="270"/>
                  </a:cubicBezTo>
                  <a:cubicBezTo>
                    <a:pt x="16" y="242"/>
                    <a:pt x="103" y="189"/>
                    <a:pt x="129" y="182"/>
                  </a:cubicBezTo>
                  <a:cubicBezTo>
                    <a:pt x="149" y="155"/>
                    <a:pt x="159" y="156"/>
                    <a:pt x="188" y="141"/>
                  </a:cubicBezTo>
                  <a:cubicBezTo>
                    <a:pt x="207" y="121"/>
                    <a:pt x="226" y="117"/>
                    <a:pt x="246" y="100"/>
                  </a:cubicBezTo>
                  <a:cubicBezTo>
                    <a:pt x="261" y="88"/>
                    <a:pt x="270" y="66"/>
                    <a:pt x="288" y="59"/>
                  </a:cubicBezTo>
                  <a:cubicBezTo>
                    <a:pt x="335" y="42"/>
                    <a:pt x="374" y="14"/>
                    <a:pt x="423" y="0"/>
                  </a:cubicBezTo>
                  <a:cubicBezTo>
                    <a:pt x="486" y="2"/>
                    <a:pt x="549" y="1"/>
                    <a:pt x="611" y="6"/>
                  </a:cubicBezTo>
                  <a:cubicBezTo>
                    <a:pt x="618" y="7"/>
                    <a:pt x="622" y="15"/>
                    <a:pt x="628" y="18"/>
                  </a:cubicBezTo>
                  <a:cubicBezTo>
                    <a:pt x="671" y="35"/>
                    <a:pt x="724" y="56"/>
                    <a:pt x="769" y="65"/>
                  </a:cubicBezTo>
                  <a:cubicBezTo>
                    <a:pt x="802" y="85"/>
                    <a:pt x="832" y="95"/>
                    <a:pt x="869" y="106"/>
                  </a:cubicBezTo>
                  <a:cubicBezTo>
                    <a:pt x="888" y="119"/>
                    <a:pt x="908" y="123"/>
                    <a:pt x="928" y="135"/>
                  </a:cubicBezTo>
                  <a:cubicBezTo>
                    <a:pt x="977" y="165"/>
                    <a:pt x="945" y="155"/>
                    <a:pt x="987" y="165"/>
                  </a:cubicBezTo>
                  <a:cubicBezTo>
                    <a:pt x="1008" y="178"/>
                    <a:pt x="1026" y="193"/>
                    <a:pt x="1046" y="206"/>
                  </a:cubicBezTo>
                  <a:cubicBezTo>
                    <a:pt x="1067" y="239"/>
                    <a:pt x="1154" y="300"/>
                    <a:pt x="1193" y="311"/>
                  </a:cubicBezTo>
                  <a:cubicBezTo>
                    <a:pt x="1220" y="330"/>
                    <a:pt x="1248" y="335"/>
                    <a:pt x="1281" y="341"/>
                  </a:cubicBezTo>
                  <a:cubicBezTo>
                    <a:pt x="1405" y="392"/>
                    <a:pt x="1544" y="348"/>
                    <a:pt x="1675" y="370"/>
                  </a:cubicBezTo>
                  <a:cubicBezTo>
                    <a:pt x="1705" y="386"/>
                    <a:pt x="1736" y="404"/>
                    <a:pt x="1769" y="411"/>
                  </a:cubicBezTo>
                  <a:cubicBezTo>
                    <a:pt x="1792" y="444"/>
                    <a:pt x="1835" y="462"/>
                    <a:pt x="1874" y="470"/>
                  </a:cubicBezTo>
                  <a:cubicBezTo>
                    <a:pt x="1905" y="490"/>
                    <a:pt x="1940" y="509"/>
                    <a:pt x="1974" y="523"/>
                  </a:cubicBezTo>
                  <a:cubicBezTo>
                    <a:pt x="2020" y="569"/>
                    <a:pt x="2090" y="597"/>
                    <a:pt x="2151" y="617"/>
                  </a:cubicBezTo>
                  <a:cubicBezTo>
                    <a:pt x="2188" y="643"/>
                    <a:pt x="2225" y="655"/>
                    <a:pt x="2268" y="670"/>
                  </a:cubicBezTo>
                  <a:cubicBezTo>
                    <a:pt x="2395" y="663"/>
                    <a:pt x="2518" y="657"/>
                    <a:pt x="2644" y="641"/>
                  </a:cubicBezTo>
                  <a:cubicBezTo>
                    <a:pt x="2660" y="637"/>
                    <a:pt x="2675" y="632"/>
                    <a:pt x="2691" y="629"/>
                  </a:cubicBezTo>
                  <a:cubicBezTo>
                    <a:pt x="2705" y="626"/>
                    <a:pt x="2719" y="626"/>
                    <a:pt x="2733" y="623"/>
                  </a:cubicBezTo>
                  <a:cubicBezTo>
                    <a:pt x="2767" y="614"/>
                    <a:pt x="2785" y="599"/>
                    <a:pt x="2821" y="594"/>
                  </a:cubicBezTo>
                  <a:cubicBezTo>
                    <a:pt x="2850" y="582"/>
                    <a:pt x="2875" y="565"/>
                    <a:pt x="2903" y="552"/>
                  </a:cubicBezTo>
                  <a:cubicBezTo>
                    <a:pt x="2967" y="523"/>
                    <a:pt x="3040" y="510"/>
                    <a:pt x="3109" y="505"/>
                  </a:cubicBezTo>
                  <a:cubicBezTo>
                    <a:pt x="3187" y="509"/>
                    <a:pt x="3266" y="508"/>
                    <a:pt x="3344" y="517"/>
                  </a:cubicBezTo>
                  <a:cubicBezTo>
                    <a:pt x="3351" y="518"/>
                    <a:pt x="3351" y="530"/>
                    <a:pt x="3356" y="535"/>
                  </a:cubicBezTo>
                  <a:cubicBezTo>
                    <a:pt x="3361" y="540"/>
                    <a:pt x="3367" y="543"/>
                    <a:pt x="3373" y="547"/>
                  </a:cubicBezTo>
                  <a:cubicBezTo>
                    <a:pt x="3389" y="577"/>
                    <a:pt x="3411" y="599"/>
                    <a:pt x="3426" y="629"/>
                  </a:cubicBezTo>
                  <a:cubicBezTo>
                    <a:pt x="3436" y="685"/>
                    <a:pt x="3454" y="716"/>
                    <a:pt x="3432" y="776"/>
                  </a:cubicBezTo>
                  <a:cubicBezTo>
                    <a:pt x="3402" y="857"/>
                    <a:pt x="3281" y="883"/>
                    <a:pt x="3209" y="893"/>
                  </a:cubicBezTo>
                  <a:cubicBezTo>
                    <a:pt x="3158" y="900"/>
                    <a:pt x="3107" y="905"/>
                    <a:pt x="3056" y="911"/>
                  </a:cubicBezTo>
                  <a:cubicBezTo>
                    <a:pt x="3011" y="916"/>
                    <a:pt x="2972" y="933"/>
                    <a:pt x="2927" y="940"/>
                  </a:cubicBezTo>
                  <a:cubicBezTo>
                    <a:pt x="2884" y="968"/>
                    <a:pt x="2905" y="960"/>
                    <a:pt x="2868" y="970"/>
                  </a:cubicBezTo>
                  <a:cubicBezTo>
                    <a:pt x="2825" y="997"/>
                    <a:pt x="2846" y="989"/>
                    <a:pt x="2809" y="999"/>
                  </a:cubicBezTo>
                  <a:cubicBezTo>
                    <a:pt x="2767" y="1028"/>
                    <a:pt x="2788" y="1020"/>
                    <a:pt x="2750" y="1029"/>
                  </a:cubicBezTo>
                  <a:cubicBezTo>
                    <a:pt x="2719" y="1071"/>
                    <a:pt x="2671" y="1072"/>
                    <a:pt x="2621" y="1081"/>
                  </a:cubicBezTo>
                  <a:cubicBezTo>
                    <a:pt x="2530" y="1119"/>
                    <a:pt x="2397" y="1092"/>
                    <a:pt x="2309" y="1087"/>
                  </a:cubicBezTo>
                  <a:cubicBezTo>
                    <a:pt x="2226" y="1074"/>
                    <a:pt x="2146" y="1049"/>
                    <a:pt x="2063" y="1040"/>
                  </a:cubicBezTo>
                  <a:cubicBezTo>
                    <a:pt x="1991" y="1021"/>
                    <a:pt x="1921" y="993"/>
                    <a:pt x="1845" y="982"/>
                  </a:cubicBezTo>
                  <a:cubicBezTo>
                    <a:pt x="1688" y="936"/>
                    <a:pt x="1791" y="957"/>
                    <a:pt x="1528" y="964"/>
                  </a:cubicBezTo>
                  <a:cubicBezTo>
                    <a:pt x="1479" y="984"/>
                    <a:pt x="1445" y="1023"/>
                    <a:pt x="1392" y="1034"/>
                  </a:cubicBez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4622" name="Text Box 62">
              <a:extLst>
                <a:ext uri="{FF2B5EF4-FFF2-40B4-BE49-F238E27FC236}">
                  <a16:creationId xmlns:a16="http://schemas.microsoft.com/office/drawing/2014/main" id="{0AB3E4B5-43DD-490B-A74C-DC159839CFAD}"/>
                </a:ext>
              </a:extLst>
            </p:cNvPr>
            <p:cNvSpPr txBox="1">
              <a:spLocks noChangeArrowheads="1"/>
            </p:cNvSpPr>
            <p:nvPr/>
          </p:nvSpPr>
          <p:spPr bwMode="auto">
            <a:xfrm>
              <a:off x="3840" y="2448"/>
              <a:ext cx="719" cy="288"/>
            </a:xfrm>
            <a:prstGeom prst="rect">
              <a:avLst/>
            </a:prstGeom>
            <a:noFill/>
            <a:ln w="57150" algn="ctr">
              <a:noFill/>
              <a:miter lim="800000"/>
              <a:headEnd/>
              <a:tailEnd/>
            </a:ln>
            <a:effectLst/>
          </p:spPr>
          <p:txBody>
            <a:bodyPr wrap="none">
              <a:spAutoFit/>
            </a:bodyPr>
            <a:lstStyle/>
            <a:p>
              <a:pPr>
                <a:defRPr/>
              </a:pPr>
              <a:r>
                <a:rPr lang="en-US">
                  <a:solidFill>
                    <a:srgbClr val="FF0000"/>
                  </a:solidFill>
                  <a:effectLst>
                    <a:outerShdw blurRad="38100" dist="38100" dir="2700000" algn="tl">
                      <a:srgbClr val="000000"/>
                    </a:outerShdw>
                  </a:effectLst>
                </a:rPr>
                <a:t>A proof</a:t>
              </a:r>
            </a:p>
          </p:txBody>
        </p:sp>
      </p:grpSp>
      <p:sp>
        <p:nvSpPr>
          <p:cNvPr id="147517" name="AutoShape 64">
            <a:extLst>
              <a:ext uri="{FF2B5EF4-FFF2-40B4-BE49-F238E27FC236}">
                <a16:creationId xmlns:a16="http://schemas.microsoft.com/office/drawing/2014/main" id="{7B2CC249-F2B9-4E7C-8D88-69643BCF9F6E}"/>
              </a:ext>
            </a:extLst>
          </p:cNvPr>
          <p:cNvSpPr>
            <a:spLocks/>
          </p:cNvSpPr>
          <p:nvPr/>
        </p:nvSpPr>
        <p:spPr bwMode="auto">
          <a:xfrm rot="-5400000">
            <a:off x="1676400" y="4648200"/>
            <a:ext cx="381000" cy="990600"/>
          </a:xfrm>
          <a:prstGeom prst="leftBrace">
            <a:avLst>
              <a:gd name="adj1" fmla="val 21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3">
            <a:extLst>
              <a:ext uri="{FF2B5EF4-FFF2-40B4-BE49-F238E27FC236}">
                <a16:creationId xmlns:a16="http://schemas.microsoft.com/office/drawing/2014/main" id="{A8C2C3FD-2C36-4C69-B0E0-6E77B9C5DB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C49EC6D-B789-42AF-9A22-5A7F216896E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49507" name="Footer Placeholder 4">
            <a:extLst>
              <a:ext uri="{FF2B5EF4-FFF2-40B4-BE49-F238E27FC236}">
                <a16:creationId xmlns:a16="http://schemas.microsoft.com/office/drawing/2014/main" id="{E60C17E1-DF3F-41BB-B64D-75C90AF1B3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9508" name="Slide Number Placeholder 5">
            <a:extLst>
              <a:ext uri="{FF2B5EF4-FFF2-40B4-BE49-F238E27FC236}">
                <a16:creationId xmlns:a16="http://schemas.microsoft.com/office/drawing/2014/main" id="{22443E88-999C-4773-BFEE-75254B50E5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45AF2805-7AA9-4CA7-BFA5-06B625B6F3C1}" type="slidenum">
              <a:rPr lang="en-US" altLang="en-US" sz="1400">
                <a:solidFill>
                  <a:schemeClr val="bg1"/>
                </a:solidFill>
              </a:rPr>
              <a:pPr>
                <a:spcBef>
                  <a:spcPct val="0"/>
                </a:spcBef>
                <a:buFontTx/>
                <a:buNone/>
              </a:pPr>
              <a:t>75</a:t>
            </a:fld>
            <a:endParaRPr lang="en-US" altLang="en-US" sz="1400">
              <a:solidFill>
                <a:schemeClr val="bg1"/>
              </a:solidFill>
            </a:endParaRPr>
          </a:p>
        </p:txBody>
      </p:sp>
      <p:sp>
        <p:nvSpPr>
          <p:cNvPr id="149509" name="Rectangle 2">
            <a:extLst>
              <a:ext uri="{FF2B5EF4-FFF2-40B4-BE49-F238E27FC236}">
                <a16:creationId xmlns:a16="http://schemas.microsoft.com/office/drawing/2014/main" id="{1AE2A9C1-98E5-402C-8E23-B40CA81A3421}"/>
              </a:ext>
            </a:extLst>
          </p:cNvPr>
          <p:cNvSpPr>
            <a:spLocks noGrp="1" noChangeArrowheads="1"/>
          </p:cNvSpPr>
          <p:nvPr>
            <p:ph type="title"/>
          </p:nvPr>
        </p:nvSpPr>
        <p:spPr/>
        <p:txBody>
          <a:bodyPr/>
          <a:lstStyle/>
          <a:p>
            <a:r>
              <a:rPr lang="en-US" altLang="en-US"/>
              <a:t>Luật suy diễn - Dạng tổng quát</a:t>
            </a:r>
          </a:p>
        </p:txBody>
      </p:sp>
      <p:sp>
        <p:nvSpPr>
          <p:cNvPr id="628739" name="Rectangle 3">
            <a:extLst>
              <a:ext uri="{FF2B5EF4-FFF2-40B4-BE49-F238E27FC236}">
                <a16:creationId xmlns:a16="http://schemas.microsoft.com/office/drawing/2014/main" id="{7463277F-3990-4EBE-81D8-6AEA39BC816F}"/>
              </a:ext>
            </a:extLst>
          </p:cNvPr>
          <p:cNvSpPr>
            <a:spLocks noGrp="1" noChangeArrowheads="1"/>
          </p:cNvSpPr>
          <p:nvPr>
            <p:ph type="body" idx="1"/>
          </p:nvPr>
        </p:nvSpPr>
        <p:spPr/>
        <p:txBody>
          <a:bodyPr/>
          <a:lstStyle/>
          <a:p>
            <a:pPr>
              <a:defRPr/>
            </a:pPr>
            <a:r>
              <a:rPr lang="en-US"/>
              <a:t>Luật suy diễn là </a:t>
            </a:r>
          </a:p>
          <a:p>
            <a:pPr lvl="1">
              <a:defRPr/>
            </a:pPr>
            <a:r>
              <a:rPr lang="en-US"/>
              <a:t>Mẫu xác lập rằng nếu chúng ta biết tập các tiền đề (</a:t>
            </a:r>
            <a:r>
              <a:rPr lang="en-US" i="1"/>
              <a:t>antecedent)</a:t>
            </a:r>
            <a:r>
              <a:rPr lang="en-US"/>
              <a:t> ở một dạng nào đó là đúng, thì chúng ta có thể suy luận một cách đúng đắn rằng các mệnh đề kết quả (</a:t>
            </a:r>
            <a:r>
              <a:rPr lang="en-US" i="1"/>
              <a:t>consequent)</a:t>
            </a:r>
            <a:r>
              <a:rPr lang="en-US"/>
              <a:t> là đúng. </a:t>
            </a:r>
            <a:endParaRPr lang="en-US" i="1"/>
          </a:p>
          <a:p>
            <a:pPr>
              <a:defRPr/>
            </a:pPr>
            <a:r>
              <a:rPr lang="en-US" i="1"/>
              <a:t> antecedent 1</a:t>
            </a:r>
            <a:br>
              <a:rPr lang="en-US" i="1"/>
            </a:br>
            <a:r>
              <a:rPr lang="en-US" i="1" u="sng"/>
              <a:t> antecedent 2 … </a:t>
            </a:r>
            <a:br>
              <a:rPr lang="en-US" i="1"/>
            </a:br>
            <a:r>
              <a:rPr lang="en-US">
                <a:sym typeface="Symbol" panose="05050102010706020507" pitchFamily="18" charset="2"/>
              </a:rPr>
              <a:t> </a:t>
            </a:r>
            <a:r>
              <a:rPr lang="en-US" i="1">
                <a:sym typeface="Symbol" panose="05050102010706020507" pitchFamily="18" charset="2"/>
              </a:rPr>
              <a:t>consequent           </a:t>
            </a:r>
            <a:r>
              <a:rPr lang="en-US">
                <a:sym typeface="Symbol" panose="05050102010706020507" pitchFamily="18" charset="2"/>
              </a:rPr>
              <a:t>“” nghĩa là “khi đó”</a:t>
            </a:r>
          </a:p>
        </p:txBody>
      </p:sp>
      <p:sp>
        <p:nvSpPr>
          <p:cNvPr id="149511" name="Rectangle 4">
            <a:extLst>
              <a:ext uri="{FF2B5EF4-FFF2-40B4-BE49-F238E27FC236}">
                <a16:creationId xmlns:a16="http://schemas.microsoft.com/office/drawing/2014/main" id="{442F7CCB-8361-4CFD-ADDD-FB4523370667}"/>
              </a:ext>
            </a:extLst>
          </p:cNvPr>
          <p:cNvSpPr>
            <a:spLocks noChangeArrowheads="1"/>
          </p:cNvSpPr>
          <p:nvPr/>
        </p:nvSpPr>
        <p:spPr bwMode="auto">
          <a:xfrm>
            <a:off x="990600" y="4419600"/>
            <a:ext cx="2971800" cy="15240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3">
            <a:extLst>
              <a:ext uri="{FF2B5EF4-FFF2-40B4-BE49-F238E27FC236}">
                <a16:creationId xmlns:a16="http://schemas.microsoft.com/office/drawing/2014/main" id="{24CB32B7-043E-4151-90DE-F9CF39AB80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11D0708-E0D1-46C0-895C-CAAB59DA6A4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51555" name="Footer Placeholder 4">
            <a:extLst>
              <a:ext uri="{FF2B5EF4-FFF2-40B4-BE49-F238E27FC236}">
                <a16:creationId xmlns:a16="http://schemas.microsoft.com/office/drawing/2014/main" id="{81FD2493-FC5E-43A5-AA50-4C02BF485F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1556" name="Slide Number Placeholder 5">
            <a:extLst>
              <a:ext uri="{FF2B5EF4-FFF2-40B4-BE49-F238E27FC236}">
                <a16:creationId xmlns:a16="http://schemas.microsoft.com/office/drawing/2014/main" id="{3D02D002-1793-4549-A137-9C62E8F90C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2FA170F-0090-4FD6-AE36-BB0D774232FC}" type="slidenum">
              <a:rPr lang="en-US" altLang="en-US" sz="1400">
                <a:solidFill>
                  <a:schemeClr val="bg1"/>
                </a:solidFill>
              </a:rPr>
              <a:pPr>
                <a:spcBef>
                  <a:spcPct val="0"/>
                </a:spcBef>
                <a:buFontTx/>
                <a:buNone/>
              </a:pPr>
              <a:t>76</a:t>
            </a:fld>
            <a:endParaRPr lang="en-US" altLang="en-US" sz="1400">
              <a:solidFill>
                <a:schemeClr val="bg1"/>
              </a:solidFill>
            </a:endParaRPr>
          </a:p>
        </p:txBody>
      </p:sp>
      <p:sp>
        <p:nvSpPr>
          <p:cNvPr id="151557" name="Rectangle 2">
            <a:extLst>
              <a:ext uri="{FF2B5EF4-FFF2-40B4-BE49-F238E27FC236}">
                <a16:creationId xmlns:a16="http://schemas.microsoft.com/office/drawing/2014/main" id="{B5DFC2D1-3359-4040-A7B5-2C13827022AB}"/>
              </a:ext>
            </a:extLst>
          </p:cNvPr>
          <p:cNvSpPr>
            <a:spLocks noGrp="1" noChangeArrowheads="1"/>
          </p:cNvSpPr>
          <p:nvPr>
            <p:ph type="title"/>
          </p:nvPr>
        </p:nvSpPr>
        <p:spPr/>
        <p:txBody>
          <a:bodyPr/>
          <a:lstStyle/>
          <a:p>
            <a:r>
              <a:rPr lang="en-US" altLang="en-US"/>
              <a:t>Luật suy diễn và phép kéo theo</a:t>
            </a:r>
          </a:p>
        </p:txBody>
      </p:sp>
      <p:sp>
        <p:nvSpPr>
          <p:cNvPr id="629763" name="Rectangle 3">
            <a:extLst>
              <a:ext uri="{FF2B5EF4-FFF2-40B4-BE49-F238E27FC236}">
                <a16:creationId xmlns:a16="http://schemas.microsoft.com/office/drawing/2014/main" id="{6EF3ABFD-59F2-43BE-B729-ACA78A26999A}"/>
              </a:ext>
            </a:extLst>
          </p:cNvPr>
          <p:cNvSpPr>
            <a:spLocks noGrp="1" noChangeArrowheads="1"/>
          </p:cNvSpPr>
          <p:nvPr>
            <p:ph type="body" idx="1"/>
          </p:nvPr>
        </p:nvSpPr>
        <p:spPr/>
        <p:txBody>
          <a:bodyPr/>
          <a:lstStyle/>
          <a:p>
            <a:pPr>
              <a:defRPr/>
            </a:pPr>
            <a:r>
              <a:rPr lang="en-US"/>
              <a:t>Mỗi luật suy diễn đúng tương ứng với phép kéo theo là hằng đúng.</a:t>
            </a:r>
          </a:p>
          <a:p>
            <a:pPr>
              <a:defRPr/>
            </a:pPr>
            <a:r>
              <a:rPr lang="en-US" i="1"/>
              <a:t> antecedent 1               Luật suy diễn </a:t>
            </a:r>
            <a:br>
              <a:rPr lang="en-US" i="1"/>
            </a:br>
            <a:r>
              <a:rPr lang="en-US" i="1" u="sng"/>
              <a:t> antecedent 2 … </a:t>
            </a:r>
            <a:br>
              <a:rPr lang="en-US" i="1"/>
            </a:br>
            <a:r>
              <a:rPr lang="en-US">
                <a:sym typeface="Symbol" panose="05050102010706020507" pitchFamily="18" charset="2"/>
              </a:rPr>
              <a:t> </a:t>
            </a:r>
            <a:r>
              <a:rPr lang="en-US" i="1">
                <a:sym typeface="Symbol" panose="05050102010706020507" pitchFamily="18" charset="2"/>
              </a:rPr>
              <a:t>consequent</a:t>
            </a:r>
            <a:endParaRPr lang="en-US"/>
          </a:p>
          <a:p>
            <a:pPr>
              <a:defRPr/>
            </a:pPr>
            <a:r>
              <a:rPr lang="en-US"/>
              <a:t>Hằng đúng tương ứng: </a:t>
            </a:r>
          </a:p>
          <a:p>
            <a:pPr lvl="1">
              <a:buFontTx/>
              <a:buNone/>
              <a:defRPr/>
            </a:pPr>
            <a:r>
              <a:rPr lang="en-US"/>
              <a:t>((</a:t>
            </a:r>
            <a:r>
              <a:rPr lang="en-US" i="1"/>
              <a:t>ante. 1</a:t>
            </a:r>
            <a:r>
              <a:rPr lang="en-US"/>
              <a:t>) </a:t>
            </a:r>
            <a:r>
              <a:rPr lang="en-US">
                <a:sym typeface="Symbol" panose="05050102010706020507" pitchFamily="18" charset="2"/>
              </a:rPr>
              <a:t> (</a:t>
            </a:r>
            <a:r>
              <a:rPr lang="en-US" i="1">
                <a:sym typeface="Symbol" panose="05050102010706020507" pitchFamily="18" charset="2"/>
              </a:rPr>
              <a:t>ante. 2</a:t>
            </a:r>
            <a:r>
              <a:rPr lang="en-US">
                <a:sym typeface="Symbol" panose="05050102010706020507" pitchFamily="18" charset="2"/>
              </a:rPr>
              <a:t>)  …)  </a:t>
            </a:r>
            <a:r>
              <a:rPr lang="en-US" i="1">
                <a:sym typeface="Symbol" panose="05050102010706020507" pitchFamily="18" charset="2"/>
              </a:rPr>
              <a:t>consequent</a:t>
            </a:r>
          </a:p>
        </p:txBody>
      </p:sp>
      <p:sp>
        <p:nvSpPr>
          <p:cNvPr id="151559" name="Rectangle 4">
            <a:extLst>
              <a:ext uri="{FF2B5EF4-FFF2-40B4-BE49-F238E27FC236}">
                <a16:creationId xmlns:a16="http://schemas.microsoft.com/office/drawing/2014/main" id="{0A1D68B1-4A54-4A29-8E78-B484632469AC}"/>
              </a:ext>
            </a:extLst>
          </p:cNvPr>
          <p:cNvSpPr>
            <a:spLocks noChangeArrowheads="1"/>
          </p:cNvSpPr>
          <p:nvPr/>
        </p:nvSpPr>
        <p:spPr bwMode="auto">
          <a:xfrm>
            <a:off x="1066800" y="3124200"/>
            <a:ext cx="2819400" cy="14478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3">
            <a:extLst>
              <a:ext uri="{FF2B5EF4-FFF2-40B4-BE49-F238E27FC236}">
                <a16:creationId xmlns:a16="http://schemas.microsoft.com/office/drawing/2014/main" id="{4D182C98-9DA2-42C0-87AA-6BDA154B3F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310F36D-E876-4220-93C7-4255F322A29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53603" name="Footer Placeholder 4">
            <a:extLst>
              <a:ext uri="{FF2B5EF4-FFF2-40B4-BE49-F238E27FC236}">
                <a16:creationId xmlns:a16="http://schemas.microsoft.com/office/drawing/2014/main" id="{0009BD21-BB4C-41C7-A07E-DDE933ACEB7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3604" name="Slide Number Placeholder 5">
            <a:extLst>
              <a:ext uri="{FF2B5EF4-FFF2-40B4-BE49-F238E27FC236}">
                <a16:creationId xmlns:a16="http://schemas.microsoft.com/office/drawing/2014/main" id="{E858A843-E719-44C7-81B0-A58876F427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32FAA31-7B43-4359-87E1-AFC8CDBB8DA7}" type="slidenum">
              <a:rPr lang="en-US" altLang="en-US" sz="1400">
                <a:solidFill>
                  <a:schemeClr val="bg1"/>
                </a:solidFill>
              </a:rPr>
              <a:pPr>
                <a:spcBef>
                  <a:spcPct val="0"/>
                </a:spcBef>
                <a:buFontTx/>
                <a:buNone/>
              </a:pPr>
              <a:t>77</a:t>
            </a:fld>
            <a:endParaRPr lang="en-US" altLang="en-US" sz="1400">
              <a:solidFill>
                <a:schemeClr val="bg1"/>
              </a:solidFill>
            </a:endParaRPr>
          </a:p>
        </p:txBody>
      </p:sp>
      <p:sp>
        <p:nvSpPr>
          <p:cNvPr id="153605" name="Rectangle 2">
            <a:extLst>
              <a:ext uri="{FF2B5EF4-FFF2-40B4-BE49-F238E27FC236}">
                <a16:creationId xmlns:a16="http://schemas.microsoft.com/office/drawing/2014/main" id="{BF415795-F80E-4612-B7CF-4AC3FE158622}"/>
              </a:ext>
            </a:extLst>
          </p:cNvPr>
          <p:cNvSpPr>
            <a:spLocks noGrp="1" noChangeArrowheads="1"/>
          </p:cNvSpPr>
          <p:nvPr>
            <p:ph type="title"/>
          </p:nvPr>
        </p:nvSpPr>
        <p:spPr/>
        <p:txBody>
          <a:bodyPr/>
          <a:lstStyle/>
          <a:p>
            <a:r>
              <a:rPr lang="en-US" altLang="en-US"/>
              <a:t>Một số luật suy diễn </a:t>
            </a:r>
          </a:p>
        </p:txBody>
      </p:sp>
      <p:sp>
        <p:nvSpPr>
          <p:cNvPr id="630787" name="Rectangle 3">
            <a:extLst>
              <a:ext uri="{FF2B5EF4-FFF2-40B4-BE49-F238E27FC236}">
                <a16:creationId xmlns:a16="http://schemas.microsoft.com/office/drawing/2014/main" id="{FEA042F5-8719-402E-A7EA-1EF2EE8A897C}"/>
              </a:ext>
            </a:extLst>
          </p:cNvPr>
          <p:cNvSpPr>
            <a:spLocks noGrp="1" noChangeArrowheads="1"/>
          </p:cNvSpPr>
          <p:nvPr>
            <p:ph type="body" idx="1"/>
          </p:nvPr>
        </p:nvSpPr>
        <p:spPr/>
        <p:txBody>
          <a:bodyPr/>
          <a:lstStyle/>
          <a:p>
            <a:pPr>
              <a:tabLst>
                <a:tab pos="3197225" algn="l"/>
              </a:tabLst>
              <a:defRPr/>
            </a:pPr>
            <a:r>
              <a:rPr lang="en-US"/>
              <a:t>      </a:t>
            </a:r>
            <a:r>
              <a:rPr lang="en-US" i="1"/>
              <a:t>p	Luật cộng </a:t>
            </a:r>
            <a:br>
              <a:rPr lang="en-US" i="1"/>
            </a:br>
            <a:r>
              <a:rPr lang="en-US">
                <a:sym typeface="Symbol" panose="05050102010706020507" pitchFamily="18" charset="2"/>
              </a:rPr>
              <a:t>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q</a:t>
            </a:r>
          </a:p>
          <a:p>
            <a:pPr>
              <a:tabLst>
                <a:tab pos="3197225" algn="l"/>
              </a:tabLst>
              <a:defRPr/>
            </a:pPr>
            <a:r>
              <a:rPr lang="en-US" i="1">
                <a:sym typeface="Symbol" panose="05050102010706020507" pitchFamily="18" charset="2"/>
              </a:rPr>
              <a:t>  p</a:t>
            </a:r>
            <a:r>
              <a:rPr lang="en-US">
                <a:sym typeface="Symbol" panose="05050102010706020507" pitchFamily="18" charset="2"/>
              </a:rPr>
              <a:t></a:t>
            </a:r>
            <a:r>
              <a:rPr lang="en-US" i="1">
                <a:sym typeface="Symbol" panose="05050102010706020507" pitchFamily="18" charset="2"/>
              </a:rPr>
              <a:t>q	Luật đơn giản</a:t>
            </a:r>
            <a:br>
              <a:rPr lang="en-US" i="1">
                <a:sym typeface="Symbol" panose="05050102010706020507" pitchFamily="18" charset="2"/>
              </a:rPr>
            </a:br>
            <a:r>
              <a:rPr lang="en-US" i="1">
                <a:sym typeface="Symbol" panose="05050102010706020507" pitchFamily="18" charset="2"/>
              </a:rPr>
              <a:t> </a:t>
            </a:r>
            <a:r>
              <a:rPr lang="en-US">
                <a:sym typeface="Symbol" panose="05050102010706020507" pitchFamily="18" charset="2"/>
              </a:rPr>
              <a:t> </a:t>
            </a:r>
            <a:r>
              <a:rPr lang="en-US" i="1">
                <a:sym typeface="Symbol" panose="05050102010706020507" pitchFamily="18" charset="2"/>
              </a:rPr>
              <a:t>p</a:t>
            </a:r>
          </a:p>
          <a:p>
            <a:pPr>
              <a:tabLst>
                <a:tab pos="3197225" algn="l"/>
              </a:tabLst>
              <a:defRPr/>
            </a:pPr>
            <a:r>
              <a:rPr lang="en-US" i="1">
                <a:sym typeface="Symbol" panose="05050102010706020507" pitchFamily="18" charset="2"/>
              </a:rPr>
              <a:t>       p	Luật hội</a:t>
            </a:r>
            <a:br>
              <a:rPr lang="en-US">
                <a:sym typeface="Symbol" panose="05050102010706020507" pitchFamily="18" charset="2"/>
              </a:rPr>
            </a:br>
            <a:r>
              <a:rPr lang="en-US">
                <a:sym typeface="Symbol" panose="05050102010706020507" pitchFamily="18" charset="2"/>
              </a:rPr>
              <a:t>       </a:t>
            </a:r>
            <a:r>
              <a:rPr lang="en-US" i="1">
                <a:sym typeface="Symbol" panose="05050102010706020507" pitchFamily="18" charset="2"/>
              </a:rPr>
              <a:t>q</a:t>
            </a:r>
            <a:br>
              <a:rPr lang="en-US">
                <a:sym typeface="Symbol" panose="05050102010706020507" pitchFamily="18" charset="2"/>
              </a:rPr>
            </a:br>
            <a:r>
              <a:rPr lang="en-US">
                <a:sym typeface="Symbol" panose="05050102010706020507" pitchFamily="18" charset="2"/>
              </a:rPr>
              <a:t> 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q</a:t>
            </a:r>
          </a:p>
        </p:txBody>
      </p:sp>
      <p:sp>
        <p:nvSpPr>
          <p:cNvPr id="153607" name="Line 4">
            <a:extLst>
              <a:ext uri="{FF2B5EF4-FFF2-40B4-BE49-F238E27FC236}">
                <a16:creationId xmlns:a16="http://schemas.microsoft.com/office/drawing/2014/main" id="{E43EB2EC-B02C-4711-914E-CE2BDC6B248B}"/>
              </a:ext>
            </a:extLst>
          </p:cNvPr>
          <p:cNvSpPr>
            <a:spLocks noChangeShapeType="1"/>
          </p:cNvSpPr>
          <p:nvPr/>
        </p:nvSpPr>
        <p:spPr bwMode="auto">
          <a:xfrm>
            <a:off x="1143000" y="2590800"/>
            <a:ext cx="129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08" name="Line 5">
            <a:extLst>
              <a:ext uri="{FF2B5EF4-FFF2-40B4-BE49-F238E27FC236}">
                <a16:creationId xmlns:a16="http://schemas.microsoft.com/office/drawing/2014/main" id="{8ECDB1C1-E850-40BE-8185-DF50A5BE61A9}"/>
              </a:ext>
            </a:extLst>
          </p:cNvPr>
          <p:cNvSpPr>
            <a:spLocks noChangeShapeType="1"/>
          </p:cNvSpPr>
          <p:nvPr/>
        </p:nvSpPr>
        <p:spPr bwMode="auto">
          <a:xfrm>
            <a:off x="1219200" y="3657600"/>
            <a:ext cx="83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09" name="Line 6">
            <a:extLst>
              <a:ext uri="{FF2B5EF4-FFF2-40B4-BE49-F238E27FC236}">
                <a16:creationId xmlns:a16="http://schemas.microsoft.com/office/drawing/2014/main" id="{CB9D89A1-B0C9-4FB4-A9B5-3B5375AAA07D}"/>
              </a:ext>
            </a:extLst>
          </p:cNvPr>
          <p:cNvSpPr>
            <a:spLocks noChangeShapeType="1"/>
          </p:cNvSpPr>
          <p:nvPr/>
        </p:nvSpPr>
        <p:spPr bwMode="auto">
          <a:xfrm>
            <a:off x="1219200" y="5181600"/>
            <a:ext cx="121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10" name="Rectangle 7">
            <a:extLst>
              <a:ext uri="{FF2B5EF4-FFF2-40B4-BE49-F238E27FC236}">
                <a16:creationId xmlns:a16="http://schemas.microsoft.com/office/drawing/2014/main" id="{F4383989-E4EB-444D-ACF3-BC4E53A930CE}"/>
              </a:ext>
            </a:extLst>
          </p:cNvPr>
          <p:cNvSpPr>
            <a:spLocks noChangeArrowheads="1"/>
          </p:cNvSpPr>
          <p:nvPr/>
        </p:nvSpPr>
        <p:spPr bwMode="auto">
          <a:xfrm>
            <a:off x="1066800" y="2133600"/>
            <a:ext cx="1447800" cy="9906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53611" name="Rectangle 8">
            <a:extLst>
              <a:ext uri="{FF2B5EF4-FFF2-40B4-BE49-F238E27FC236}">
                <a16:creationId xmlns:a16="http://schemas.microsoft.com/office/drawing/2014/main" id="{28CCF015-9479-4E1F-BB49-0A17AD969FCB}"/>
              </a:ext>
            </a:extLst>
          </p:cNvPr>
          <p:cNvSpPr>
            <a:spLocks noChangeArrowheads="1"/>
          </p:cNvSpPr>
          <p:nvPr/>
        </p:nvSpPr>
        <p:spPr bwMode="auto">
          <a:xfrm>
            <a:off x="1066800" y="3200400"/>
            <a:ext cx="1219200" cy="9906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53612" name="Rectangle 9">
            <a:extLst>
              <a:ext uri="{FF2B5EF4-FFF2-40B4-BE49-F238E27FC236}">
                <a16:creationId xmlns:a16="http://schemas.microsoft.com/office/drawing/2014/main" id="{438556F5-47CC-43C9-A138-0721043B9882}"/>
              </a:ext>
            </a:extLst>
          </p:cNvPr>
          <p:cNvSpPr>
            <a:spLocks noChangeArrowheads="1"/>
          </p:cNvSpPr>
          <p:nvPr/>
        </p:nvSpPr>
        <p:spPr bwMode="auto">
          <a:xfrm>
            <a:off x="1066800" y="4343400"/>
            <a:ext cx="1600200" cy="14478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Date Placeholder 3">
            <a:extLst>
              <a:ext uri="{FF2B5EF4-FFF2-40B4-BE49-F238E27FC236}">
                <a16:creationId xmlns:a16="http://schemas.microsoft.com/office/drawing/2014/main" id="{143286FC-AA38-4EA7-816D-82F795BBA8F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C4241A5A-0EE3-4778-8FD5-74581728BB49}"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55651" name="Footer Placeholder 4">
            <a:extLst>
              <a:ext uri="{FF2B5EF4-FFF2-40B4-BE49-F238E27FC236}">
                <a16:creationId xmlns:a16="http://schemas.microsoft.com/office/drawing/2014/main" id="{57050E90-478A-4463-A13E-4B619F1D11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5652" name="Slide Number Placeholder 5">
            <a:extLst>
              <a:ext uri="{FF2B5EF4-FFF2-40B4-BE49-F238E27FC236}">
                <a16:creationId xmlns:a16="http://schemas.microsoft.com/office/drawing/2014/main" id="{0202BBA7-E548-4AB5-A4D0-CC99243488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B4D88FA-8977-49AB-9374-B2D44D00E495}" type="slidenum">
              <a:rPr lang="en-US" altLang="en-US" sz="1400">
                <a:solidFill>
                  <a:schemeClr val="bg1"/>
                </a:solidFill>
              </a:rPr>
              <a:pPr>
                <a:spcBef>
                  <a:spcPct val="0"/>
                </a:spcBef>
                <a:buFontTx/>
                <a:buNone/>
              </a:pPr>
              <a:t>78</a:t>
            </a:fld>
            <a:endParaRPr lang="en-US" altLang="en-US" sz="1400">
              <a:solidFill>
                <a:schemeClr val="bg1"/>
              </a:solidFill>
            </a:endParaRPr>
          </a:p>
        </p:txBody>
      </p:sp>
      <p:sp>
        <p:nvSpPr>
          <p:cNvPr id="155653" name="Rectangle 2">
            <a:extLst>
              <a:ext uri="{FF2B5EF4-FFF2-40B4-BE49-F238E27FC236}">
                <a16:creationId xmlns:a16="http://schemas.microsoft.com/office/drawing/2014/main" id="{FD4389F0-F6FC-453B-9110-749A03CD6BB8}"/>
              </a:ext>
            </a:extLst>
          </p:cNvPr>
          <p:cNvSpPr>
            <a:spLocks noGrp="1" noChangeArrowheads="1"/>
          </p:cNvSpPr>
          <p:nvPr>
            <p:ph type="title"/>
          </p:nvPr>
        </p:nvSpPr>
        <p:spPr/>
        <p:txBody>
          <a:bodyPr/>
          <a:lstStyle/>
          <a:p>
            <a:r>
              <a:rPr lang="en-US" altLang="en-US"/>
              <a:t>Modus Ponens &amp; Tollens</a:t>
            </a:r>
          </a:p>
        </p:txBody>
      </p:sp>
      <p:sp>
        <p:nvSpPr>
          <p:cNvPr id="631811" name="Rectangle 3">
            <a:extLst>
              <a:ext uri="{FF2B5EF4-FFF2-40B4-BE49-F238E27FC236}">
                <a16:creationId xmlns:a16="http://schemas.microsoft.com/office/drawing/2014/main" id="{686CB0FF-D12B-497E-B586-774DFEFA389B}"/>
              </a:ext>
            </a:extLst>
          </p:cNvPr>
          <p:cNvSpPr>
            <a:spLocks noGrp="1" noChangeArrowheads="1"/>
          </p:cNvSpPr>
          <p:nvPr>
            <p:ph type="body" idx="1"/>
          </p:nvPr>
        </p:nvSpPr>
        <p:spPr/>
        <p:txBody>
          <a:bodyPr/>
          <a:lstStyle/>
          <a:p>
            <a:pPr>
              <a:tabLst>
                <a:tab pos="2747963" algn="l"/>
              </a:tabLst>
              <a:defRPr/>
            </a:pPr>
            <a:r>
              <a:rPr lang="en-US"/>
              <a:t>   </a:t>
            </a:r>
            <a:r>
              <a:rPr lang="en-US" i="1"/>
              <a:t>	Luật suy xét độc lập</a:t>
            </a:r>
          </a:p>
          <a:p>
            <a:pPr>
              <a:tabLst>
                <a:tab pos="2747963" algn="l"/>
              </a:tabLst>
              <a:defRPr/>
            </a:pPr>
            <a:r>
              <a:rPr lang="en-US" i="1"/>
              <a:t>                         (Modus Ponens)     </a:t>
            </a:r>
            <a:r>
              <a:rPr lang="en-US"/>
              <a:t>      </a:t>
            </a:r>
            <a:r>
              <a:rPr lang="en-US" i="1">
                <a:sym typeface="Symbol" panose="05050102010706020507" pitchFamily="18" charset="2"/>
              </a:rPr>
              <a:t>                            </a:t>
            </a:r>
            <a:r>
              <a:rPr lang="en-US">
                <a:sym typeface="Symbol" panose="05050102010706020507" pitchFamily="18" charset="2"/>
              </a:rPr>
              <a:t>                                                            </a:t>
            </a:r>
            <a:br>
              <a:rPr lang="en-US">
                <a:sym typeface="Symbol" panose="05050102010706020507" pitchFamily="18" charset="2"/>
              </a:rPr>
            </a:br>
            <a:r>
              <a:rPr lang="en-US">
                <a:sym typeface="Symbol" panose="05050102010706020507" pitchFamily="18" charset="2"/>
              </a:rPr>
              <a:t> </a:t>
            </a:r>
          </a:p>
          <a:p>
            <a:pPr>
              <a:tabLst>
                <a:tab pos="2747963" algn="l"/>
              </a:tabLst>
              <a:defRPr/>
            </a:pPr>
            <a:endParaRPr lang="en-US" i="1">
              <a:sym typeface="Symbol" panose="05050102010706020507" pitchFamily="18" charset="2"/>
            </a:endParaRPr>
          </a:p>
          <a:p>
            <a:pPr>
              <a:tabLst>
                <a:tab pos="2747963" algn="l"/>
              </a:tabLst>
              <a:defRPr/>
            </a:pPr>
            <a:r>
              <a:rPr lang="en-US" i="1">
                <a:sym typeface="Symbol" panose="05050102010706020507" pitchFamily="18" charset="2"/>
              </a:rPr>
              <a:t> </a:t>
            </a:r>
            <a:r>
              <a:rPr lang="en-US">
                <a:sym typeface="Symbol" panose="05050102010706020507" pitchFamily="18" charset="2"/>
              </a:rPr>
              <a:t></a:t>
            </a:r>
            <a:r>
              <a:rPr lang="en-US" i="1">
                <a:sym typeface="Symbol" panose="05050102010706020507" pitchFamily="18" charset="2"/>
              </a:rPr>
              <a:t>q	</a:t>
            </a:r>
            <a:br>
              <a:rPr lang="en-US">
                <a:sym typeface="Symbol" panose="05050102010706020507" pitchFamily="18" charset="2"/>
              </a:rPr>
            </a:br>
            <a:r>
              <a:rPr lang="en-US" i="1" u="sng">
                <a:sym typeface="Symbol" panose="05050102010706020507" pitchFamily="18" charset="2"/>
              </a:rPr>
              <a:t>p</a:t>
            </a:r>
            <a:r>
              <a:rPr lang="en-US" u="sng">
                <a:sym typeface="Symbol" panose="05050102010706020507" pitchFamily="18" charset="2"/>
              </a:rPr>
              <a:t></a:t>
            </a:r>
            <a:r>
              <a:rPr lang="en-US" i="1" u="sng">
                <a:sym typeface="Symbol" panose="05050102010706020507" pitchFamily="18" charset="2"/>
              </a:rPr>
              <a:t>q</a:t>
            </a:r>
            <a:r>
              <a:rPr lang="en-US" i="1">
                <a:sym typeface="Symbol" panose="05050102010706020507" pitchFamily="18" charset="2"/>
              </a:rPr>
              <a:t>	 Luật cách từ chối</a:t>
            </a:r>
            <a:br>
              <a:rPr lang="en-US" i="1" u="sng">
                <a:sym typeface="Symbol" panose="05050102010706020507" pitchFamily="18" charset="2"/>
              </a:rPr>
            </a:br>
            <a:r>
              <a:rPr lang="en-US">
                <a:sym typeface="Symbol" panose="05050102010706020507" pitchFamily="18" charset="2"/>
              </a:rPr>
              <a:t></a:t>
            </a:r>
            <a:r>
              <a:rPr lang="en-US" i="1">
                <a:sym typeface="Symbol" panose="05050102010706020507" pitchFamily="18" charset="2"/>
              </a:rPr>
              <a:t>p                (</a:t>
            </a:r>
            <a:r>
              <a:rPr lang="en-US">
                <a:sym typeface="Symbol" panose="05050102010706020507" pitchFamily="18" charset="2"/>
              </a:rPr>
              <a:t>Rule of </a:t>
            </a:r>
            <a:r>
              <a:rPr lang="en-US" i="1">
                <a:sym typeface="Symbol" panose="05050102010706020507" pitchFamily="18" charset="2"/>
              </a:rPr>
              <a:t>modus tollens)</a:t>
            </a:r>
            <a:r>
              <a:rPr lang="en-US" i="1" u="sng">
                <a:sym typeface="Symbol" panose="05050102010706020507" pitchFamily="18" charset="2"/>
              </a:rPr>
              <a:t> </a:t>
            </a:r>
          </a:p>
        </p:txBody>
      </p:sp>
      <p:sp>
        <p:nvSpPr>
          <p:cNvPr id="155655" name="Rectangle 7">
            <a:extLst>
              <a:ext uri="{FF2B5EF4-FFF2-40B4-BE49-F238E27FC236}">
                <a16:creationId xmlns:a16="http://schemas.microsoft.com/office/drawing/2014/main" id="{7681AC2E-7CE8-48C4-929C-66F9C903138F}"/>
              </a:ext>
            </a:extLst>
          </p:cNvPr>
          <p:cNvSpPr>
            <a:spLocks noChangeArrowheads="1"/>
          </p:cNvSpPr>
          <p:nvPr/>
        </p:nvSpPr>
        <p:spPr bwMode="auto">
          <a:xfrm>
            <a:off x="1066800" y="4419600"/>
            <a:ext cx="990600" cy="13716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55656" name="Text Box 8">
            <a:extLst>
              <a:ext uri="{FF2B5EF4-FFF2-40B4-BE49-F238E27FC236}">
                <a16:creationId xmlns:a16="http://schemas.microsoft.com/office/drawing/2014/main" id="{EC0498AD-326F-4D48-9131-76B82E01DC52}"/>
              </a:ext>
            </a:extLst>
          </p:cNvPr>
          <p:cNvSpPr txBox="1">
            <a:spLocks noChangeArrowheads="1"/>
          </p:cNvSpPr>
          <p:nvPr/>
        </p:nvSpPr>
        <p:spPr bwMode="auto">
          <a:xfrm>
            <a:off x="7265988" y="1739900"/>
            <a:ext cx="1878012" cy="850900"/>
          </a:xfrm>
          <a:prstGeom prst="rect">
            <a:avLst/>
          </a:prstGeom>
          <a:solidFill>
            <a:srgbClr val="FFFF99"/>
          </a:solidFill>
          <a:ln w="28575" algn="ctr">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“the mode of </a:t>
            </a:r>
            <a:br>
              <a:rPr lang="en-US" altLang="en-US" sz="2400"/>
            </a:br>
            <a:r>
              <a:rPr lang="en-US" altLang="en-US" sz="2400"/>
              <a:t>affirming”</a:t>
            </a:r>
          </a:p>
        </p:txBody>
      </p:sp>
      <p:sp>
        <p:nvSpPr>
          <p:cNvPr id="155657" name="Text Box 9">
            <a:extLst>
              <a:ext uri="{FF2B5EF4-FFF2-40B4-BE49-F238E27FC236}">
                <a16:creationId xmlns:a16="http://schemas.microsoft.com/office/drawing/2014/main" id="{0569D955-3A8B-474C-ADEF-AA793E193A92}"/>
              </a:ext>
            </a:extLst>
          </p:cNvPr>
          <p:cNvSpPr txBox="1">
            <a:spLocks noChangeArrowheads="1"/>
          </p:cNvSpPr>
          <p:nvPr/>
        </p:nvSpPr>
        <p:spPr bwMode="auto">
          <a:xfrm>
            <a:off x="5768975" y="3721100"/>
            <a:ext cx="2994025" cy="485775"/>
          </a:xfrm>
          <a:prstGeom prst="rect">
            <a:avLst/>
          </a:prstGeom>
          <a:solidFill>
            <a:srgbClr val="FFFF99"/>
          </a:solidFill>
          <a:ln w="28575" algn="ctr">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“the mode of denying”</a:t>
            </a:r>
          </a:p>
        </p:txBody>
      </p:sp>
      <p:sp>
        <p:nvSpPr>
          <p:cNvPr id="155658" name="AutoShape 10">
            <a:extLst>
              <a:ext uri="{FF2B5EF4-FFF2-40B4-BE49-F238E27FC236}">
                <a16:creationId xmlns:a16="http://schemas.microsoft.com/office/drawing/2014/main" id="{05962DD6-7295-4B66-97E4-D1EEA8BDECCC}"/>
              </a:ext>
            </a:extLst>
          </p:cNvPr>
          <p:cNvSpPr>
            <a:spLocks/>
          </p:cNvSpPr>
          <p:nvPr/>
        </p:nvSpPr>
        <p:spPr bwMode="auto">
          <a:xfrm>
            <a:off x="2362200" y="2133600"/>
            <a:ext cx="1066800" cy="1371600"/>
          </a:xfrm>
          <a:prstGeom prst="rightBrace">
            <a:avLst>
              <a:gd name="adj1" fmla="val 1071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55659" name="AutoShape 11">
            <a:extLst>
              <a:ext uri="{FF2B5EF4-FFF2-40B4-BE49-F238E27FC236}">
                <a16:creationId xmlns:a16="http://schemas.microsoft.com/office/drawing/2014/main" id="{F6EEEC4F-6489-4E10-97A6-89BE04549FC0}"/>
              </a:ext>
            </a:extLst>
          </p:cNvPr>
          <p:cNvSpPr>
            <a:spLocks/>
          </p:cNvSpPr>
          <p:nvPr/>
        </p:nvSpPr>
        <p:spPr bwMode="auto">
          <a:xfrm>
            <a:off x="2362200" y="4343400"/>
            <a:ext cx="1066800" cy="1371600"/>
          </a:xfrm>
          <a:prstGeom prst="rightBrace">
            <a:avLst>
              <a:gd name="adj1" fmla="val 1071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graphicFrame>
        <p:nvGraphicFramePr>
          <p:cNvPr id="155660" name="Object 14">
            <a:extLst>
              <a:ext uri="{FF2B5EF4-FFF2-40B4-BE49-F238E27FC236}">
                <a16:creationId xmlns:a16="http://schemas.microsoft.com/office/drawing/2014/main" id="{29B2566D-2C7E-4090-A146-1B0439F76987}"/>
              </a:ext>
            </a:extLst>
          </p:cNvPr>
          <p:cNvGraphicFramePr>
            <a:graphicFrameLocks noChangeAspect="1"/>
          </p:cNvGraphicFramePr>
          <p:nvPr/>
        </p:nvGraphicFramePr>
        <p:xfrm>
          <a:off x="990600" y="2057400"/>
          <a:ext cx="1066800" cy="1470025"/>
        </p:xfrm>
        <a:graphic>
          <a:graphicData uri="http://schemas.openxmlformats.org/presentationml/2006/ole">
            <mc:AlternateContent xmlns:mc="http://schemas.openxmlformats.org/markup-compatibility/2006">
              <mc:Choice xmlns:v="urn:schemas-microsoft-com:vml" Requires="v">
                <p:oleObj spid="_x0000_s155661" name="Equation" r:id="rId4" imgW="469900" imgH="647700" progId="Equation.DSMT4">
                  <p:embed/>
                </p:oleObj>
              </mc:Choice>
              <mc:Fallback>
                <p:oleObj name="Equation" r:id="rId4" imgW="469900" imgH="6477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057400"/>
                        <a:ext cx="1066800" cy="1470025"/>
                      </a:xfrm>
                      <a:prstGeom prst="rect">
                        <a:avLst/>
                      </a:prstGeom>
                      <a:noFill/>
                      <a:ln w="1905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Date Placeholder 3">
            <a:extLst>
              <a:ext uri="{FF2B5EF4-FFF2-40B4-BE49-F238E27FC236}">
                <a16:creationId xmlns:a16="http://schemas.microsoft.com/office/drawing/2014/main" id="{7521AF0E-F39E-49F7-BFF2-0270E0E0C0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B41EAD7-8C0B-4C20-88E9-B3530358EA1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57699" name="Footer Placeholder 4">
            <a:extLst>
              <a:ext uri="{FF2B5EF4-FFF2-40B4-BE49-F238E27FC236}">
                <a16:creationId xmlns:a16="http://schemas.microsoft.com/office/drawing/2014/main" id="{EDFBF849-46EF-4585-854E-E1D9FE648D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7700" name="Slide Number Placeholder 5">
            <a:extLst>
              <a:ext uri="{FF2B5EF4-FFF2-40B4-BE49-F238E27FC236}">
                <a16:creationId xmlns:a16="http://schemas.microsoft.com/office/drawing/2014/main" id="{6450E8C8-D6F2-4BC4-955C-6ED35C8599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B4D564E-825A-4087-B912-0152BAB9D0C6}" type="slidenum">
              <a:rPr lang="en-US" altLang="en-US" sz="1400">
                <a:solidFill>
                  <a:schemeClr val="bg1"/>
                </a:solidFill>
              </a:rPr>
              <a:pPr>
                <a:spcBef>
                  <a:spcPct val="0"/>
                </a:spcBef>
                <a:buFontTx/>
                <a:buNone/>
              </a:pPr>
              <a:t>79</a:t>
            </a:fld>
            <a:endParaRPr lang="en-US" altLang="en-US" sz="1400">
              <a:solidFill>
                <a:schemeClr val="bg1"/>
              </a:solidFill>
            </a:endParaRPr>
          </a:p>
        </p:txBody>
      </p:sp>
      <p:sp>
        <p:nvSpPr>
          <p:cNvPr id="157701" name="Rectangle 2">
            <a:extLst>
              <a:ext uri="{FF2B5EF4-FFF2-40B4-BE49-F238E27FC236}">
                <a16:creationId xmlns:a16="http://schemas.microsoft.com/office/drawing/2014/main" id="{916B840F-CA77-4113-8B89-D211886C7C0F}"/>
              </a:ext>
            </a:extLst>
          </p:cNvPr>
          <p:cNvSpPr>
            <a:spLocks noGrp="1" noChangeArrowheads="1"/>
          </p:cNvSpPr>
          <p:nvPr>
            <p:ph type="title"/>
          </p:nvPr>
        </p:nvSpPr>
        <p:spPr/>
        <p:txBody>
          <a:bodyPr/>
          <a:lstStyle/>
          <a:p>
            <a:r>
              <a:rPr lang="en-US" altLang="en-US"/>
              <a:t>Luật tam đoạn luận </a:t>
            </a:r>
          </a:p>
        </p:txBody>
      </p:sp>
      <p:sp>
        <p:nvSpPr>
          <p:cNvPr id="632835" name="Rectangle 3">
            <a:extLst>
              <a:ext uri="{FF2B5EF4-FFF2-40B4-BE49-F238E27FC236}">
                <a16:creationId xmlns:a16="http://schemas.microsoft.com/office/drawing/2014/main" id="{D36B993F-36B0-4900-B2E0-E5AFCFF15378}"/>
              </a:ext>
            </a:extLst>
          </p:cNvPr>
          <p:cNvSpPr>
            <a:spLocks noGrp="1" noChangeArrowheads="1"/>
          </p:cNvSpPr>
          <p:nvPr>
            <p:ph type="body" idx="1"/>
          </p:nvPr>
        </p:nvSpPr>
        <p:spPr/>
        <p:txBody>
          <a:bodyPr/>
          <a:lstStyle/>
          <a:p>
            <a:pPr>
              <a:tabLst>
                <a:tab pos="2747963" algn="l"/>
              </a:tabLst>
              <a:defRPr/>
            </a:pPr>
            <a:r>
              <a:rPr lang="en-US" i="1"/>
              <a:t>   p</a:t>
            </a:r>
            <a:r>
              <a:rPr lang="en-US">
                <a:sym typeface="Symbol" panose="05050102010706020507" pitchFamily="18" charset="2"/>
              </a:rPr>
              <a:t></a:t>
            </a:r>
            <a:r>
              <a:rPr lang="en-US" i="1">
                <a:sym typeface="Symbol" panose="05050102010706020507" pitchFamily="18" charset="2"/>
              </a:rPr>
              <a:t>q	Luật tam đoạn luận kéo theo </a:t>
            </a:r>
            <a:br>
              <a:rPr lang="en-US">
                <a:sym typeface="Symbol" panose="05050102010706020507" pitchFamily="18" charset="2"/>
              </a:rPr>
            </a:br>
            <a:r>
              <a:rPr lang="en-US">
                <a:sym typeface="Symbol" panose="05050102010706020507" pitchFamily="18" charset="2"/>
              </a:rPr>
              <a:t>   </a:t>
            </a:r>
            <a:r>
              <a:rPr lang="en-US" i="1">
                <a:sym typeface="Symbol" panose="05050102010706020507" pitchFamily="18" charset="2"/>
              </a:rPr>
              <a:t>q</a:t>
            </a:r>
            <a:r>
              <a:rPr lang="en-US">
                <a:sym typeface="Symbol" panose="05050102010706020507" pitchFamily="18" charset="2"/>
              </a:rPr>
              <a:t></a:t>
            </a:r>
            <a:r>
              <a:rPr lang="en-US" i="1">
                <a:sym typeface="Symbol" panose="05050102010706020507" pitchFamily="18" charset="2"/>
              </a:rPr>
              <a:t>r          </a:t>
            </a:r>
            <a:r>
              <a:rPr lang="en-US">
                <a:sym typeface="Symbol" panose="05050102010706020507" pitchFamily="18" charset="2"/>
              </a:rPr>
              <a:t>Rule of hypothetical syllogism</a:t>
            </a:r>
            <a:br>
              <a:rPr lang="en-US">
                <a:sym typeface="Symbol" panose="05050102010706020507" pitchFamily="18" charset="2"/>
              </a:rPr>
            </a:br>
            <a:r>
              <a:rPr lang="en-US">
                <a:sym typeface="Symbol" panose="05050102010706020507" pitchFamily="18" charset="2"/>
              </a:rPr>
              <a:t></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r</a:t>
            </a:r>
          </a:p>
          <a:p>
            <a:pPr>
              <a:tabLst>
                <a:tab pos="2747963" algn="l"/>
              </a:tabLst>
              <a:defRPr/>
            </a:pPr>
            <a:r>
              <a:rPr lang="en-US" i="1">
                <a:sym typeface="Symbol" panose="05050102010706020507" pitchFamily="18" charset="2"/>
              </a:rPr>
              <a:t>p </a:t>
            </a:r>
            <a:r>
              <a:rPr lang="en-US">
                <a:sym typeface="Symbol" panose="05050102010706020507" pitchFamily="18" charset="2"/>
              </a:rPr>
              <a:t> </a:t>
            </a:r>
            <a:r>
              <a:rPr lang="en-US" i="1">
                <a:sym typeface="Symbol" panose="05050102010706020507" pitchFamily="18" charset="2"/>
              </a:rPr>
              <a:t>q              Luật tam đoạn luận tuyển</a:t>
            </a:r>
            <a:br>
              <a:rPr lang="en-US">
                <a:sym typeface="Symbol" panose="05050102010706020507" pitchFamily="18" charset="2"/>
              </a:rPr>
            </a:br>
            <a:r>
              <a:rPr lang="en-US">
                <a:sym typeface="Symbol" panose="05050102010706020507" pitchFamily="18" charset="2"/>
              </a:rPr>
              <a:t>  </a:t>
            </a:r>
            <a:r>
              <a:rPr lang="en-US" i="1">
                <a:sym typeface="Symbol" panose="05050102010706020507" pitchFamily="18" charset="2"/>
              </a:rPr>
              <a:t>p               </a:t>
            </a:r>
            <a:r>
              <a:rPr lang="en-US">
                <a:sym typeface="Symbol" panose="05050102010706020507" pitchFamily="18" charset="2"/>
              </a:rPr>
              <a:t>Rule of disjunctive syllogism  </a:t>
            </a:r>
            <a:r>
              <a:rPr lang="en-US" i="1">
                <a:sym typeface="Symbol" panose="05050102010706020507" pitchFamily="18" charset="2"/>
              </a:rPr>
              <a:t>q</a:t>
            </a:r>
          </a:p>
        </p:txBody>
      </p:sp>
      <p:sp>
        <p:nvSpPr>
          <p:cNvPr id="157703" name="Line 4">
            <a:extLst>
              <a:ext uri="{FF2B5EF4-FFF2-40B4-BE49-F238E27FC236}">
                <a16:creationId xmlns:a16="http://schemas.microsoft.com/office/drawing/2014/main" id="{3FD950CF-87F0-4E53-93E3-357D2B23BEA2}"/>
              </a:ext>
            </a:extLst>
          </p:cNvPr>
          <p:cNvSpPr>
            <a:spLocks noChangeShapeType="1"/>
          </p:cNvSpPr>
          <p:nvPr/>
        </p:nvSpPr>
        <p:spPr bwMode="auto">
          <a:xfrm>
            <a:off x="1143000" y="3124200"/>
            <a:ext cx="121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04" name="Line 5">
            <a:extLst>
              <a:ext uri="{FF2B5EF4-FFF2-40B4-BE49-F238E27FC236}">
                <a16:creationId xmlns:a16="http://schemas.microsoft.com/office/drawing/2014/main" id="{62D218FC-769F-405E-8478-7344D02EB878}"/>
              </a:ext>
            </a:extLst>
          </p:cNvPr>
          <p:cNvSpPr>
            <a:spLocks noChangeShapeType="1"/>
          </p:cNvSpPr>
          <p:nvPr/>
        </p:nvSpPr>
        <p:spPr bwMode="auto">
          <a:xfrm>
            <a:off x="1066800" y="4648200"/>
            <a:ext cx="106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05" name="Rectangle 7">
            <a:extLst>
              <a:ext uri="{FF2B5EF4-FFF2-40B4-BE49-F238E27FC236}">
                <a16:creationId xmlns:a16="http://schemas.microsoft.com/office/drawing/2014/main" id="{0ED983FB-F7CC-4784-9538-B1FB305B4F59}"/>
              </a:ext>
            </a:extLst>
          </p:cNvPr>
          <p:cNvSpPr>
            <a:spLocks noChangeArrowheads="1"/>
          </p:cNvSpPr>
          <p:nvPr/>
        </p:nvSpPr>
        <p:spPr bwMode="auto">
          <a:xfrm>
            <a:off x="990600" y="2133600"/>
            <a:ext cx="1600200" cy="14478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
        <p:nvSpPr>
          <p:cNvPr id="157706" name="Text Box 10">
            <a:extLst>
              <a:ext uri="{FF2B5EF4-FFF2-40B4-BE49-F238E27FC236}">
                <a16:creationId xmlns:a16="http://schemas.microsoft.com/office/drawing/2014/main" id="{05AD0B18-33D7-4FA6-AF58-EC845B218EA2}"/>
              </a:ext>
            </a:extLst>
          </p:cNvPr>
          <p:cNvSpPr txBox="1">
            <a:spLocks noChangeArrowheads="1"/>
          </p:cNvSpPr>
          <p:nvPr/>
        </p:nvSpPr>
        <p:spPr bwMode="auto">
          <a:xfrm>
            <a:off x="6324600" y="5943600"/>
            <a:ext cx="2489200" cy="850900"/>
          </a:xfrm>
          <a:prstGeom prst="rect">
            <a:avLst/>
          </a:prstGeom>
          <a:solidFill>
            <a:srgbClr val="FFFF99"/>
          </a:solidFill>
          <a:ln w="28575" algn="ctr">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Aristotle</a:t>
            </a:r>
            <a:br>
              <a:rPr lang="en-US" altLang="en-US" sz="2400"/>
            </a:br>
            <a:r>
              <a:rPr lang="en-US" altLang="en-US" sz="2400"/>
              <a:t>(ca. 384-322 B.C.)</a:t>
            </a:r>
          </a:p>
        </p:txBody>
      </p:sp>
      <p:pic>
        <p:nvPicPr>
          <p:cNvPr id="157707" name="Picture 9" descr="Aristotle">
            <a:extLst>
              <a:ext uri="{FF2B5EF4-FFF2-40B4-BE49-F238E27FC236}">
                <a16:creationId xmlns:a16="http://schemas.microsoft.com/office/drawing/2014/main" id="{2280C83F-431B-4439-AF3C-AB4189E67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772025"/>
            <a:ext cx="1714500" cy="2085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7708" name="Rectangle 11">
            <a:extLst>
              <a:ext uri="{FF2B5EF4-FFF2-40B4-BE49-F238E27FC236}">
                <a16:creationId xmlns:a16="http://schemas.microsoft.com/office/drawing/2014/main" id="{60D4054F-A3E4-4A4C-83A0-C2E88CF171BB}"/>
              </a:ext>
            </a:extLst>
          </p:cNvPr>
          <p:cNvSpPr>
            <a:spLocks noChangeArrowheads="1"/>
          </p:cNvSpPr>
          <p:nvPr/>
        </p:nvSpPr>
        <p:spPr bwMode="auto">
          <a:xfrm>
            <a:off x="990600" y="3733800"/>
            <a:ext cx="1295400" cy="14478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A83CEBBD-629B-4ADA-B061-186DB8C63C5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9E3CF86-2BD2-439B-B1AD-0D4FB7181E1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435" name="Footer Placeholder 4">
            <a:extLst>
              <a:ext uri="{FF2B5EF4-FFF2-40B4-BE49-F238E27FC236}">
                <a16:creationId xmlns:a16="http://schemas.microsoft.com/office/drawing/2014/main" id="{D08F1661-833C-48A6-8328-4CE2CB4CE0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8436" name="Slide Number Placeholder 5">
            <a:extLst>
              <a:ext uri="{FF2B5EF4-FFF2-40B4-BE49-F238E27FC236}">
                <a16:creationId xmlns:a16="http://schemas.microsoft.com/office/drawing/2014/main" id="{2453D783-77D4-4906-98FB-A046F77459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ADEC1F0-2CCA-410F-9E18-6B5E731596B1}" type="slidenum">
              <a:rPr lang="en-US" altLang="en-US" sz="1400">
                <a:solidFill>
                  <a:schemeClr val="bg1"/>
                </a:solidFill>
              </a:rPr>
              <a:pPr>
                <a:spcBef>
                  <a:spcPct val="0"/>
                </a:spcBef>
                <a:buFontTx/>
                <a:buNone/>
              </a:pPr>
              <a:t>8</a:t>
            </a:fld>
            <a:endParaRPr lang="en-US" altLang="en-US" sz="1400">
              <a:solidFill>
                <a:schemeClr val="bg1"/>
              </a:solidFill>
            </a:endParaRPr>
          </a:p>
        </p:txBody>
      </p:sp>
      <p:sp>
        <p:nvSpPr>
          <p:cNvPr id="18437" name="Rectangle 2">
            <a:extLst>
              <a:ext uri="{FF2B5EF4-FFF2-40B4-BE49-F238E27FC236}">
                <a16:creationId xmlns:a16="http://schemas.microsoft.com/office/drawing/2014/main" id="{07AEDD5F-5AFE-4230-B6CF-1ABA40695ED2}"/>
              </a:ext>
            </a:extLst>
          </p:cNvPr>
          <p:cNvSpPr>
            <a:spLocks noGrp="1" noChangeArrowheads="1"/>
          </p:cNvSpPr>
          <p:nvPr>
            <p:ph type="title"/>
          </p:nvPr>
        </p:nvSpPr>
        <p:spPr/>
        <p:txBody>
          <a:bodyPr/>
          <a:lstStyle/>
          <a:p>
            <a:r>
              <a:rPr lang="en-US" altLang="en-US"/>
              <a:t>Phép Phủ định (negation)</a:t>
            </a:r>
          </a:p>
        </p:txBody>
      </p:sp>
      <p:sp>
        <p:nvSpPr>
          <p:cNvPr id="2" name="Rectangle 3">
            <a:extLst>
              <a:ext uri="{FF2B5EF4-FFF2-40B4-BE49-F238E27FC236}">
                <a16:creationId xmlns:a16="http://schemas.microsoft.com/office/drawing/2014/main" id="{D0704402-718A-4DDC-89BC-D044D4DF82CD}"/>
              </a:ext>
            </a:extLst>
          </p:cNvPr>
          <p:cNvSpPr>
            <a:spLocks noGrp="1" noChangeArrowheads="1"/>
          </p:cNvSpPr>
          <p:nvPr>
            <p:ph type="body" idx="1"/>
          </p:nvPr>
        </p:nvSpPr>
        <p:spPr/>
        <p:txBody>
          <a:bodyPr/>
          <a:lstStyle/>
          <a:p>
            <a:pPr>
              <a:buFontTx/>
              <a:buNone/>
              <a:defRPr/>
            </a:pPr>
            <a:r>
              <a:rPr lang="en-US"/>
              <a:t>Phép phủ định một ngôi “¬” (</a:t>
            </a:r>
            <a:r>
              <a:rPr lang="en-US" i="1"/>
              <a:t>NOT</a:t>
            </a:r>
            <a:r>
              <a:rPr lang="en-US"/>
              <a:t>) chuyển mệnh đề thành phủ định logic của nó.</a:t>
            </a:r>
          </a:p>
          <a:p>
            <a:pPr>
              <a:buFontTx/>
              <a:buNone/>
              <a:defRPr/>
            </a:pPr>
            <a:r>
              <a:rPr lang="en-US" i="1">
                <a:solidFill>
                  <a:schemeClr val="accent2"/>
                </a:solidFill>
              </a:rPr>
              <a:t>V</a:t>
            </a:r>
            <a:r>
              <a:rPr lang="en-US" i="1"/>
              <a:t>í dụ</a:t>
            </a:r>
            <a:r>
              <a:rPr lang="en-US" i="1">
                <a:solidFill>
                  <a:schemeClr val="accent2"/>
                </a:solidFill>
              </a:rPr>
              <a:t>.</a:t>
            </a:r>
            <a:r>
              <a:rPr lang="en-US">
                <a:solidFill>
                  <a:schemeClr val="accent2"/>
                </a:solidFill>
              </a:rPr>
              <a:t> N</a:t>
            </a:r>
            <a:r>
              <a:rPr lang="en-US"/>
              <a:t>ếu </a:t>
            </a:r>
            <a:r>
              <a:rPr lang="en-US">
                <a:solidFill>
                  <a:schemeClr val="accent2"/>
                </a:solidFill>
              </a:rPr>
              <a:t> </a:t>
            </a:r>
            <a:r>
              <a:rPr lang="en-US" i="1">
                <a:solidFill>
                  <a:schemeClr val="accent2"/>
                </a:solidFill>
              </a:rPr>
              <a:t>p</a:t>
            </a:r>
            <a:r>
              <a:rPr lang="en-US">
                <a:solidFill>
                  <a:schemeClr val="accent2"/>
                </a:solidFill>
              </a:rPr>
              <a:t> = “T</a:t>
            </a:r>
            <a:r>
              <a:rPr lang="en-US"/>
              <a:t>ôi có tóc đen</a:t>
            </a:r>
            <a:r>
              <a:rPr lang="en-US">
                <a:solidFill>
                  <a:schemeClr val="accent2"/>
                </a:solidFill>
              </a:rPr>
              <a:t>.”</a:t>
            </a:r>
          </a:p>
          <a:p>
            <a:pPr>
              <a:buFontTx/>
              <a:buNone/>
              <a:defRPr/>
            </a:pPr>
            <a:r>
              <a:rPr lang="en-US">
                <a:solidFill>
                  <a:schemeClr val="accent2"/>
                </a:solidFill>
              </a:rPr>
              <a:t>	    th</a:t>
            </a:r>
            <a:r>
              <a:rPr lang="en-US"/>
              <a:t>ì</a:t>
            </a:r>
            <a:r>
              <a:rPr lang="en-US">
                <a:solidFill>
                  <a:schemeClr val="accent2"/>
                </a:solidFill>
              </a:rPr>
              <a:t> ¬</a:t>
            </a:r>
            <a:r>
              <a:rPr lang="en-US" i="1">
                <a:solidFill>
                  <a:schemeClr val="accent2"/>
                </a:solidFill>
              </a:rPr>
              <a:t>p</a:t>
            </a:r>
            <a:r>
              <a:rPr lang="en-US">
                <a:solidFill>
                  <a:schemeClr val="accent2"/>
                </a:solidFill>
              </a:rPr>
              <a:t> = “T</a:t>
            </a:r>
            <a:r>
              <a:rPr lang="en-US"/>
              <a:t>ôi không có tóc đen</a:t>
            </a:r>
            <a:r>
              <a:rPr lang="en-US">
                <a:solidFill>
                  <a:schemeClr val="accent2"/>
                </a:solidFill>
              </a:rPr>
              <a:t>.”</a:t>
            </a:r>
          </a:p>
          <a:p>
            <a:pPr>
              <a:buFontTx/>
              <a:buNone/>
              <a:defRPr/>
            </a:pPr>
            <a:r>
              <a:rPr lang="en-US"/>
              <a:t>Bảng chân lý của NOT:</a:t>
            </a:r>
          </a:p>
        </p:txBody>
      </p:sp>
      <p:graphicFrame>
        <p:nvGraphicFramePr>
          <p:cNvPr id="18439" name="Object 4">
            <a:extLst>
              <a:ext uri="{FF2B5EF4-FFF2-40B4-BE49-F238E27FC236}">
                <a16:creationId xmlns:a16="http://schemas.microsoft.com/office/drawing/2014/main" id="{988A7581-A3AA-4795-870C-9A0E71F7C019}"/>
              </a:ext>
            </a:extLst>
          </p:cNvPr>
          <p:cNvGraphicFramePr>
            <a:graphicFrameLocks noChangeAspect="1"/>
          </p:cNvGraphicFramePr>
          <p:nvPr/>
        </p:nvGraphicFramePr>
        <p:xfrm>
          <a:off x="5702300" y="4192588"/>
          <a:ext cx="1439863" cy="1612900"/>
        </p:xfrm>
        <a:graphic>
          <a:graphicData uri="http://schemas.openxmlformats.org/presentationml/2006/ole">
            <mc:AlternateContent xmlns:mc="http://schemas.openxmlformats.org/markup-compatibility/2006">
              <mc:Choice xmlns:v="urn:schemas-microsoft-com:vml" Requires="v">
                <p:oleObj spid="_x0000_s18444" name="Document" r:id="rId4" imgW="1449796" imgH="1618748" progId="Word.Document.8">
                  <p:embed/>
                </p:oleObj>
              </mc:Choice>
              <mc:Fallback>
                <p:oleObj name="Document" r:id="rId4" imgW="1449796" imgH="161874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2300" y="4192588"/>
                        <a:ext cx="1439863"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6">
            <a:extLst>
              <a:ext uri="{FF2B5EF4-FFF2-40B4-BE49-F238E27FC236}">
                <a16:creationId xmlns:a16="http://schemas.microsoft.com/office/drawing/2014/main" id="{745756E9-CD8D-45D2-80AC-9F6F158FBD79}"/>
              </a:ext>
            </a:extLst>
          </p:cNvPr>
          <p:cNvSpPr txBox="1">
            <a:spLocks noChangeArrowheads="1"/>
          </p:cNvSpPr>
          <p:nvPr/>
        </p:nvSpPr>
        <p:spPr bwMode="auto">
          <a:xfrm>
            <a:off x="1076325" y="4953000"/>
            <a:ext cx="4383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solidFill>
                  <a:srgbClr val="006600"/>
                </a:solidFill>
              </a:rPr>
              <a:t>T :</a:t>
            </a:r>
            <a:r>
              <a:rPr lang="en-US" altLang="en-US" sz="2400">
                <a:solidFill>
                  <a:srgbClr val="006600"/>
                </a:solidFill>
                <a:cs typeface="Times New Roman" panose="02020603050405020304" pitchFamily="18" charset="0"/>
              </a:rPr>
              <a:t>≡ True;  F :≡ False</a:t>
            </a:r>
          </a:p>
          <a:p>
            <a:pPr>
              <a:spcBef>
                <a:spcPct val="0"/>
              </a:spcBef>
              <a:buFontTx/>
              <a:buNone/>
            </a:pPr>
            <a:r>
              <a:rPr lang="en-US" altLang="en-US" sz="2400">
                <a:solidFill>
                  <a:srgbClr val="006600"/>
                </a:solidFill>
                <a:cs typeface="Times New Roman" panose="02020603050405020304" pitchFamily="18" charset="0"/>
              </a:rPr>
              <a:t>“:≡” ngh</a:t>
            </a:r>
            <a:r>
              <a:rPr lang="en-US" altLang="en-US" sz="2400"/>
              <a:t>ĩa là</a:t>
            </a:r>
            <a:r>
              <a:rPr lang="en-US" altLang="en-US" sz="2400">
                <a:solidFill>
                  <a:srgbClr val="006600"/>
                </a:solidFill>
                <a:cs typeface="Times New Roman" panose="02020603050405020304" pitchFamily="18" charset="0"/>
              </a:rPr>
              <a:t> “</a:t>
            </a:r>
            <a:r>
              <a:rPr lang="en-US" altLang="en-US" sz="2400"/>
              <a:t>được định nghĩa là</a:t>
            </a:r>
            <a:r>
              <a:rPr lang="en-US" altLang="en-US" sz="2400">
                <a:solidFill>
                  <a:srgbClr val="006600"/>
                </a:solidFill>
                <a:cs typeface="Times New Roman" panose="02020603050405020304" pitchFamily="18" charset="0"/>
              </a:rPr>
              <a:t>”</a:t>
            </a:r>
          </a:p>
        </p:txBody>
      </p:sp>
      <p:sp>
        <p:nvSpPr>
          <p:cNvPr id="18441" name="Text Box 7">
            <a:extLst>
              <a:ext uri="{FF2B5EF4-FFF2-40B4-BE49-F238E27FC236}">
                <a16:creationId xmlns:a16="http://schemas.microsoft.com/office/drawing/2014/main" id="{4F953055-62F4-462A-B4DB-644EA6643DBF}"/>
              </a:ext>
            </a:extLst>
          </p:cNvPr>
          <p:cNvSpPr txBox="1">
            <a:spLocks noChangeArrowheads="1"/>
          </p:cNvSpPr>
          <p:nvPr/>
        </p:nvSpPr>
        <p:spPr bwMode="auto">
          <a:xfrm>
            <a:off x="5013325" y="5654675"/>
            <a:ext cx="1233488" cy="8223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Operand</a:t>
            </a:r>
            <a:br>
              <a:rPr lang="en-US" altLang="en-US" sz="2400"/>
            </a:br>
            <a:r>
              <a:rPr lang="en-US" altLang="en-US" sz="2400"/>
              <a:t>column</a:t>
            </a:r>
          </a:p>
        </p:txBody>
      </p:sp>
      <p:sp>
        <p:nvSpPr>
          <p:cNvPr id="18442" name="Text Box 8">
            <a:extLst>
              <a:ext uri="{FF2B5EF4-FFF2-40B4-BE49-F238E27FC236}">
                <a16:creationId xmlns:a16="http://schemas.microsoft.com/office/drawing/2014/main" id="{FA2132AE-DF89-4A36-AF1E-9DF2E414CC90}"/>
              </a:ext>
            </a:extLst>
          </p:cNvPr>
          <p:cNvSpPr txBox="1">
            <a:spLocks noChangeArrowheads="1"/>
          </p:cNvSpPr>
          <p:nvPr/>
        </p:nvSpPr>
        <p:spPr bwMode="auto">
          <a:xfrm>
            <a:off x="6523038" y="5654675"/>
            <a:ext cx="1096962" cy="8223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2400"/>
              <a:t>Result</a:t>
            </a:r>
            <a:br>
              <a:rPr lang="en-US" altLang="en-US" sz="2400"/>
            </a:br>
            <a:r>
              <a:rPr lang="en-US" altLang="en-US" sz="2400"/>
              <a:t>column</a:t>
            </a:r>
          </a:p>
        </p:txBody>
      </p:sp>
      <p:sp>
        <p:nvSpPr>
          <p:cNvPr id="18443" name="Text Box 9">
            <a:extLst>
              <a:ext uri="{FF2B5EF4-FFF2-40B4-BE49-F238E27FC236}">
                <a16:creationId xmlns:a16="http://schemas.microsoft.com/office/drawing/2014/main" id="{1E4527D2-20F9-4830-9768-6249DBEB3105}"/>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AE70F195-F586-4B62-8E8B-D9C6587E6BB6}"/>
              </a:ext>
            </a:extLst>
          </p:cNvPr>
          <p:cNvSpPr>
            <a:spLocks noGrp="1"/>
          </p:cNvSpPr>
          <p:nvPr>
            <p:ph type="title"/>
          </p:nvPr>
        </p:nvSpPr>
        <p:spPr>
          <a:xfrm>
            <a:off x="685800" y="304800"/>
            <a:ext cx="7772400" cy="838200"/>
          </a:xfrm>
        </p:spPr>
        <p:txBody>
          <a:bodyPr/>
          <a:lstStyle/>
          <a:p>
            <a:r>
              <a:rPr lang="en-US" altLang="en-US" sz="3200"/>
              <a:t>Suy diễn mâu thuẫn và suy diễn theo trường hợp</a:t>
            </a:r>
          </a:p>
        </p:txBody>
      </p:sp>
      <p:sp>
        <p:nvSpPr>
          <p:cNvPr id="3" name="Content Placeholder 2">
            <a:extLst>
              <a:ext uri="{FF2B5EF4-FFF2-40B4-BE49-F238E27FC236}">
                <a16:creationId xmlns:a16="http://schemas.microsoft.com/office/drawing/2014/main" id="{5C4DEEAB-E613-4F50-8534-791E12422E32}"/>
              </a:ext>
            </a:extLst>
          </p:cNvPr>
          <p:cNvSpPr>
            <a:spLocks noGrp="1"/>
          </p:cNvSpPr>
          <p:nvPr>
            <p:ph idx="1"/>
          </p:nvPr>
        </p:nvSpPr>
        <p:spPr>
          <a:xfrm>
            <a:off x="685800" y="1295400"/>
            <a:ext cx="7772400" cy="5334000"/>
          </a:xfrm>
        </p:spPr>
        <p:txBody>
          <a:bodyPr/>
          <a:lstStyle/>
          <a:p>
            <a:pPr>
              <a:defRPr/>
            </a:pPr>
            <a:r>
              <a:rPr lang="en-US"/>
              <a:t>Quy tắc suy diễn mâu thuẫn:</a:t>
            </a:r>
          </a:p>
          <a:p>
            <a:pPr>
              <a:defRPr/>
            </a:pPr>
            <a:endParaRPr lang="en-US"/>
          </a:p>
          <a:p>
            <a:pPr>
              <a:defRPr/>
            </a:pPr>
            <a:endParaRPr lang="en-US"/>
          </a:p>
          <a:p>
            <a:pPr>
              <a:defRPr/>
            </a:pPr>
            <a:endParaRPr lang="en-US"/>
          </a:p>
          <a:p>
            <a:pPr>
              <a:defRPr/>
            </a:pPr>
            <a:endParaRPr lang="en-US"/>
          </a:p>
          <a:p>
            <a:pPr>
              <a:defRPr/>
            </a:pPr>
            <a:r>
              <a:rPr lang="en-US"/>
              <a:t>Quy tắc suy diễn theo trường hợp:</a:t>
            </a:r>
          </a:p>
          <a:p>
            <a:pPr>
              <a:defRPr/>
            </a:pPr>
            <a:endParaRPr lang="en-US"/>
          </a:p>
        </p:txBody>
      </p:sp>
      <p:sp>
        <p:nvSpPr>
          <p:cNvPr id="159748" name="Date Placeholder 3">
            <a:extLst>
              <a:ext uri="{FF2B5EF4-FFF2-40B4-BE49-F238E27FC236}">
                <a16:creationId xmlns:a16="http://schemas.microsoft.com/office/drawing/2014/main" id="{8DF8C6E7-82B8-4397-83BE-B34A5B0E430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220BED9-6DFD-40A9-AC4F-07F4FF4E5C4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59749" name="Footer Placeholder 4">
            <a:extLst>
              <a:ext uri="{FF2B5EF4-FFF2-40B4-BE49-F238E27FC236}">
                <a16:creationId xmlns:a16="http://schemas.microsoft.com/office/drawing/2014/main" id="{5037834E-70A1-4516-83B1-E02417F884C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9750" name="Slide Number Placeholder 5">
            <a:extLst>
              <a:ext uri="{FF2B5EF4-FFF2-40B4-BE49-F238E27FC236}">
                <a16:creationId xmlns:a16="http://schemas.microsoft.com/office/drawing/2014/main" id="{43C6689A-32AF-460D-9C59-263191184D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DDE8727-8193-47A4-9605-CA6E45123242}" type="slidenum">
              <a:rPr lang="en-US" altLang="en-US" sz="1400">
                <a:solidFill>
                  <a:schemeClr val="bg1"/>
                </a:solidFill>
              </a:rPr>
              <a:pPr>
                <a:spcBef>
                  <a:spcPct val="0"/>
                </a:spcBef>
                <a:buFontTx/>
                <a:buNone/>
              </a:pPr>
              <a:t>80</a:t>
            </a:fld>
            <a:endParaRPr lang="en-US" altLang="en-US" sz="1400">
              <a:solidFill>
                <a:schemeClr val="bg1"/>
              </a:solidFill>
            </a:endParaRPr>
          </a:p>
        </p:txBody>
      </p:sp>
      <p:graphicFrame>
        <p:nvGraphicFramePr>
          <p:cNvPr id="159751" name="Object 2">
            <a:extLst>
              <a:ext uri="{FF2B5EF4-FFF2-40B4-BE49-F238E27FC236}">
                <a16:creationId xmlns:a16="http://schemas.microsoft.com/office/drawing/2014/main" id="{F40BBADB-E991-4FEC-AFFF-0DB0EB5F70AA}"/>
              </a:ext>
            </a:extLst>
          </p:cNvPr>
          <p:cNvGraphicFramePr>
            <a:graphicFrameLocks noChangeAspect="1"/>
          </p:cNvGraphicFramePr>
          <p:nvPr/>
        </p:nvGraphicFramePr>
        <p:xfrm>
          <a:off x="3048000" y="1828800"/>
          <a:ext cx="1219200" cy="2438400"/>
        </p:xfrm>
        <a:graphic>
          <a:graphicData uri="http://schemas.openxmlformats.org/presentationml/2006/ole">
            <mc:AlternateContent xmlns:mc="http://schemas.openxmlformats.org/markup-compatibility/2006">
              <mc:Choice xmlns:v="urn:schemas-microsoft-com:vml" Requires="v">
                <p:oleObj spid="_x0000_s159753" name="Equation" r:id="rId3" imgW="673100" imgH="1346200" progId="Equation.DSMT4">
                  <p:embed/>
                </p:oleObj>
              </mc:Choice>
              <mc:Fallback>
                <p:oleObj name="Equation" r:id="rId3" imgW="673100" imgH="1346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828800"/>
                        <a:ext cx="1219200" cy="243840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2" name="Object 3">
            <a:extLst>
              <a:ext uri="{FF2B5EF4-FFF2-40B4-BE49-F238E27FC236}">
                <a16:creationId xmlns:a16="http://schemas.microsoft.com/office/drawing/2014/main" id="{8B660A6E-094E-4C5C-B86A-3A60D26747DE}"/>
              </a:ext>
            </a:extLst>
          </p:cNvPr>
          <p:cNvGraphicFramePr>
            <a:graphicFrameLocks noChangeAspect="1"/>
          </p:cNvGraphicFramePr>
          <p:nvPr/>
        </p:nvGraphicFramePr>
        <p:xfrm>
          <a:off x="3276600" y="4953000"/>
          <a:ext cx="2070100" cy="1371600"/>
        </p:xfrm>
        <a:graphic>
          <a:graphicData uri="http://schemas.openxmlformats.org/presentationml/2006/ole">
            <mc:AlternateContent xmlns:mc="http://schemas.openxmlformats.org/markup-compatibility/2006">
              <mc:Choice xmlns:v="urn:schemas-microsoft-com:vml" Requires="v">
                <p:oleObj spid="_x0000_s159754" name="Equation" r:id="rId5" imgW="977900" imgH="647700" progId="Equation.DSMT4">
                  <p:embed/>
                </p:oleObj>
              </mc:Choice>
              <mc:Fallback>
                <p:oleObj name="Equation" r:id="rId5" imgW="977900" imgH="647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953000"/>
                        <a:ext cx="2070100" cy="137160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Date Placeholder 3">
            <a:extLst>
              <a:ext uri="{FF2B5EF4-FFF2-40B4-BE49-F238E27FC236}">
                <a16:creationId xmlns:a16="http://schemas.microsoft.com/office/drawing/2014/main" id="{ADB652B5-4B68-4046-B4F1-FD74EA49F9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F02F83E-1EAB-4D05-8715-C1129672C98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60771" name="Footer Placeholder 4">
            <a:extLst>
              <a:ext uri="{FF2B5EF4-FFF2-40B4-BE49-F238E27FC236}">
                <a16:creationId xmlns:a16="http://schemas.microsoft.com/office/drawing/2014/main" id="{4152421F-7137-4AEA-B900-9C456BB23B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0772" name="Slide Number Placeholder 5">
            <a:extLst>
              <a:ext uri="{FF2B5EF4-FFF2-40B4-BE49-F238E27FC236}">
                <a16:creationId xmlns:a16="http://schemas.microsoft.com/office/drawing/2014/main" id="{80792E28-EA2F-402A-B8D3-92B471168B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F2A4136-5878-4B65-B860-F94D881D9375}" type="slidenum">
              <a:rPr lang="en-US" altLang="en-US" sz="1400">
                <a:solidFill>
                  <a:schemeClr val="bg1"/>
                </a:solidFill>
              </a:rPr>
              <a:pPr>
                <a:spcBef>
                  <a:spcPct val="0"/>
                </a:spcBef>
                <a:buFontTx/>
                <a:buNone/>
              </a:pPr>
              <a:t>81</a:t>
            </a:fld>
            <a:endParaRPr lang="en-US" altLang="en-US" sz="1400">
              <a:solidFill>
                <a:schemeClr val="bg1"/>
              </a:solidFill>
            </a:endParaRPr>
          </a:p>
        </p:txBody>
      </p:sp>
      <p:sp>
        <p:nvSpPr>
          <p:cNvPr id="160773" name="Rectangle 2">
            <a:extLst>
              <a:ext uri="{FF2B5EF4-FFF2-40B4-BE49-F238E27FC236}">
                <a16:creationId xmlns:a16="http://schemas.microsoft.com/office/drawing/2014/main" id="{B3B108AD-BF4A-4431-B7D4-3CA3B0D2CAEB}"/>
              </a:ext>
            </a:extLst>
          </p:cNvPr>
          <p:cNvSpPr>
            <a:spLocks noGrp="1" noChangeArrowheads="1"/>
          </p:cNvSpPr>
          <p:nvPr>
            <p:ph type="title"/>
          </p:nvPr>
        </p:nvSpPr>
        <p:spPr/>
        <p:txBody>
          <a:bodyPr/>
          <a:lstStyle/>
          <a:p>
            <a:r>
              <a:rPr lang="en-US" altLang="en-US"/>
              <a:t>Chứng minh hình thức</a:t>
            </a:r>
          </a:p>
        </p:txBody>
      </p:sp>
      <p:sp>
        <p:nvSpPr>
          <p:cNvPr id="633859" name="Rectangle 3">
            <a:extLst>
              <a:ext uri="{FF2B5EF4-FFF2-40B4-BE49-F238E27FC236}">
                <a16:creationId xmlns:a16="http://schemas.microsoft.com/office/drawing/2014/main" id="{2E4CCD59-2D0B-41E0-A122-B2A597599230}"/>
              </a:ext>
            </a:extLst>
          </p:cNvPr>
          <p:cNvSpPr>
            <a:spLocks noGrp="1" noChangeArrowheads="1"/>
          </p:cNvSpPr>
          <p:nvPr>
            <p:ph type="body" idx="1"/>
          </p:nvPr>
        </p:nvSpPr>
        <p:spPr/>
        <p:txBody>
          <a:bodyPr/>
          <a:lstStyle/>
          <a:p>
            <a:pPr>
              <a:defRPr/>
            </a:pPr>
            <a:r>
              <a:rPr lang="en-US"/>
              <a:t>Chứng minh hình thức của kết luận </a:t>
            </a:r>
            <a:r>
              <a:rPr lang="en-US" i="1"/>
              <a:t>C</a:t>
            </a:r>
            <a:r>
              <a:rPr lang="en-US"/>
              <a:t>, cho trước tiền đề </a:t>
            </a:r>
            <a:r>
              <a:rPr lang="en-US" i="1"/>
              <a:t>p</a:t>
            </a:r>
            <a:r>
              <a:rPr lang="en-US" baseline="-25000"/>
              <a:t>1</a:t>
            </a:r>
            <a:r>
              <a:rPr lang="en-US"/>
              <a:t>, </a:t>
            </a:r>
            <a:r>
              <a:rPr lang="en-US" i="1"/>
              <a:t>p</a:t>
            </a:r>
            <a:r>
              <a:rPr lang="en-US" baseline="-25000"/>
              <a:t>2</a:t>
            </a:r>
            <a:r>
              <a:rPr lang="en-US" i="1"/>
              <a:t>,…</a:t>
            </a:r>
            <a:r>
              <a:rPr lang="en-US"/>
              <a:t>,</a:t>
            </a:r>
            <a:r>
              <a:rPr lang="en-US" i="1"/>
              <a:t>p</a:t>
            </a:r>
            <a:r>
              <a:rPr lang="en-US" i="1" baseline="-25000"/>
              <a:t>n</a:t>
            </a:r>
            <a:r>
              <a:rPr lang="en-US" i="1"/>
              <a:t> bao gồm dãy các bước</a:t>
            </a:r>
            <a:r>
              <a:rPr lang="en-US"/>
              <a:t>, mỗi bước áp dụng một luật suy diễn cho một tiền đề hoặc các mệnh đề đã được chứng minh trước (</a:t>
            </a:r>
            <a:r>
              <a:rPr lang="en-US" i="1"/>
              <a:t>antecedents</a:t>
            </a:r>
            <a:r>
              <a:rPr lang="en-US"/>
              <a:t>) để tạo ra mệnh đề đúng tiếp theo (the </a:t>
            </a:r>
            <a:r>
              <a:rPr lang="en-US" i="1"/>
              <a:t>consequent</a:t>
            </a:r>
            <a:r>
              <a:rPr lang="en-US"/>
              <a:t>).</a:t>
            </a:r>
          </a:p>
          <a:p>
            <a:pPr>
              <a:defRPr/>
            </a:pPr>
            <a:r>
              <a:rPr lang="en-US"/>
              <a:t>Chứng minh chứng tỏ rằng nếu tiền đề đúng thì kết luận sẽ đúng.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Date Placeholder 3">
            <a:extLst>
              <a:ext uri="{FF2B5EF4-FFF2-40B4-BE49-F238E27FC236}">
                <a16:creationId xmlns:a16="http://schemas.microsoft.com/office/drawing/2014/main" id="{EEF03EFF-95CB-47B0-A403-D59B5CB29A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FF71213-7A05-42C3-BD8D-8EC004767AC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62819" name="Footer Placeholder 4">
            <a:extLst>
              <a:ext uri="{FF2B5EF4-FFF2-40B4-BE49-F238E27FC236}">
                <a16:creationId xmlns:a16="http://schemas.microsoft.com/office/drawing/2014/main" id="{DADA61E5-1BD1-4C2D-9C4B-E6A522312C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2820" name="Slide Number Placeholder 5">
            <a:extLst>
              <a:ext uri="{FF2B5EF4-FFF2-40B4-BE49-F238E27FC236}">
                <a16:creationId xmlns:a16="http://schemas.microsoft.com/office/drawing/2014/main" id="{B65F8D6A-CE1F-4EF1-A6AF-EED3D28BD4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AD46F98-305B-4640-93A1-DF60ED6F9AAF}" type="slidenum">
              <a:rPr lang="en-US" altLang="en-US" sz="1400">
                <a:solidFill>
                  <a:schemeClr val="bg1"/>
                </a:solidFill>
              </a:rPr>
              <a:pPr>
                <a:spcBef>
                  <a:spcPct val="0"/>
                </a:spcBef>
                <a:buFontTx/>
                <a:buNone/>
              </a:pPr>
              <a:t>82</a:t>
            </a:fld>
            <a:endParaRPr lang="en-US" altLang="en-US" sz="1400">
              <a:solidFill>
                <a:schemeClr val="bg1"/>
              </a:solidFill>
            </a:endParaRPr>
          </a:p>
        </p:txBody>
      </p:sp>
      <p:sp>
        <p:nvSpPr>
          <p:cNvPr id="162821" name="Rectangle 2">
            <a:extLst>
              <a:ext uri="{FF2B5EF4-FFF2-40B4-BE49-F238E27FC236}">
                <a16:creationId xmlns:a16="http://schemas.microsoft.com/office/drawing/2014/main" id="{611295D9-FD2E-4BB9-9F31-2C9390251790}"/>
              </a:ext>
            </a:extLst>
          </p:cNvPr>
          <p:cNvSpPr>
            <a:spLocks noGrp="1" noChangeArrowheads="1"/>
          </p:cNvSpPr>
          <p:nvPr>
            <p:ph type="title"/>
          </p:nvPr>
        </p:nvSpPr>
        <p:spPr/>
        <p:txBody>
          <a:bodyPr/>
          <a:lstStyle/>
          <a:p>
            <a:r>
              <a:rPr lang="en-US" altLang="en-US"/>
              <a:t>Ví dụ chứng minh hình thức</a:t>
            </a:r>
          </a:p>
        </p:txBody>
      </p:sp>
      <p:sp>
        <p:nvSpPr>
          <p:cNvPr id="162822" name="Rectangle 3">
            <a:extLst>
              <a:ext uri="{FF2B5EF4-FFF2-40B4-BE49-F238E27FC236}">
                <a16:creationId xmlns:a16="http://schemas.microsoft.com/office/drawing/2014/main" id="{0E72C3DB-4BDA-474C-A0D7-3F62775DF37F}"/>
              </a:ext>
            </a:extLst>
          </p:cNvPr>
          <p:cNvSpPr>
            <a:spLocks noGrp="1" noChangeArrowheads="1"/>
          </p:cNvSpPr>
          <p:nvPr>
            <p:ph type="body" idx="1"/>
          </p:nvPr>
        </p:nvSpPr>
        <p:spPr/>
        <p:txBody>
          <a:bodyPr/>
          <a:lstStyle/>
          <a:p>
            <a:pPr>
              <a:lnSpc>
                <a:spcPct val="90000"/>
              </a:lnSpc>
            </a:pPr>
            <a:r>
              <a:rPr lang="en-US" altLang="en-US" sz="2800">
                <a:effectLst/>
              </a:rPr>
              <a:t>Giả sử ta có các tiền đề sau:</a:t>
            </a:r>
            <a:br>
              <a:rPr lang="en-US" altLang="en-US" sz="2800">
                <a:effectLst/>
              </a:rPr>
            </a:br>
            <a:r>
              <a:rPr lang="en-US" altLang="en-US" sz="2800" b="1">
                <a:solidFill>
                  <a:schemeClr val="accent2"/>
                </a:solidFill>
                <a:effectLst/>
              </a:rPr>
              <a:t>“Tr</a:t>
            </a:r>
            <a:r>
              <a:rPr lang="en-US" altLang="en-US" sz="2800" b="1">
                <a:effectLst/>
              </a:rPr>
              <a:t>ời không nắng và trời lạnh</a:t>
            </a:r>
            <a:r>
              <a:rPr lang="en-US" altLang="en-US" sz="2800" b="1">
                <a:solidFill>
                  <a:schemeClr val="accent2"/>
                </a:solidFill>
                <a:effectLst/>
              </a:rPr>
              <a:t>.”</a:t>
            </a:r>
            <a:br>
              <a:rPr lang="en-US" altLang="en-US" sz="2800" b="1">
                <a:solidFill>
                  <a:schemeClr val="accent2"/>
                </a:solidFill>
                <a:effectLst/>
              </a:rPr>
            </a:br>
            <a:r>
              <a:rPr lang="en-US" altLang="en-US" sz="2800" b="1">
                <a:solidFill>
                  <a:schemeClr val="accent2"/>
                </a:solidFill>
                <a:effectLst/>
              </a:rPr>
              <a:t>“Để ch</a:t>
            </a:r>
            <a:r>
              <a:rPr lang="en-US" altLang="en-US" sz="2800" b="1">
                <a:effectLst/>
              </a:rPr>
              <a:t>úng ta bơi được thì trời cần phải nắng</a:t>
            </a:r>
            <a:r>
              <a:rPr lang="en-US" altLang="en-US" sz="2800" b="1">
                <a:solidFill>
                  <a:schemeClr val="accent2"/>
                </a:solidFill>
                <a:effectLst/>
              </a:rPr>
              <a:t>.”</a:t>
            </a:r>
            <a:br>
              <a:rPr lang="en-US" altLang="en-US" sz="2800" b="1">
                <a:solidFill>
                  <a:schemeClr val="accent2"/>
                </a:solidFill>
                <a:effectLst/>
              </a:rPr>
            </a:br>
            <a:r>
              <a:rPr lang="en-US" altLang="en-US" sz="2800" b="1">
                <a:solidFill>
                  <a:schemeClr val="accent2"/>
                </a:solidFill>
                <a:effectLst/>
              </a:rPr>
              <a:t>“N</a:t>
            </a:r>
            <a:r>
              <a:rPr lang="en-US" altLang="en-US" sz="2800" b="1">
                <a:effectLst/>
              </a:rPr>
              <a:t>ếu chúng ta không bơi, thì chúng ta sẽ đi cano</a:t>
            </a:r>
            <a:r>
              <a:rPr lang="en-US" altLang="en-US" sz="2800" b="1">
                <a:solidFill>
                  <a:schemeClr val="accent2"/>
                </a:solidFill>
                <a:effectLst/>
              </a:rPr>
              <a:t>.”</a:t>
            </a:r>
            <a:br>
              <a:rPr lang="en-US" altLang="en-US" sz="2800" b="1">
                <a:solidFill>
                  <a:schemeClr val="accent2"/>
                </a:solidFill>
                <a:effectLst/>
              </a:rPr>
            </a:br>
            <a:r>
              <a:rPr lang="en-US" altLang="en-US" sz="2800" b="1">
                <a:solidFill>
                  <a:schemeClr val="accent2"/>
                </a:solidFill>
                <a:effectLst/>
              </a:rPr>
              <a:t>“N</a:t>
            </a:r>
            <a:r>
              <a:rPr lang="en-US" altLang="en-US" sz="2800" b="1">
                <a:effectLst/>
              </a:rPr>
              <a:t>ếu chúng ta đi cano, thì chúng ta sẽ về nhà sớm</a:t>
            </a:r>
            <a:r>
              <a:rPr lang="en-US" altLang="en-US" sz="2800" b="1">
                <a:solidFill>
                  <a:schemeClr val="accent2"/>
                </a:solidFill>
                <a:effectLst/>
              </a:rPr>
              <a:t>.”</a:t>
            </a:r>
          </a:p>
          <a:p>
            <a:pPr>
              <a:lnSpc>
                <a:spcPct val="90000"/>
              </a:lnSpc>
            </a:pPr>
            <a:r>
              <a:rPr lang="en-US" altLang="en-US" sz="2800">
                <a:effectLst/>
              </a:rPr>
              <a:t>Cho trước các tiền đề, chứng minh định lý</a:t>
            </a:r>
            <a:br>
              <a:rPr lang="en-US" altLang="en-US" sz="2800">
                <a:effectLst/>
              </a:rPr>
            </a:br>
            <a:r>
              <a:rPr lang="en-US" altLang="en-US" sz="2800" b="1">
                <a:solidFill>
                  <a:schemeClr val="accent2"/>
                </a:solidFill>
                <a:effectLst/>
              </a:rPr>
              <a:t>“Ch</a:t>
            </a:r>
            <a:r>
              <a:rPr lang="en-US" altLang="en-US" sz="2800" b="1">
                <a:effectLst/>
              </a:rPr>
              <a:t>úng ta sẽ về nhà sớm</a:t>
            </a:r>
            <a:r>
              <a:rPr lang="en-US" altLang="en-US" sz="2800" b="1">
                <a:solidFill>
                  <a:schemeClr val="accent2"/>
                </a:solidFill>
                <a:effectLst/>
              </a:rPr>
              <a:t>”</a:t>
            </a:r>
            <a:r>
              <a:rPr lang="en-US" altLang="en-US" sz="2800">
                <a:effectLst/>
              </a:rPr>
              <a:t> sử dụng các luật suy diễn.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Date Placeholder 3">
            <a:extLst>
              <a:ext uri="{FF2B5EF4-FFF2-40B4-BE49-F238E27FC236}">
                <a16:creationId xmlns:a16="http://schemas.microsoft.com/office/drawing/2014/main" id="{EAB0EC1C-F9D8-4A31-86DA-49BE0A9E360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CC6D2DA-4B5E-44E5-9C53-3257F1CF712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64867" name="Footer Placeholder 4">
            <a:extLst>
              <a:ext uri="{FF2B5EF4-FFF2-40B4-BE49-F238E27FC236}">
                <a16:creationId xmlns:a16="http://schemas.microsoft.com/office/drawing/2014/main" id="{D132E40D-38FD-419F-94D8-9879BCA73DB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4868" name="Slide Number Placeholder 5">
            <a:extLst>
              <a:ext uri="{FF2B5EF4-FFF2-40B4-BE49-F238E27FC236}">
                <a16:creationId xmlns:a16="http://schemas.microsoft.com/office/drawing/2014/main" id="{0CAD675A-3C4A-4BCB-876E-BCC09F3FF5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F37654F2-9708-48D1-B911-E1C9384E0431}" type="slidenum">
              <a:rPr lang="en-US" altLang="en-US" sz="1400">
                <a:solidFill>
                  <a:schemeClr val="bg1"/>
                </a:solidFill>
              </a:rPr>
              <a:pPr>
                <a:spcBef>
                  <a:spcPct val="0"/>
                </a:spcBef>
                <a:buFontTx/>
                <a:buNone/>
              </a:pPr>
              <a:t>83</a:t>
            </a:fld>
            <a:endParaRPr lang="en-US" altLang="en-US" sz="1400">
              <a:solidFill>
                <a:schemeClr val="bg1"/>
              </a:solidFill>
            </a:endParaRPr>
          </a:p>
        </p:txBody>
      </p:sp>
      <p:sp>
        <p:nvSpPr>
          <p:cNvPr id="164869" name="Rectangle 2">
            <a:extLst>
              <a:ext uri="{FF2B5EF4-FFF2-40B4-BE49-F238E27FC236}">
                <a16:creationId xmlns:a16="http://schemas.microsoft.com/office/drawing/2014/main" id="{5C0BD969-CBD5-4AC7-88C1-45730665A636}"/>
              </a:ext>
            </a:extLst>
          </p:cNvPr>
          <p:cNvSpPr>
            <a:spLocks noGrp="1" noChangeArrowheads="1"/>
          </p:cNvSpPr>
          <p:nvPr>
            <p:ph type="title"/>
          </p:nvPr>
        </p:nvSpPr>
        <p:spPr/>
        <p:txBody>
          <a:bodyPr/>
          <a:lstStyle/>
          <a:p>
            <a:r>
              <a:rPr lang="en-US" altLang="en-US"/>
              <a:t>Chứng minh tiếp theo</a:t>
            </a:r>
            <a:r>
              <a:rPr lang="en-US" altLang="en-US" i="1"/>
              <a:t>.</a:t>
            </a:r>
          </a:p>
        </p:txBody>
      </p:sp>
      <p:sp>
        <p:nvSpPr>
          <p:cNvPr id="635907" name="Rectangle 3">
            <a:extLst>
              <a:ext uri="{FF2B5EF4-FFF2-40B4-BE49-F238E27FC236}">
                <a16:creationId xmlns:a16="http://schemas.microsoft.com/office/drawing/2014/main" id="{638C2603-16B7-4C05-9890-28E4229BCAB0}"/>
              </a:ext>
            </a:extLst>
          </p:cNvPr>
          <p:cNvSpPr>
            <a:spLocks noGrp="1" noChangeArrowheads="1"/>
          </p:cNvSpPr>
          <p:nvPr>
            <p:ph type="body" idx="1"/>
          </p:nvPr>
        </p:nvSpPr>
        <p:spPr/>
        <p:txBody>
          <a:bodyPr/>
          <a:lstStyle/>
          <a:p>
            <a:pPr>
              <a:defRPr/>
            </a:pPr>
            <a:r>
              <a:rPr lang="en-US"/>
              <a:t>G/s ta viết tắt:</a:t>
            </a:r>
          </a:p>
          <a:p>
            <a:pPr lvl="1">
              <a:defRPr/>
            </a:pPr>
            <a:r>
              <a:rPr lang="en-US" i="1"/>
              <a:t>sunny </a:t>
            </a:r>
            <a:r>
              <a:rPr lang="en-US"/>
              <a:t>= </a:t>
            </a:r>
            <a:r>
              <a:rPr lang="en-US" b="1"/>
              <a:t>“It is sunny”</a:t>
            </a:r>
            <a:r>
              <a:rPr lang="en-US"/>
              <a:t>; </a:t>
            </a:r>
            <a:r>
              <a:rPr lang="en-US" i="1"/>
              <a:t>cold </a:t>
            </a:r>
            <a:r>
              <a:rPr lang="en-US"/>
              <a:t>= </a:t>
            </a:r>
            <a:r>
              <a:rPr lang="en-US" b="1"/>
              <a:t>“It is cold”</a:t>
            </a:r>
            <a:r>
              <a:rPr lang="en-US"/>
              <a:t>; </a:t>
            </a:r>
            <a:br>
              <a:rPr lang="en-US"/>
            </a:br>
            <a:r>
              <a:rPr lang="en-US" i="1"/>
              <a:t>swim </a:t>
            </a:r>
            <a:r>
              <a:rPr lang="en-US"/>
              <a:t>= </a:t>
            </a:r>
            <a:r>
              <a:rPr lang="en-US" b="1"/>
              <a:t>“We will swim”</a:t>
            </a:r>
            <a:r>
              <a:rPr lang="en-US"/>
              <a:t>; </a:t>
            </a:r>
            <a:r>
              <a:rPr lang="en-US" i="1"/>
              <a:t>canoe </a:t>
            </a:r>
            <a:r>
              <a:rPr lang="en-US"/>
              <a:t>= </a:t>
            </a:r>
            <a:r>
              <a:rPr lang="en-US" b="1"/>
              <a:t>“We will canoe”</a:t>
            </a:r>
            <a:r>
              <a:rPr lang="en-US"/>
              <a:t>; </a:t>
            </a:r>
            <a:r>
              <a:rPr lang="en-US" i="1"/>
              <a:t>early </a:t>
            </a:r>
            <a:r>
              <a:rPr lang="en-US"/>
              <a:t>= </a:t>
            </a:r>
            <a:r>
              <a:rPr lang="en-US" b="1"/>
              <a:t>“We will be home early”</a:t>
            </a:r>
            <a:r>
              <a:rPr lang="en-US"/>
              <a:t>.</a:t>
            </a:r>
          </a:p>
          <a:p>
            <a:pPr>
              <a:defRPr/>
            </a:pPr>
            <a:r>
              <a:rPr lang="en-US"/>
              <a:t>Khi đó các tiền đề được viết như sau:</a:t>
            </a:r>
            <a:br>
              <a:rPr lang="en-US"/>
            </a:br>
            <a:r>
              <a:rPr lang="en-US"/>
              <a:t>(1)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sunny</a:t>
            </a:r>
            <a:r>
              <a:rPr lang="en-US">
                <a:solidFill>
                  <a:schemeClr val="accent2"/>
                </a:solidFill>
                <a:sym typeface="Symbol" panose="05050102010706020507" pitchFamily="18" charset="2"/>
              </a:rPr>
              <a:t>  </a:t>
            </a:r>
            <a:r>
              <a:rPr lang="en-US" i="1">
                <a:solidFill>
                  <a:schemeClr val="accent2"/>
                </a:solidFill>
                <a:sym typeface="Symbol" panose="05050102010706020507" pitchFamily="18" charset="2"/>
              </a:rPr>
              <a:t>cold</a:t>
            </a:r>
            <a:r>
              <a:rPr lang="en-US">
                <a:sym typeface="Symbol" panose="05050102010706020507" pitchFamily="18" charset="2"/>
              </a:rPr>
              <a:t> (2) </a:t>
            </a:r>
            <a:r>
              <a:rPr lang="en-US" i="1">
                <a:solidFill>
                  <a:schemeClr val="accent2"/>
                </a:solidFill>
                <a:sym typeface="Symbol" panose="05050102010706020507" pitchFamily="18" charset="2"/>
              </a:rPr>
              <a:t>swim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sunny</a:t>
            </a:r>
            <a:br>
              <a:rPr lang="en-US">
                <a:sym typeface="Symbol" panose="05050102010706020507" pitchFamily="18" charset="2"/>
              </a:rPr>
            </a:br>
            <a:r>
              <a:rPr lang="en-US">
                <a:sym typeface="Symbol" panose="05050102010706020507" pitchFamily="18" charset="2"/>
              </a:rPr>
              <a:t>(3) </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swim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canoe</a:t>
            </a:r>
            <a:r>
              <a:rPr lang="en-US">
                <a:sym typeface="Symbol" panose="05050102010706020507" pitchFamily="18" charset="2"/>
              </a:rPr>
              <a:t> (4) </a:t>
            </a:r>
            <a:r>
              <a:rPr lang="en-US" i="1">
                <a:solidFill>
                  <a:schemeClr val="accent2"/>
                </a:solidFill>
                <a:sym typeface="Symbol" panose="05050102010706020507" pitchFamily="18" charset="2"/>
              </a:rPr>
              <a:t>canoe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early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Date Placeholder 3">
            <a:extLst>
              <a:ext uri="{FF2B5EF4-FFF2-40B4-BE49-F238E27FC236}">
                <a16:creationId xmlns:a16="http://schemas.microsoft.com/office/drawing/2014/main" id="{1BA14B74-2F23-4A4A-AA77-A87044C5AAF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D0323C3-763A-4489-BFEF-B14D6D57DAC0}"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66915" name="Footer Placeholder 4">
            <a:extLst>
              <a:ext uri="{FF2B5EF4-FFF2-40B4-BE49-F238E27FC236}">
                <a16:creationId xmlns:a16="http://schemas.microsoft.com/office/drawing/2014/main" id="{16612A47-6089-43F8-9BA2-C9B5EB08A6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6916" name="Slide Number Placeholder 5">
            <a:extLst>
              <a:ext uri="{FF2B5EF4-FFF2-40B4-BE49-F238E27FC236}">
                <a16:creationId xmlns:a16="http://schemas.microsoft.com/office/drawing/2014/main" id="{CA70C951-4891-496B-AB6D-7D315666BF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4F64540-9758-4E33-BCF6-99D5B593BBA5}" type="slidenum">
              <a:rPr lang="en-US" altLang="en-US" sz="1400">
                <a:solidFill>
                  <a:schemeClr val="bg1"/>
                </a:solidFill>
              </a:rPr>
              <a:pPr>
                <a:spcBef>
                  <a:spcPct val="0"/>
                </a:spcBef>
                <a:buFontTx/>
                <a:buNone/>
              </a:pPr>
              <a:t>84</a:t>
            </a:fld>
            <a:endParaRPr lang="en-US" altLang="en-US" sz="1400">
              <a:solidFill>
                <a:schemeClr val="bg1"/>
              </a:solidFill>
            </a:endParaRPr>
          </a:p>
        </p:txBody>
      </p:sp>
      <p:sp>
        <p:nvSpPr>
          <p:cNvPr id="166917" name="Rectangle 2">
            <a:extLst>
              <a:ext uri="{FF2B5EF4-FFF2-40B4-BE49-F238E27FC236}">
                <a16:creationId xmlns:a16="http://schemas.microsoft.com/office/drawing/2014/main" id="{4C627093-A5A1-4ADC-BE56-5CFD43AA5034}"/>
              </a:ext>
            </a:extLst>
          </p:cNvPr>
          <p:cNvSpPr>
            <a:spLocks noGrp="1" noChangeArrowheads="1"/>
          </p:cNvSpPr>
          <p:nvPr>
            <p:ph type="title"/>
          </p:nvPr>
        </p:nvSpPr>
        <p:spPr/>
        <p:txBody>
          <a:bodyPr/>
          <a:lstStyle/>
          <a:p>
            <a:r>
              <a:rPr lang="en-US" altLang="en-US"/>
              <a:t>Proof Example </a:t>
            </a:r>
            <a:r>
              <a:rPr lang="en-US" altLang="en-US" i="1"/>
              <a:t>cont</a:t>
            </a:r>
            <a:r>
              <a:rPr lang="en-US" altLang="en-US"/>
              <a:t>.</a:t>
            </a:r>
          </a:p>
        </p:txBody>
      </p:sp>
      <p:sp>
        <p:nvSpPr>
          <p:cNvPr id="636931" name="Rectangle 3">
            <a:extLst>
              <a:ext uri="{FF2B5EF4-FFF2-40B4-BE49-F238E27FC236}">
                <a16:creationId xmlns:a16="http://schemas.microsoft.com/office/drawing/2014/main" id="{D49805AE-27C4-4C56-B133-B121177E4F59}"/>
              </a:ext>
            </a:extLst>
          </p:cNvPr>
          <p:cNvSpPr>
            <a:spLocks noGrp="1" noChangeArrowheads="1"/>
          </p:cNvSpPr>
          <p:nvPr>
            <p:ph type="body" idx="1"/>
          </p:nvPr>
        </p:nvSpPr>
        <p:spPr/>
        <p:txBody>
          <a:bodyPr/>
          <a:lstStyle/>
          <a:p>
            <a:pPr marL="0" indent="0">
              <a:buFontTx/>
              <a:buNone/>
              <a:tabLst>
                <a:tab pos="3660775" algn="l"/>
              </a:tabLst>
              <a:defRPr/>
            </a:pPr>
            <a:r>
              <a:rPr lang="en-US" sz="2800" u="sng"/>
              <a:t>Step</a:t>
            </a:r>
            <a:r>
              <a:rPr lang="en-US" sz="2800"/>
              <a:t>	</a:t>
            </a:r>
            <a:r>
              <a:rPr lang="en-US" sz="2800" u="sng"/>
              <a:t>Proved by</a:t>
            </a:r>
            <a:br>
              <a:rPr lang="en-US" sz="2800"/>
            </a:br>
            <a:r>
              <a:rPr lang="en-US" sz="2800"/>
              <a:t>1.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sunny</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cold</a:t>
            </a:r>
            <a:r>
              <a:rPr lang="en-US" sz="2800">
                <a:sym typeface="Symbol" panose="05050102010706020507" pitchFamily="18" charset="2"/>
              </a:rPr>
              <a:t> 	</a:t>
            </a:r>
            <a:r>
              <a:rPr lang="en-US" sz="2800">
                <a:solidFill>
                  <a:srgbClr val="006600"/>
                </a:solidFill>
                <a:sym typeface="Symbol" panose="05050102010706020507" pitchFamily="18" charset="2"/>
              </a:rPr>
              <a:t>Premise #1.</a:t>
            </a:r>
            <a:br>
              <a:rPr lang="en-US" sz="2800">
                <a:sym typeface="Symbol" panose="05050102010706020507" pitchFamily="18" charset="2"/>
              </a:rPr>
            </a:br>
            <a:r>
              <a:rPr lang="en-US" sz="2800">
                <a:sym typeface="Symbol" panose="05050102010706020507" pitchFamily="18" charset="2"/>
              </a:rPr>
              <a:t>2.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sunny</a:t>
            </a:r>
            <a:r>
              <a:rPr lang="en-US" sz="2800" i="1">
                <a:sym typeface="Symbol" panose="05050102010706020507" pitchFamily="18" charset="2"/>
              </a:rPr>
              <a:t>	</a:t>
            </a:r>
            <a:r>
              <a:rPr lang="en-US" sz="2800">
                <a:solidFill>
                  <a:srgbClr val="006600"/>
                </a:solidFill>
                <a:sym typeface="Symbol" panose="05050102010706020507" pitchFamily="18" charset="2"/>
              </a:rPr>
              <a:t>Simplification of 1.</a:t>
            </a:r>
            <a:br>
              <a:rPr lang="en-US" sz="2800">
                <a:sym typeface="Symbol" panose="05050102010706020507" pitchFamily="18" charset="2"/>
              </a:rPr>
            </a:br>
            <a:r>
              <a:rPr lang="en-US" sz="2800">
                <a:sym typeface="Symbol" panose="05050102010706020507" pitchFamily="18" charset="2"/>
              </a:rPr>
              <a:t>3. </a:t>
            </a:r>
            <a:r>
              <a:rPr lang="en-US" sz="2800" i="1">
                <a:solidFill>
                  <a:schemeClr val="accent2"/>
                </a:solidFill>
                <a:sym typeface="Symbol" panose="05050102010706020507" pitchFamily="18" charset="2"/>
              </a:rPr>
              <a:t>swim</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sunny</a:t>
            </a:r>
            <a:r>
              <a:rPr lang="en-US" sz="2800" i="1">
                <a:sym typeface="Symbol" panose="05050102010706020507" pitchFamily="18" charset="2"/>
              </a:rPr>
              <a:t>	</a:t>
            </a:r>
            <a:r>
              <a:rPr lang="en-US" sz="2800">
                <a:solidFill>
                  <a:srgbClr val="006600"/>
                </a:solidFill>
                <a:sym typeface="Symbol" panose="05050102010706020507" pitchFamily="18" charset="2"/>
              </a:rPr>
              <a:t>Premise #2.</a:t>
            </a:r>
            <a:br>
              <a:rPr lang="en-US" sz="2800">
                <a:sym typeface="Symbol" panose="05050102010706020507" pitchFamily="18" charset="2"/>
              </a:rPr>
            </a:br>
            <a:r>
              <a:rPr lang="en-US" sz="2800">
                <a:sym typeface="Symbol" panose="05050102010706020507" pitchFamily="18" charset="2"/>
              </a:rPr>
              <a:t>4.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swim</a:t>
            </a:r>
            <a:r>
              <a:rPr lang="en-US" sz="2800">
                <a:sym typeface="Symbol" panose="05050102010706020507" pitchFamily="18" charset="2"/>
              </a:rPr>
              <a:t>	</a:t>
            </a:r>
            <a:r>
              <a:rPr lang="en-US" sz="2800">
                <a:solidFill>
                  <a:srgbClr val="006600"/>
                </a:solidFill>
                <a:sym typeface="Symbol" panose="05050102010706020507" pitchFamily="18" charset="2"/>
              </a:rPr>
              <a:t>Modus tollens on 2,3.</a:t>
            </a:r>
            <a:br>
              <a:rPr lang="en-US" sz="2800">
                <a:sym typeface="Symbol" panose="05050102010706020507" pitchFamily="18" charset="2"/>
              </a:rPr>
            </a:br>
            <a:r>
              <a:rPr lang="en-US" sz="2800">
                <a:sym typeface="Symbol" panose="05050102010706020507" pitchFamily="18" charset="2"/>
              </a:rPr>
              <a:t>5.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swim</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canoe</a:t>
            </a:r>
            <a:r>
              <a:rPr lang="en-US" sz="2800">
                <a:sym typeface="Symbol" panose="05050102010706020507" pitchFamily="18" charset="2"/>
              </a:rPr>
              <a:t> 	</a:t>
            </a:r>
            <a:r>
              <a:rPr lang="en-US" sz="2800">
                <a:solidFill>
                  <a:srgbClr val="006600"/>
                </a:solidFill>
                <a:sym typeface="Symbol" panose="05050102010706020507" pitchFamily="18" charset="2"/>
              </a:rPr>
              <a:t>Premise #3.</a:t>
            </a:r>
            <a:br>
              <a:rPr lang="en-US" sz="2800">
                <a:sym typeface="Symbol" panose="05050102010706020507" pitchFamily="18" charset="2"/>
              </a:rPr>
            </a:br>
            <a:r>
              <a:rPr lang="en-US" sz="2800">
                <a:sym typeface="Symbol" panose="05050102010706020507" pitchFamily="18" charset="2"/>
              </a:rPr>
              <a:t>6. </a:t>
            </a:r>
            <a:r>
              <a:rPr lang="en-US" sz="2800" i="1">
                <a:solidFill>
                  <a:schemeClr val="accent2"/>
                </a:solidFill>
                <a:sym typeface="Symbol" panose="05050102010706020507" pitchFamily="18" charset="2"/>
              </a:rPr>
              <a:t>canoe</a:t>
            </a:r>
            <a:r>
              <a:rPr lang="en-US" sz="2800">
                <a:sym typeface="Symbol" panose="05050102010706020507" pitchFamily="18" charset="2"/>
              </a:rPr>
              <a:t>	</a:t>
            </a:r>
            <a:r>
              <a:rPr lang="en-US" sz="2800">
                <a:solidFill>
                  <a:srgbClr val="006600"/>
                </a:solidFill>
                <a:sym typeface="Symbol" panose="05050102010706020507" pitchFamily="18" charset="2"/>
              </a:rPr>
              <a:t>Modus ponens on 4,5.</a:t>
            </a:r>
            <a:br>
              <a:rPr lang="en-US" sz="2800">
                <a:sym typeface="Symbol" panose="05050102010706020507" pitchFamily="18" charset="2"/>
              </a:rPr>
            </a:br>
            <a:r>
              <a:rPr lang="en-US" sz="2800">
                <a:sym typeface="Symbol" panose="05050102010706020507" pitchFamily="18" charset="2"/>
              </a:rPr>
              <a:t>7. </a:t>
            </a:r>
            <a:r>
              <a:rPr lang="en-US" sz="2800" i="1">
                <a:solidFill>
                  <a:schemeClr val="accent2"/>
                </a:solidFill>
                <a:sym typeface="Symbol" panose="05050102010706020507" pitchFamily="18" charset="2"/>
              </a:rPr>
              <a:t>canoe</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early</a:t>
            </a:r>
            <a:r>
              <a:rPr lang="en-US" sz="2800" i="1">
                <a:sym typeface="Symbol" panose="05050102010706020507" pitchFamily="18" charset="2"/>
              </a:rPr>
              <a:t>	</a:t>
            </a:r>
            <a:r>
              <a:rPr lang="en-US" sz="2800">
                <a:solidFill>
                  <a:srgbClr val="006600"/>
                </a:solidFill>
                <a:sym typeface="Symbol" panose="05050102010706020507" pitchFamily="18" charset="2"/>
              </a:rPr>
              <a:t>Premise #4.</a:t>
            </a:r>
            <a:br>
              <a:rPr lang="en-US" sz="2800">
                <a:solidFill>
                  <a:srgbClr val="006600"/>
                </a:solidFill>
                <a:sym typeface="Symbol" panose="05050102010706020507" pitchFamily="18" charset="2"/>
              </a:rPr>
            </a:br>
            <a:r>
              <a:rPr lang="en-US" sz="2800">
                <a:sym typeface="Symbol" panose="05050102010706020507" pitchFamily="18" charset="2"/>
              </a:rPr>
              <a:t>8. </a:t>
            </a:r>
            <a:r>
              <a:rPr lang="en-US" sz="2800" i="1">
                <a:solidFill>
                  <a:schemeClr val="accent2"/>
                </a:solidFill>
                <a:sym typeface="Symbol" panose="05050102010706020507" pitchFamily="18" charset="2"/>
              </a:rPr>
              <a:t>early</a:t>
            </a:r>
            <a:r>
              <a:rPr lang="en-US" sz="2800">
                <a:sym typeface="Symbol" panose="05050102010706020507" pitchFamily="18" charset="2"/>
              </a:rPr>
              <a:t>	</a:t>
            </a:r>
            <a:r>
              <a:rPr lang="en-US" sz="2800">
                <a:solidFill>
                  <a:srgbClr val="006600"/>
                </a:solidFill>
                <a:sym typeface="Symbol" panose="05050102010706020507" pitchFamily="18" charset="2"/>
              </a:rPr>
              <a:t>Modus ponens on 6,7.</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Date Placeholder 3">
            <a:extLst>
              <a:ext uri="{FF2B5EF4-FFF2-40B4-BE49-F238E27FC236}">
                <a16:creationId xmlns:a16="http://schemas.microsoft.com/office/drawing/2014/main" id="{F9431FDE-F8EA-4FF8-A54F-C135B304776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DDF240C-FF68-4B26-8D54-2B141BCD733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68963" name="Footer Placeholder 4">
            <a:extLst>
              <a:ext uri="{FF2B5EF4-FFF2-40B4-BE49-F238E27FC236}">
                <a16:creationId xmlns:a16="http://schemas.microsoft.com/office/drawing/2014/main" id="{4D23AE05-47AD-463F-AD1E-3FF460C0F80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8964" name="Slide Number Placeholder 5">
            <a:extLst>
              <a:ext uri="{FF2B5EF4-FFF2-40B4-BE49-F238E27FC236}">
                <a16:creationId xmlns:a16="http://schemas.microsoft.com/office/drawing/2014/main" id="{AF86FCBE-5129-42D8-B18A-AD5AFAA15A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03054B3-3750-4077-8F31-913EE70CAD39}" type="slidenum">
              <a:rPr lang="en-US" altLang="en-US" sz="1400">
                <a:solidFill>
                  <a:schemeClr val="bg1"/>
                </a:solidFill>
              </a:rPr>
              <a:pPr>
                <a:spcBef>
                  <a:spcPct val="0"/>
                </a:spcBef>
                <a:buFontTx/>
                <a:buNone/>
              </a:pPr>
              <a:t>85</a:t>
            </a:fld>
            <a:endParaRPr lang="en-US" altLang="en-US" sz="1400">
              <a:solidFill>
                <a:schemeClr val="bg1"/>
              </a:solidFill>
            </a:endParaRPr>
          </a:p>
        </p:txBody>
      </p:sp>
      <p:sp>
        <p:nvSpPr>
          <p:cNvPr id="168965" name="Rectangle 2">
            <a:extLst>
              <a:ext uri="{FF2B5EF4-FFF2-40B4-BE49-F238E27FC236}">
                <a16:creationId xmlns:a16="http://schemas.microsoft.com/office/drawing/2014/main" id="{17D964D6-D459-45EE-B6FB-88FE2D3594D2}"/>
              </a:ext>
            </a:extLst>
          </p:cNvPr>
          <p:cNvSpPr>
            <a:spLocks noGrp="1" noChangeArrowheads="1"/>
          </p:cNvSpPr>
          <p:nvPr>
            <p:ph type="title"/>
          </p:nvPr>
        </p:nvSpPr>
        <p:spPr/>
        <p:txBody>
          <a:bodyPr/>
          <a:lstStyle/>
          <a:p>
            <a:r>
              <a:rPr lang="en-US" altLang="en-US"/>
              <a:t>Các luật suy diễn lượng tử</a:t>
            </a:r>
          </a:p>
        </p:txBody>
      </p:sp>
      <p:sp>
        <p:nvSpPr>
          <p:cNvPr id="641027" name="Rectangle 3">
            <a:extLst>
              <a:ext uri="{FF2B5EF4-FFF2-40B4-BE49-F238E27FC236}">
                <a16:creationId xmlns:a16="http://schemas.microsoft.com/office/drawing/2014/main" id="{96348ABA-A648-4941-AB91-2193A2526800}"/>
              </a:ext>
            </a:extLst>
          </p:cNvPr>
          <p:cNvSpPr>
            <a:spLocks noGrp="1" noChangeArrowheads="1"/>
          </p:cNvSpPr>
          <p:nvPr>
            <p:ph type="body" idx="1"/>
          </p:nvPr>
        </p:nvSpPr>
        <p:spPr>
          <a:xfrm>
            <a:off x="685800" y="1981200"/>
            <a:ext cx="7696200" cy="4267200"/>
          </a:xfrm>
        </p:spPr>
        <p:txBody>
          <a:bodyPr/>
          <a:lstStyle/>
          <a:p>
            <a:pPr>
              <a:tabLst>
                <a:tab pos="2054225" algn="l"/>
              </a:tabLst>
              <a:defRPr/>
            </a:pP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a:t>
            </a:r>
            <a:br>
              <a:rPr lang="en-US">
                <a:sym typeface="Symbol" panose="05050102010706020507" pitchFamily="18" charset="2"/>
              </a:rPr>
            </a:br>
            <a:r>
              <a:rPr lang="en-US">
                <a:sym typeface="Symbol" panose="05050102010706020507" pitchFamily="18" charset="2"/>
              </a:rPr>
              <a:t></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o</a:t>
            </a:r>
            <a:r>
              <a:rPr lang="en-US">
                <a:sym typeface="Symbol" panose="05050102010706020507" pitchFamily="18" charset="2"/>
              </a:rPr>
              <a:t>)	(thế đối tượng cụ thể bất kỳ </a:t>
            </a:r>
            <a:r>
              <a:rPr lang="en-US" i="1">
                <a:sym typeface="Symbol" panose="05050102010706020507" pitchFamily="18" charset="2"/>
              </a:rPr>
              <a:t>o</a:t>
            </a:r>
            <a:r>
              <a:rPr lang="en-US">
                <a:sym typeface="Symbol" panose="05050102010706020507" pitchFamily="18" charset="2"/>
              </a:rPr>
              <a:t>)</a:t>
            </a:r>
          </a:p>
          <a:p>
            <a:pPr>
              <a:tabLst>
                <a:tab pos="2054225" algn="l"/>
              </a:tabLst>
              <a:defRPr/>
            </a:pPr>
            <a:endParaRPr lang="en-US">
              <a:sym typeface="Symbol" panose="05050102010706020507" pitchFamily="18" charset="2"/>
            </a:endParaRPr>
          </a:p>
          <a:p>
            <a:pPr>
              <a:tabLst>
                <a:tab pos="2054225" algn="l"/>
              </a:tabLst>
              <a:defRPr/>
            </a:pP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o</a:t>
            </a:r>
            <a:r>
              <a:rPr lang="en-US">
                <a:sym typeface="Symbol" panose="05050102010706020507" pitchFamily="18" charset="2"/>
              </a:rPr>
              <a:t>) 	</a:t>
            </a:r>
            <a:br>
              <a:rPr lang="en-US">
                <a:sym typeface="Symbol" panose="05050102010706020507" pitchFamily="18" charset="2"/>
              </a:rPr>
            </a:b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 </a:t>
            </a:r>
            <a:r>
              <a:rPr lang="en-US" i="1">
                <a:sym typeface="Symbol" panose="05050102010706020507" pitchFamily="18" charset="2"/>
              </a:rPr>
              <a:t>P</a:t>
            </a:r>
            <a:r>
              <a:rPr lang="en-US">
                <a:sym typeface="Symbol" panose="05050102010706020507" pitchFamily="18" charset="2"/>
              </a:rPr>
              <a:t>(</a:t>
            </a:r>
            <a:r>
              <a:rPr lang="en-US" i="1">
                <a:sym typeface="Symbol" panose="05050102010706020507" pitchFamily="18" charset="2"/>
              </a:rPr>
              <a:t>x</a:t>
            </a:r>
            <a:r>
              <a:rPr lang="en-US">
                <a:sym typeface="Symbol" panose="05050102010706020507" pitchFamily="18" charset="2"/>
              </a:rPr>
              <a:t>)</a:t>
            </a:r>
          </a:p>
        </p:txBody>
      </p:sp>
      <p:sp>
        <p:nvSpPr>
          <p:cNvPr id="168967" name="Line 4">
            <a:extLst>
              <a:ext uri="{FF2B5EF4-FFF2-40B4-BE49-F238E27FC236}">
                <a16:creationId xmlns:a16="http://schemas.microsoft.com/office/drawing/2014/main" id="{83D4AF14-CB7F-4E52-AF24-F4D6CE028F39}"/>
              </a:ext>
            </a:extLst>
          </p:cNvPr>
          <p:cNvSpPr>
            <a:spLocks noChangeShapeType="1"/>
          </p:cNvSpPr>
          <p:nvPr/>
        </p:nvSpPr>
        <p:spPr bwMode="auto">
          <a:xfrm>
            <a:off x="1066800" y="2590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8968" name="Line 6">
            <a:extLst>
              <a:ext uri="{FF2B5EF4-FFF2-40B4-BE49-F238E27FC236}">
                <a16:creationId xmlns:a16="http://schemas.microsoft.com/office/drawing/2014/main" id="{8284FE02-9454-4C03-8C44-447AADDA746D}"/>
              </a:ext>
            </a:extLst>
          </p:cNvPr>
          <p:cNvSpPr>
            <a:spLocks noChangeShapeType="1"/>
          </p:cNvSpPr>
          <p:nvPr/>
        </p:nvSpPr>
        <p:spPr bwMode="auto">
          <a:xfrm>
            <a:off x="1066800" y="4191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68969" name="WordArt 8">
            <a:extLst>
              <a:ext uri="{FF2B5EF4-FFF2-40B4-BE49-F238E27FC236}">
                <a16:creationId xmlns:a16="http://schemas.microsoft.com/office/drawing/2014/main" id="{A47EC2F6-B667-4C3A-9E13-EBCE08C285B6}"/>
              </a:ext>
            </a:extLst>
          </p:cNvPr>
          <p:cNvSpPr>
            <a:spLocks noChangeArrowheads="1" noChangeShapeType="1" noTextEdit="1"/>
          </p:cNvSpPr>
          <p:nvPr/>
        </p:nvSpPr>
        <p:spPr bwMode="auto">
          <a:xfrm>
            <a:off x="2895600" y="205740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336699"/>
                </a:solidFill>
                <a:effectLst>
                  <a:outerShdw dist="45791" dir="2021404" algn="ctr" rotWithShape="0">
                    <a:srgbClr val="C0C0C0"/>
                  </a:outerShdw>
                </a:effectLst>
                <a:cs typeface="Times New Roman" panose="02020603050405020304" pitchFamily="18" charset="0"/>
              </a:rPr>
              <a:t>Universal instantiation</a:t>
            </a:r>
          </a:p>
        </p:txBody>
      </p:sp>
      <p:sp>
        <p:nvSpPr>
          <p:cNvPr id="168970" name="WordArt 9">
            <a:extLst>
              <a:ext uri="{FF2B5EF4-FFF2-40B4-BE49-F238E27FC236}">
                <a16:creationId xmlns:a16="http://schemas.microsoft.com/office/drawing/2014/main" id="{D3C50512-DB46-48BD-9436-493CE880536C}"/>
              </a:ext>
            </a:extLst>
          </p:cNvPr>
          <p:cNvSpPr>
            <a:spLocks noChangeArrowheads="1" noChangeShapeType="1" noTextEdit="1"/>
          </p:cNvSpPr>
          <p:nvPr/>
        </p:nvSpPr>
        <p:spPr bwMode="auto">
          <a:xfrm>
            <a:off x="3048000" y="3581400"/>
            <a:ext cx="5029200" cy="533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endParaRPr lang="en-US" sz="3600" kern="10">
              <a:solidFill>
                <a:srgbClr val="336699"/>
              </a:solidFill>
              <a:effectLst>
                <a:outerShdw dist="45791" dir="2021404" algn="ctr" rotWithShape="0">
                  <a:srgbClr val="C0C0C0"/>
                </a:outerShdw>
              </a:effectLst>
              <a:cs typeface="Times New Roman" panose="02020603050405020304" pitchFamily="18" charset="0"/>
            </a:endParaRPr>
          </a:p>
        </p:txBody>
      </p:sp>
      <p:sp>
        <p:nvSpPr>
          <p:cNvPr id="168971" name="WordArt 11">
            <a:extLst>
              <a:ext uri="{FF2B5EF4-FFF2-40B4-BE49-F238E27FC236}">
                <a16:creationId xmlns:a16="http://schemas.microsoft.com/office/drawing/2014/main" id="{C5F91DD6-A6DD-4174-9D5C-A933A28F06D3}"/>
              </a:ext>
            </a:extLst>
          </p:cNvPr>
          <p:cNvSpPr>
            <a:spLocks noChangeArrowheads="1" noChangeShapeType="1" noTextEdit="1"/>
          </p:cNvSpPr>
          <p:nvPr/>
        </p:nvSpPr>
        <p:spPr bwMode="auto">
          <a:xfrm>
            <a:off x="2895600" y="3962400"/>
            <a:ext cx="5181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336699"/>
                </a:solidFill>
                <a:effectLst>
                  <a:outerShdw dist="45791" dir="2021404" algn="ctr" rotWithShape="0">
                    <a:srgbClr val="C0C0C0"/>
                  </a:outerShdw>
                </a:effectLst>
                <a:cs typeface="Times New Roman" panose="02020603050405020304" pitchFamily="18" charset="0"/>
              </a:rPr>
              <a:t>Existential generalization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3">
            <a:extLst>
              <a:ext uri="{FF2B5EF4-FFF2-40B4-BE49-F238E27FC236}">
                <a16:creationId xmlns:a16="http://schemas.microsoft.com/office/drawing/2014/main" id="{844747BA-14AA-4219-8609-B3FFC32735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F720317-34E1-4307-AD76-40FA45375A0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71011" name="Footer Placeholder 4">
            <a:extLst>
              <a:ext uri="{FF2B5EF4-FFF2-40B4-BE49-F238E27FC236}">
                <a16:creationId xmlns:a16="http://schemas.microsoft.com/office/drawing/2014/main" id="{0F6A5060-C7C3-4EB5-A1EA-682BF96AC4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71012" name="Slide Number Placeholder 5">
            <a:extLst>
              <a:ext uri="{FF2B5EF4-FFF2-40B4-BE49-F238E27FC236}">
                <a16:creationId xmlns:a16="http://schemas.microsoft.com/office/drawing/2014/main" id="{BCA0B323-A636-4574-B2D7-DD02F53B9E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769DACE-EF17-4475-A5ED-AF31D419F53A}" type="slidenum">
              <a:rPr lang="en-US" altLang="en-US" sz="1400">
                <a:solidFill>
                  <a:schemeClr val="bg1"/>
                </a:solidFill>
              </a:rPr>
              <a:pPr>
                <a:spcBef>
                  <a:spcPct val="0"/>
                </a:spcBef>
                <a:buFontTx/>
                <a:buNone/>
              </a:pPr>
              <a:t>86</a:t>
            </a:fld>
            <a:endParaRPr lang="en-US" altLang="en-US" sz="1400">
              <a:solidFill>
                <a:schemeClr val="bg1"/>
              </a:solidFill>
            </a:endParaRPr>
          </a:p>
        </p:txBody>
      </p:sp>
      <p:sp>
        <p:nvSpPr>
          <p:cNvPr id="171013" name="Rectangle 2">
            <a:extLst>
              <a:ext uri="{FF2B5EF4-FFF2-40B4-BE49-F238E27FC236}">
                <a16:creationId xmlns:a16="http://schemas.microsoft.com/office/drawing/2014/main" id="{4E823A9F-9B61-4D03-99A6-53525F676CED}"/>
              </a:ext>
            </a:extLst>
          </p:cNvPr>
          <p:cNvSpPr>
            <a:spLocks noGrp="1" noChangeArrowheads="1"/>
          </p:cNvSpPr>
          <p:nvPr>
            <p:ph type="title"/>
          </p:nvPr>
        </p:nvSpPr>
        <p:spPr/>
        <p:txBody>
          <a:bodyPr/>
          <a:lstStyle/>
          <a:p>
            <a:r>
              <a:rPr lang="en-US" altLang="en-US"/>
              <a:t>Ví dụ thêm về chứng minh</a:t>
            </a:r>
          </a:p>
        </p:txBody>
      </p:sp>
      <p:sp>
        <p:nvSpPr>
          <p:cNvPr id="846851" name="Rectangle 3">
            <a:extLst>
              <a:ext uri="{FF2B5EF4-FFF2-40B4-BE49-F238E27FC236}">
                <a16:creationId xmlns:a16="http://schemas.microsoft.com/office/drawing/2014/main" id="{768E64E4-ACD6-44B3-92D6-6FAF55F6669B}"/>
              </a:ext>
            </a:extLst>
          </p:cNvPr>
          <p:cNvSpPr>
            <a:spLocks noGrp="1" noChangeArrowheads="1"/>
          </p:cNvSpPr>
          <p:nvPr>
            <p:ph type="body" idx="1"/>
          </p:nvPr>
        </p:nvSpPr>
        <p:spPr/>
        <p:txBody>
          <a:bodyPr/>
          <a:lstStyle/>
          <a:p>
            <a:pPr>
              <a:defRPr/>
            </a:pPr>
            <a:r>
              <a:rPr lang="en-US" sz="2800"/>
              <a:t>Câu hỏi thưởng 1a: Lập luận sau đúng hay sai?</a:t>
            </a:r>
          </a:p>
          <a:p>
            <a:pPr lvl="1">
              <a:defRPr/>
            </a:pPr>
            <a:r>
              <a:rPr lang="en-US" sz="2400"/>
              <a:t>“Mọi trợ giảng (TA) soạn các bài toán thưởng dễ.  Ramesh là TA.  Suy ra, Ramesh soạn bài toán thưởng dễ.”</a:t>
            </a:r>
          </a:p>
          <a:p>
            <a:pPr>
              <a:defRPr/>
            </a:pPr>
            <a:r>
              <a:rPr lang="en-US" sz="2800"/>
              <a:t>Trước hết, tách tiền đề khỏi kết luận:</a:t>
            </a:r>
          </a:p>
          <a:p>
            <a:pPr lvl="1">
              <a:defRPr/>
            </a:pPr>
            <a:r>
              <a:rPr lang="en-US" sz="2400"/>
              <a:t>Tiền đề #1: Mọi TA soạn bài toán thưởng dễ.</a:t>
            </a:r>
          </a:p>
          <a:p>
            <a:pPr lvl="1">
              <a:defRPr/>
            </a:pPr>
            <a:r>
              <a:rPr lang="en-US" sz="2400"/>
              <a:t>Tiền đề #2: Ramesh là TA.</a:t>
            </a:r>
          </a:p>
          <a:p>
            <a:pPr lvl="1">
              <a:defRPr/>
            </a:pPr>
            <a:r>
              <a:rPr lang="en-US" sz="2400"/>
              <a:t>Kết luận: Ramesh soạn bài toán thưởng dễ.</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3">
            <a:extLst>
              <a:ext uri="{FF2B5EF4-FFF2-40B4-BE49-F238E27FC236}">
                <a16:creationId xmlns:a16="http://schemas.microsoft.com/office/drawing/2014/main" id="{CC0ACD02-ECAD-4E9B-963C-7CF2B7F182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F783975-CED8-4903-9C6A-0B695A32C4F8}"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73059" name="Footer Placeholder 4">
            <a:extLst>
              <a:ext uri="{FF2B5EF4-FFF2-40B4-BE49-F238E27FC236}">
                <a16:creationId xmlns:a16="http://schemas.microsoft.com/office/drawing/2014/main" id="{0DC8E916-1C19-45F3-92C1-510D9B51AA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73060" name="Slide Number Placeholder 5">
            <a:extLst>
              <a:ext uri="{FF2B5EF4-FFF2-40B4-BE49-F238E27FC236}">
                <a16:creationId xmlns:a16="http://schemas.microsoft.com/office/drawing/2014/main" id="{61A9C1C0-BE26-41A7-9D84-7A6C0902FF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BB520BD2-B92E-4393-9B3C-EBD3F9528A15}" type="slidenum">
              <a:rPr lang="en-US" altLang="en-US" sz="1400">
                <a:solidFill>
                  <a:schemeClr val="bg1"/>
                </a:solidFill>
              </a:rPr>
              <a:pPr>
                <a:spcBef>
                  <a:spcPct val="0"/>
                </a:spcBef>
                <a:buFontTx/>
                <a:buNone/>
              </a:pPr>
              <a:t>87</a:t>
            </a:fld>
            <a:endParaRPr lang="en-US" altLang="en-US" sz="1400">
              <a:solidFill>
                <a:schemeClr val="bg1"/>
              </a:solidFill>
            </a:endParaRPr>
          </a:p>
        </p:txBody>
      </p:sp>
      <p:sp>
        <p:nvSpPr>
          <p:cNvPr id="173061" name="Rectangle 2">
            <a:extLst>
              <a:ext uri="{FF2B5EF4-FFF2-40B4-BE49-F238E27FC236}">
                <a16:creationId xmlns:a16="http://schemas.microsoft.com/office/drawing/2014/main" id="{63762245-6F69-4192-8B57-9F0795A2502B}"/>
              </a:ext>
            </a:extLst>
          </p:cNvPr>
          <p:cNvSpPr>
            <a:spLocks noGrp="1" noChangeArrowheads="1"/>
          </p:cNvSpPr>
          <p:nvPr>
            <p:ph type="title"/>
          </p:nvPr>
        </p:nvSpPr>
        <p:spPr/>
        <p:txBody>
          <a:bodyPr/>
          <a:lstStyle/>
          <a:p>
            <a:r>
              <a:rPr lang="en-US" altLang="en-US"/>
              <a:t>Trả lời</a:t>
            </a:r>
          </a:p>
        </p:txBody>
      </p:sp>
      <p:sp>
        <p:nvSpPr>
          <p:cNvPr id="847875" name="Rectangle 3">
            <a:extLst>
              <a:ext uri="{FF2B5EF4-FFF2-40B4-BE49-F238E27FC236}">
                <a16:creationId xmlns:a16="http://schemas.microsoft.com/office/drawing/2014/main" id="{9ABFC552-2AF2-469B-98CA-54CF22675A3A}"/>
              </a:ext>
            </a:extLst>
          </p:cNvPr>
          <p:cNvSpPr>
            <a:spLocks noGrp="1" noChangeArrowheads="1"/>
          </p:cNvSpPr>
          <p:nvPr>
            <p:ph type="body" idx="1"/>
          </p:nvPr>
        </p:nvSpPr>
        <p:spPr/>
        <p:txBody>
          <a:bodyPr/>
          <a:lstStyle/>
          <a:p>
            <a:pPr>
              <a:buFontTx/>
              <a:buNone/>
              <a:defRPr/>
            </a:pPr>
            <a:r>
              <a:rPr lang="en-US"/>
              <a:t>Viết ví dụ trên trong ký hiệu logic.</a:t>
            </a:r>
          </a:p>
          <a:p>
            <a:pPr>
              <a:defRPr/>
            </a:pPr>
            <a:r>
              <a:rPr lang="en-US"/>
              <a:t>Tiền đề #1: Mọi trợ giảng (TA) soạn bài toán thưởng dễ.</a:t>
            </a:r>
          </a:p>
          <a:p>
            <a:pPr lvl="1">
              <a:defRPr/>
            </a:pPr>
            <a:r>
              <a:rPr lang="en-US"/>
              <a:t>G/s vũ trụ U.D. = mọi người</a:t>
            </a:r>
          </a:p>
          <a:p>
            <a:pPr lvl="1">
              <a:defRPr/>
            </a:pPr>
            <a:r>
              <a:rPr lang="en-US"/>
              <a:t>G/s </a:t>
            </a:r>
            <a:r>
              <a:rPr lang="en-US" i="1"/>
              <a:t>T</a:t>
            </a:r>
            <a:r>
              <a:rPr lang="en-US"/>
              <a:t>(</a:t>
            </a:r>
            <a:r>
              <a:rPr lang="en-US" i="1"/>
              <a:t>x</a:t>
            </a:r>
            <a:r>
              <a:rPr lang="en-US"/>
              <a:t>) :</a:t>
            </a:r>
            <a:r>
              <a:rPr lang="en-US">
                <a:cs typeface="Times New Roman" panose="02020603050405020304" pitchFamily="18" charset="0"/>
              </a:rPr>
              <a:t>≡ “</a:t>
            </a:r>
            <a:r>
              <a:rPr lang="en-US" i="1">
                <a:cs typeface="Times New Roman" panose="02020603050405020304" pitchFamily="18" charset="0"/>
              </a:rPr>
              <a:t>x</a:t>
            </a:r>
            <a:r>
              <a:rPr lang="en-US">
                <a:cs typeface="Times New Roman" panose="02020603050405020304" pitchFamily="18" charset="0"/>
              </a:rPr>
              <a:t> l</a:t>
            </a:r>
            <a:r>
              <a:rPr lang="en-US"/>
              <a:t>à trợ giảng (</a:t>
            </a:r>
            <a:r>
              <a:rPr lang="en-US">
                <a:cs typeface="Times New Roman" panose="02020603050405020304" pitchFamily="18" charset="0"/>
              </a:rPr>
              <a:t>TA)”</a:t>
            </a:r>
          </a:p>
          <a:p>
            <a:pPr lvl="1">
              <a:defRPr/>
            </a:pPr>
            <a:r>
              <a:rPr lang="en-US">
                <a:cs typeface="Times New Roman" panose="02020603050405020304" pitchFamily="18" charset="0"/>
              </a:rPr>
              <a:t>G/s </a:t>
            </a:r>
            <a:r>
              <a:rPr lang="en-US" i="1">
                <a:cs typeface="Times New Roman" panose="02020603050405020304" pitchFamily="18" charset="0"/>
              </a:rPr>
              <a:t>E</a:t>
            </a:r>
            <a:r>
              <a:rPr lang="en-US">
                <a:cs typeface="Times New Roman" panose="02020603050405020304" pitchFamily="18" charset="0"/>
              </a:rPr>
              <a:t>(</a:t>
            </a:r>
            <a:r>
              <a:rPr lang="en-US" i="1">
                <a:cs typeface="Times New Roman" panose="02020603050405020304" pitchFamily="18" charset="0"/>
              </a:rPr>
              <a:t>x</a:t>
            </a:r>
            <a:r>
              <a:rPr lang="en-US">
                <a:cs typeface="Times New Roman" panose="02020603050405020304" pitchFamily="18" charset="0"/>
              </a:rPr>
              <a:t>) :≡ “</a:t>
            </a:r>
            <a:r>
              <a:rPr lang="en-US" i="1">
                <a:cs typeface="Times New Roman" panose="02020603050405020304" pitchFamily="18" charset="0"/>
              </a:rPr>
              <a:t>x</a:t>
            </a:r>
            <a:r>
              <a:rPr lang="en-US">
                <a:cs typeface="Times New Roman" panose="02020603050405020304" pitchFamily="18" charset="0"/>
              </a:rPr>
              <a:t> so</a:t>
            </a:r>
            <a:r>
              <a:rPr lang="en-US"/>
              <a:t>ạn bài toán thưởng dễ</a:t>
            </a:r>
            <a:r>
              <a:rPr lang="en-US">
                <a:cs typeface="Times New Roman" panose="02020603050405020304" pitchFamily="18" charset="0"/>
              </a:rPr>
              <a:t>”</a:t>
            </a:r>
          </a:p>
          <a:p>
            <a:pPr lvl="1">
              <a:defRPr/>
            </a:pPr>
            <a:r>
              <a:rPr lang="en-US">
                <a:cs typeface="Times New Roman" panose="02020603050405020304" pitchFamily="18" charset="0"/>
              </a:rPr>
              <a:t>Khi </a:t>
            </a:r>
            <a:r>
              <a:rPr lang="en-US"/>
              <a:t>đó tiền đề </a:t>
            </a:r>
            <a:r>
              <a:rPr lang="en-US">
                <a:cs typeface="Times New Roman" panose="02020603050405020304" pitchFamily="18" charset="0"/>
              </a:rPr>
              <a:t> #1 cho bi</a:t>
            </a:r>
            <a:r>
              <a:rPr lang="en-US"/>
              <a:t>ết</a:t>
            </a:r>
            <a:r>
              <a:rPr lang="en-US">
                <a:cs typeface="Times New Roman" panose="02020603050405020304" pitchFamily="18" charset="0"/>
              </a:rPr>
              <a:t>: </a:t>
            </a:r>
            <a:r>
              <a:rPr lang="en-US">
                <a:cs typeface="Times New Roman" panose="02020603050405020304" pitchFamily="18" charset="0"/>
                <a:sym typeface="Symbol" panose="05050102010706020507" pitchFamily="18" charset="2"/>
              </a:rPr>
              <a:t></a:t>
            </a:r>
            <a:r>
              <a:rPr lang="en-US" i="1">
                <a:cs typeface="Times New Roman" panose="02020603050405020304" pitchFamily="18" charset="0"/>
                <a:sym typeface="Symbol" panose="05050102010706020507" pitchFamily="18" charset="2"/>
              </a:rPr>
              <a:t>x</a:t>
            </a:r>
            <a:r>
              <a:rPr lang="en-US">
                <a:cs typeface="Times New Roman" panose="02020603050405020304" pitchFamily="18" charset="0"/>
                <a:sym typeface="Symbol" panose="05050102010706020507" pitchFamily="18" charset="2"/>
              </a:rPr>
              <a:t>, </a:t>
            </a:r>
            <a:r>
              <a:rPr lang="en-US" i="1">
                <a:cs typeface="Times New Roman" panose="02020603050405020304" pitchFamily="18" charset="0"/>
                <a:sym typeface="Symbol" panose="05050102010706020507" pitchFamily="18" charset="2"/>
              </a:rPr>
              <a:t>T</a:t>
            </a:r>
            <a:r>
              <a:rPr lang="en-US">
                <a:cs typeface="Times New Roman" panose="02020603050405020304" pitchFamily="18" charset="0"/>
                <a:sym typeface="Symbol" panose="05050102010706020507" pitchFamily="18" charset="2"/>
              </a:rPr>
              <a:t>(</a:t>
            </a:r>
            <a:r>
              <a:rPr lang="en-US" i="1">
                <a:cs typeface="Times New Roman" panose="02020603050405020304" pitchFamily="18" charset="0"/>
                <a:sym typeface="Symbol" panose="05050102010706020507" pitchFamily="18" charset="2"/>
              </a:rPr>
              <a:t>x</a:t>
            </a:r>
            <a:r>
              <a:rPr lang="en-US">
                <a:cs typeface="Times New Roman" panose="02020603050405020304" pitchFamily="18" charset="0"/>
                <a:sym typeface="Symbol" panose="05050102010706020507" pitchFamily="18" charset="2"/>
              </a:rPr>
              <a:t>)→</a:t>
            </a:r>
            <a:r>
              <a:rPr lang="en-US" i="1">
                <a:cs typeface="Times New Roman" panose="02020603050405020304" pitchFamily="18" charset="0"/>
                <a:sym typeface="Symbol" panose="05050102010706020507" pitchFamily="18" charset="2"/>
              </a:rPr>
              <a:t>E</a:t>
            </a:r>
            <a:r>
              <a:rPr lang="en-US">
                <a:cs typeface="Times New Roman" panose="02020603050405020304" pitchFamily="18" charset="0"/>
                <a:sym typeface="Symbol" panose="05050102010706020507" pitchFamily="18" charset="2"/>
              </a:rPr>
              <a:t>(</a:t>
            </a:r>
            <a:r>
              <a:rPr lang="en-US" i="1">
                <a:cs typeface="Times New Roman" panose="02020603050405020304" pitchFamily="18" charset="0"/>
                <a:sym typeface="Symbol" panose="05050102010706020507" pitchFamily="18" charset="2"/>
              </a:rPr>
              <a:t>x</a:t>
            </a:r>
            <a:r>
              <a:rPr lang="en-US">
                <a:cs typeface="Times New Roman" panose="02020603050405020304" pitchFamily="18" charset="0"/>
                <a:sym typeface="Symbol" panose="05050102010706020507" pitchFamily="18" charset="2"/>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3">
            <a:extLst>
              <a:ext uri="{FF2B5EF4-FFF2-40B4-BE49-F238E27FC236}">
                <a16:creationId xmlns:a16="http://schemas.microsoft.com/office/drawing/2014/main" id="{664F535A-81E5-40F1-9D4A-7C97B659F1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D10B319-D405-47F5-974D-86405A04D76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75107" name="Footer Placeholder 4">
            <a:extLst>
              <a:ext uri="{FF2B5EF4-FFF2-40B4-BE49-F238E27FC236}">
                <a16:creationId xmlns:a16="http://schemas.microsoft.com/office/drawing/2014/main" id="{7DFDDE8F-2D25-4418-A086-9C0BAB7A91B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75108" name="Slide Number Placeholder 5">
            <a:extLst>
              <a:ext uri="{FF2B5EF4-FFF2-40B4-BE49-F238E27FC236}">
                <a16:creationId xmlns:a16="http://schemas.microsoft.com/office/drawing/2014/main" id="{3F143206-4B17-4189-A7EC-E4B4E691A3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BD3A03A-5623-4310-83C1-393EFAED40B8}" type="slidenum">
              <a:rPr lang="en-US" altLang="en-US" sz="1400">
                <a:solidFill>
                  <a:schemeClr val="bg1"/>
                </a:solidFill>
              </a:rPr>
              <a:pPr>
                <a:spcBef>
                  <a:spcPct val="0"/>
                </a:spcBef>
                <a:buFontTx/>
                <a:buNone/>
              </a:pPr>
              <a:t>88</a:t>
            </a:fld>
            <a:endParaRPr lang="en-US" altLang="en-US" sz="1400">
              <a:solidFill>
                <a:schemeClr val="bg1"/>
              </a:solidFill>
            </a:endParaRPr>
          </a:p>
        </p:txBody>
      </p:sp>
      <p:sp>
        <p:nvSpPr>
          <p:cNvPr id="175109" name="Rectangle 2">
            <a:extLst>
              <a:ext uri="{FF2B5EF4-FFF2-40B4-BE49-F238E27FC236}">
                <a16:creationId xmlns:a16="http://schemas.microsoft.com/office/drawing/2014/main" id="{70AACA6B-7C30-4E66-95D3-6B946ED7D41B}"/>
              </a:ext>
            </a:extLst>
          </p:cNvPr>
          <p:cNvSpPr>
            <a:spLocks noGrp="1" noChangeArrowheads="1"/>
          </p:cNvSpPr>
          <p:nvPr>
            <p:ph type="title"/>
          </p:nvPr>
        </p:nvSpPr>
        <p:spPr/>
        <p:txBody>
          <a:bodyPr/>
          <a:lstStyle/>
          <a:p>
            <a:r>
              <a:rPr lang="en-US" altLang="en-US"/>
              <a:t>Tiếp trả lời…</a:t>
            </a:r>
          </a:p>
        </p:txBody>
      </p:sp>
      <p:sp>
        <p:nvSpPr>
          <p:cNvPr id="848899" name="Rectangle 3">
            <a:extLst>
              <a:ext uri="{FF2B5EF4-FFF2-40B4-BE49-F238E27FC236}">
                <a16:creationId xmlns:a16="http://schemas.microsoft.com/office/drawing/2014/main" id="{BA3E11E3-4059-4761-A7FE-99C5E16C1BB3}"/>
              </a:ext>
            </a:extLst>
          </p:cNvPr>
          <p:cNvSpPr>
            <a:spLocks noGrp="1" noChangeArrowheads="1"/>
          </p:cNvSpPr>
          <p:nvPr>
            <p:ph type="body" idx="1"/>
          </p:nvPr>
        </p:nvSpPr>
        <p:spPr/>
        <p:txBody>
          <a:bodyPr/>
          <a:lstStyle/>
          <a:p>
            <a:pPr>
              <a:defRPr/>
            </a:pPr>
            <a:r>
              <a:rPr lang="en-US"/>
              <a:t>Tiền đề #2: Ramesh là trợ giảng TA.</a:t>
            </a:r>
          </a:p>
          <a:p>
            <a:pPr lvl="1">
              <a:defRPr/>
            </a:pPr>
            <a:r>
              <a:rPr lang="en-US"/>
              <a:t>G/s  R :</a:t>
            </a:r>
            <a:r>
              <a:rPr lang="en-US">
                <a:cs typeface="Times New Roman" pitchFamily="18" charset="0"/>
              </a:rPr>
              <a:t>≡ Ramesh</a:t>
            </a:r>
          </a:p>
          <a:p>
            <a:pPr lvl="1">
              <a:defRPr/>
            </a:pPr>
            <a:r>
              <a:rPr lang="en-US">
                <a:cs typeface="Times New Roman" pitchFamily="18" charset="0"/>
              </a:rPr>
              <a:t>Khi </a:t>
            </a:r>
            <a:r>
              <a:rPr lang="en-US"/>
              <a:t>đó</a:t>
            </a:r>
            <a:r>
              <a:rPr lang="en-US">
                <a:cs typeface="Times New Roman" pitchFamily="18" charset="0"/>
              </a:rPr>
              <a:t> ti</a:t>
            </a:r>
            <a:r>
              <a:rPr lang="en-US"/>
              <a:t>ền đề </a:t>
            </a:r>
            <a:r>
              <a:rPr lang="en-US">
                <a:cs typeface="Times New Roman" pitchFamily="18" charset="0"/>
              </a:rPr>
              <a:t> #2 cho bi</a:t>
            </a:r>
            <a:r>
              <a:rPr lang="en-US"/>
              <a:t>ết</a:t>
            </a:r>
            <a:r>
              <a:rPr lang="en-US">
                <a:cs typeface="Times New Roman" pitchFamily="18" charset="0"/>
              </a:rPr>
              <a:t>: </a:t>
            </a:r>
            <a:r>
              <a:rPr lang="en-US" i="1">
                <a:cs typeface="Times New Roman" pitchFamily="18" charset="0"/>
              </a:rPr>
              <a:t>T</a:t>
            </a:r>
            <a:r>
              <a:rPr lang="en-US">
                <a:cs typeface="Times New Roman" pitchFamily="18" charset="0"/>
              </a:rPr>
              <a:t>(R)</a:t>
            </a:r>
          </a:p>
          <a:p>
            <a:pPr lvl="1">
              <a:defRPr/>
            </a:pPr>
            <a:r>
              <a:rPr lang="en-US">
                <a:cs typeface="Times New Roman" pitchFamily="18" charset="0"/>
              </a:rPr>
              <a:t>V</a:t>
            </a:r>
            <a:r>
              <a:rPr lang="en-US"/>
              <a:t>à kết luận là</a:t>
            </a:r>
            <a:r>
              <a:rPr lang="en-US">
                <a:cs typeface="Times New Roman" pitchFamily="18" charset="0"/>
              </a:rPr>
              <a:t>: </a:t>
            </a:r>
            <a:r>
              <a:rPr lang="en-US" i="1">
                <a:cs typeface="Times New Roman" pitchFamily="18" charset="0"/>
              </a:rPr>
              <a:t>E</a:t>
            </a:r>
            <a:r>
              <a:rPr lang="en-US">
                <a:cs typeface="Times New Roman" pitchFamily="18" charset="0"/>
              </a:rPr>
              <a:t>(R)</a:t>
            </a:r>
          </a:p>
          <a:p>
            <a:pPr>
              <a:defRPr/>
            </a:pPr>
            <a:r>
              <a:rPr lang="en-US">
                <a:cs typeface="Times New Roman" pitchFamily="18" charset="0"/>
              </a:rPr>
              <a:t>L</a:t>
            </a:r>
            <a:r>
              <a:rPr lang="en-US"/>
              <a:t>ập luận đúng, vì có thể suy ra từ một dãy áp dụng liên tiếp các luật suy diễn như sau:</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Date Placeholder 3">
            <a:extLst>
              <a:ext uri="{FF2B5EF4-FFF2-40B4-BE49-F238E27FC236}">
                <a16:creationId xmlns:a16="http://schemas.microsoft.com/office/drawing/2014/main" id="{CBE4A0B0-94FF-4F63-B1E6-02CF7DD19BE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7ADE35AB-675F-49BB-B518-E6CC114EABD3}"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77155" name="Footer Placeholder 4">
            <a:extLst>
              <a:ext uri="{FF2B5EF4-FFF2-40B4-BE49-F238E27FC236}">
                <a16:creationId xmlns:a16="http://schemas.microsoft.com/office/drawing/2014/main" id="{3BAA61EA-A051-411C-96A3-FB4BC2D4BC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77156" name="Slide Number Placeholder 5">
            <a:extLst>
              <a:ext uri="{FF2B5EF4-FFF2-40B4-BE49-F238E27FC236}">
                <a16:creationId xmlns:a16="http://schemas.microsoft.com/office/drawing/2014/main" id="{6F4E17D9-FDD9-4D50-B3B7-36F4FDF178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B9CF02F-10AA-43E5-BE19-B8135D097E3A}" type="slidenum">
              <a:rPr lang="en-US" altLang="en-US" sz="1400">
                <a:solidFill>
                  <a:schemeClr val="bg1"/>
                </a:solidFill>
              </a:rPr>
              <a:pPr>
                <a:spcBef>
                  <a:spcPct val="0"/>
                </a:spcBef>
                <a:buFontTx/>
                <a:buNone/>
              </a:pPr>
              <a:t>89</a:t>
            </a:fld>
            <a:endParaRPr lang="en-US" altLang="en-US" sz="1400">
              <a:solidFill>
                <a:schemeClr val="bg1"/>
              </a:solidFill>
            </a:endParaRPr>
          </a:p>
        </p:txBody>
      </p:sp>
      <p:sp>
        <p:nvSpPr>
          <p:cNvPr id="177157" name="Rectangle 2">
            <a:extLst>
              <a:ext uri="{FF2B5EF4-FFF2-40B4-BE49-F238E27FC236}">
                <a16:creationId xmlns:a16="http://schemas.microsoft.com/office/drawing/2014/main" id="{617E9ED5-AB85-41C5-92F9-7FA5446EBBFC}"/>
              </a:ext>
            </a:extLst>
          </p:cNvPr>
          <p:cNvSpPr>
            <a:spLocks noGrp="1" noChangeArrowheads="1"/>
          </p:cNvSpPr>
          <p:nvPr>
            <p:ph type="title"/>
          </p:nvPr>
        </p:nvSpPr>
        <p:spPr/>
        <p:txBody>
          <a:bodyPr/>
          <a:lstStyle/>
          <a:p>
            <a:r>
              <a:rPr lang="en-US" altLang="en-US"/>
              <a:t>Chứng minh chi tiết</a:t>
            </a:r>
          </a:p>
        </p:txBody>
      </p:sp>
      <p:sp>
        <p:nvSpPr>
          <p:cNvPr id="849923" name="Rectangle 3">
            <a:extLst>
              <a:ext uri="{FF2B5EF4-FFF2-40B4-BE49-F238E27FC236}">
                <a16:creationId xmlns:a16="http://schemas.microsoft.com/office/drawing/2014/main" id="{B1BFC474-D3A7-450C-A34C-C69E4162FE70}"/>
              </a:ext>
            </a:extLst>
          </p:cNvPr>
          <p:cNvSpPr>
            <a:spLocks noGrp="1" noChangeArrowheads="1"/>
          </p:cNvSpPr>
          <p:nvPr>
            <p:ph type="body" idx="1"/>
          </p:nvPr>
        </p:nvSpPr>
        <p:spPr/>
        <p:txBody>
          <a:bodyPr/>
          <a:lstStyle/>
          <a:p>
            <a:pPr marL="609600" indent="-609600">
              <a:defRPr/>
            </a:pPr>
            <a:r>
              <a:rPr lang="en-US" u="sng">
                <a:sym typeface="Symbol" pitchFamily="18" charset="2"/>
              </a:rPr>
              <a:t>Statement</a:t>
            </a:r>
            <a:r>
              <a:rPr lang="en-US">
                <a:sym typeface="Symbol" pitchFamily="18" charset="2"/>
              </a:rPr>
              <a:t>			    </a:t>
            </a:r>
            <a:r>
              <a:rPr lang="en-US" u="sng">
                <a:sym typeface="Symbol" pitchFamily="18" charset="2"/>
              </a:rPr>
              <a:t>How obtained</a:t>
            </a:r>
          </a:p>
          <a:p>
            <a:pPr marL="609600" indent="-609600">
              <a:buFontTx/>
              <a:buAutoNum type="arabicPeriod"/>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T</a:t>
            </a:r>
            <a:r>
              <a:rPr lang="en-US">
                <a:sym typeface="Symbol" pitchFamily="18" charset="2"/>
              </a:rPr>
              <a:t>(</a:t>
            </a:r>
            <a:r>
              <a:rPr lang="en-US" i="1">
                <a:sym typeface="Symbol" pitchFamily="18" charset="2"/>
              </a:rPr>
              <a:t>x</a:t>
            </a:r>
            <a:r>
              <a:rPr lang="en-US">
                <a:sym typeface="Symbol" pitchFamily="18" charset="2"/>
              </a:rPr>
              <a:t>) </a:t>
            </a:r>
            <a:r>
              <a:rPr lang="en-US">
                <a:cs typeface="Times New Roman" pitchFamily="18" charset="0"/>
                <a:sym typeface="Symbol" pitchFamily="18" charset="2"/>
              </a:rPr>
              <a:t>→ </a:t>
            </a:r>
            <a:r>
              <a:rPr lang="en-US" i="1">
                <a:cs typeface="Times New Roman" pitchFamily="18" charset="0"/>
                <a:sym typeface="Symbol" pitchFamily="18" charset="2"/>
              </a:rPr>
              <a:t>E</a:t>
            </a:r>
            <a:r>
              <a:rPr lang="en-US">
                <a:cs typeface="Times New Roman" pitchFamily="18" charset="0"/>
                <a:sym typeface="Symbol" pitchFamily="18" charset="2"/>
              </a:rPr>
              <a:t>(</a:t>
            </a:r>
            <a:r>
              <a:rPr lang="en-US" i="1">
                <a:cs typeface="Times New Roman" pitchFamily="18" charset="0"/>
                <a:sym typeface="Symbol" pitchFamily="18" charset="2"/>
              </a:rPr>
              <a:t>x</a:t>
            </a:r>
            <a:r>
              <a:rPr lang="en-US">
                <a:cs typeface="Times New Roman" pitchFamily="18" charset="0"/>
                <a:sym typeface="Symbol" pitchFamily="18" charset="2"/>
              </a:rPr>
              <a:t>)		       </a:t>
            </a:r>
            <a:r>
              <a:rPr lang="en-US" b="1">
                <a:cs typeface="Times New Roman" pitchFamily="18" charset="0"/>
                <a:sym typeface="Symbol" pitchFamily="18" charset="2"/>
              </a:rPr>
              <a:t>(Premise #1)</a:t>
            </a:r>
          </a:p>
          <a:p>
            <a:pPr marL="609600" indent="-609600">
              <a:buFontTx/>
              <a:buAutoNum type="arabicPeriod"/>
              <a:defRPr/>
            </a:pPr>
            <a:r>
              <a:rPr lang="en-US" i="1">
                <a:cs typeface="Times New Roman" pitchFamily="18" charset="0"/>
                <a:sym typeface="Symbol" pitchFamily="18" charset="2"/>
              </a:rPr>
              <a:t>T</a:t>
            </a:r>
            <a:r>
              <a:rPr lang="en-US">
                <a:cs typeface="Times New Roman" pitchFamily="18" charset="0"/>
                <a:sym typeface="Symbol" pitchFamily="18" charset="2"/>
              </a:rPr>
              <a:t>(Ramesh) → </a:t>
            </a:r>
            <a:r>
              <a:rPr lang="en-US" i="1">
                <a:cs typeface="Times New Roman" pitchFamily="18" charset="0"/>
                <a:sym typeface="Symbol" pitchFamily="18" charset="2"/>
              </a:rPr>
              <a:t>E</a:t>
            </a:r>
            <a:r>
              <a:rPr lang="en-US">
                <a:cs typeface="Times New Roman" pitchFamily="18" charset="0"/>
                <a:sym typeface="Symbol" pitchFamily="18" charset="2"/>
              </a:rPr>
              <a:t>(Ramesh)     </a:t>
            </a:r>
            <a:r>
              <a:rPr lang="en-US" b="1">
                <a:cs typeface="Times New Roman" pitchFamily="18" charset="0"/>
                <a:sym typeface="Symbol" pitchFamily="18" charset="2"/>
              </a:rPr>
              <a:t>(Universal 						      instantiation)</a:t>
            </a:r>
          </a:p>
          <a:p>
            <a:pPr marL="609600" indent="-609600">
              <a:buFontTx/>
              <a:buAutoNum type="arabicPeriod"/>
              <a:defRPr/>
            </a:pPr>
            <a:r>
              <a:rPr lang="en-US" i="1">
                <a:cs typeface="Times New Roman" pitchFamily="18" charset="0"/>
                <a:sym typeface="Symbol" pitchFamily="18" charset="2"/>
              </a:rPr>
              <a:t>T</a:t>
            </a:r>
            <a:r>
              <a:rPr lang="en-US">
                <a:cs typeface="Times New Roman" pitchFamily="18" charset="0"/>
                <a:sym typeface="Symbol" pitchFamily="18" charset="2"/>
              </a:rPr>
              <a:t>(Ramesh)			      </a:t>
            </a:r>
            <a:r>
              <a:rPr lang="en-US" b="1">
                <a:cs typeface="Times New Roman" pitchFamily="18" charset="0"/>
                <a:sym typeface="Symbol" pitchFamily="18" charset="2"/>
              </a:rPr>
              <a:t>(Premise #2)</a:t>
            </a:r>
          </a:p>
          <a:p>
            <a:pPr marL="609600" indent="-609600">
              <a:buFontTx/>
              <a:buAutoNum type="arabicPeriod"/>
              <a:defRPr/>
            </a:pPr>
            <a:r>
              <a:rPr lang="en-US" i="1">
                <a:cs typeface="Times New Roman" pitchFamily="18" charset="0"/>
                <a:sym typeface="Symbol" pitchFamily="18" charset="2"/>
              </a:rPr>
              <a:t>E</a:t>
            </a:r>
            <a:r>
              <a:rPr lang="en-US">
                <a:cs typeface="Times New Roman" pitchFamily="18" charset="0"/>
                <a:sym typeface="Symbol" pitchFamily="18" charset="2"/>
              </a:rPr>
              <a:t>(Ramesh)		</a:t>
            </a:r>
            <a:r>
              <a:rPr lang="en-US" b="1">
                <a:cs typeface="Times New Roman" pitchFamily="18" charset="0"/>
                <a:sym typeface="Symbol" pitchFamily="18" charset="2"/>
              </a:rPr>
              <a:t>(</a:t>
            </a:r>
            <a:r>
              <a:rPr lang="en-US" b="1" i="1">
                <a:cs typeface="Times New Roman" pitchFamily="18" charset="0"/>
                <a:sym typeface="Symbol" pitchFamily="18" charset="2"/>
              </a:rPr>
              <a:t>Modus Ponens</a:t>
            </a:r>
            <a:r>
              <a:rPr lang="en-US" b="1">
                <a:cs typeface="Times New Roman" pitchFamily="18" charset="0"/>
                <a:sym typeface="Symbol" pitchFamily="18" charset="2"/>
              </a:rPr>
              <a:t> from </a:t>
            </a:r>
            <a:br>
              <a:rPr lang="en-US" b="1">
                <a:cs typeface="Times New Roman" pitchFamily="18" charset="0"/>
                <a:sym typeface="Symbol" pitchFamily="18" charset="2"/>
              </a:rPr>
            </a:br>
            <a:r>
              <a:rPr lang="en-US" b="1">
                <a:cs typeface="Times New Roman" pitchFamily="18" charset="0"/>
                <a:sym typeface="Symbol" pitchFamily="18" charset="2"/>
              </a:rPr>
              <a:t>				statements #2 and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69FC0110-34BA-42A4-90DE-5B82DB678B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655DC26-1CF7-4ECB-9B56-9879030B4044}"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20483" name="Footer Placeholder 4">
            <a:extLst>
              <a:ext uri="{FF2B5EF4-FFF2-40B4-BE49-F238E27FC236}">
                <a16:creationId xmlns:a16="http://schemas.microsoft.com/office/drawing/2014/main" id="{3EF739F1-FFCF-4927-BFC0-678A61D448C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20484" name="Slide Number Placeholder 5">
            <a:extLst>
              <a:ext uri="{FF2B5EF4-FFF2-40B4-BE49-F238E27FC236}">
                <a16:creationId xmlns:a16="http://schemas.microsoft.com/office/drawing/2014/main" id="{AB59989A-57F6-4208-875F-7D2B796F0E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63248EA-45F6-4F19-B493-8F11D92A0E5E}" type="slidenum">
              <a:rPr lang="en-US" altLang="en-US" sz="1400">
                <a:solidFill>
                  <a:schemeClr val="bg1"/>
                </a:solidFill>
              </a:rPr>
              <a:pPr>
                <a:spcBef>
                  <a:spcPct val="0"/>
                </a:spcBef>
                <a:buFontTx/>
                <a:buNone/>
              </a:pPr>
              <a:t>9</a:t>
            </a:fld>
            <a:endParaRPr lang="en-US" altLang="en-US" sz="1400">
              <a:solidFill>
                <a:schemeClr val="bg1"/>
              </a:solidFill>
            </a:endParaRPr>
          </a:p>
        </p:txBody>
      </p:sp>
      <p:sp>
        <p:nvSpPr>
          <p:cNvPr id="20485" name="Rectangle 2">
            <a:extLst>
              <a:ext uri="{FF2B5EF4-FFF2-40B4-BE49-F238E27FC236}">
                <a16:creationId xmlns:a16="http://schemas.microsoft.com/office/drawing/2014/main" id="{4AB2EA74-72A2-45AE-8132-FE591BF3CD0E}"/>
              </a:ext>
            </a:extLst>
          </p:cNvPr>
          <p:cNvSpPr>
            <a:spLocks noGrp="1" noChangeArrowheads="1"/>
          </p:cNvSpPr>
          <p:nvPr>
            <p:ph type="title"/>
          </p:nvPr>
        </p:nvSpPr>
        <p:spPr/>
        <p:txBody>
          <a:bodyPr/>
          <a:lstStyle/>
          <a:p>
            <a:r>
              <a:rPr lang="en-US" altLang="en-US"/>
              <a:t>Phép Hội (conjunction) </a:t>
            </a:r>
          </a:p>
        </p:txBody>
      </p:sp>
      <p:sp>
        <p:nvSpPr>
          <p:cNvPr id="2" name="Rectangle 3">
            <a:extLst>
              <a:ext uri="{FF2B5EF4-FFF2-40B4-BE49-F238E27FC236}">
                <a16:creationId xmlns:a16="http://schemas.microsoft.com/office/drawing/2014/main" id="{BDDC9D3A-06FE-4688-911D-87AC16A798A1}"/>
              </a:ext>
            </a:extLst>
          </p:cNvPr>
          <p:cNvSpPr>
            <a:spLocks noGrp="1" noChangeArrowheads="1"/>
          </p:cNvSpPr>
          <p:nvPr>
            <p:ph type="body" idx="1"/>
          </p:nvPr>
        </p:nvSpPr>
        <p:spPr>
          <a:xfrm>
            <a:off x="381000" y="1981200"/>
            <a:ext cx="8305800" cy="4114800"/>
          </a:xfrm>
        </p:spPr>
        <p:txBody>
          <a:bodyPr/>
          <a:lstStyle/>
          <a:p>
            <a:pPr>
              <a:buFontTx/>
              <a:buNone/>
              <a:defRPr/>
            </a:pPr>
            <a:r>
              <a:rPr lang="en-US"/>
              <a:t>Phép hội hai ngôi  “</a:t>
            </a:r>
            <a:r>
              <a:rPr lang="en-US">
                <a:sym typeface="Symbol" panose="05050102010706020507" pitchFamily="18" charset="2"/>
              </a:rPr>
              <a:t>” (</a:t>
            </a:r>
            <a:r>
              <a:rPr lang="en-US" i="1">
                <a:sym typeface="Symbol" panose="05050102010706020507" pitchFamily="18" charset="2"/>
              </a:rPr>
              <a:t>AND</a:t>
            </a:r>
            <a:r>
              <a:rPr lang="en-US">
                <a:sym typeface="Symbol" panose="05050102010706020507" pitchFamily="18" charset="2"/>
              </a:rPr>
              <a:t>) kết nối hai mệnh đề thành giao hội chung logic của chúng.</a:t>
            </a:r>
          </a:p>
          <a:p>
            <a:pPr>
              <a:buFontTx/>
              <a:buNone/>
              <a:defRPr/>
            </a:pPr>
            <a:r>
              <a:rPr lang="en-US" i="1">
                <a:solidFill>
                  <a:schemeClr val="accent2"/>
                </a:solidFill>
                <a:sym typeface="Symbol" panose="05050102010706020507" pitchFamily="18" charset="2"/>
              </a:rPr>
              <a:t>V</a:t>
            </a:r>
            <a:r>
              <a:rPr lang="en-US" i="1">
                <a:sym typeface="Symbol" panose="05050102010706020507" pitchFamily="18" charset="2"/>
              </a:rPr>
              <a:t>í dụ</a:t>
            </a:r>
            <a:r>
              <a:rPr lang="en-US" i="1">
                <a:solidFill>
                  <a:schemeClr val="accent2"/>
                </a:solidFill>
                <a:sym typeface="Symbol" panose="05050102010706020507" pitchFamily="18" charset="2"/>
              </a:rPr>
              <a:t>.</a:t>
            </a:r>
            <a:r>
              <a:rPr lang="en-US">
                <a:solidFill>
                  <a:schemeClr val="accent2"/>
                </a:solidFill>
                <a:sym typeface="Symbol" panose="05050102010706020507" pitchFamily="18" charset="2"/>
              </a:rPr>
              <a:t> N</a:t>
            </a:r>
            <a:r>
              <a:rPr lang="en-US">
                <a:sym typeface="Symbol" panose="05050102010706020507" pitchFamily="18" charset="2"/>
              </a:rPr>
              <a:t>ếu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=“T</a:t>
            </a:r>
            <a:r>
              <a:rPr lang="en-US">
                <a:sym typeface="Symbol" panose="05050102010706020507" pitchFamily="18" charset="2"/>
              </a:rPr>
              <a:t>ôi có nộm rau cho bữa trưa</a:t>
            </a:r>
            <a:r>
              <a:rPr lang="en-US">
                <a:solidFill>
                  <a:schemeClr val="accent2"/>
                </a:solidFill>
                <a:sym typeface="Symbol" panose="05050102010706020507" pitchFamily="18" charset="2"/>
              </a:rPr>
              <a:t>.” v</a:t>
            </a:r>
            <a:r>
              <a:rPr lang="en-US">
                <a:sym typeface="Symbol" panose="05050102010706020507" pitchFamily="18" charset="2"/>
              </a:rPr>
              <a:t>à </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“T</a:t>
            </a:r>
            <a:r>
              <a:rPr lang="en-US">
                <a:sym typeface="Symbol" panose="05050102010706020507" pitchFamily="18" charset="2"/>
              </a:rPr>
              <a:t>ôi có món bít tết cho bữa tối</a:t>
            </a:r>
            <a:r>
              <a:rPr lang="en-US">
                <a:solidFill>
                  <a:schemeClr val="accent2"/>
                </a:solidFill>
                <a:sym typeface="Symbol" panose="05050102010706020507" pitchFamily="18" charset="2"/>
              </a:rPr>
              <a:t>.”, th</a:t>
            </a:r>
            <a:r>
              <a:rPr lang="en-US">
                <a:sym typeface="Symbol" panose="05050102010706020507" pitchFamily="18" charset="2"/>
              </a:rPr>
              <a:t>ì          </a:t>
            </a:r>
            <a:r>
              <a:rPr lang="en-US" i="1">
                <a:solidFill>
                  <a:schemeClr val="accent2"/>
                </a:solidFill>
                <a:sym typeface="Symbol" panose="05050102010706020507" pitchFamily="18" charset="2"/>
              </a:rPr>
              <a:t>p</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q</a:t>
            </a:r>
            <a:r>
              <a:rPr lang="en-US">
                <a:solidFill>
                  <a:schemeClr val="accent2"/>
                </a:solidFill>
                <a:sym typeface="Symbol" panose="05050102010706020507" pitchFamily="18" charset="2"/>
              </a:rPr>
              <a:t>=“T</a:t>
            </a:r>
            <a:r>
              <a:rPr lang="en-US">
                <a:sym typeface="Symbol" panose="05050102010706020507" pitchFamily="18" charset="2"/>
              </a:rPr>
              <a:t>ôi có nộm rau cho bữa trưa và bít tết cho bữa tối</a:t>
            </a:r>
            <a:r>
              <a:rPr lang="en-US">
                <a:solidFill>
                  <a:schemeClr val="accent2"/>
                </a:solidFill>
                <a:sym typeface="Symbol" panose="05050102010706020507" pitchFamily="18" charset="2"/>
              </a:rPr>
              <a:t>.”</a:t>
            </a:r>
          </a:p>
        </p:txBody>
      </p:sp>
      <p:sp>
        <p:nvSpPr>
          <p:cNvPr id="3" name="Text Box 5">
            <a:extLst>
              <a:ext uri="{FF2B5EF4-FFF2-40B4-BE49-F238E27FC236}">
                <a16:creationId xmlns:a16="http://schemas.microsoft.com/office/drawing/2014/main" id="{A96C0B04-C221-4BE6-AB83-699BFB0B9BC1}"/>
              </a:ext>
            </a:extLst>
          </p:cNvPr>
          <p:cNvSpPr txBox="1">
            <a:spLocks noChangeArrowheads="1"/>
          </p:cNvSpPr>
          <p:nvPr/>
        </p:nvSpPr>
        <p:spPr bwMode="auto">
          <a:xfrm>
            <a:off x="1600200" y="5826125"/>
            <a:ext cx="7339013" cy="485775"/>
          </a:xfrm>
          <a:prstGeom prst="rect">
            <a:avLst/>
          </a:prstGeom>
          <a:solidFill>
            <a:srgbClr val="FFFF00"/>
          </a:solidFill>
          <a:ln w="28575">
            <a:solidFill>
              <a:srgbClr val="FF0000"/>
            </a:solidFill>
            <a:miter lim="800000"/>
            <a:headEnd/>
            <a:tailEnd/>
          </a:ln>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defRPr/>
            </a:pPr>
            <a:r>
              <a:rPr lang="en-US" sz="2400"/>
              <a:t>Remember: “</a:t>
            </a:r>
            <a:r>
              <a:rPr lang="en-US" sz="2400">
                <a:effectLst>
                  <a:outerShdw blurRad="38100" dist="38100" dir="2700000" algn="tl">
                    <a:srgbClr val="FFFFFF"/>
                  </a:outerShdw>
                </a:effectLst>
                <a:sym typeface="Symbol" panose="05050102010706020507" pitchFamily="18" charset="2"/>
              </a:rPr>
              <a:t>” points up like an “A”, and it means “</a:t>
            </a:r>
            <a:r>
              <a:rPr lang="en-US" sz="1600">
                <a:effectLst>
                  <a:outerShdw blurRad="38100" dist="38100" dir="2700000" algn="tl">
                    <a:srgbClr val="FFFFFF"/>
                  </a:outerShdw>
                </a:effectLst>
                <a:latin typeface="Arial Unicode MS" panose="020B0604020202020204" pitchFamily="34" charset="-128"/>
                <a:sym typeface="Symbol" panose="05050102010706020507" pitchFamily="18" charset="2"/>
              </a:rPr>
              <a:t>ND</a:t>
            </a:r>
            <a:r>
              <a:rPr lang="en-US" sz="2400">
                <a:effectLst>
                  <a:outerShdw blurRad="38100" dist="38100" dir="2700000" algn="tl">
                    <a:srgbClr val="FFFFFF"/>
                  </a:outerShdw>
                </a:effectLst>
                <a:sym typeface="Symbol" panose="05050102010706020507" pitchFamily="18" charset="2"/>
              </a:rPr>
              <a:t>”</a:t>
            </a:r>
          </a:p>
        </p:txBody>
      </p:sp>
      <p:sp>
        <p:nvSpPr>
          <p:cNvPr id="20488" name="Line 6">
            <a:extLst>
              <a:ext uri="{FF2B5EF4-FFF2-40B4-BE49-F238E27FC236}">
                <a16:creationId xmlns:a16="http://schemas.microsoft.com/office/drawing/2014/main" id="{38406FCD-806F-4D3E-9091-CD4EA5413A39}"/>
              </a:ext>
            </a:extLst>
          </p:cNvPr>
          <p:cNvSpPr>
            <a:spLocks noChangeShapeType="1"/>
          </p:cNvSpPr>
          <p:nvPr/>
        </p:nvSpPr>
        <p:spPr bwMode="auto">
          <a:xfrm>
            <a:off x="8229600" y="613568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Text Box 7">
            <a:extLst>
              <a:ext uri="{FF2B5EF4-FFF2-40B4-BE49-F238E27FC236}">
                <a16:creationId xmlns:a16="http://schemas.microsoft.com/office/drawing/2014/main" id="{6198D619-E0AF-43EA-B97B-B0A31656D43F}"/>
              </a:ext>
            </a:extLst>
          </p:cNvPr>
          <p:cNvSpPr txBox="1">
            <a:spLocks noChangeArrowheads="1"/>
          </p:cNvSpPr>
          <p:nvPr/>
        </p:nvSpPr>
        <p:spPr bwMode="auto">
          <a:xfrm>
            <a:off x="7696200" y="4876800"/>
            <a:ext cx="1062038" cy="758825"/>
          </a:xfrm>
          <a:prstGeom prst="rect">
            <a:avLst/>
          </a:prstGeom>
          <a:solidFill>
            <a:srgbClr val="FFFFCC"/>
          </a:solidFill>
          <a:ln w="57150">
            <a:solidFill>
              <a:schemeClr val="accent2"/>
            </a:solidFill>
            <a:miter lim="800000"/>
            <a:headEnd/>
            <a:tailEnd/>
          </a:ln>
          <a:effectLst/>
        </p:spPr>
        <p:txBody>
          <a:bodyPr>
            <a:spAutoFit/>
          </a:bodyPr>
          <a:lstStyle/>
          <a:p>
            <a:pPr>
              <a:defRPr/>
            </a:pPr>
            <a:r>
              <a:rPr lang="en-US" sz="4000">
                <a:effectLst>
                  <a:outerShdw blurRad="38100" dist="38100" dir="2700000" algn="tl">
                    <a:srgbClr val="FFFFFF"/>
                  </a:outerShdw>
                </a:effectLst>
                <a:sym typeface="Symbol" pitchFamily="18" charset="2"/>
              </a:rPr>
              <a:t></a:t>
            </a:r>
            <a:r>
              <a:rPr lang="en-US" sz="2800">
                <a:effectLst>
                  <a:outerShdw blurRad="38100" dist="38100" dir="2700000" algn="tl">
                    <a:srgbClr val="FFFFFF"/>
                  </a:outerShdw>
                </a:effectLst>
                <a:latin typeface="Arial Unicode MS" pitchFamily="34" charset="-128"/>
                <a:sym typeface="Symbol" pitchFamily="18" charset="2"/>
              </a:rPr>
              <a:t>ND</a:t>
            </a:r>
          </a:p>
        </p:txBody>
      </p:sp>
      <p:sp>
        <p:nvSpPr>
          <p:cNvPr id="20490" name="Line 8">
            <a:extLst>
              <a:ext uri="{FF2B5EF4-FFF2-40B4-BE49-F238E27FC236}">
                <a16:creationId xmlns:a16="http://schemas.microsoft.com/office/drawing/2014/main" id="{39C9D3C1-ABF5-4F12-859A-7EDC408BF281}"/>
              </a:ext>
            </a:extLst>
          </p:cNvPr>
          <p:cNvSpPr>
            <a:spLocks noChangeShapeType="1"/>
          </p:cNvSpPr>
          <p:nvPr/>
        </p:nvSpPr>
        <p:spPr bwMode="auto">
          <a:xfrm>
            <a:off x="8121650" y="3284538"/>
            <a:ext cx="1524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Text Box 9">
            <a:extLst>
              <a:ext uri="{FF2B5EF4-FFF2-40B4-BE49-F238E27FC236}">
                <a16:creationId xmlns:a16="http://schemas.microsoft.com/office/drawing/2014/main" id="{A008C50F-6BC1-47D2-9686-6C4DD9367BE7}"/>
              </a:ext>
            </a:extLst>
          </p:cNvPr>
          <p:cNvSpPr txBox="1">
            <a:spLocks noChangeArrowheads="1"/>
          </p:cNvSpPr>
          <p:nvPr/>
        </p:nvSpPr>
        <p:spPr bwMode="auto">
          <a:xfrm>
            <a:off x="4391025" y="76200"/>
            <a:ext cx="4678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#1.0 – Propositional Logic: Operators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Date Placeholder 3">
            <a:extLst>
              <a:ext uri="{FF2B5EF4-FFF2-40B4-BE49-F238E27FC236}">
                <a16:creationId xmlns:a16="http://schemas.microsoft.com/office/drawing/2014/main" id="{789B9F8C-7AE0-43EA-88CF-AFFBACACEDF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994746A-951B-4F01-B5B7-AAFF8CE1429D}"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79203" name="Footer Placeholder 4">
            <a:extLst>
              <a:ext uri="{FF2B5EF4-FFF2-40B4-BE49-F238E27FC236}">
                <a16:creationId xmlns:a16="http://schemas.microsoft.com/office/drawing/2014/main" id="{675DDCB8-A38A-4B19-A0FE-7143FC34E0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79204" name="Slide Number Placeholder 5">
            <a:extLst>
              <a:ext uri="{FF2B5EF4-FFF2-40B4-BE49-F238E27FC236}">
                <a16:creationId xmlns:a16="http://schemas.microsoft.com/office/drawing/2014/main" id="{DC30C48C-661D-47A7-B350-1B4E840E80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831FBFA-C5AC-4A77-BF8B-F60FEEA2FFEC}" type="slidenum">
              <a:rPr lang="en-US" altLang="en-US" sz="1400">
                <a:solidFill>
                  <a:schemeClr val="bg1"/>
                </a:solidFill>
              </a:rPr>
              <a:pPr>
                <a:spcBef>
                  <a:spcPct val="0"/>
                </a:spcBef>
                <a:buFontTx/>
                <a:buNone/>
              </a:pPr>
              <a:t>90</a:t>
            </a:fld>
            <a:endParaRPr lang="en-US" altLang="en-US" sz="1400">
              <a:solidFill>
                <a:schemeClr val="bg1"/>
              </a:solidFill>
            </a:endParaRPr>
          </a:p>
        </p:txBody>
      </p:sp>
      <p:sp>
        <p:nvSpPr>
          <p:cNvPr id="179205" name="Rectangle 2">
            <a:extLst>
              <a:ext uri="{FF2B5EF4-FFF2-40B4-BE49-F238E27FC236}">
                <a16:creationId xmlns:a16="http://schemas.microsoft.com/office/drawing/2014/main" id="{7A675954-3A61-462D-A8E1-B4555161BFF8}"/>
              </a:ext>
            </a:extLst>
          </p:cNvPr>
          <p:cNvSpPr>
            <a:spLocks noGrp="1" noChangeArrowheads="1"/>
          </p:cNvSpPr>
          <p:nvPr>
            <p:ph type="title"/>
          </p:nvPr>
        </p:nvSpPr>
        <p:spPr/>
        <p:txBody>
          <a:bodyPr/>
          <a:lstStyle/>
          <a:p>
            <a:r>
              <a:rPr lang="en-US" altLang="en-US"/>
              <a:t>Ví dụ khác</a:t>
            </a:r>
          </a:p>
        </p:txBody>
      </p:sp>
      <p:sp>
        <p:nvSpPr>
          <p:cNvPr id="850947" name="Rectangle 3">
            <a:extLst>
              <a:ext uri="{FF2B5EF4-FFF2-40B4-BE49-F238E27FC236}">
                <a16:creationId xmlns:a16="http://schemas.microsoft.com/office/drawing/2014/main" id="{7047F431-743E-4571-BC00-CE3880C343C3}"/>
              </a:ext>
            </a:extLst>
          </p:cNvPr>
          <p:cNvSpPr>
            <a:spLocks noGrp="1" noChangeArrowheads="1"/>
          </p:cNvSpPr>
          <p:nvPr>
            <p:ph type="body" idx="1"/>
          </p:nvPr>
        </p:nvSpPr>
        <p:spPr/>
        <p:txBody>
          <a:bodyPr/>
          <a:lstStyle/>
          <a:p>
            <a:pPr>
              <a:defRPr/>
            </a:pPr>
            <a:r>
              <a:rPr lang="en-US" sz="2800"/>
              <a:t>Câu hỏi thưởng 2b:  Đúng hay không đúng: Ít nhất một trong 280 sinh viên trong lớp là học giỏi xuất sắc (intelligent).  Y là một sinh viên trong lớp. Vậy Y học giỏi xuất sắc.</a:t>
            </a:r>
          </a:p>
          <a:p>
            <a:pPr>
              <a:defRPr/>
            </a:pPr>
            <a:r>
              <a:rPr lang="en-US" sz="2800"/>
              <a:t>Trước hết: Tách tiền đề và kết luận,</a:t>
            </a:r>
            <a:br>
              <a:rPr lang="en-US" sz="2800"/>
            </a:br>
            <a:r>
              <a:rPr lang="en-US" sz="2800"/>
              <a:t>và dịch sang logic:</a:t>
            </a:r>
          </a:p>
          <a:p>
            <a:pPr lvl="1">
              <a:defRPr/>
            </a:pPr>
            <a:r>
              <a:rPr lang="en-US" sz="2400"/>
              <a:t>Premises: (1) </a:t>
            </a:r>
            <a:r>
              <a:rPr lang="en-US" sz="2400">
                <a:sym typeface="Symbol" pitchFamily="18" charset="2"/>
              </a:rPr>
              <a:t></a:t>
            </a:r>
            <a:r>
              <a:rPr lang="en-US" sz="2400" i="1">
                <a:sym typeface="Symbol" pitchFamily="18" charset="2"/>
              </a:rPr>
              <a:t>x</a:t>
            </a:r>
            <a:r>
              <a:rPr lang="en-US" sz="2400">
                <a:sym typeface="Symbol" pitchFamily="18" charset="2"/>
              </a:rPr>
              <a:t> InClass(</a:t>
            </a:r>
            <a:r>
              <a:rPr lang="en-US" sz="2400" i="1">
                <a:sym typeface="Symbol" pitchFamily="18" charset="2"/>
              </a:rPr>
              <a:t>x</a:t>
            </a:r>
            <a:r>
              <a:rPr lang="en-US" sz="2400">
                <a:sym typeface="Symbol" pitchFamily="18" charset="2"/>
              </a:rPr>
              <a:t>)  Intelligent(</a:t>
            </a:r>
            <a:r>
              <a:rPr lang="en-US" sz="2400" i="1">
                <a:sym typeface="Symbol" pitchFamily="18" charset="2"/>
              </a:rPr>
              <a:t>x</a:t>
            </a:r>
            <a:r>
              <a:rPr lang="en-US" sz="2400">
                <a:sym typeface="Symbol" pitchFamily="18" charset="2"/>
              </a:rPr>
              <a:t>)</a:t>
            </a:r>
            <a:br>
              <a:rPr lang="en-US" sz="2400">
                <a:sym typeface="Symbol" pitchFamily="18" charset="2"/>
              </a:rPr>
            </a:br>
            <a:r>
              <a:rPr lang="en-US" sz="2400">
                <a:sym typeface="Symbol" pitchFamily="18" charset="2"/>
              </a:rPr>
              <a:t>		  (2) InClass(Y)</a:t>
            </a:r>
          </a:p>
          <a:p>
            <a:pPr lvl="1">
              <a:defRPr/>
            </a:pPr>
            <a:r>
              <a:rPr lang="en-US" sz="2400">
                <a:sym typeface="Symbol" pitchFamily="18" charset="2"/>
              </a:rPr>
              <a:t>Conclusion: Intelligent(Y)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Date Placeholder 3">
            <a:extLst>
              <a:ext uri="{FF2B5EF4-FFF2-40B4-BE49-F238E27FC236}">
                <a16:creationId xmlns:a16="http://schemas.microsoft.com/office/drawing/2014/main" id="{DC0517B7-8C2D-4478-8B1E-20DC0A7536F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6511DE6C-A6E1-4957-8967-742EF590EC4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1251" name="Footer Placeholder 4">
            <a:extLst>
              <a:ext uri="{FF2B5EF4-FFF2-40B4-BE49-F238E27FC236}">
                <a16:creationId xmlns:a16="http://schemas.microsoft.com/office/drawing/2014/main" id="{BE613B07-84CA-47FB-A491-B71FE35444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81252" name="Slide Number Placeholder 5">
            <a:extLst>
              <a:ext uri="{FF2B5EF4-FFF2-40B4-BE49-F238E27FC236}">
                <a16:creationId xmlns:a16="http://schemas.microsoft.com/office/drawing/2014/main" id="{DAA88500-C1BF-4866-BCB8-064EBED5C7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B9BE289-0826-41BD-A014-C7D182BE608D}" type="slidenum">
              <a:rPr lang="en-US" altLang="en-US" sz="1400">
                <a:solidFill>
                  <a:schemeClr val="bg1"/>
                </a:solidFill>
              </a:rPr>
              <a:pPr>
                <a:spcBef>
                  <a:spcPct val="0"/>
                </a:spcBef>
                <a:buFontTx/>
                <a:buNone/>
              </a:pPr>
              <a:t>91</a:t>
            </a:fld>
            <a:endParaRPr lang="en-US" altLang="en-US" sz="1400">
              <a:solidFill>
                <a:schemeClr val="bg1"/>
              </a:solidFill>
            </a:endParaRPr>
          </a:p>
        </p:txBody>
      </p:sp>
      <p:sp>
        <p:nvSpPr>
          <p:cNvPr id="181253" name="Rectangle 2">
            <a:extLst>
              <a:ext uri="{FF2B5EF4-FFF2-40B4-BE49-F238E27FC236}">
                <a16:creationId xmlns:a16="http://schemas.microsoft.com/office/drawing/2014/main" id="{C4F28DFA-CD8B-466B-9EF7-C277F653A9BD}"/>
              </a:ext>
            </a:extLst>
          </p:cNvPr>
          <p:cNvSpPr>
            <a:spLocks noGrp="1" noChangeArrowheads="1"/>
          </p:cNvSpPr>
          <p:nvPr>
            <p:ph type="title"/>
          </p:nvPr>
        </p:nvSpPr>
        <p:spPr/>
        <p:txBody>
          <a:bodyPr/>
          <a:lstStyle/>
          <a:p>
            <a:r>
              <a:rPr lang="en-US" altLang="en-US"/>
              <a:t>Trả lời</a:t>
            </a:r>
          </a:p>
        </p:txBody>
      </p:sp>
      <p:sp>
        <p:nvSpPr>
          <p:cNvPr id="851971" name="Rectangle 3">
            <a:extLst>
              <a:ext uri="{FF2B5EF4-FFF2-40B4-BE49-F238E27FC236}">
                <a16:creationId xmlns:a16="http://schemas.microsoft.com/office/drawing/2014/main" id="{3A760E29-CD32-440B-BA60-5174E8FBF08D}"/>
              </a:ext>
            </a:extLst>
          </p:cNvPr>
          <p:cNvSpPr>
            <a:spLocks noGrp="1" noChangeArrowheads="1"/>
          </p:cNvSpPr>
          <p:nvPr>
            <p:ph type="body" idx="1"/>
          </p:nvPr>
        </p:nvSpPr>
        <p:spPr/>
        <p:txBody>
          <a:bodyPr/>
          <a:lstStyle/>
          <a:p>
            <a:pPr>
              <a:lnSpc>
                <a:spcPct val="90000"/>
              </a:lnSpc>
              <a:defRPr/>
            </a:pPr>
            <a:r>
              <a:rPr lang="en-US" sz="2800"/>
              <a:t>Không, lập luận trên là sai; Ta có thể phản bác với phản ví dụ như sau:</a:t>
            </a:r>
          </a:p>
          <a:p>
            <a:pPr>
              <a:lnSpc>
                <a:spcPct val="90000"/>
              </a:lnSpc>
              <a:defRPr/>
            </a:pPr>
            <a:r>
              <a:rPr lang="en-US" sz="2800"/>
              <a:t>Xét trường hợp chỉ có một sinh viên X học giỏi xuất sắc trong lớp đó, và  X</a:t>
            </a:r>
            <a:r>
              <a:rPr lang="en-US" sz="2800">
                <a:cs typeface="Times New Roman" pitchFamily="18" charset="0"/>
              </a:rPr>
              <a:t>≠Y.</a:t>
            </a:r>
          </a:p>
          <a:p>
            <a:pPr lvl="1">
              <a:lnSpc>
                <a:spcPct val="90000"/>
              </a:lnSpc>
              <a:defRPr/>
            </a:pPr>
            <a:r>
              <a:rPr lang="en-US" sz="2400">
                <a:cs typeface="Times New Roman" pitchFamily="18" charset="0"/>
              </a:rPr>
              <a:t>Khi </a:t>
            </a:r>
            <a:r>
              <a:rPr lang="en-US" sz="2400"/>
              <a:t>đó tiền đề</a:t>
            </a:r>
            <a:r>
              <a:rPr lang="en-US" sz="2400">
                <a:cs typeface="Times New Roman" pitchFamily="18" charset="0"/>
              </a:rPr>
              <a:t> </a:t>
            </a:r>
            <a:r>
              <a:rPr lang="en-US" sz="2400" b="1">
                <a:sym typeface="Symbol" pitchFamily="18" charset="2"/>
              </a:rPr>
              <a:t></a:t>
            </a:r>
            <a:r>
              <a:rPr lang="en-US" sz="2400" b="1" i="1">
                <a:sym typeface="Symbol" pitchFamily="18" charset="2"/>
              </a:rPr>
              <a:t>x</a:t>
            </a:r>
            <a:r>
              <a:rPr lang="en-US" sz="2400" b="1">
                <a:sym typeface="Symbol" pitchFamily="18" charset="2"/>
              </a:rPr>
              <a:t> InClass(</a:t>
            </a:r>
            <a:r>
              <a:rPr lang="en-US" sz="2400" b="1" i="1">
                <a:sym typeface="Symbol" pitchFamily="18" charset="2"/>
              </a:rPr>
              <a:t>x</a:t>
            </a:r>
            <a:r>
              <a:rPr lang="en-US" sz="2400" b="1">
                <a:sym typeface="Symbol" pitchFamily="18" charset="2"/>
              </a:rPr>
              <a:t>)  Intelligent(</a:t>
            </a:r>
            <a:r>
              <a:rPr lang="en-US" sz="2400" b="1" i="1">
                <a:sym typeface="Symbol" pitchFamily="18" charset="2"/>
              </a:rPr>
              <a:t>x</a:t>
            </a:r>
            <a:r>
              <a:rPr lang="en-US" sz="2400" b="1">
                <a:sym typeface="Symbol" pitchFamily="18" charset="2"/>
              </a:rPr>
              <a:t>)</a:t>
            </a:r>
            <a:r>
              <a:rPr lang="en-US" sz="2400">
                <a:sym typeface="Symbol" pitchFamily="18" charset="2"/>
              </a:rPr>
              <a:t> là đúng, do khái quát tồn tại của  </a:t>
            </a:r>
            <a:br>
              <a:rPr lang="en-US" sz="2400">
                <a:sym typeface="Symbol" pitchFamily="18" charset="2"/>
              </a:rPr>
            </a:br>
            <a:r>
              <a:rPr lang="en-US" sz="2400" b="1">
                <a:sym typeface="Symbol" pitchFamily="18" charset="2"/>
              </a:rPr>
              <a:t>InClass(X)  Intelligent(X)</a:t>
            </a:r>
          </a:p>
          <a:p>
            <a:pPr lvl="1">
              <a:lnSpc>
                <a:spcPct val="90000"/>
              </a:lnSpc>
              <a:defRPr/>
            </a:pPr>
            <a:r>
              <a:rPr lang="en-US" sz="2400">
                <a:sym typeface="Symbol" pitchFamily="18" charset="2"/>
              </a:rPr>
              <a:t>Nhưng kết luận </a:t>
            </a:r>
            <a:r>
              <a:rPr lang="en-US" sz="2400" b="1">
                <a:sym typeface="Symbol" pitchFamily="18" charset="2"/>
              </a:rPr>
              <a:t>Intelligent(Y)</a:t>
            </a:r>
            <a:r>
              <a:rPr lang="en-US" sz="2400">
                <a:sym typeface="Symbol" pitchFamily="18" charset="2"/>
              </a:rPr>
              <a:t> là sai, vì X là sinh viên giỏi duy nhất trong lớp, và  Y</a:t>
            </a:r>
            <a:r>
              <a:rPr lang="en-US" sz="2400">
                <a:cs typeface="Times New Roman" pitchFamily="18" charset="0"/>
                <a:sym typeface="Symbol" pitchFamily="18" charset="2"/>
              </a:rPr>
              <a:t>≠X.</a:t>
            </a:r>
          </a:p>
          <a:p>
            <a:pPr>
              <a:lnSpc>
                <a:spcPct val="90000"/>
              </a:lnSpc>
              <a:defRPr/>
            </a:pPr>
            <a:r>
              <a:rPr lang="en-US" sz="2800">
                <a:cs typeface="Times New Roman" pitchFamily="18" charset="0"/>
                <a:sym typeface="Symbol" pitchFamily="18" charset="2"/>
              </a:rPr>
              <a:t>Do </a:t>
            </a:r>
            <a:r>
              <a:rPr lang="en-US" sz="2800">
                <a:sym typeface="Symbol" pitchFamily="18" charset="2"/>
              </a:rPr>
              <a:t>đó</a:t>
            </a:r>
            <a:r>
              <a:rPr lang="en-US" sz="2800">
                <a:cs typeface="Times New Roman" pitchFamily="18" charset="0"/>
                <a:sym typeface="Symbol" pitchFamily="18" charset="2"/>
              </a:rPr>
              <a:t>, Ti</a:t>
            </a:r>
            <a:r>
              <a:rPr lang="en-US" sz="2800">
                <a:sym typeface="Symbol" pitchFamily="18" charset="2"/>
              </a:rPr>
              <a:t>ền đề không suy ra được kết luận</a:t>
            </a:r>
            <a:r>
              <a:rPr lang="en-US" sz="2800">
                <a:cs typeface="Times New Roman" pitchFamily="18" charset="0"/>
                <a:sym typeface="Symbol" pitchFamily="18" charset="2"/>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9B4A92E8-573A-4465-B166-A36C3F85DED2}"/>
              </a:ext>
            </a:extLst>
          </p:cNvPr>
          <p:cNvSpPr>
            <a:spLocks noGrp="1"/>
          </p:cNvSpPr>
          <p:nvPr>
            <p:ph type="title"/>
          </p:nvPr>
        </p:nvSpPr>
        <p:spPr>
          <a:xfrm>
            <a:off x="685800" y="228600"/>
            <a:ext cx="7772400" cy="762000"/>
          </a:xfrm>
        </p:spPr>
        <p:txBody>
          <a:bodyPr/>
          <a:lstStyle/>
          <a:p>
            <a:r>
              <a:rPr lang="en-US" altLang="en-US" sz="3200"/>
              <a:t>Hãy chứng minh các suy luận sau là đúng</a:t>
            </a:r>
          </a:p>
        </p:txBody>
      </p:sp>
      <p:sp>
        <p:nvSpPr>
          <p:cNvPr id="3" name="Content Placeholder 2">
            <a:extLst>
              <a:ext uri="{FF2B5EF4-FFF2-40B4-BE49-F238E27FC236}">
                <a16:creationId xmlns:a16="http://schemas.microsoft.com/office/drawing/2014/main" id="{9FD6E8CC-2FB1-40C7-B514-A372B2E8952B}"/>
              </a:ext>
            </a:extLst>
          </p:cNvPr>
          <p:cNvSpPr>
            <a:spLocks noGrp="1"/>
          </p:cNvSpPr>
          <p:nvPr>
            <p:ph idx="1"/>
          </p:nvPr>
        </p:nvSpPr>
        <p:spPr>
          <a:xfrm>
            <a:off x="685800" y="1143000"/>
            <a:ext cx="7772400" cy="5486400"/>
          </a:xfrm>
        </p:spPr>
        <p:txBody>
          <a:bodyPr/>
          <a:lstStyle/>
          <a:p>
            <a:pPr>
              <a:buFontTx/>
              <a:buNone/>
              <a:defRPr/>
            </a:pPr>
            <a:r>
              <a:rPr lang="en-US"/>
              <a:t>1, “Bình đi chơi thì Bình không học Toán RR. Bình không học Toán RR thì Bình thi trượt Toán RR. Mà Bình đi chơi. Vậy Bình thi trượt Toán RR”</a:t>
            </a:r>
          </a:p>
          <a:p>
            <a:pPr>
              <a:buFontTx/>
              <a:buNone/>
              <a:defRPr/>
            </a:pPr>
            <a:r>
              <a:rPr lang="en-US"/>
              <a:t>2, “Nếu An  được lên chức và làm việc nhiều thì An được tăng lương. An được tăng lương thì An mua xe máy. Mà An không mua xe máy. Vậy An không được lên chức hay An không làm việc nhiều”</a:t>
            </a:r>
          </a:p>
        </p:txBody>
      </p:sp>
      <p:sp>
        <p:nvSpPr>
          <p:cNvPr id="183300" name="Date Placeholder 3">
            <a:extLst>
              <a:ext uri="{FF2B5EF4-FFF2-40B4-BE49-F238E27FC236}">
                <a16:creationId xmlns:a16="http://schemas.microsoft.com/office/drawing/2014/main" id="{8E1D3006-4F97-4C2C-9ADD-B558F4D4A1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95128B74-3FEF-474A-8751-1101146E70E0}"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3301" name="Footer Placeholder 4">
            <a:extLst>
              <a:ext uri="{FF2B5EF4-FFF2-40B4-BE49-F238E27FC236}">
                <a16:creationId xmlns:a16="http://schemas.microsoft.com/office/drawing/2014/main" id="{3FA56D19-F368-452A-8828-CBF78BE1ADC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83302" name="Slide Number Placeholder 5">
            <a:extLst>
              <a:ext uri="{FF2B5EF4-FFF2-40B4-BE49-F238E27FC236}">
                <a16:creationId xmlns:a16="http://schemas.microsoft.com/office/drawing/2014/main" id="{25BDD6EC-7E9F-4EE1-BFD0-01E66F4961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6722EFC-A466-4596-8651-69F6E7189F22}" type="slidenum">
              <a:rPr lang="en-US" altLang="en-US" sz="1400">
                <a:solidFill>
                  <a:schemeClr val="bg1"/>
                </a:solidFill>
              </a:rPr>
              <a:pPr>
                <a:spcBef>
                  <a:spcPct val="0"/>
                </a:spcBef>
                <a:buFontTx/>
                <a:buNone/>
              </a:pPr>
              <a:t>92</a:t>
            </a:fld>
            <a:endParaRPr lang="en-US" altLang="en-US" sz="1400">
              <a:solidFill>
                <a:schemeClr val="bg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a:extLst>
              <a:ext uri="{FF2B5EF4-FFF2-40B4-BE49-F238E27FC236}">
                <a16:creationId xmlns:a16="http://schemas.microsoft.com/office/drawing/2014/main" id="{9D40DE72-0A23-44CC-BFDD-75AD5AC4D4A2}"/>
              </a:ext>
            </a:extLst>
          </p:cNvPr>
          <p:cNvSpPr>
            <a:spLocks noGrp="1"/>
          </p:cNvSpPr>
          <p:nvPr>
            <p:ph type="title"/>
          </p:nvPr>
        </p:nvSpPr>
        <p:spPr>
          <a:xfrm>
            <a:off x="685800" y="0"/>
            <a:ext cx="7772400" cy="838200"/>
          </a:xfrm>
        </p:spPr>
        <p:txBody>
          <a:bodyPr/>
          <a:lstStyle/>
          <a:p>
            <a:r>
              <a:rPr lang="en-US" altLang="en-US"/>
              <a:t>Bài 1</a:t>
            </a:r>
          </a:p>
        </p:txBody>
      </p:sp>
      <p:sp>
        <p:nvSpPr>
          <p:cNvPr id="3" name="Content Placeholder 2">
            <a:extLst>
              <a:ext uri="{FF2B5EF4-FFF2-40B4-BE49-F238E27FC236}">
                <a16:creationId xmlns:a16="http://schemas.microsoft.com/office/drawing/2014/main" id="{8D47659E-7EEE-448F-9305-B9EAA58E07BC}"/>
              </a:ext>
            </a:extLst>
          </p:cNvPr>
          <p:cNvSpPr>
            <a:spLocks noGrp="1"/>
          </p:cNvSpPr>
          <p:nvPr>
            <p:ph idx="1"/>
          </p:nvPr>
        </p:nvSpPr>
        <p:spPr>
          <a:xfrm>
            <a:off x="685800" y="990600"/>
            <a:ext cx="7772400" cy="5867400"/>
          </a:xfrm>
        </p:spPr>
        <p:txBody>
          <a:bodyPr/>
          <a:lstStyle/>
          <a:p>
            <a:pPr>
              <a:defRPr/>
            </a:pPr>
            <a:r>
              <a:rPr lang="en-US"/>
              <a:t>X: “Bình đi chơi”</a:t>
            </a:r>
          </a:p>
          <a:p>
            <a:pPr>
              <a:defRPr/>
            </a:pPr>
            <a:r>
              <a:rPr lang="en-US"/>
              <a:t>Y: “Bình không học Toán RR”</a:t>
            </a:r>
          </a:p>
          <a:p>
            <a:pPr>
              <a:defRPr/>
            </a:pPr>
            <a:r>
              <a:rPr lang="en-US"/>
              <a:t>Z: “Bình thi trượt Toán RR”</a:t>
            </a:r>
          </a:p>
          <a:p>
            <a:pPr>
              <a:buFont typeface="Symbol" panose="05050102010706020507" pitchFamily="18" charset="2"/>
              <a:buChar char="Þ"/>
              <a:defRPr/>
            </a:pPr>
            <a:r>
              <a:rPr lang="en-US"/>
              <a:t>Mô hình suy diễn:</a:t>
            </a:r>
          </a:p>
          <a:p>
            <a:pPr>
              <a:buFontTx/>
              <a:buNone/>
              <a:defRPr/>
            </a:pPr>
            <a:endParaRPr lang="en-US"/>
          </a:p>
        </p:txBody>
      </p:sp>
      <p:sp>
        <p:nvSpPr>
          <p:cNvPr id="184324" name="Date Placeholder 3">
            <a:extLst>
              <a:ext uri="{FF2B5EF4-FFF2-40B4-BE49-F238E27FC236}">
                <a16:creationId xmlns:a16="http://schemas.microsoft.com/office/drawing/2014/main" id="{5BBC4A04-AAF7-4DEC-A431-FDC765037D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1CAB53B-308B-42F7-91D2-4AAA12CBA10A}"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4325" name="Footer Placeholder 4">
            <a:extLst>
              <a:ext uri="{FF2B5EF4-FFF2-40B4-BE49-F238E27FC236}">
                <a16:creationId xmlns:a16="http://schemas.microsoft.com/office/drawing/2014/main" id="{35642F92-04A3-4726-B22F-CA7E917AD4F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84326" name="Slide Number Placeholder 5">
            <a:extLst>
              <a:ext uri="{FF2B5EF4-FFF2-40B4-BE49-F238E27FC236}">
                <a16:creationId xmlns:a16="http://schemas.microsoft.com/office/drawing/2014/main" id="{59FE456F-B96E-40C3-8B94-6EA5CBD7B9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A62141DE-EAC3-457B-902C-EC033F2BCDD7}" type="slidenum">
              <a:rPr lang="en-US" altLang="en-US" sz="1400">
                <a:solidFill>
                  <a:schemeClr val="bg1"/>
                </a:solidFill>
              </a:rPr>
              <a:pPr>
                <a:spcBef>
                  <a:spcPct val="0"/>
                </a:spcBef>
                <a:buFontTx/>
                <a:buNone/>
              </a:pPr>
              <a:t>93</a:t>
            </a:fld>
            <a:endParaRPr lang="en-US" altLang="en-US" sz="1400">
              <a:solidFill>
                <a:schemeClr val="bg1"/>
              </a:solidFill>
            </a:endParaRPr>
          </a:p>
        </p:txBody>
      </p:sp>
      <p:graphicFrame>
        <p:nvGraphicFramePr>
          <p:cNvPr id="184327" name="Object 2">
            <a:extLst>
              <a:ext uri="{FF2B5EF4-FFF2-40B4-BE49-F238E27FC236}">
                <a16:creationId xmlns:a16="http://schemas.microsoft.com/office/drawing/2014/main" id="{ACCFD893-A3D7-455A-A0DC-F42A1D57490A}"/>
              </a:ext>
            </a:extLst>
          </p:cNvPr>
          <p:cNvGraphicFramePr>
            <a:graphicFrameLocks noChangeAspect="1"/>
          </p:cNvGraphicFramePr>
          <p:nvPr/>
        </p:nvGraphicFramePr>
        <p:xfrm>
          <a:off x="1524000" y="3733800"/>
          <a:ext cx="5334000" cy="2498725"/>
        </p:xfrm>
        <a:graphic>
          <a:graphicData uri="http://schemas.openxmlformats.org/presentationml/2006/ole">
            <mc:AlternateContent xmlns:mc="http://schemas.openxmlformats.org/markup-compatibility/2006">
              <mc:Choice xmlns:v="urn:schemas-microsoft-com:vml" Requires="v">
                <p:oleObj spid="_x0000_s184328" name="Equation" r:id="rId3" imgW="1816100" imgH="850900" progId="Equation.DSMT4">
                  <p:embed/>
                </p:oleObj>
              </mc:Choice>
              <mc:Fallback>
                <p:oleObj name="Equation" r:id="rId3" imgW="1816100" imgH="850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33800"/>
                        <a:ext cx="5334000"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id="{FF8BFEAA-3D26-4B2A-9C25-F30B32EBE705}"/>
              </a:ext>
            </a:extLst>
          </p:cNvPr>
          <p:cNvSpPr>
            <a:spLocks noGrp="1"/>
          </p:cNvSpPr>
          <p:nvPr>
            <p:ph type="title"/>
          </p:nvPr>
        </p:nvSpPr>
        <p:spPr>
          <a:xfrm>
            <a:off x="685800" y="228600"/>
            <a:ext cx="7772400" cy="838200"/>
          </a:xfrm>
        </p:spPr>
        <p:txBody>
          <a:bodyPr/>
          <a:lstStyle/>
          <a:p>
            <a:r>
              <a:rPr lang="en-US" altLang="en-US"/>
              <a:t>Bài 2</a:t>
            </a:r>
          </a:p>
        </p:txBody>
      </p:sp>
      <p:sp>
        <p:nvSpPr>
          <p:cNvPr id="3" name="Content Placeholder 2">
            <a:extLst>
              <a:ext uri="{FF2B5EF4-FFF2-40B4-BE49-F238E27FC236}">
                <a16:creationId xmlns:a16="http://schemas.microsoft.com/office/drawing/2014/main" id="{887C6678-1D83-435E-A2C7-34B95BD45631}"/>
              </a:ext>
            </a:extLst>
          </p:cNvPr>
          <p:cNvSpPr>
            <a:spLocks noGrp="1"/>
          </p:cNvSpPr>
          <p:nvPr>
            <p:ph idx="1"/>
          </p:nvPr>
        </p:nvSpPr>
        <p:spPr>
          <a:xfrm>
            <a:off x="762000" y="1295400"/>
            <a:ext cx="7772400" cy="5334000"/>
          </a:xfrm>
        </p:spPr>
        <p:txBody>
          <a:bodyPr/>
          <a:lstStyle/>
          <a:p>
            <a:pPr>
              <a:defRPr/>
            </a:pPr>
            <a:r>
              <a:rPr lang="en-US"/>
              <a:t>X: An được lên chức</a:t>
            </a:r>
          </a:p>
          <a:p>
            <a:pPr>
              <a:defRPr/>
            </a:pPr>
            <a:r>
              <a:rPr lang="en-US"/>
              <a:t>Y: An làm việc nhiều</a:t>
            </a:r>
          </a:p>
          <a:p>
            <a:pPr>
              <a:defRPr/>
            </a:pPr>
            <a:r>
              <a:rPr lang="en-US"/>
              <a:t>Z: An được tăng lương</a:t>
            </a:r>
          </a:p>
          <a:p>
            <a:pPr>
              <a:defRPr/>
            </a:pPr>
            <a:r>
              <a:rPr lang="en-US"/>
              <a:t>T: An mua xe máy</a:t>
            </a:r>
          </a:p>
          <a:p>
            <a:pPr>
              <a:buFont typeface="Symbol" panose="05050102010706020507" pitchFamily="18" charset="2"/>
              <a:buChar char="Þ"/>
              <a:defRPr/>
            </a:pPr>
            <a:r>
              <a:rPr lang="en-US"/>
              <a:t>Mô hình suy diễn:</a:t>
            </a:r>
          </a:p>
          <a:p>
            <a:pPr>
              <a:buFontTx/>
              <a:buNone/>
              <a:defRPr/>
            </a:pPr>
            <a:endParaRPr lang="en-US"/>
          </a:p>
        </p:txBody>
      </p:sp>
      <p:sp>
        <p:nvSpPr>
          <p:cNvPr id="185348" name="Date Placeholder 3">
            <a:extLst>
              <a:ext uri="{FF2B5EF4-FFF2-40B4-BE49-F238E27FC236}">
                <a16:creationId xmlns:a16="http://schemas.microsoft.com/office/drawing/2014/main" id="{11B3D5A9-CA88-49B3-8E18-1896B8BCC2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EB27BC3-D781-439C-8739-B178A809B47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5349" name="Footer Placeholder 4">
            <a:extLst>
              <a:ext uri="{FF2B5EF4-FFF2-40B4-BE49-F238E27FC236}">
                <a16:creationId xmlns:a16="http://schemas.microsoft.com/office/drawing/2014/main" id="{48492E1B-E1B5-4D65-B982-0FF81B33154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85350" name="Slide Number Placeholder 5">
            <a:extLst>
              <a:ext uri="{FF2B5EF4-FFF2-40B4-BE49-F238E27FC236}">
                <a16:creationId xmlns:a16="http://schemas.microsoft.com/office/drawing/2014/main" id="{F46A07FE-C03E-42CF-877E-441C65F1E1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45D3532-80FB-4572-92D3-B4076BE25C1E}" type="slidenum">
              <a:rPr lang="en-US" altLang="en-US" sz="1400">
                <a:solidFill>
                  <a:schemeClr val="bg1"/>
                </a:solidFill>
              </a:rPr>
              <a:pPr>
                <a:spcBef>
                  <a:spcPct val="0"/>
                </a:spcBef>
                <a:buFontTx/>
                <a:buNone/>
              </a:pPr>
              <a:t>94</a:t>
            </a:fld>
            <a:endParaRPr lang="en-US" altLang="en-US" sz="1400">
              <a:solidFill>
                <a:schemeClr val="bg1"/>
              </a:solidFill>
            </a:endParaRPr>
          </a:p>
        </p:txBody>
      </p:sp>
      <p:graphicFrame>
        <p:nvGraphicFramePr>
          <p:cNvPr id="185351" name="Object 2">
            <a:extLst>
              <a:ext uri="{FF2B5EF4-FFF2-40B4-BE49-F238E27FC236}">
                <a16:creationId xmlns:a16="http://schemas.microsoft.com/office/drawing/2014/main" id="{3C2CB9F2-7AD6-449B-9A5D-893424B93D20}"/>
              </a:ext>
            </a:extLst>
          </p:cNvPr>
          <p:cNvGraphicFramePr>
            <a:graphicFrameLocks noChangeAspect="1"/>
          </p:cNvGraphicFramePr>
          <p:nvPr/>
        </p:nvGraphicFramePr>
        <p:xfrm>
          <a:off x="990600" y="4419600"/>
          <a:ext cx="7262813" cy="1828800"/>
        </p:xfrm>
        <a:graphic>
          <a:graphicData uri="http://schemas.openxmlformats.org/presentationml/2006/ole">
            <mc:AlternateContent xmlns:mc="http://schemas.openxmlformats.org/markup-compatibility/2006">
              <mc:Choice xmlns:v="urn:schemas-microsoft-com:vml" Requires="v">
                <p:oleObj spid="_x0000_s185352" name="Equation" r:id="rId3" imgW="3479800" imgH="876300" progId="Equation.DSMT4">
                  <p:embed/>
                </p:oleObj>
              </mc:Choice>
              <mc:Fallback>
                <p:oleObj name="Equation" r:id="rId3" imgW="3479800" imgH="876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419600"/>
                        <a:ext cx="72628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ate Placeholder 3">
            <a:extLst>
              <a:ext uri="{FF2B5EF4-FFF2-40B4-BE49-F238E27FC236}">
                <a16:creationId xmlns:a16="http://schemas.microsoft.com/office/drawing/2014/main" id="{51D1B41E-D0D8-48AC-AD27-E64F8F3348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1C385FA-FA88-4A36-8546-47C27817C75E}"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6371" name="Footer Placeholder 4">
            <a:extLst>
              <a:ext uri="{FF2B5EF4-FFF2-40B4-BE49-F238E27FC236}">
                <a16:creationId xmlns:a16="http://schemas.microsoft.com/office/drawing/2014/main" id="{112C83F3-1AE5-4ACB-9B0E-366DBF854CA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86372" name="Slide Number Placeholder 5">
            <a:extLst>
              <a:ext uri="{FF2B5EF4-FFF2-40B4-BE49-F238E27FC236}">
                <a16:creationId xmlns:a16="http://schemas.microsoft.com/office/drawing/2014/main" id="{AEE2CC6E-AABE-41B6-AFC9-8E0788ABBB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B3FA620-21B0-47CA-BD70-F970194FA375}" type="slidenum">
              <a:rPr lang="en-US" altLang="en-US" sz="1400">
                <a:solidFill>
                  <a:schemeClr val="bg1"/>
                </a:solidFill>
              </a:rPr>
              <a:pPr>
                <a:spcBef>
                  <a:spcPct val="0"/>
                </a:spcBef>
                <a:buFontTx/>
                <a:buNone/>
              </a:pPr>
              <a:t>95</a:t>
            </a:fld>
            <a:endParaRPr lang="en-US" altLang="en-US" sz="1400">
              <a:solidFill>
                <a:schemeClr val="bg1"/>
              </a:solidFill>
            </a:endParaRPr>
          </a:p>
        </p:txBody>
      </p:sp>
      <p:sp>
        <p:nvSpPr>
          <p:cNvPr id="186373" name="Rectangle 2">
            <a:extLst>
              <a:ext uri="{FF2B5EF4-FFF2-40B4-BE49-F238E27FC236}">
                <a16:creationId xmlns:a16="http://schemas.microsoft.com/office/drawing/2014/main" id="{EC774BB6-96CD-4B52-BF84-F38F034FD2A3}"/>
              </a:ext>
            </a:extLst>
          </p:cNvPr>
          <p:cNvSpPr>
            <a:spLocks noGrp="1" noChangeArrowheads="1"/>
          </p:cNvSpPr>
          <p:nvPr>
            <p:ph type="title"/>
          </p:nvPr>
        </p:nvSpPr>
        <p:spPr/>
        <p:txBody>
          <a:bodyPr/>
          <a:lstStyle/>
          <a:p>
            <a:r>
              <a:rPr lang="en-US" altLang="en-US"/>
              <a:t>Ví dụ suy luận</a:t>
            </a:r>
          </a:p>
        </p:txBody>
      </p:sp>
      <p:sp>
        <p:nvSpPr>
          <p:cNvPr id="2" name="Rectangle 3">
            <a:extLst>
              <a:ext uri="{FF2B5EF4-FFF2-40B4-BE49-F238E27FC236}">
                <a16:creationId xmlns:a16="http://schemas.microsoft.com/office/drawing/2014/main" id="{319B6C3D-A382-4DDC-BF8D-3D07A32BA2C5}"/>
              </a:ext>
            </a:extLst>
          </p:cNvPr>
          <p:cNvSpPr>
            <a:spLocks noGrp="1" noChangeArrowheads="1"/>
          </p:cNvSpPr>
          <p:nvPr>
            <p:ph type="body" idx="1"/>
          </p:nvPr>
        </p:nvSpPr>
        <p:spPr/>
        <p:txBody>
          <a:bodyPr/>
          <a:lstStyle/>
          <a:p>
            <a:pPr>
              <a:defRPr/>
            </a:pPr>
            <a:r>
              <a:rPr lang="en-US"/>
              <a:t>Định nghĩa:</a:t>
            </a:r>
            <a:br>
              <a:rPr lang="en-US"/>
            </a:br>
            <a:r>
              <a:rPr lang="en-US"/>
              <a:t>	</a:t>
            </a:r>
            <a:r>
              <a:rPr lang="en-US">
                <a:solidFill>
                  <a:schemeClr val="accent2"/>
                </a:solidFill>
              </a:rPr>
              <a:t>s :</a:t>
            </a:r>
            <a:r>
              <a:rPr lang="en-US">
                <a:solidFill>
                  <a:schemeClr val="accent2"/>
                </a:solidFill>
                <a:cs typeface="Times New Roman" panose="02020603050405020304" pitchFamily="18" charset="0"/>
              </a:rPr>
              <a:t>≡</a:t>
            </a:r>
            <a:r>
              <a:rPr lang="en-US" i="1">
                <a:solidFill>
                  <a:schemeClr val="accent2"/>
                </a:solidFill>
              </a:rPr>
              <a:t> </a:t>
            </a:r>
            <a:r>
              <a:rPr lang="en-US">
                <a:solidFill>
                  <a:schemeClr val="accent2"/>
                </a:solidFill>
              </a:rPr>
              <a:t>Socrates </a:t>
            </a:r>
            <a:r>
              <a:rPr lang="en-US" sz="2800">
                <a:solidFill>
                  <a:schemeClr val="accent2"/>
                </a:solidFill>
              </a:rPr>
              <a:t>(Tri</a:t>
            </a:r>
            <a:r>
              <a:rPr lang="en-US"/>
              <a:t>ết gia Hy lạp cổ đại</a:t>
            </a:r>
            <a:r>
              <a:rPr lang="en-US" sz="2800">
                <a:solidFill>
                  <a:schemeClr val="accent2"/>
                </a:solidFill>
              </a:rPr>
              <a:t>)</a:t>
            </a:r>
            <a:r>
              <a:rPr lang="en-US">
                <a:solidFill>
                  <a:schemeClr val="accent2"/>
                </a:solidFill>
              </a:rPr>
              <a:t>;</a:t>
            </a:r>
            <a:br>
              <a:rPr lang="en-US">
                <a:solidFill>
                  <a:schemeClr val="accent2"/>
                </a:solidFill>
              </a:rPr>
            </a:br>
            <a:r>
              <a:rPr lang="en-US">
                <a:solidFill>
                  <a:schemeClr val="accent2"/>
                </a:solidFill>
              </a:rPr>
              <a:t>	</a:t>
            </a:r>
            <a:r>
              <a:rPr lang="en-US" i="1">
                <a:solidFill>
                  <a:schemeClr val="accent2"/>
                </a:solidFill>
              </a:rPr>
              <a:t>H</a:t>
            </a:r>
            <a:r>
              <a:rPr lang="en-US">
                <a:solidFill>
                  <a:schemeClr val="accent2"/>
                </a:solidFill>
              </a:rPr>
              <a:t>(</a:t>
            </a:r>
            <a:r>
              <a:rPr lang="en-US" i="1">
                <a:solidFill>
                  <a:schemeClr val="accent2"/>
                </a:solidFill>
              </a:rPr>
              <a:t>x</a:t>
            </a:r>
            <a:r>
              <a:rPr lang="en-US">
                <a:solidFill>
                  <a:schemeClr val="accent2"/>
                </a:solidFill>
              </a:rPr>
              <a:t>) :</a:t>
            </a:r>
            <a:r>
              <a:rPr lang="en-US">
                <a:solidFill>
                  <a:schemeClr val="accent2"/>
                </a:solidFill>
                <a:cs typeface="Times New Roman" panose="02020603050405020304" pitchFamily="18" charset="0"/>
              </a:rPr>
              <a:t>≡</a:t>
            </a:r>
            <a:r>
              <a:rPr lang="en-US">
                <a:solidFill>
                  <a:schemeClr val="accent2"/>
                </a:solidFill>
              </a:rPr>
              <a:t> “</a:t>
            </a:r>
            <a:r>
              <a:rPr lang="en-US" i="1">
                <a:solidFill>
                  <a:schemeClr val="accent2"/>
                </a:solidFill>
              </a:rPr>
              <a:t>x</a:t>
            </a:r>
            <a:r>
              <a:rPr lang="en-US">
                <a:solidFill>
                  <a:schemeClr val="accent2"/>
                </a:solidFill>
              </a:rPr>
              <a:t> l</a:t>
            </a:r>
            <a:r>
              <a:rPr lang="en-US"/>
              <a:t>à người</a:t>
            </a:r>
            <a:r>
              <a:rPr lang="en-US">
                <a:solidFill>
                  <a:schemeClr val="accent2"/>
                </a:solidFill>
              </a:rPr>
              <a:t>”;</a:t>
            </a:r>
            <a:br>
              <a:rPr lang="en-US">
                <a:solidFill>
                  <a:schemeClr val="accent2"/>
                </a:solidFill>
              </a:rPr>
            </a:br>
            <a:r>
              <a:rPr lang="en-US">
                <a:solidFill>
                  <a:schemeClr val="accent2"/>
                </a:solidFill>
              </a:rPr>
              <a:t>	</a:t>
            </a:r>
            <a:r>
              <a:rPr lang="en-US" i="1">
                <a:solidFill>
                  <a:schemeClr val="accent2"/>
                </a:solidFill>
              </a:rPr>
              <a:t>M</a:t>
            </a:r>
            <a:r>
              <a:rPr lang="en-US">
                <a:solidFill>
                  <a:schemeClr val="accent2"/>
                </a:solidFill>
              </a:rPr>
              <a:t>(</a:t>
            </a:r>
            <a:r>
              <a:rPr lang="en-US" i="1">
                <a:solidFill>
                  <a:schemeClr val="accent2"/>
                </a:solidFill>
              </a:rPr>
              <a:t>x</a:t>
            </a:r>
            <a:r>
              <a:rPr lang="en-US">
                <a:solidFill>
                  <a:schemeClr val="accent2"/>
                </a:solidFill>
              </a:rPr>
              <a:t>) :</a:t>
            </a:r>
            <a:r>
              <a:rPr lang="en-US">
                <a:solidFill>
                  <a:schemeClr val="accent2"/>
                </a:solidFill>
                <a:cs typeface="Times New Roman" panose="02020603050405020304" pitchFamily="18" charset="0"/>
              </a:rPr>
              <a:t>≡</a:t>
            </a:r>
            <a:r>
              <a:rPr lang="en-US">
                <a:solidFill>
                  <a:schemeClr val="accent2"/>
                </a:solidFill>
              </a:rPr>
              <a:t> “</a:t>
            </a:r>
            <a:r>
              <a:rPr lang="en-US" i="1">
                <a:solidFill>
                  <a:schemeClr val="accent2"/>
                </a:solidFill>
              </a:rPr>
              <a:t>x</a:t>
            </a:r>
            <a:r>
              <a:rPr lang="en-US">
                <a:solidFill>
                  <a:schemeClr val="accent2"/>
                </a:solidFill>
              </a:rPr>
              <a:t> l</a:t>
            </a:r>
            <a:r>
              <a:rPr lang="en-US"/>
              <a:t>à vật sẽ chết</a:t>
            </a:r>
            <a:r>
              <a:rPr lang="en-US">
                <a:solidFill>
                  <a:schemeClr val="accent2"/>
                </a:solidFill>
              </a:rPr>
              <a:t>”</a:t>
            </a:r>
            <a:r>
              <a:rPr lang="en-US" i="1">
                <a:solidFill>
                  <a:schemeClr val="accent2"/>
                </a:solidFill>
              </a:rPr>
              <a:t>.</a:t>
            </a:r>
          </a:p>
          <a:p>
            <a:pPr>
              <a:defRPr/>
            </a:pPr>
            <a:r>
              <a:rPr lang="en-US"/>
              <a:t>Giả thiết:</a:t>
            </a:r>
            <a:br>
              <a:rPr lang="en-US"/>
            </a:br>
            <a:r>
              <a:rPr lang="en-US" i="1">
                <a:solidFill>
                  <a:schemeClr val="accent2"/>
                </a:solidFill>
                <a:sym typeface="Symbol" panose="05050102010706020507" pitchFamily="18" charset="2"/>
              </a:rPr>
              <a:t>H</a:t>
            </a:r>
            <a:r>
              <a:rPr lang="en-US">
                <a:solidFill>
                  <a:schemeClr val="accent2"/>
                </a:solidFill>
                <a:sym typeface="Symbol" panose="05050102010706020507" pitchFamily="18" charset="2"/>
              </a:rPr>
              <a:t>(s)                    </a:t>
            </a:r>
            <a:r>
              <a:rPr lang="en-US" i="1">
                <a:solidFill>
                  <a:schemeClr val="accent2"/>
                </a:solidFill>
                <a:sym typeface="Symbol" panose="05050102010706020507" pitchFamily="18" charset="2"/>
              </a:rPr>
              <a:t>Socrates l</a:t>
            </a:r>
            <a:r>
              <a:rPr lang="en-US" i="1">
                <a:sym typeface="Symbol" panose="05050102010706020507" pitchFamily="18" charset="2"/>
              </a:rPr>
              <a:t>à người</a:t>
            </a:r>
            <a:r>
              <a:rPr lang="en-US" i="1">
                <a:solidFill>
                  <a:schemeClr val="accent2"/>
                </a:solidFill>
                <a:sym typeface="Symbol" panose="05050102010706020507" pitchFamily="18" charset="2"/>
              </a:rPr>
              <a:t>.</a:t>
            </a:r>
            <a:r>
              <a:rPr lang="en-US">
                <a:solidFill>
                  <a:schemeClr val="accent2"/>
                </a:solidFill>
              </a:rPr>
              <a:t> 	</a:t>
            </a:r>
          </a:p>
          <a:p>
            <a:pPr>
              <a:buFontTx/>
              <a:buNone/>
              <a:defRPr/>
            </a:pP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 </a:t>
            </a:r>
            <a:r>
              <a:rPr lang="en-US" i="1">
                <a:solidFill>
                  <a:schemeClr val="accent2"/>
                </a:solidFill>
                <a:sym typeface="Symbol" panose="05050102010706020507" pitchFamily="18" charset="2"/>
              </a:rPr>
              <a:t>H</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M</a:t>
            </a:r>
            <a:r>
              <a:rPr lang="en-US">
                <a:solidFill>
                  <a:schemeClr val="accent2"/>
                </a:solidFill>
                <a:sym typeface="Symbol" panose="05050102010706020507" pitchFamily="18" charset="2"/>
              </a:rPr>
              <a:t>(</a:t>
            </a:r>
            <a:r>
              <a:rPr lang="en-US" i="1">
                <a:solidFill>
                  <a:schemeClr val="accent2"/>
                </a:solidFill>
                <a:sym typeface="Symbol" panose="05050102010706020507" pitchFamily="18" charset="2"/>
              </a:rPr>
              <a:t>x</a:t>
            </a:r>
            <a:r>
              <a:rPr lang="en-US">
                <a:solidFill>
                  <a:schemeClr val="accent2"/>
                </a:solidFill>
                <a:sym typeface="Symbol" panose="05050102010706020507" pitchFamily="18" charset="2"/>
              </a:rPr>
              <a:t>)    M</a:t>
            </a:r>
            <a:r>
              <a:rPr lang="en-US">
                <a:sym typeface="Symbol" panose="05050102010706020507" pitchFamily="18" charset="2"/>
              </a:rPr>
              <a:t>ọi người là vật sẽ chết</a:t>
            </a:r>
            <a:r>
              <a:rPr lang="en-US" sz="2800" i="1">
                <a:solidFill>
                  <a:schemeClr val="accent2"/>
                </a:solidFill>
                <a:sym typeface="Symbol" panose="05050102010706020507" pitchFamily="18" charset="2"/>
              </a:rPr>
              <a:t>.</a:t>
            </a:r>
          </a:p>
        </p:txBody>
      </p:sp>
      <p:sp>
        <p:nvSpPr>
          <p:cNvPr id="186375" name="Text Box 4">
            <a:extLst>
              <a:ext uri="{FF2B5EF4-FFF2-40B4-BE49-F238E27FC236}">
                <a16:creationId xmlns:a16="http://schemas.microsoft.com/office/drawing/2014/main" id="{F082FC3C-D1DB-4BDD-BF54-B6413B8EB5D3}"/>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Date Placeholder 3">
            <a:extLst>
              <a:ext uri="{FF2B5EF4-FFF2-40B4-BE49-F238E27FC236}">
                <a16:creationId xmlns:a16="http://schemas.microsoft.com/office/drawing/2014/main" id="{4B2729CC-BCA4-43D7-9DD5-088F1468C9B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87B78D81-6C75-45A6-AA6B-67989CB66DF7}"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7395" name="Footer Placeholder 4">
            <a:extLst>
              <a:ext uri="{FF2B5EF4-FFF2-40B4-BE49-F238E27FC236}">
                <a16:creationId xmlns:a16="http://schemas.microsoft.com/office/drawing/2014/main" id="{F690DECD-5902-4303-B9E5-83D55B540A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87396" name="Slide Number Placeholder 5">
            <a:extLst>
              <a:ext uri="{FF2B5EF4-FFF2-40B4-BE49-F238E27FC236}">
                <a16:creationId xmlns:a16="http://schemas.microsoft.com/office/drawing/2014/main" id="{E0442AD6-A526-4990-ADC6-B833E7F7B4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02A1DA3C-4C97-43F2-B3CC-264BE0F5DBC0}" type="slidenum">
              <a:rPr lang="en-US" altLang="en-US" sz="1400">
                <a:solidFill>
                  <a:schemeClr val="bg1"/>
                </a:solidFill>
              </a:rPr>
              <a:pPr>
                <a:spcBef>
                  <a:spcPct val="0"/>
                </a:spcBef>
                <a:buFontTx/>
                <a:buNone/>
              </a:pPr>
              <a:t>96</a:t>
            </a:fld>
            <a:endParaRPr lang="en-US" altLang="en-US" sz="1400">
              <a:solidFill>
                <a:schemeClr val="bg1"/>
              </a:solidFill>
            </a:endParaRPr>
          </a:p>
        </p:txBody>
      </p:sp>
      <p:sp>
        <p:nvSpPr>
          <p:cNvPr id="187397" name="Rectangle 2">
            <a:extLst>
              <a:ext uri="{FF2B5EF4-FFF2-40B4-BE49-F238E27FC236}">
                <a16:creationId xmlns:a16="http://schemas.microsoft.com/office/drawing/2014/main" id="{4CB4903A-AC78-4AE3-BE0C-E1BADA428C94}"/>
              </a:ext>
            </a:extLst>
          </p:cNvPr>
          <p:cNvSpPr>
            <a:spLocks noGrp="1" noChangeArrowheads="1"/>
          </p:cNvSpPr>
          <p:nvPr>
            <p:ph type="title"/>
          </p:nvPr>
        </p:nvSpPr>
        <p:spPr/>
        <p:txBody>
          <a:bodyPr/>
          <a:lstStyle/>
          <a:p>
            <a:r>
              <a:rPr lang="en-US" altLang="en-US"/>
              <a:t>Tiếp ví dụ</a:t>
            </a:r>
          </a:p>
        </p:txBody>
      </p:sp>
      <p:sp>
        <p:nvSpPr>
          <p:cNvPr id="2" name="Rectangle 3">
            <a:extLst>
              <a:ext uri="{FF2B5EF4-FFF2-40B4-BE49-F238E27FC236}">
                <a16:creationId xmlns:a16="http://schemas.microsoft.com/office/drawing/2014/main" id="{BF5CEECF-87C7-49FE-B434-B2423961FAF6}"/>
              </a:ext>
            </a:extLst>
          </p:cNvPr>
          <p:cNvSpPr>
            <a:spLocks noGrp="1" noChangeArrowheads="1"/>
          </p:cNvSpPr>
          <p:nvPr>
            <p:ph type="body" idx="1"/>
          </p:nvPr>
        </p:nvSpPr>
        <p:spPr>
          <a:xfrm>
            <a:off x="685800" y="1981200"/>
            <a:ext cx="7924800" cy="4495800"/>
          </a:xfrm>
        </p:spPr>
        <p:txBody>
          <a:bodyPr/>
          <a:lstStyle/>
          <a:p>
            <a:pPr algn="ctr">
              <a:lnSpc>
                <a:spcPct val="90000"/>
              </a:lnSpc>
              <a:buFontTx/>
              <a:buNone/>
              <a:defRPr/>
            </a:pPr>
            <a:r>
              <a:rPr lang="en-US" sz="2800" u="sng"/>
              <a:t>Một số kết luận bạn có thể có:</a:t>
            </a:r>
          </a:p>
          <a:p>
            <a:pPr>
              <a:lnSpc>
                <a:spcPct val="90000"/>
              </a:lnSpc>
              <a:buFontTx/>
              <a:buNone/>
              <a:defRPr/>
            </a:pPr>
            <a:r>
              <a:rPr lang="en-US" sz="2400" i="1">
                <a:sym typeface="Symbol" panose="05050102010706020507" pitchFamily="18" charset="2"/>
              </a:rPr>
              <a:t>H</a:t>
            </a:r>
            <a:r>
              <a:rPr lang="en-US" sz="2400">
                <a:sym typeface="Symbol" panose="05050102010706020507" pitchFamily="18" charset="2"/>
              </a:rPr>
              <a:t>(s)</a:t>
            </a:r>
            <a:r>
              <a:rPr lang="en-US" sz="2400" i="1">
                <a:sym typeface="Symbol" panose="05050102010706020507" pitchFamily="18" charset="2"/>
              </a:rPr>
              <a:t>M</a:t>
            </a:r>
            <a:r>
              <a:rPr lang="en-US" sz="2400">
                <a:sym typeface="Symbol" panose="05050102010706020507" pitchFamily="18" charset="2"/>
              </a:rPr>
              <a:t>(s)      </a:t>
            </a:r>
            <a:r>
              <a:rPr lang="en-US" sz="2400" b="1">
                <a:solidFill>
                  <a:schemeClr val="accent2"/>
                </a:solidFill>
                <a:sym typeface="Symbol" panose="05050102010706020507" pitchFamily="18" charset="2"/>
              </a:rPr>
              <a:t>[kh</a:t>
            </a:r>
            <a:r>
              <a:rPr lang="en-US" sz="2400" b="1">
                <a:sym typeface="Symbol" panose="05050102010706020507" pitchFamily="18" charset="2"/>
              </a:rPr>
              <a:t>ởi tạo vũ trụ</a:t>
            </a:r>
            <a:r>
              <a:rPr lang="en-US" sz="2400" b="1">
                <a:solidFill>
                  <a:schemeClr val="accent2"/>
                </a:solidFill>
                <a:sym typeface="Symbol" panose="05050102010706020507" pitchFamily="18" charset="2"/>
              </a:rPr>
              <a:t>]</a:t>
            </a:r>
            <a:r>
              <a:rPr lang="en-US" sz="2400">
                <a:sym typeface="Symbol" panose="05050102010706020507" pitchFamily="18" charset="2"/>
              </a:rPr>
              <a:t>  Nếu </a:t>
            </a:r>
            <a:r>
              <a:rPr lang="en-US" sz="2400" i="1">
                <a:solidFill>
                  <a:srgbClr val="FF0000"/>
                </a:solidFill>
                <a:sym typeface="Symbol" panose="05050102010706020507" pitchFamily="18" charset="2"/>
              </a:rPr>
              <a:t>Socrates l</a:t>
            </a:r>
            <a:r>
              <a:rPr lang="en-US" sz="2400" i="1">
                <a:sym typeface="Symbol" panose="05050102010706020507" pitchFamily="18" charset="2"/>
              </a:rPr>
              <a:t>à người</a:t>
            </a:r>
            <a:br>
              <a:rPr lang="en-US" sz="2400" i="1">
                <a:solidFill>
                  <a:srgbClr val="FF0000"/>
                </a:solidFill>
                <a:sym typeface="Symbol" panose="05050102010706020507" pitchFamily="18" charset="2"/>
              </a:rPr>
            </a:br>
            <a:r>
              <a:rPr lang="en-US" sz="2400" i="1">
                <a:solidFill>
                  <a:srgbClr val="FF0000"/>
                </a:solidFill>
                <a:sym typeface="Symbol" panose="05050102010706020507" pitchFamily="18" charset="2"/>
              </a:rPr>
              <a:t>                                                   th</a:t>
            </a:r>
            <a:r>
              <a:rPr lang="en-US" sz="2400" i="1">
                <a:sym typeface="Symbol" panose="05050102010706020507" pitchFamily="18" charset="2"/>
              </a:rPr>
              <a:t>ì ông ta là vật sẽ chết</a:t>
            </a:r>
            <a:r>
              <a:rPr lang="en-US" sz="2400" i="1">
                <a:solidFill>
                  <a:srgbClr val="FF0000"/>
                </a:solidFill>
                <a:sym typeface="Symbol" panose="05050102010706020507" pitchFamily="18" charset="2"/>
              </a:rPr>
              <a:t>.</a:t>
            </a:r>
          </a:p>
          <a:p>
            <a:pPr>
              <a:lnSpc>
                <a:spcPct val="90000"/>
              </a:lnSpc>
              <a:buFontTx/>
              <a:buNone/>
              <a:defRPr/>
            </a:pPr>
            <a:r>
              <a:rPr lang="en-US" sz="2400">
                <a:sym typeface="Symbol" panose="05050102010706020507" pitchFamily="18" charset="2"/>
              </a:rPr>
              <a:t></a:t>
            </a: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M</a:t>
            </a:r>
            <a:r>
              <a:rPr lang="en-US" sz="2400">
                <a:sym typeface="Symbol" panose="05050102010706020507" pitchFamily="18" charset="2"/>
              </a:rPr>
              <a:t>(s)    </a:t>
            </a:r>
            <a:r>
              <a:rPr lang="en-US" sz="2400" i="1">
                <a:solidFill>
                  <a:srgbClr val="FF0000"/>
                </a:solidFill>
                <a:sym typeface="Symbol" panose="05050102010706020507" pitchFamily="18" charset="2"/>
              </a:rPr>
              <a:t>Socrates kh</a:t>
            </a:r>
            <a:r>
              <a:rPr lang="en-US" sz="2400" i="1">
                <a:sym typeface="Symbol" panose="05050102010706020507" pitchFamily="18" charset="2"/>
              </a:rPr>
              <a:t>ông là người hoặc là vật sẽ chết</a:t>
            </a:r>
            <a:r>
              <a:rPr lang="en-US" sz="2400" i="1">
                <a:solidFill>
                  <a:srgbClr val="FF0000"/>
                </a:solidFill>
                <a:sym typeface="Symbol" panose="05050102010706020507" pitchFamily="18" charset="2"/>
              </a:rPr>
              <a:t>.</a:t>
            </a:r>
          </a:p>
          <a:p>
            <a:pPr>
              <a:lnSpc>
                <a:spcPct val="90000"/>
              </a:lnSpc>
              <a:buFontTx/>
              <a:buNone/>
              <a:defRPr/>
            </a:pP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M</a:t>
            </a:r>
            <a:r>
              <a:rPr lang="en-US" sz="2400">
                <a:sym typeface="Symbol" panose="05050102010706020507" pitchFamily="18" charset="2"/>
              </a:rPr>
              <a:t>(s))      </a:t>
            </a:r>
            <a:r>
              <a:rPr lang="en-US" sz="2400" i="1">
                <a:solidFill>
                  <a:srgbClr val="FF0000"/>
                </a:solidFill>
                <a:sym typeface="Symbol" panose="05050102010706020507" pitchFamily="18" charset="2"/>
              </a:rPr>
              <a:t>Socrates l</a:t>
            </a:r>
            <a:r>
              <a:rPr lang="en-US" sz="2400" i="1">
                <a:sym typeface="Symbol" panose="05050102010706020507" pitchFamily="18" charset="2"/>
              </a:rPr>
              <a:t>à người</a:t>
            </a:r>
            <a:r>
              <a:rPr lang="en-US" sz="2400" i="1">
                <a:solidFill>
                  <a:srgbClr val="FF0000"/>
                </a:solidFill>
                <a:sym typeface="Symbol" panose="05050102010706020507" pitchFamily="18" charset="2"/>
              </a:rPr>
              <a:t>, v</a:t>
            </a:r>
            <a:r>
              <a:rPr lang="en-US" sz="2400" i="1">
                <a:sym typeface="Symbol" panose="05050102010706020507" pitchFamily="18" charset="2"/>
              </a:rPr>
              <a:t>à nếu không sẽ 			     không là người hoặc là vật sẽ chết</a:t>
            </a:r>
            <a:r>
              <a:rPr lang="en-US" sz="2400" i="1">
                <a:solidFill>
                  <a:srgbClr val="FF0000"/>
                </a:solidFill>
                <a:sym typeface="Symbol" panose="05050102010706020507" pitchFamily="18" charset="2"/>
              </a:rPr>
              <a:t>.</a:t>
            </a:r>
          </a:p>
          <a:p>
            <a:pPr>
              <a:lnSpc>
                <a:spcPct val="90000"/>
              </a:lnSpc>
              <a:buFontTx/>
              <a:buNone/>
              <a:defRPr/>
            </a:pPr>
            <a:r>
              <a:rPr lang="en-US" sz="2400">
                <a:sym typeface="Symbol" panose="05050102010706020507" pitchFamily="18" charset="2"/>
              </a:rPr>
              <a:t>(</a:t>
            </a: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M</a:t>
            </a:r>
            <a:r>
              <a:rPr lang="en-US" sz="2400">
                <a:sym typeface="Symbol" panose="05050102010706020507" pitchFamily="18" charset="2"/>
              </a:rPr>
              <a:t>(s))      </a:t>
            </a:r>
            <a:r>
              <a:rPr lang="en-US" sz="2400" b="1">
                <a:solidFill>
                  <a:schemeClr val="accent2"/>
                </a:solidFill>
                <a:sym typeface="Symbol" panose="05050102010706020507" pitchFamily="18" charset="2"/>
              </a:rPr>
              <a:t>[Lu</a:t>
            </a:r>
            <a:r>
              <a:rPr lang="en-US" sz="2400" b="1">
                <a:sym typeface="Symbol" panose="05050102010706020507" pitchFamily="18" charset="2"/>
              </a:rPr>
              <a:t>ật phân phối</a:t>
            </a:r>
            <a:r>
              <a:rPr lang="en-US" sz="2400" b="1">
                <a:solidFill>
                  <a:schemeClr val="accent2"/>
                </a:solidFill>
                <a:sym typeface="Symbol" panose="05050102010706020507" pitchFamily="18" charset="2"/>
              </a:rPr>
              <a:t>]</a:t>
            </a:r>
          </a:p>
          <a:p>
            <a:pPr>
              <a:lnSpc>
                <a:spcPct val="90000"/>
              </a:lnSpc>
              <a:buFontTx/>
              <a:buNone/>
              <a:defRPr/>
            </a:pPr>
            <a:r>
              <a:rPr lang="en-US" sz="2400" b="1">
                <a:sym typeface="Symbol" panose="05050102010706020507" pitchFamily="18" charset="2"/>
              </a:rPr>
              <a:t>F</a:t>
            </a:r>
            <a:r>
              <a:rPr lang="en-US" sz="2400">
                <a:sym typeface="Symbol" panose="05050102010706020507" pitchFamily="18" charset="2"/>
              </a:rPr>
              <a:t>  (</a:t>
            </a: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M</a:t>
            </a:r>
            <a:r>
              <a:rPr lang="en-US" sz="2400">
                <a:sym typeface="Symbol" panose="05050102010706020507" pitchFamily="18" charset="2"/>
              </a:rPr>
              <a:t>(s))                            </a:t>
            </a:r>
            <a:r>
              <a:rPr lang="en-US" sz="2400" b="1">
                <a:solidFill>
                  <a:schemeClr val="accent2"/>
                </a:solidFill>
                <a:sym typeface="Symbol" panose="05050102010706020507" pitchFamily="18" charset="2"/>
              </a:rPr>
              <a:t>[H</a:t>
            </a:r>
            <a:r>
              <a:rPr lang="en-US" sz="2400" b="1">
                <a:sym typeface="Symbol" panose="05050102010706020507" pitchFamily="18" charset="2"/>
              </a:rPr>
              <a:t>ằng sai hiển nhiên</a:t>
            </a:r>
            <a:r>
              <a:rPr lang="en-US" sz="2400" b="1">
                <a:solidFill>
                  <a:schemeClr val="accent2"/>
                </a:solidFill>
                <a:sym typeface="Symbol" panose="05050102010706020507" pitchFamily="18" charset="2"/>
              </a:rPr>
              <a:t>]</a:t>
            </a:r>
          </a:p>
          <a:p>
            <a:pPr>
              <a:lnSpc>
                <a:spcPct val="90000"/>
              </a:lnSpc>
              <a:buFontTx/>
              <a:buNone/>
              <a:defRPr/>
            </a:pPr>
            <a:r>
              <a:rPr lang="en-US" sz="2400" i="1">
                <a:sym typeface="Symbol" panose="05050102010706020507" pitchFamily="18" charset="2"/>
              </a:rPr>
              <a:t>H</a:t>
            </a:r>
            <a:r>
              <a:rPr lang="en-US" sz="2400">
                <a:sym typeface="Symbol" panose="05050102010706020507" pitchFamily="18" charset="2"/>
              </a:rPr>
              <a:t>(s)  </a:t>
            </a:r>
            <a:r>
              <a:rPr lang="en-US" sz="2400" i="1">
                <a:sym typeface="Symbol" panose="05050102010706020507" pitchFamily="18" charset="2"/>
              </a:rPr>
              <a:t>M</a:t>
            </a:r>
            <a:r>
              <a:rPr lang="en-US" sz="2400">
                <a:sym typeface="Symbol" panose="05050102010706020507" pitchFamily="18" charset="2"/>
              </a:rPr>
              <a:t>(s)                                     </a:t>
            </a:r>
            <a:r>
              <a:rPr lang="en-US" sz="2400" b="1">
                <a:solidFill>
                  <a:schemeClr val="accent2"/>
                </a:solidFill>
                <a:sym typeface="Symbol" panose="05050102010706020507" pitchFamily="18" charset="2"/>
              </a:rPr>
              <a:t>[Lu</a:t>
            </a:r>
            <a:r>
              <a:rPr lang="en-US" sz="2400" b="1">
                <a:sym typeface="Symbol" panose="05050102010706020507" pitchFamily="18" charset="2"/>
              </a:rPr>
              <a:t>ật khử hội</a:t>
            </a:r>
            <a:r>
              <a:rPr lang="en-US" sz="2400" b="1">
                <a:solidFill>
                  <a:schemeClr val="accent2"/>
                </a:solidFill>
                <a:sym typeface="Symbol" panose="05050102010706020507" pitchFamily="18" charset="2"/>
              </a:rPr>
              <a:t>]</a:t>
            </a:r>
          </a:p>
          <a:p>
            <a:pPr>
              <a:lnSpc>
                <a:spcPct val="90000"/>
              </a:lnSpc>
              <a:buFontTx/>
              <a:buNone/>
              <a:defRPr/>
            </a:pPr>
            <a:r>
              <a:rPr lang="en-US" sz="2400" i="1">
                <a:sym typeface="Symbol" panose="05050102010706020507" pitchFamily="18" charset="2"/>
              </a:rPr>
              <a:t>M</a:t>
            </a:r>
            <a:r>
              <a:rPr lang="en-US" sz="2400">
                <a:sym typeface="Symbol" panose="05050102010706020507" pitchFamily="18" charset="2"/>
              </a:rPr>
              <a:t>(s)                                                 </a:t>
            </a:r>
            <a:r>
              <a:rPr lang="en-US" sz="2400" i="1">
                <a:solidFill>
                  <a:srgbClr val="FF0000"/>
                </a:solidFill>
                <a:sym typeface="Symbol" panose="05050102010706020507" pitchFamily="18" charset="2"/>
              </a:rPr>
              <a:t>Socrates l</a:t>
            </a:r>
            <a:r>
              <a:rPr lang="en-US" sz="2400" i="1">
                <a:sym typeface="Symbol" panose="05050102010706020507" pitchFamily="18" charset="2"/>
              </a:rPr>
              <a:t>à vật sẽ chết</a:t>
            </a:r>
            <a:r>
              <a:rPr lang="en-US" sz="2400" i="1">
                <a:solidFill>
                  <a:srgbClr val="FF0000"/>
                </a:solidFill>
                <a:sym typeface="Symbol" panose="05050102010706020507" pitchFamily="18" charset="2"/>
              </a:rPr>
              <a:t>.</a:t>
            </a:r>
          </a:p>
        </p:txBody>
      </p:sp>
      <p:sp>
        <p:nvSpPr>
          <p:cNvPr id="187399" name="Text Box 4">
            <a:extLst>
              <a:ext uri="{FF2B5EF4-FFF2-40B4-BE49-F238E27FC236}">
                <a16:creationId xmlns:a16="http://schemas.microsoft.com/office/drawing/2014/main" id="{F2FC4F9D-DD30-4375-BA76-E5565982FD47}"/>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Date Placeholder 3">
            <a:extLst>
              <a:ext uri="{FF2B5EF4-FFF2-40B4-BE49-F238E27FC236}">
                <a16:creationId xmlns:a16="http://schemas.microsoft.com/office/drawing/2014/main" id="{ABA08E99-3542-461D-AA37-710E9819AC2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AEB9E56-3588-4542-9BE6-DA9E6F7F623F}"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8419" name="Footer Placeholder 4">
            <a:extLst>
              <a:ext uri="{FF2B5EF4-FFF2-40B4-BE49-F238E27FC236}">
                <a16:creationId xmlns:a16="http://schemas.microsoft.com/office/drawing/2014/main" id="{C1264004-658E-4EF9-8D45-7866F5F378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88420" name="Slide Number Placeholder 5">
            <a:extLst>
              <a:ext uri="{FF2B5EF4-FFF2-40B4-BE49-F238E27FC236}">
                <a16:creationId xmlns:a16="http://schemas.microsoft.com/office/drawing/2014/main" id="{DEC7746E-396E-41A1-AD6E-CD4033F993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203BDC51-0946-45EF-9413-451AFFCB9610}" type="slidenum">
              <a:rPr lang="en-US" altLang="en-US" sz="1400">
                <a:solidFill>
                  <a:schemeClr val="bg1"/>
                </a:solidFill>
              </a:rPr>
              <a:pPr>
                <a:spcBef>
                  <a:spcPct val="0"/>
                </a:spcBef>
                <a:buFontTx/>
                <a:buNone/>
              </a:pPr>
              <a:t>97</a:t>
            </a:fld>
            <a:endParaRPr lang="en-US" altLang="en-US" sz="1400">
              <a:solidFill>
                <a:schemeClr val="bg1"/>
              </a:solidFill>
            </a:endParaRPr>
          </a:p>
        </p:txBody>
      </p:sp>
      <p:sp>
        <p:nvSpPr>
          <p:cNvPr id="188421" name="Rectangle 2">
            <a:extLst>
              <a:ext uri="{FF2B5EF4-FFF2-40B4-BE49-F238E27FC236}">
                <a16:creationId xmlns:a16="http://schemas.microsoft.com/office/drawing/2014/main" id="{D2596C7E-D23E-46A8-B8AC-C5C1FC149CE4}"/>
              </a:ext>
            </a:extLst>
          </p:cNvPr>
          <p:cNvSpPr>
            <a:spLocks noGrp="1" noChangeArrowheads="1"/>
          </p:cNvSpPr>
          <p:nvPr>
            <p:ph type="title"/>
          </p:nvPr>
        </p:nvSpPr>
        <p:spPr/>
        <p:txBody>
          <a:bodyPr/>
          <a:lstStyle/>
          <a:p>
            <a:r>
              <a:rPr lang="en-US" altLang="en-US"/>
              <a:t>Ví dụ khác </a:t>
            </a:r>
          </a:p>
        </p:txBody>
      </p:sp>
      <p:sp>
        <p:nvSpPr>
          <p:cNvPr id="2" name="Rectangle 3">
            <a:extLst>
              <a:ext uri="{FF2B5EF4-FFF2-40B4-BE49-F238E27FC236}">
                <a16:creationId xmlns:a16="http://schemas.microsoft.com/office/drawing/2014/main" id="{838554B2-EEFC-4CDE-9885-26206E735197}"/>
              </a:ext>
            </a:extLst>
          </p:cNvPr>
          <p:cNvSpPr>
            <a:spLocks noGrp="1" noChangeArrowheads="1"/>
          </p:cNvSpPr>
          <p:nvPr>
            <p:ph type="body" idx="1"/>
          </p:nvPr>
        </p:nvSpPr>
        <p:spPr/>
        <p:txBody>
          <a:bodyPr/>
          <a:lstStyle/>
          <a:p>
            <a:pPr>
              <a:defRPr/>
            </a:pPr>
            <a:r>
              <a:rPr lang="en-US" sz="2800"/>
              <a:t>Định nghĩa:  </a:t>
            </a:r>
            <a:r>
              <a:rPr lang="en-US" sz="2800" i="1">
                <a:solidFill>
                  <a:schemeClr val="accent2"/>
                </a:solidFill>
              </a:rPr>
              <a:t>H</a:t>
            </a:r>
            <a:r>
              <a:rPr lang="en-US" sz="2800">
                <a:solidFill>
                  <a:schemeClr val="accent2"/>
                </a:solidFill>
              </a:rPr>
              <a:t>(</a:t>
            </a:r>
            <a:r>
              <a:rPr lang="en-US" sz="2800" i="1">
                <a:solidFill>
                  <a:schemeClr val="accent2"/>
                </a:solidFill>
              </a:rPr>
              <a:t>x</a:t>
            </a:r>
            <a:r>
              <a:rPr lang="en-US" sz="2800">
                <a:solidFill>
                  <a:schemeClr val="accent2"/>
                </a:solidFill>
              </a:rPr>
              <a:t>) :</a:t>
            </a:r>
            <a:r>
              <a:rPr lang="en-US" sz="2800">
                <a:solidFill>
                  <a:schemeClr val="accent2"/>
                </a:solidFill>
                <a:cs typeface="Times New Roman" panose="02020603050405020304" pitchFamily="18" charset="0"/>
              </a:rPr>
              <a:t>≡</a:t>
            </a:r>
            <a:r>
              <a:rPr lang="en-US" sz="2800">
                <a:solidFill>
                  <a:schemeClr val="accent2"/>
                </a:solidFill>
              </a:rPr>
              <a:t> “</a:t>
            </a:r>
            <a:r>
              <a:rPr lang="en-US" sz="2800" i="1">
                <a:solidFill>
                  <a:schemeClr val="accent2"/>
                </a:solidFill>
              </a:rPr>
              <a:t>x</a:t>
            </a:r>
            <a:r>
              <a:rPr lang="en-US" sz="2800">
                <a:solidFill>
                  <a:schemeClr val="accent2"/>
                </a:solidFill>
              </a:rPr>
              <a:t> l</a:t>
            </a:r>
            <a:r>
              <a:rPr lang="en-US" sz="2800"/>
              <a:t>à người</a:t>
            </a:r>
            <a:r>
              <a:rPr lang="en-US" sz="2800">
                <a:solidFill>
                  <a:schemeClr val="accent2"/>
                </a:solidFill>
              </a:rPr>
              <a:t>”; </a:t>
            </a:r>
            <a:br>
              <a:rPr lang="en-US" sz="2800">
                <a:solidFill>
                  <a:schemeClr val="accent2"/>
                </a:solidFill>
              </a:rPr>
            </a:br>
            <a:r>
              <a:rPr lang="en-US" sz="2800" i="1">
                <a:solidFill>
                  <a:schemeClr val="accent2"/>
                </a:solidFill>
              </a:rPr>
              <a:t>M</a:t>
            </a:r>
            <a:r>
              <a:rPr lang="en-US" sz="2800">
                <a:solidFill>
                  <a:schemeClr val="accent2"/>
                </a:solidFill>
              </a:rPr>
              <a:t>(</a:t>
            </a:r>
            <a:r>
              <a:rPr lang="en-US" sz="2800" i="1">
                <a:solidFill>
                  <a:schemeClr val="accent2"/>
                </a:solidFill>
              </a:rPr>
              <a:t>x</a:t>
            </a:r>
            <a:r>
              <a:rPr lang="en-US" sz="2800">
                <a:solidFill>
                  <a:schemeClr val="accent2"/>
                </a:solidFill>
              </a:rPr>
              <a:t>) :</a:t>
            </a:r>
            <a:r>
              <a:rPr lang="en-US" sz="2800">
                <a:solidFill>
                  <a:schemeClr val="accent2"/>
                </a:solidFill>
                <a:cs typeface="Times New Roman" panose="02020603050405020304" pitchFamily="18" charset="0"/>
              </a:rPr>
              <a:t>≡</a:t>
            </a:r>
            <a:r>
              <a:rPr lang="en-US" sz="2800">
                <a:solidFill>
                  <a:schemeClr val="accent2"/>
                </a:solidFill>
              </a:rPr>
              <a:t> “</a:t>
            </a:r>
            <a:r>
              <a:rPr lang="en-US" sz="2800" i="1">
                <a:solidFill>
                  <a:schemeClr val="accent2"/>
                </a:solidFill>
              </a:rPr>
              <a:t>x</a:t>
            </a:r>
            <a:r>
              <a:rPr lang="en-US" sz="2800">
                <a:solidFill>
                  <a:schemeClr val="accent2"/>
                </a:solidFill>
              </a:rPr>
              <a:t> l</a:t>
            </a:r>
            <a:r>
              <a:rPr lang="en-US" sz="2800"/>
              <a:t>à vật sẽ chết</a:t>
            </a:r>
            <a:r>
              <a:rPr lang="en-US" sz="2800">
                <a:solidFill>
                  <a:schemeClr val="accent2"/>
                </a:solidFill>
              </a:rPr>
              <a:t>”;</a:t>
            </a:r>
            <a:r>
              <a:rPr lang="en-US" sz="2800" i="1">
                <a:solidFill>
                  <a:schemeClr val="accent2"/>
                </a:solidFill>
              </a:rPr>
              <a:t> G</a:t>
            </a:r>
            <a:r>
              <a:rPr lang="en-US" sz="2800">
                <a:solidFill>
                  <a:schemeClr val="accent2"/>
                </a:solidFill>
              </a:rPr>
              <a:t>(</a:t>
            </a:r>
            <a:r>
              <a:rPr lang="en-US" sz="2800" i="1">
                <a:solidFill>
                  <a:schemeClr val="accent2"/>
                </a:solidFill>
              </a:rPr>
              <a:t>x</a:t>
            </a:r>
            <a:r>
              <a:rPr lang="en-US" sz="2800">
                <a:solidFill>
                  <a:schemeClr val="accent2"/>
                </a:solidFill>
              </a:rPr>
              <a:t>) :</a:t>
            </a:r>
            <a:r>
              <a:rPr lang="en-US" sz="2800">
                <a:solidFill>
                  <a:schemeClr val="accent2"/>
                </a:solidFill>
                <a:cs typeface="Times New Roman" panose="02020603050405020304" pitchFamily="18" charset="0"/>
              </a:rPr>
              <a:t>≡</a:t>
            </a:r>
            <a:r>
              <a:rPr lang="en-US" sz="2800">
                <a:solidFill>
                  <a:schemeClr val="accent2"/>
                </a:solidFill>
              </a:rPr>
              <a:t> “</a:t>
            </a:r>
            <a:r>
              <a:rPr lang="en-US" sz="2800" i="1">
                <a:solidFill>
                  <a:schemeClr val="accent2"/>
                </a:solidFill>
              </a:rPr>
              <a:t>x</a:t>
            </a:r>
            <a:r>
              <a:rPr lang="en-US" sz="2800">
                <a:solidFill>
                  <a:schemeClr val="accent2"/>
                </a:solidFill>
              </a:rPr>
              <a:t> l</a:t>
            </a:r>
            <a:r>
              <a:rPr lang="en-US" sz="2800"/>
              <a:t>à chúa trời</a:t>
            </a:r>
            <a:r>
              <a:rPr lang="en-US" sz="2800">
                <a:solidFill>
                  <a:schemeClr val="accent2"/>
                </a:solidFill>
              </a:rPr>
              <a:t>”</a:t>
            </a:r>
          </a:p>
          <a:p>
            <a:pPr>
              <a:defRPr/>
            </a:pPr>
            <a:r>
              <a:rPr lang="en-US" sz="2800">
                <a:sym typeface="Symbol" panose="05050102010706020507" pitchFamily="18" charset="2"/>
              </a:rPr>
              <a:t>Giả thiết:</a:t>
            </a:r>
          </a:p>
          <a:p>
            <a:pPr lvl="1">
              <a:defRPr/>
            </a:pPr>
            <a:r>
              <a:rPr lang="en-US" sz="2400">
                <a:sym typeface="Symbol" panose="05050102010706020507" pitchFamily="18" charset="2"/>
              </a:rPr>
              <a:t></a:t>
            </a:r>
            <a:r>
              <a:rPr lang="en-US" sz="2400" i="1">
                <a:sym typeface="Symbol" panose="05050102010706020507" pitchFamily="18" charset="2"/>
              </a:rPr>
              <a:t>x</a:t>
            </a:r>
            <a:r>
              <a:rPr lang="en-US" sz="2400">
                <a:sym typeface="Symbol" panose="05050102010706020507" pitchFamily="18" charset="2"/>
              </a:rPr>
              <a:t> </a:t>
            </a:r>
            <a:r>
              <a:rPr lang="en-US" sz="2400" i="1">
                <a:sym typeface="Symbol" panose="05050102010706020507" pitchFamily="18" charset="2"/>
              </a:rPr>
              <a:t>H</a:t>
            </a:r>
            <a:r>
              <a:rPr lang="en-US" sz="2400">
                <a:sym typeface="Symbol" panose="05050102010706020507" pitchFamily="18" charset="2"/>
              </a:rPr>
              <a:t>(</a:t>
            </a:r>
            <a:r>
              <a:rPr lang="en-US" sz="2400" i="1">
                <a:sym typeface="Symbol" panose="05050102010706020507" pitchFamily="18" charset="2"/>
              </a:rPr>
              <a:t>x</a:t>
            </a:r>
            <a:r>
              <a:rPr lang="en-US" sz="2400">
                <a:sym typeface="Symbol" panose="05050102010706020507" pitchFamily="18" charset="2"/>
              </a:rPr>
              <a:t>)  </a:t>
            </a:r>
            <a:r>
              <a:rPr lang="en-US" sz="2400" i="1">
                <a:sym typeface="Symbol" panose="05050102010706020507" pitchFamily="18" charset="2"/>
              </a:rPr>
              <a:t>M</a:t>
            </a:r>
            <a:r>
              <a:rPr lang="en-US" sz="2400">
                <a:sym typeface="Symbol" panose="05050102010706020507" pitchFamily="18" charset="2"/>
              </a:rPr>
              <a:t>(</a:t>
            </a:r>
            <a:r>
              <a:rPr lang="en-US" sz="2400" i="1">
                <a:sym typeface="Symbol" panose="05050102010706020507" pitchFamily="18" charset="2"/>
              </a:rPr>
              <a:t>x</a:t>
            </a:r>
            <a:r>
              <a:rPr lang="en-US" sz="2400">
                <a:sym typeface="Symbol" panose="05050102010706020507" pitchFamily="18" charset="2"/>
              </a:rPr>
              <a:t>) </a:t>
            </a:r>
            <a:r>
              <a:rPr lang="en-US" sz="2400">
                <a:solidFill>
                  <a:srgbClr val="006600"/>
                </a:solidFill>
                <a:sym typeface="Symbol" panose="05050102010706020507" pitchFamily="18" charset="2"/>
              </a:rPr>
              <a:t>(“Con ng</a:t>
            </a:r>
            <a:r>
              <a:rPr lang="en-US" sz="2400">
                <a:sym typeface="Symbol" panose="05050102010706020507" pitchFamily="18" charset="2"/>
              </a:rPr>
              <a:t>ười là vật sẽ chết</a:t>
            </a:r>
            <a:r>
              <a:rPr lang="en-US" sz="2400">
                <a:solidFill>
                  <a:srgbClr val="006600"/>
                </a:solidFill>
                <a:sym typeface="Symbol" panose="05050102010706020507" pitchFamily="18" charset="2"/>
              </a:rPr>
              <a:t>”) v</a:t>
            </a:r>
            <a:r>
              <a:rPr lang="en-US" sz="2400">
                <a:sym typeface="Symbol" panose="05050102010706020507" pitchFamily="18" charset="2"/>
              </a:rPr>
              <a:t>à </a:t>
            </a:r>
            <a:endParaRPr lang="en-US" sz="2400">
              <a:solidFill>
                <a:srgbClr val="006600"/>
              </a:solidFill>
              <a:sym typeface="Symbol" panose="05050102010706020507" pitchFamily="18" charset="2"/>
            </a:endParaRPr>
          </a:p>
          <a:p>
            <a:pPr lvl="1">
              <a:defRPr/>
            </a:pPr>
            <a:r>
              <a:rPr lang="en-US" sz="2400">
                <a:sym typeface="Symbol" panose="05050102010706020507" pitchFamily="18" charset="2"/>
              </a:rPr>
              <a:t></a:t>
            </a:r>
            <a:r>
              <a:rPr lang="en-US" sz="2400" i="1">
                <a:sym typeface="Symbol" panose="05050102010706020507" pitchFamily="18" charset="2"/>
              </a:rPr>
              <a:t>x</a:t>
            </a:r>
            <a:r>
              <a:rPr lang="en-US" sz="2400">
                <a:sym typeface="Symbol" panose="05050102010706020507" pitchFamily="18" charset="2"/>
              </a:rPr>
              <a:t> </a:t>
            </a:r>
            <a:r>
              <a:rPr lang="en-US" sz="2400" i="1">
                <a:sym typeface="Symbol" panose="05050102010706020507" pitchFamily="18" charset="2"/>
              </a:rPr>
              <a:t>G</a:t>
            </a:r>
            <a:r>
              <a:rPr lang="en-US" sz="2400">
                <a:sym typeface="Symbol" panose="05050102010706020507" pitchFamily="18" charset="2"/>
              </a:rPr>
              <a:t>(</a:t>
            </a:r>
            <a:r>
              <a:rPr lang="en-US" sz="2400" i="1">
                <a:sym typeface="Symbol" panose="05050102010706020507" pitchFamily="18" charset="2"/>
              </a:rPr>
              <a:t>x</a:t>
            </a:r>
            <a:r>
              <a:rPr lang="en-US" sz="2400">
                <a:sym typeface="Symbol" panose="05050102010706020507" pitchFamily="18" charset="2"/>
              </a:rPr>
              <a:t>)  </a:t>
            </a:r>
            <a:r>
              <a:rPr lang="en-US" sz="2400" i="1">
                <a:sym typeface="Symbol" panose="05050102010706020507" pitchFamily="18" charset="2"/>
              </a:rPr>
              <a:t>M</a:t>
            </a:r>
            <a:r>
              <a:rPr lang="en-US" sz="2400">
                <a:sym typeface="Symbol" panose="05050102010706020507" pitchFamily="18" charset="2"/>
              </a:rPr>
              <a:t>(</a:t>
            </a:r>
            <a:r>
              <a:rPr lang="en-US" sz="2400" i="1">
                <a:sym typeface="Symbol" panose="05050102010706020507" pitchFamily="18" charset="2"/>
              </a:rPr>
              <a:t>x</a:t>
            </a:r>
            <a:r>
              <a:rPr lang="en-US" sz="2400">
                <a:sym typeface="Symbol" panose="05050102010706020507" pitchFamily="18" charset="2"/>
              </a:rPr>
              <a:t>) </a:t>
            </a:r>
            <a:r>
              <a:rPr lang="en-US" sz="2400">
                <a:solidFill>
                  <a:srgbClr val="006600"/>
                </a:solidFill>
                <a:sym typeface="Symbol" panose="05050102010706020507" pitchFamily="18" charset="2"/>
              </a:rPr>
              <a:t>(“C</a:t>
            </a:r>
            <a:r>
              <a:rPr lang="en-US" sz="2400">
                <a:sym typeface="Symbol" panose="05050102010706020507" pitchFamily="18" charset="2"/>
              </a:rPr>
              <a:t>ác chúa trời không chết</a:t>
            </a:r>
            <a:r>
              <a:rPr lang="en-US" sz="2400">
                <a:solidFill>
                  <a:srgbClr val="006600"/>
                </a:solidFill>
                <a:sym typeface="Symbol" panose="05050102010706020507" pitchFamily="18" charset="2"/>
              </a:rPr>
              <a:t>”).</a:t>
            </a:r>
          </a:p>
          <a:p>
            <a:pPr>
              <a:defRPr/>
            </a:pPr>
            <a:r>
              <a:rPr lang="en-US" sz="2800">
                <a:sym typeface="Symbol" panose="05050102010706020507" pitchFamily="18" charset="2"/>
              </a:rPr>
              <a:t>Chỉ ra rằng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 </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H</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  </a:t>
            </a:r>
            <a:r>
              <a:rPr lang="en-US" sz="2800" i="1">
                <a:solidFill>
                  <a:schemeClr val="accent2"/>
                </a:solidFill>
                <a:sym typeface="Symbol" panose="05050102010706020507" pitchFamily="18" charset="2"/>
              </a:rPr>
              <a:t>G</a:t>
            </a:r>
            <a:r>
              <a:rPr lang="en-US" sz="2800">
                <a:solidFill>
                  <a:schemeClr val="accent2"/>
                </a:solidFill>
                <a:sym typeface="Symbol" panose="05050102010706020507" pitchFamily="18" charset="2"/>
              </a:rPr>
              <a:t>(</a:t>
            </a:r>
            <a:r>
              <a:rPr lang="en-US" sz="2800" i="1">
                <a:solidFill>
                  <a:schemeClr val="accent2"/>
                </a:solidFill>
                <a:sym typeface="Symbol" panose="05050102010706020507" pitchFamily="18" charset="2"/>
              </a:rPr>
              <a:t>x</a:t>
            </a:r>
            <a:r>
              <a:rPr lang="en-US" sz="2800">
                <a:solidFill>
                  <a:schemeClr val="accent2"/>
                </a:solidFill>
                <a:sym typeface="Symbol" panose="05050102010706020507" pitchFamily="18" charset="2"/>
              </a:rPr>
              <a:t>))</a:t>
            </a:r>
            <a:br>
              <a:rPr lang="en-US" sz="2800">
                <a:sym typeface="Symbol" panose="05050102010706020507" pitchFamily="18" charset="2"/>
              </a:rPr>
            </a:br>
            <a:r>
              <a:rPr lang="en-US" sz="2800">
                <a:sym typeface="Symbol" panose="05050102010706020507" pitchFamily="18" charset="2"/>
              </a:rPr>
              <a:t>	</a:t>
            </a:r>
            <a:r>
              <a:rPr lang="en-US" sz="2800">
                <a:solidFill>
                  <a:srgbClr val="006600"/>
                </a:solidFill>
                <a:sym typeface="Symbol" panose="05050102010706020507" pitchFamily="18" charset="2"/>
              </a:rPr>
              <a:t>(“Kh</a:t>
            </a:r>
            <a:r>
              <a:rPr lang="en-US" sz="2800">
                <a:sym typeface="Symbol" panose="05050102010706020507" pitchFamily="18" charset="2"/>
              </a:rPr>
              <a:t>ông người nào là chúa trời</a:t>
            </a:r>
            <a:r>
              <a:rPr lang="en-US" sz="2800">
                <a:solidFill>
                  <a:srgbClr val="006600"/>
                </a:solidFill>
                <a:sym typeface="Symbol" panose="05050102010706020507" pitchFamily="18" charset="2"/>
              </a:rPr>
              <a:t>.”)</a:t>
            </a:r>
          </a:p>
        </p:txBody>
      </p:sp>
      <p:sp>
        <p:nvSpPr>
          <p:cNvPr id="188423" name="Text Box 4">
            <a:extLst>
              <a:ext uri="{FF2B5EF4-FFF2-40B4-BE49-F238E27FC236}">
                <a16:creationId xmlns:a16="http://schemas.microsoft.com/office/drawing/2014/main" id="{2D85639E-B7B8-403B-90AE-886BF80F3D62}"/>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Date Placeholder 3">
            <a:extLst>
              <a:ext uri="{FF2B5EF4-FFF2-40B4-BE49-F238E27FC236}">
                <a16:creationId xmlns:a16="http://schemas.microsoft.com/office/drawing/2014/main" id="{5D944120-5091-4F3F-82A5-F589ED980CA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D16A94B9-84B1-4351-BCFC-F988B9F81B78}"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89443" name="Footer Placeholder 4">
            <a:extLst>
              <a:ext uri="{FF2B5EF4-FFF2-40B4-BE49-F238E27FC236}">
                <a16:creationId xmlns:a16="http://schemas.microsoft.com/office/drawing/2014/main" id="{DA34941D-D294-41B2-B385-A16D3DDF9E2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89444" name="Slide Number Placeholder 5">
            <a:extLst>
              <a:ext uri="{FF2B5EF4-FFF2-40B4-BE49-F238E27FC236}">
                <a16:creationId xmlns:a16="http://schemas.microsoft.com/office/drawing/2014/main" id="{5B16CF99-26DA-4292-8989-09A506C402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58AA4638-6099-4E57-8CA9-C00835EF9C1E}" type="slidenum">
              <a:rPr lang="en-US" altLang="en-US" sz="1400">
                <a:solidFill>
                  <a:schemeClr val="bg1"/>
                </a:solidFill>
              </a:rPr>
              <a:pPr>
                <a:spcBef>
                  <a:spcPct val="0"/>
                </a:spcBef>
                <a:buFontTx/>
                <a:buNone/>
              </a:pPr>
              <a:t>98</a:t>
            </a:fld>
            <a:endParaRPr lang="en-US" altLang="en-US" sz="1400">
              <a:solidFill>
                <a:schemeClr val="bg1"/>
              </a:solidFill>
            </a:endParaRPr>
          </a:p>
        </p:txBody>
      </p:sp>
      <p:sp>
        <p:nvSpPr>
          <p:cNvPr id="189445" name="Rectangle 2">
            <a:extLst>
              <a:ext uri="{FF2B5EF4-FFF2-40B4-BE49-F238E27FC236}">
                <a16:creationId xmlns:a16="http://schemas.microsoft.com/office/drawing/2014/main" id="{BBAFE384-DC77-4BF0-BFEB-262828E5B931}"/>
              </a:ext>
            </a:extLst>
          </p:cNvPr>
          <p:cNvSpPr>
            <a:spLocks noGrp="1" noChangeArrowheads="1"/>
          </p:cNvSpPr>
          <p:nvPr>
            <p:ph type="title"/>
          </p:nvPr>
        </p:nvSpPr>
        <p:spPr/>
        <p:txBody>
          <a:bodyPr/>
          <a:lstStyle/>
          <a:p>
            <a:r>
              <a:rPr lang="en-US" altLang="en-US"/>
              <a:t>Suy diễn</a:t>
            </a:r>
          </a:p>
        </p:txBody>
      </p:sp>
      <p:sp>
        <p:nvSpPr>
          <p:cNvPr id="2" name="Rectangle 3">
            <a:extLst>
              <a:ext uri="{FF2B5EF4-FFF2-40B4-BE49-F238E27FC236}">
                <a16:creationId xmlns:a16="http://schemas.microsoft.com/office/drawing/2014/main" id="{F8CF850D-4962-456D-ACC9-E205FFAEBAEC}"/>
              </a:ext>
            </a:extLst>
          </p:cNvPr>
          <p:cNvSpPr>
            <a:spLocks noGrp="1" noChangeArrowheads="1"/>
          </p:cNvSpPr>
          <p:nvPr>
            <p:ph type="body" idx="1"/>
          </p:nvPr>
        </p:nvSpPr>
        <p:spPr/>
        <p:txBody>
          <a:bodyPr/>
          <a:lstStyle/>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M</a:t>
            </a:r>
            <a:r>
              <a:rPr lang="en-US">
                <a:sym typeface="Symbol" pitchFamily="18" charset="2"/>
              </a:rPr>
              <a:t>(</a:t>
            </a:r>
            <a:r>
              <a:rPr lang="en-US" i="1">
                <a:sym typeface="Symbol" pitchFamily="18" charset="2"/>
              </a:rPr>
              <a:t>x</a:t>
            </a:r>
            <a:r>
              <a:rPr lang="en-US">
                <a:sym typeface="Symbol" pitchFamily="18" charset="2"/>
              </a:rPr>
              <a:t>) </a:t>
            </a:r>
            <a:r>
              <a:rPr lang="en-US">
                <a:solidFill>
                  <a:schemeClr val="accent2"/>
                </a:solidFill>
                <a:sym typeface="Symbol" pitchFamily="18" charset="2"/>
              </a:rPr>
              <a:t>v</a:t>
            </a:r>
            <a:r>
              <a:rPr lang="en-US">
                <a:sym typeface="Symbol" pitchFamily="18" charset="2"/>
              </a:rPr>
              <a:t>à </a:t>
            </a:r>
            <a:r>
              <a:rPr lang="en-US" i="1">
                <a:sym typeface="Symbol" pitchFamily="18" charset="2"/>
              </a:rPr>
              <a:t>x</a:t>
            </a:r>
            <a:r>
              <a:rPr lang="en-US">
                <a:sym typeface="Symbol" pitchFamily="18" charset="2"/>
              </a:rPr>
              <a:t> </a:t>
            </a:r>
            <a:r>
              <a:rPr lang="en-US" i="1">
                <a:sym typeface="Symbol" pitchFamily="18" charset="2"/>
              </a:rPr>
              <a:t>G</a:t>
            </a: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M</a:t>
            </a:r>
            <a:r>
              <a:rPr lang="en-US">
                <a:sym typeface="Symbol" pitchFamily="18" charset="2"/>
              </a:rPr>
              <a:t>(</a:t>
            </a:r>
            <a:r>
              <a:rPr lang="en-US" i="1">
                <a:sym typeface="Symbol" pitchFamily="18" charset="2"/>
              </a:rPr>
              <a:t>x</a:t>
            </a:r>
            <a:r>
              <a:rPr lang="en-US">
                <a:sym typeface="Symbol" pitchFamily="18" charset="2"/>
              </a:rPr>
              <a:t>).</a:t>
            </a:r>
          </a:p>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M</a:t>
            </a: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   </a:t>
            </a:r>
            <a:r>
              <a:rPr lang="en-US" b="1">
                <a:solidFill>
                  <a:schemeClr val="accent2"/>
                </a:solidFill>
                <a:sym typeface="Symbol" pitchFamily="18" charset="2"/>
              </a:rPr>
              <a:t>[Ph</a:t>
            </a:r>
            <a:r>
              <a:rPr lang="en-US" b="1">
                <a:sym typeface="Symbol" pitchFamily="18" charset="2"/>
              </a:rPr>
              <a:t>ản đảo</a:t>
            </a:r>
            <a:r>
              <a:rPr lang="en-US" b="1">
                <a:solidFill>
                  <a:schemeClr val="accent2"/>
                </a:solidFill>
                <a:sym typeface="Symbol" pitchFamily="18" charset="2"/>
              </a:rPr>
              <a:t>]</a:t>
            </a:r>
          </a:p>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G</a:t>
            </a: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M</a:t>
            </a:r>
            <a:r>
              <a:rPr lang="en-US">
                <a:sym typeface="Symbol" pitchFamily="18" charset="2"/>
              </a:rPr>
              <a:t>(</a:t>
            </a:r>
            <a:r>
              <a:rPr lang="en-US" i="1">
                <a:sym typeface="Symbol" pitchFamily="18" charset="2"/>
              </a:rPr>
              <a:t>x</a:t>
            </a:r>
            <a:r>
              <a:rPr lang="en-US">
                <a:sym typeface="Symbol" pitchFamily="18" charset="2"/>
              </a:rPr>
              <a:t>)]  [</a:t>
            </a:r>
            <a:r>
              <a:rPr lang="en-US" i="1">
                <a:sym typeface="Symbol" pitchFamily="18" charset="2"/>
              </a:rPr>
              <a:t>M</a:t>
            </a: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a:t>
            </a:r>
          </a:p>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G</a:t>
            </a:r>
            <a:r>
              <a:rPr lang="en-US">
                <a:sym typeface="Symbol" pitchFamily="18" charset="2"/>
              </a:rPr>
              <a:t>(</a:t>
            </a:r>
            <a:r>
              <a:rPr lang="en-US" i="1">
                <a:sym typeface="Symbol" pitchFamily="18" charset="2"/>
              </a:rPr>
              <a:t>x</a:t>
            </a:r>
            <a:r>
              <a:rPr lang="en-US">
                <a:sym typeface="Symbol" pitchFamily="18" charset="2"/>
              </a:rPr>
              <a:t>)</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       </a:t>
            </a:r>
            <a:r>
              <a:rPr lang="en-US" b="1">
                <a:solidFill>
                  <a:schemeClr val="accent2"/>
                </a:solidFill>
                <a:sym typeface="Symbol" pitchFamily="18" charset="2"/>
              </a:rPr>
              <a:t>[B</a:t>
            </a:r>
            <a:r>
              <a:rPr lang="en-US" b="1">
                <a:sym typeface="Symbol" pitchFamily="18" charset="2"/>
              </a:rPr>
              <a:t>ắc cầu của</a:t>
            </a:r>
            <a:r>
              <a:rPr lang="en-US" b="1">
                <a:solidFill>
                  <a:schemeClr val="accent2"/>
                </a:solidFill>
                <a:sym typeface="Symbol" pitchFamily="18" charset="2"/>
              </a:rPr>
              <a:t> .]</a:t>
            </a:r>
          </a:p>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G</a:t>
            </a:r>
            <a:r>
              <a:rPr lang="en-US">
                <a:sym typeface="Symbol" pitchFamily="18" charset="2"/>
              </a:rPr>
              <a:t>(</a:t>
            </a:r>
            <a:r>
              <a:rPr lang="en-US" i="1">
                <a:sym typeface="Symbol" pitchFamily="18" charset="2"/>
              </a:rPr>
              <a:t>x</a:t>
            </a:r>
            <a:r>
              <a:rPr lang="en-US">
                <a:sym typeface="Symbol" pitchFamily="18" charset="2"/>
              </a:rPr>
              <a:t>)  </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    </a:t>
            </a:r>
            <a:r>
              <a:rPr lang="en-US" b="1">
                <a:solidFill>
                  <a:schemeClr val="accent2"/>
                </a:solidFill>
                <a:sym typeface="Symbol" pitchFamily="18" charset="2"/>
              </a:rPr>
              <a:t>[</a:t>
            </a:r>
            <a:r>
              <a:rPr lang="en-US" b="1">
                <a:sym typeface="Symbol" pitchFamily="18" charset="2"/>
              </a:rPr>
              <a:t>Định nghĩa của</a:t>
            </a:r>
            <a:r>
              <a:rPr lang="en-US" b="1">
                <a:solidFill>
                  <a:schemeClr val="accent2"/>
                </a:solidFill>
                <a:sym typeface="Symbol" pitchFamily="18" charset="2"/>
              </a:rPr>
              <a:t> .]</a:t>
            </a:r>
          </a:p>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G</a:t>
            </a:r>
            <a:r>
              <a:rPr lang="en-US">
                <a:sym typeface="Symbol" pitchFamily="18" charset="2"/>
              </a:rPr>
              <a:t>(</a:t>
            </a:r>
            <a:r>
              <a:rPr lang="en-US" i="1">
                <a:sym typeface="Symbol" pitchFamily="18" charset="2"/>
              </a:rPr>
              <a:t>x</a:t>
            </a:r>
            <a:r>
              <a:rPr lang="en-US">
                <a:sym typeface="Symbol" pitchFamily="18" charset="2"/>
              </a:rPr>
              <a:t>)  </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     </a:t>
            </a:r>
            <a:r>
              <a:rPr lang="en-US" b="1">
                <a:solidFill>
                  <a:schemeClr val="accent2"/>
                </a:solidFill>
                <a:sym typeface="Symbol" pitchFamily="18" charset="2"/>
              </a:rPr>
              <a:t>[Lu</a:t>
            </a:r>
            <a:r>
              <a:rPr lang="en-US" b="1">
                <a:sym typeface="Symbol" pitchFamily="18" charset="2"/>
              </a:rPr>
              <a:t>ật </a:t>
            </a:r>
            <a:r>
              <a:rPr lang="en-US" b="1">
                <a:solidFill>
                  <a:schemeClr val="accent2"/>
                </a:solidFill>
                <a:sym typeface="Symbol" pitchFamily="18" charset="2"/>
              </a:rPr>
              <a:t>DeMorgan.]</a:t>
            </a:r>
          </a:p>
          <a:p>
            <a:pPr>
              <a:defRPr/>
            </a:pPr>
            <a:r>
              <a:rPr lang="en-US">
                <a:sym typeface="Symbol" pitchFamily="18" charset="2"/>
              </a:rPr>
              <a:t></a:t>
            </a:r>
            <a:r>
              <a:rPr lang="en-US" i="1">
                <a:sym typeface="Symbol" pitchFamily="18" charset="2"/>
              </a:rPr>
              <a:t>x</a:t>
            </a:r>
            <a:r>
              <a:rPr lang="en-US">
                <a:sym typeface="Symbol" pitchFamily="18" charset="2"/>
              </a:rPr>
              <a:t> </a:t>
            </a:r>
            <a:r>
              <a:rPr lang="en-US" i="1">
                <a:sym typeface="Symbol" pitchFamily="18" charset="2"/>
              </a:rPr>
              <a:t>G</a:t>
            </a:r>
            <a:r>
              <a:rPr lang="en-US">
                <a:sym typeface="Symbol" pitchFamily="18" charset="2"/>
              </a:rPr>
              <a:t>(</a:t>
            </a:r>
            <a:r>
              <a:rPr lang="en-US" i="1">
                <a:sym typeface="Symbol" pitchFamily="18" charset="2"/>
              </a:rPr>
              <a:t>x</a:t>
            </a:r>
            <a:r>
              <a:rPr lang="en-US">
                <a:sym typeface="Symbol" pitchFamily="18" charset="2"/>
              </a:rPr>
              <a:t>)  </a:t>
            </a:r>
            <a:r>
              <a:rPr lang="en-US" i="1">
                <a:sym typeface="Symbol" pitchFamily="18" charset="2"/>
              </a:rPr>
              <a:t>H</a:t>
            </a:r>
            <a:r>
              <a:rPr lang="en-US">
                <a:sym typeface="Symbol" pitchFamily="18" charset="2"/>
              </a:rPr>
              <a:t>(</a:t>
            </a:r>
            <a:r>
              <a:rPr lang="en-US" i="1">
                <a:sym typeface="Symbol" pitchFamily="18" charset="2"/>
              </a:rPr>
              <a:t>x</a:t>
            </a:r>
            <a:r>
              <a:rPr lang="en-US">
                <a:sym typeface="Symbol" pitchFamily="18" charset="2"/>
              </a:rPr>
              <a:t>)       </a:t>
            </a:r>
            <a:r>
              <a:rPr lang="en-US" b="1">
                <a:solidFill>
                  <a:schemeClr val="accent2"/>
                </a:solidFill>
                <a:sym typeface="Symbol" pitchFamily="18" charset="2"/>
              </a:rPr>
              <a:t>[Lu</a:t>
            </a:r>
            <a:r>
              <a:rPr lang="en-US" b="1">
                <a:sym typeface="Symbol" pitchFamily="18" charset="2"/>
              </a:rPr>
              <a:t>ật tương đương</a:t>
            </a:r>
            <a:r>
              <a:rPr lang="en-US" b="1">
                <a:solidFill>
                  <a:schemeClr val="accent2"/>
                </a:solidFill>
                <a:sym typeface="Symbol" pitchFamily="18" charset="2"/>
              </a:rPr>
              <a:t>]</a:t>
            </a:r>
          </a:p>
        </p:txBody>
      </p:sp>
      <p:sp>
        <p:nvSpPr>
          <p:cNvPr id="189447" name="Text Box 4">
            <a:extLst>
              <a:ext uri="{FF2B5EF4-FFF2-40B4-BE49-F238E27FC236}">
                <a16:creationId xmlns:a16="http://schemas.microsoft.com/office/drawing/2014/main" id="{16F9E06A-3E3B-408B-A1B2-ED75A63B071F}"/>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lgn="r">
              <a:spcBef>
                <a:spcPct val="0"/>
              </a:spcBef>
              <a:buFontTx/>
              <a:buNone/>
            </a:pPr>
            <a:r>
              <a:rPr lang="en-US" altLang="en-US" sz="2000">
                <a:solidFill>
                  <a:schemeClr val="bg1"/>
                </a:solidFill>
              </a:rPr>
              <a:t>Topic #3 – Predicate Logic</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Date Placeholder 3">
            <a:extLst>
              <a:ext uri="{FF2B5EF4-FFF2-40B4-BE49-F238E27FC236}">
                <a16:creationId xmlns:a16="http://schemas.microsoft.com/office/drawing/2014/main" id="{93C75913-523A-45CE-BFFB-2053EA6286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1BB0039A-4B9A-4A9A-A6D6-BD4E15770ACC}" type="datetime1">
              <a:rPr lang="en-US" altLang="en-US" sz="1400" smtClean="0">
                <a:solidFill>
                  <a:schemeClr val="bg1"/>
                </a:solidFill>
              </a:rPr>
              <a:pPr>
                <a:spcBef>
                  <a:spcPct val="0"/>
                </a:spcBef>
                <a:buFontTx/>
                <a:buNone/>
              </a:pPr>
              <a:t>27-Aug-20</a:t>
            </a:fld>
            <a:endParaRPr lang="en-US" altLang="en-US" sz="1400">
              <a:solidFill>
                <a:schemeClr val="bg1"/>
              </a:solidFill>
            </a:endParaRPr>
          </a:p>
        </p:txBody>
      </p:sp>
      <p:sp>
        <p:nvSpPr>
          <p:cNvPr id="190467" name="Footer Placeholder 4">
            <a:extLst>
              <a:ext uri="{FF2B5EF4-FFF2-40B4-BE49-F238E27FC236}">
                <a16:creationId xmlns:a16="http://schemas.microsoft.com/office/drawing/2014/main" id="{EBD3B5AC-6597-4680-BC87-46AA5BC824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r>
              <a:rPr lang="en-US" altLang="en-US" sz="1400">
                <a:solidFill>
                  <a:schemeClr val="bg1"/>
                </a:solidFill>
              </a:rPr>
              <a:t>(c)2001-2004, Michael P. Frank</a:t>
            </a:r>
          </a:p>
        </p:txBody>
      </p:sp>
      <p:sp>
        <p:nvSpPr>
          <p:cNvPr id="190468" name="Slide Number Placeholder 5">
            <a:extLst>
              <a:ext uri="{FF2B5EF4-FFF2-40B4-BE49-F238E27FC236}">
                <a16:creationId xmlns:a16="http://schemas.microsoft.com/office/drawing/2014/main" id="{22807562-3119-4280-B939-FDFF6C02A3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99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9900CC"/>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9900CC"/>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9900CC"/>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9900CC"/>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9900CC"/>
                </a:solidFill>
                <a:latin typeface="Times New Roman" panose="02020603050405020304" pitchFamily="18" charset="0"/>
              </a:defRPr>
            </a:lvl9pPr>
          </a:lstStyle>
          <a:p>
            <a:pPr>
              <a:spcBef>
                <a:spcPct val="0"/>
              </a:spcBef>
              <a:buFontTx/>
              <a:buNone/>
            </a:pPr>
            <a:fld id="{30C440C6-4F16-4A2E-BCCE-2FF5D725BE84}" type="slidenum">
              <a:rPr lang="en-US" altLang="en-US" sz="1400">
                <a:solidFill>
                  <a:schemeClr val="bg1"/>
                </a:solidFill>
              </a:rPr>
              <a:pPr>
                <a:spcBef>
                  <a:spcPct val="0"/>
                </a:spcBef>
                <a:buFontTx/>
                <a:buNone/>
              </a:pPr>
              <a:t>99</a:t>
            </a:fld>
            <a:endParaRPr lang="en-US" altLang="en-US" sz="1400">
              <a:solidFill>
                <a:schemeClr val="bg1"/>
              </a:solidFill>
            </a:endParaRPr>
          </a:p>
        </p:txBody>
      </p:sp>
      <p:sp>
        <p:nvSpPr>
          <p:cNvPr id="190469" name="Rectangle 5">
            <a:extLst>
              <a:ext uri="{FF2B5EF4-FFF2-40B4-BE49-F238E27FC236}">
                <a16:creationId xmlns:a16="http://schemas.microsoft.com/office/drawing/2014/main" id="{F561F8CF-3BCE-48DA-BA50-A4EC35219213}"/>
              </a:ext>
            </a:extLst>
          </p:cNvPr>
          <p:cNvSpPr>
            <a:spLocks noGrp="1" noChangeArrowheads="1"/>
          </p:cNvSpPr>
          <p:nvPr>
            <p:ph type="title"/>
          </p:nvPr>
        </p:nvSpPr>
        <p:spPr>
          <a:xfrm>
            <a:off x="609600" y="609600"/>
            <a:ext cx="7772400" cy="1143000"/>
          </a:xfrm>
        </p:spPr>
        <p:txBody>
          <a:bodyPr/>
          <a:lstStyle/>
          <a:p>
            <a:r>
              <a:rPr lang="en-US" altLang="en-US"/>
              <a:t>Dùng Logic vị từ diễn đạt các khẳng định</a:t>
            </a:r>
          </a:p>
        </p:txBody>
      </p:sp>
      <p:pic>
        <p:nvPicPr>
          <p:cNvPr id="190470" name="Picture 4">
            <a:extLst>
              <a:ext uri="{FF2B5EF4-FFF2-40B4-BE49-F238E27FC236}">
                <a16:creationId xmlns:a16="http://schemas.microsoft.com/office/drawing/2014/main" id="{2F122FDC-F070-469E-9084-FEC34E30EC39}"/>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981200"/>
            <a:ext cx="7772400" cy="4468813"/>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A9F6B78DC3744E9D8470E124C26259" ma:contentTypeVersion="0" ma:contentTypeDescription="Create a new document." ma:contentTypeScope="" ma:versionID="b50bef2f8278d34b30617c338eaad31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5BA97B-FA07-4093-B427-C7A2AE3D91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81D001-3866-4A28-8906-2ED99A309B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D:\Microsoft Office\Templates\Blank Presentation.pot</Template>
  <TotalTime>25922</TotalTime>
  <Words>16681</Words>
  <Application>Microsoft Office PowerPoint</Application>
  <PresentationFormat>On-screen Show (4:3)</PresentationFormat>
  <Paragraphs>1503</Paragraphs>
  <Slides>111</Slides>
  <Notes>84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111</vt:i4>
      </vt:variant>
    </vt:vector>
  </HeadingPairs>
  <TitlesOfParts>
    <vt:vector size="123" baseType="lpstr">
      <vt:lpstr>Times New Roman</vt:lpstr>
      <vt:lpstr>Arial</vt:lpstr>
      <vt:lpstr>Symbol</vt:lpstr>
      <vt:lpstr>Arial Unicode MS</vt:lpstr>
      <vt:lpstr>Arial Black</vt:lpstr>
      <vt:lpstr>Comic Sans MS</vt:lpstr>
      <vt:lpstr>Wingdings</vt:lpstr>
      <vt:lpstr>Courier New</vt:lpstr>
      <vt:lpstr>Blank Presentation</vt:lpstr>
      <vt:lpstr>Microsoft Word Document</vt:lpstr>
      <vt:lpstr>MathType 6.0 Equation</vt:lpstr>
      <vt:lpstr>Microsoft Equation 3.0</vt:lpstr>
      <vt:lpstr>Bài 1: Cơ sở Logic</vt:lpstr>
      <vt:lpstr>Cơ sở Logic: Tổng quan</vt:lpstr>
      <vt:lpstr>Logic mệnh đề (§1.1)</vt:lpstr>
      <vt:lpstr>Định nghĩa Mệnh đề</vt:lpstr>
      <vt:lpstr>Các ví dụ về mệnh đề</vt:lpstr>
      <vt:lpstr>Phép toán / Kết nối</vt:lpstr>
      <vt:lpstr>Một số phép toán Bool thông dụng</vt:lpstr>
      <vt:lpstr>Phép Phủ định (negation)</vt:lpstr>
      <vt:lpstr>Phép Hội (conjunction) </vt:lpstr>
      <vt:lpstr>Bảng chân lý của phép Hội </vt:lpstr>
      <vt:lpstr>Phép Tuyển (disjunction - tách)</vt:lpstr>
      <vt:lpstr>Bảng chân lý phép Tuyển</vt:lpstr>
      <vt:lpstr>Bài tập đơn giản</vt:lpstr>
      <vt:lpstr>Phép tuyển loại trừ</vt:lpstr>
      <vt:lpstr>Bảng chân lý của tuyển loại trừ</vt:lpstr>
      <vt:lpstr>Ngôn ngữ tự nhiên không rõ ràng</vt:lpstr>
      <vt:lpstr>Phép Kéo theo (Implication)</vt:lpstr>
      <vt:lpstr>Bảng chân lý phép kéo theo</vt:lpstr>
      <vt:lpstr>Các ví dụ phép kéo theo</vt:lpstr>
      <vt:lpstr>Tại sao trông có vẻ sai?</vt:lpstr>
      <vt:lpstr>Giải quyết sự không nhất quán</vt:lpstr>
      <vt:lpstr>English Phrases Meaning p  q</vt:lpstr>
      <vt:lpstr>Converse, Inverse, Contrapositive</vt:lpstr>
      <vt:lpstr>Tại sao chúng ta lại biết chắc như vậy?</vt:lpstr>
      <vt:lpstr>Phép toán điều kiện hai phía</vt:lpstr>
      <vt:lpstr>Biconditional Truth Table</vt:lpstr>
      <vt:lpstr>Tổng kết các phép toán Bool</vt:lpstr>
      <vt:lpstr>Thứ tự ưu tiên phép toán</vt:lpstr>
      <vt:lpstr>Các mệnh đề tương đương (§1.2)</vt:lpstr>
      <vt:lpstr>Tương đương Logic</vt:lpstr>
      <vt:lpstr>Chứng minh tương đương qua bảng chân lý</vt:lpstr>
      <vt:lpstr>Các luật tương đương </vt:lpstr>
      <vt:lpstr>Equivalence Laws - Examples</vt:lpstr>
      <vt:lpstr>More Equivalence Laws</vt:lpstr>
      <vt:lpstr>Định nghĩa thông qua tương đương</vt:lpstr>
      <vt:lpstr>Bài tập ví dụ</vt:lpstr>
      <vt:lpstr>Tiếp tục ...</vt:lpstr>
      <vt:lpstr>Kết thúc ví dụ </vt:lpstr>
      <vt:lpstr>Hằng đúng (HĐ) và hằng sai(HS)</vt:lpstr>
      <vt:lpstr>Thỏa được và kiểm tra tính HĐ, HS</vt:lpstr>
      <vt:lpstr>Dạng chuẩn tắc tuyển và dạng chuẩn tắc hội </vt:lpstr>
      <vt:lpstr>Dạng chuẩn tắc tuyển hoàn toàn (CTTHT) </vt:lpstr>
      <vt:lpstr>Dạng chuẩn tắc hội hoàn toàn (CTHHT)</vt:lpstr>
      <vt:lpstr>Tối thiểu hóa biểu thức logic mệnh đề bằng phương pháp Quine Mc-Cluskey</vt:lpstr>
      <vt:lpstr>Thuật toán Quine_McCluskey</vt:lpstr>
      <vt:lpstr>Thuật toán Quine_McCluskey (tiếp)</vt:lpstr>
      <vt:lpstr>Ôn lại: Logic mệnh đề (§§1.1-1.2)</vt:lpstr>
      <vt:lpstr>Logic vị từ - Predicate Logic (§1.3)</vt:lpstr>
      <vt:lpstr>Các ứng dụng của Logic vị từ</vt:lpstr>
      <vt:lpstr>Các ứng dụng khác</vt:lpstr>
      <vt:lpstr>Áp dụng thực tiễn của Logic vị từ</vt:lpstr>
      <vt:lpstr>Chủ ngữ và vị ngữ  Subjects and Predicates</vt:lpstr>
      <vt:lpstr>More About Predicates</vt:lpstr>
      <vt:lpstr>Các hàm mệnh đề  Propositional Functions</vt:lpstr>
      <vt:lpstr>Biểu thức lượng tử</vt:lpstr>
      <vt:lpstr>Lượng tử với mọi </vt:lpstr>
      <vt:lpstr>Lượng tử tồn tại The Existential Quantifier </vt:lpstr>
      <vt:lpstr>Biến bị trói buộc và tự do </vt:lpstr>
      <vt:lpstr>Ví du về trói buộc</vt:lpstr>
      <vt:lpstr>Lồng lượng tử với nhau </vt:lpstr>
      <vt:lpstr>Ôn tập: Predicate Logic (§1.3)</vt:lpstr>
      <vt:lpstr>Bài tập lượng tử</vt:lpstr>
      <vt:lpstr>Ngôn ngữ tự nhiên nhập nhằng Natural language is ambiguous!</vt:lpstr>
      <vt:lpstr>Nói thêm về qui ước</vt:lpstr>
      <vt:lpstr>Nói thêm về luật tương đương</vt:lpstr>
      <vt:lpstr>Thêm qui ước ký hiệu </vt:lpstr>
      <vt:lpstr>Định nghĩa lượng tử mới </vt:lpstr>
      <vt:lpstr>Một số ví dụ về lý thuyết số</vt:lpstr>
      <vt:lpstr>Giả thuyết Goldbach (chưa CM)</vt:lpstr>
      <vt:lpstr>Ví dụ của Giải tích</vt:lpstr>
      <vt:lpstr>Các ứng dụng chứng minh</vt:lpstr>
      <vt:lpstr>Thuật ngữ chứng minh Proof Terminology</vt:lpstr>
      <vt:lpstr>Nói thêm về thuật ngữ</vt:lpstr>
      <vt:lpstr>Trực quan bằng đồ thị</vt:lpstr>
      <vt:lpstr>Luật suy diễn - Dạng tổng quát</vt:lpstr>
      <vt:lpstr>Luật suy diễn và phép kéo theo</vt:lpstr>
      <vt:lpstr>Một số luật suy diễn </vt:lpstr>
      <vt:lpstr>Modus Ponens &amp; Tollens</vt:lpstr>
      <vt:lpstr>Luật tam đoạn luận </vt:lpstr>
      <vt:lpstr>Suy diễn mâu thuẫn và suy diễn theo trường hợp</vt:lpstr>
      <vt:lpstr>Chứng minh hình thức</vt:lpstr>
      <vt:lpstr>Ví dụ chứng minh hình thức</vt:lpstr>
      <vt:lpstr>Chứng minh tiếp theo.</vt:lpstr>
      <vt:lpstr>Proof Example cont.</vt:lpstr>
      <vt:lpstr>Các luật suy diễn lượng tử</vt:lpstr>
      <vt:lpstr>Ví dụ thêm về chứng minh</vt:lpstr>
      <vt:lpstr>Trả lời</vt:lpstr>
      <vt:lpstr>Tiếp trả lời…</vt:lpstr>
      <vt:lpstr>Chứng minh chi tiết</vt:lpstr>
      <vt:lpstr>Ví dụ khác</vt:lpstr>
      <vt:lpstr>Trả lời</vt:lpstr>
      <vt:lpstr>Hãy chứng minh các suy luận sau là đúng</vt:lpstr>
      <vt:lpstr>Bài 1</vt:lpstr>
      <vt:lpstr>Bài 2</vt:lpstr>
      <vt:lpstr>Ví dụ suy luận</vt:lpstr>
      <vt:lpstr>Tiếp ví dụ</vt:lpstr>
      <vt:lpstr>Ví dụ khác </vt:lpstr>
      <vt:lpstr>Suy diễn</vt:lpstr>
      <vt:lpstr>Dùng Logic vị từ diễn đạt các khẳng định</vt:lpstr>
      <vt:lpstr>Ví dụ </vt:lpstr>
      <vt:lpstr>Chủ đề thêm: Lập trình Logic</vt:lpstr>
      <vt:lpstr>Cấu trúc chương trình Prolog</vt:lpstr>
      <vt:lpstr>Ví dụ</vt:lpstr>
      <vt:lpstr>Facts in Prolog</vt:lpstr>
      <vt:lpstr>Luật (Rules) trong Prolog</vt:lpstr>
      <vt:lpstr>Hội và tuyển </vt:lpstr>
      <vt:lpstr>Suy diễn trong Prolog</vt:lpstr>
      <vt:lpstr>Ví dụ Prolog đơn giản</vt:lpstr>
      <vt:lpstr>Kết thúc §1.3-1.4, Predicate Logic</vt:lpstr>
      <vt:lpstr>Giải thích</vt:lpstr>
      <vt:lpstr>Thể hiện</vt:lpstr>
    </vt:vector>
  </TitlesOfParts>
  <Manager>CISE Department</Manager>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Rosen, 5th edition</dc:title>
  <dc:subject>Discrete Mathematics</dc:subject>
  <dc:creator>Michael P. Frank</dc:creator>
  <dc:description>Slides developed at the University of Florida_x000d_
for course COT3100, Applications of_x000d_
Discrete Structures, Spring 2001 &amp; 2003.</dc:description>
  <cp:lastModifiedBy>Phúc Nguyễn Quang</cp:lastModifiedBy>
  <cp:revision>305</cp:revision>
  <dcterms:created xsi:type="dcterms:W3CDTF">2001-01-08T01:48:20Z</dcterms:created>
  <dcterms:modified xsi:type="dcterms:W3CDTF">2020-08-27T10:06:00Z</dcterms:modified>
</cp:coreProperties>
</file>