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3"/>
  </p:sldMasterIdLst>
  <p:notesMasterIdLst>
    <p:notesMasterId r:id="rId55"/>
  </p:notesMasterIdLst>
  <p:handoutMasterIdLst>
    <p:handoutMasterId r:id="rId56"/>
  </p:handoutMasterIdLst>
  <p:sldIdLst>
    <p:sldId id="956" r:id="rId4"/>
    <p:sldId id="417" r:id="rId5"/>
    <p:sldId id="419" r:id="rId6"/>
    <p:sldId id="420" r:id="rId7"/>
    <p:sldId id="421" r:id="rId8"/>
    <p:sldId id="424" r:id="rId9"/>
    <p:sldId id="425" r:id="rId10"/>
    <p:sldId id="426" r:id="rId11"/>
    <p:sldId id="427" r:id="rId12"/>
    <p:sldId id="428" r:id="rId13"/>
    <p:sldId id="429" r:id="rId14"/>
    <p:sldId id="430" r:id="rId15"/>
    <p:sldId id="439" r:id="rId16"/>
    <p:sldId id="440" r:id="rId17"/>
    <p:sldId id="458" r:id="rId18"/>
    <p:sldId id="459" r:id="rId19"/>
    <p:sldId id="460" r:id="rId20"/>
    <p:sldId id="461" r:id="rId21"/>
    <p:sldId id="462" r:id="rId22"/>
    <p:sldId id="463" r:id="rId23"/>
    <p:sldId id="464" r:id="rId24"/>
    <p:sldId id="465" r:id="rId25"/>
    <p:sldId id="466" r:id="rId26"/>
    <p:sldId id="467" r:id="rId27"/>
    <p:sldId id="468" r:id="rId28"/>
    <p:sldId id="469" r:id="rId29"/>
    <p:sldId id="470" r:id="rId30"/>
    <p:sldId id="471" r:id="rId31"/>
    <p:sldId id="967" r:id="rId32"/>
    <p:sldId id="945" r:id="rId33"/>
    <p:sldId id="473" r:id="rId34"/>
    <p:sldId id="970" r:id="rId35"/>
    <p:sldId id="479" r:id="rId36"/>
    <p:sldId id="480" r:id="rId37"/>
    <p:sldId id="481" r:id="rId38"/>
    <p:sldId id="944" r:id="rId39"/>
    <p:sldId id="482" r:id="rId40"/>
    <p:sldId id="483" r:id="rId41"/>
    <p:sldId id="484" r:id="rId42"/>
    <p:sldId id="485" r:id="rId43"/>
    <p:sldId id="486" r:id="rId44"/>
    <p:sldId id="957" r:id="rId45"/>
    <p:sldId id="962" r:id="rId46"/>
    <p:sldId id="959" r:id="rId47"/>
    <p:sldId id="961" r:id="rId48"/>
    <p:sldId id="965" r:id="rId49"/>
    <p:sldId id="958" r:id="rId50"/>
    <p:sldId id="960" r:id="rId51"/>
    <p:sldId id="963" r:id="rId52"/>
    <p:sldId id="964" r:id="rId53"/>
    <p:sldId id="966" r:id="rId54"/>
  </p:sldIdLst>
  <p:sldSz cx="9144000" cy="6858000" type="screen4x3"/>
  <p:notesSz cx="6992938" cy="9278938"/>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2">
          <p15:clr>
            <a:srgbClr val="A4A3A4"/>
          </p15:clr>
        </p15:guide>
        <p15:guide id="2"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a:srgbClr val="FFFFCC"/>
    <a:srgbClr val="FF0000"/>
    <a:srgbClr val="99FF66"/>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850" autoAdjust="0"/>
    <p:restoredTop sz="87114" autoAdjust="0"/>
  </p:normalViewPr>
  <p:slideViewPr>
    <p:cSldViewPr showGuides="1">
      <p:cViewPr varScale="1">
        <p:scale>
          <a:sx n="95" d="100"/>
          <a:sy n="95" d="100"/>
        </p:scale>
        <p:origin x="158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944"/>
    </p:cViewPr>
  </p:sorterViewPr>
  <p:notesViewPr>
    <p:cSldViewPr showGuides="1">
      <p:cViewPr varScale="1">
        <p:scale>
          <a:sx n="92" d="100"/>
          <a:sy n="92" d="100"/>
        </p:scale>
        <p:origin x="-2022" y="-108"/>
      </p:cViewPr>
      <p:guideLst>
        <p:guide orient="horz" pos="2922"/>
        <p:guide pos="220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C0916CD-EE64-4A28-9B6E-EC07EFB604A8}"/>
              </a:ext>
            </a:extLst>
          </p:cNvPr>
          <p:cNvSpPr>
            <a:spLocks noGrp="1" noChangeArrowheads="1"/>
          </p:cNvSpPr>
          <p:nvPr>
            <p:ph type="hdr" sz="quarter"/>
          </p:nvPr>
        </p:nvSpPr>
        <p:spPr bwMode="auto">
          <a:xfrm>
            <a:off x="0" y="0"/>
            <a:ext cx="303053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65" tIns="47133" rIns="94265" bIns="47133" numCol="1" anchor="t" anchorCtr="0" compatLnSpc="1">
            <a:prstTxWarp prst="textNoShape">
              <a:avLst/>
            </a:prstTxWarp>
          </a:bodyPr>
          <a:lstStyle>
            <a:lvl1pPr defTabSz="942975">
              <a:defRPr sz="1200" smtClean="0"/>
            </a:lvl1pPr>
          </a:lstStyle>
          <a:p>
            <a:pPr>
              <a:defRPr/>
            </a:pPr>
            <a:r>
              <a:rPr lang="en-US" altLang="en-US"/>
              <a:t>Discrete Mathematics and its Applications</a:t>
            </a:r>
          </a:p>
        </p:txBody>
      </p:sp>
      <p:sp>
        <p:nvSpPr>
          <p:cNvPr id="23555" name="Rectangle 3">
            <a:extLst>
              <a:ext uri="{FF2B5EF4-FFF2-40B4-BE49-F238E27FC236}">
                <a16:creationId xmlns:a16="http://schemas.microsoft.com/office/drawing/2014/main" id="{5F07FBDF-7974-40A5-BA09-6667996DCE7F}"/>
              </a:ext>
            </a:extLst>
          </p:cNvPr>
          <p:cNvSpPr>
            <a:spLocks noGrp="1" noChangeArrowheads="1"/>
          </p:cNvSpPr>
          <p:nvPr>
            <p:ph type="dt" sz="quarter" idx="1"/>
          </p:nvPr>
        </p:nvSpPr>
        <p:spPr bwMode="auto">
          <a:xfrm>
            <a:off x="3962400" y="0"/>
            <a:ext cx="303053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65" tIns="47133" rIns="94265" bIns="47133" numCol="1" anchor="t" anchorCtr="0" compatLnSpc="1">
            <a:prstTxWarp prst="textNoShape">
              <a:avLst/>
            </a:prstTxWarp>
          </a:bodyPr>
          <a:lstStyle>
            <a:lvl1pPr algn="r" defTabSz="942975">
              <a:defRPr sz="1200" smtClean="0"/>
            </a:lvl1pPr>
          </a:lstStyle>
          <a:p>
            <a:pPr>
              <a:defRPr/>
            </a:pPr>
            <a:fld id="{1F123B43-1A1A-403F-99DC-243CB2B5D928}" type="datetime1">
              <a:rPr lang="en-US" altLang="en-US"/>
              <a:pPr>
                <a:defRPr/>
              </a:pPr>
              <a:t>30-Sep-20</a:t>
            </a:fld>
            <a:endParaRPr lang="en-US" altLang="en-US"/>
          </a:p>
        </p:txBody>
      </p:sp>
      <p:sp>
        <p:nvSpPr>
          <p:cNvPr id="23556" name="Rectangle 4">
            <a:extLst>
              <a:ext uri="{FF2B5EF4-FFF2-40B4-BE49-F238E27FC236}">
                <a16:creationId xmlns:a16="http://schemas.microsoft.com/office/drawing/2014/main" id="{D6193067-EC36-4D6B-B37C-E7762EA9FD48}"/>
              </a:ext>
            </a:extLst>
          </p:cNvPr>
          <p:cNvSpPr>
            <a:spLocks noGrp="1" noChangeArrowheads="1"/>
          </p:cNvSpPr>
          <p:nvPr>
            <p:ph type="ftr" sz="quarter" idx="2"/>
          </p:nvPr>
        </p:nvSpPr>
        <p:spPr bwMode="auto">
          <a:xfrm>
            <a:off x="0" y="8793163"/>
            <a:ext cx="303053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65" tIns="47133" rIns="94265" bIns="47133" numCol="1" anchor="b" anchorCtr="0" compatLnSpc="1">
            <a:prstTxWarp prst="textNoShape">
              <a:avLst/>
            </a:prstTxWarp>
          </a:bodyPr>
          <a:lstStyle>
            <a:lvl1pPr defTabSz="942975">
              <a:defRPr sz="1200" smtClean="0"/>
            </a:lvl1pPr>
          </a:lstStyle>
          <a:p>
            <a:pPr>
              <a:defRPr/>
            </a:pPr>
            <a:r>
              <a:rPr lang="en-US" altLang="en-US"/>
              <a:t>(c)2001-2002, Michael P. Frank</a:t>
            </a:r>
          </a:p>
        </p:txBody>
      </p:sp>
      <p:sp>
        <p:nvSpPr>
          <p:cNvPr id="23557" name="Rectangle 5">
            <a:extLst>
              <a:ext uri="{FF2B5EF4-FFF2-40B4-BE49-F238E27FC236}">
                <a16:creationId xmlns:a16="http://schemas.microsoft.com/office/drawing/2014/main" id="{75DE4FF0-5565-4F0D-9F5B-0CE2F98DFEAE}"/>
              </a:ext>
            </a:extLst>
          </p:cNvPr>
          <p:cNvSpPr>
            <a:spLocks noGrp="1" noChangeArrowheads="1"/>
          </p:cNvSpPr>
          <p:nvPr>
            <p:ph type="sldNum" sz="quarter" idx="3"/>
          </p:nvPr>
        </p:nvSpPr>
        <p:spPr bwMode="auto">
          <a:xfrm>
            <a:off x="3962400" y="8793163"/>
            <a:ext cx="303053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65" tIns="47133" rIns="94265" bIns="47133" numCol="1" anchor="b" anchorCtr="0" compatLnSpc="1">
            <a:prstTxWarp prst="textNoShape">
              <a:avLst/>
            </a:prstTxWarp>
          </a:bodyPr>
          <a:lstStyle>
            <a:lvl1pPr algn="r" defTabSz="942975">
              <a:defRPr sz="1200"/>
            </a:lvl1pPr>
          </a:lstStyle>
          <a:p>
            <a:fld id="{5058C0A4-0882-4915-B615-0B56F4D147BB}"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6ECE4FA-2AC5-4140-A6F6-812BB624C2A1}"/>
              </a:ext>
            </a:extLst>
          </p:cNvPr>
          <p:cNvSpPr>
            <a:spLocks noGrp="1" noChangeArrowheads="1"/>
          </p:cNvSpPr>
          <p:nvPr>
            <p:ph type="hdr" sz="quarter"/>
          </p:nvPr>
        </p:nvSpPr>
        <p:spPr bwMode="auto">
          <a:xfrm>
            <a:off x="0" y="0"/>
            <a:ext cx="303053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65" tIns="47133" rIns="94265" bIns="47133" numCol="1" anchor="t" anchorCtr="0" compatLnSpc="1">
            <a:prstTxWarp prst="textNoShape">
              <a:avLst/>
            </a:prstTxWarp>
          </a:bodyPr>
          <a:lstStyle>
            <a:lvl1pPr defTabSz="942975">
              <a:defRPr sz="1200" smtClean="0"/>
            </a:lvl1pPr>
          </a:lstStyle>
          <a:p>
            <a:pPr>
              <a:defRPr/>
            </a:pPr>
            <a:r>
              <a:rPr lang="en-US" altLang="en-US"/>
              <a:t>Discrete Mathematics and its Applications</a:t>
            </a:r>
          </a:p>
        </p:txBody>
      </p:sp>
      <p:sp>
        <p:nvSpPr>
          <p:cNvPr id="19459" name="Rectangle 3">
            <a:extLst>
              <a:ext uri="{FF2B5EF4-FFF2-40B4-BE49-F238E27FC236}">
                <a16:creationId xmlns:a16="http://schemas.microsoft.com/office/drawing/2014/main" id="{90FDD74D-D03A-4B7B-AD7F-0532D21FB633}"/>
              </a:ext>
            </a:extLst>
          </p:cNvPr>
          <p:cNvSpPr>
            <a:spLocks noGrp="1" noChangeArrowheads="1"/>
          </p:cNvSpPr>
          <p:nvPr>
            <p:ph type="dt" idx="1"/>
          </p:nvPr>
        </p:nvSpPr>
        <p:spPr bwMode="auto">
          <a:xfrm>
            <a:off x="3962400" y="0"/>
            <a:ext cx="303053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65" tIns="47133" rIns="94265" bIns="47133" numCol="1" anchor="t" anchorCtr="0" compatLnSpc="1">
            <a:prstTxWarp prst="textNoShape">
              <a:avLst/>
            </a:prstTxWarp>
          </a:bodyPr>
          <a:lstStyle>
            <a:lvl1pPr algn="r" defTabSz="942975">
              <a:defRPr sz="1200" smtClean="0"/>
            </a:lvl1pPr>
          </a:lstStyle>
          <a:p>
            <a:pPr>
              <a:defRPr/>
            </a:pPr>
            <a:fld id="{442E1DA0-858F-4923-80C1-0D4651E82B20}" type="datetime1">
              <a:rPr lang="en-US" altLang="en-US"/>
              <a:pPr>
                <a:defRPr/>
              </a:pPr>
              <a:t>30-Sep-20</a:t>
            </a:fld>
            <a:endParaRPr lang="en-US" altLang="en-US"/>
          </a:p>
        </p:txBody>
      </p:sp>
      <p:sp>
        <p:nvSpPr>
          <p:cNvPr id="2052" name="Rectangle 4">
            <a:extLst>
              <a:ext uri="{FF2B5EF4-FFF2-40B4-BE49-F238E27FC236}">
                <a16:creationId xmlns:a16="http://schemas.microsoft.com/office/drawing/2014/main" id="{78900437-13BE-4CBD-B6E2-33DA9E58C635}"/>
              </a:ext>
            </a:extLst>
          </p:cNvPr>
          <p:cNvSpPr>
            <a:spLocks noChangeArrowheads="1" noTextEdit="1"/>
          </p:cNvSpPr>
          <p:nvPr>
            <p:ph type="sldImg" idx="2"/>
          </p:nvPr>
        </p:nvSpPr>
        <p:spPr bwMode="auto">
          <a:xfrm>
            <a:off x="1173163" y="712788"/>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461" name="Rectangle 5">
            <a:extLst>
              <a:ext uri="{FF2B5EF4-FFF2-40B4-BE49-F238E27FC236}">
                <a16:creationId xmlns:a16="http://schemas.microsoft.com/office/drawing/2014/main" id="{25AE0D0D-0184-4CF2-AC66-8A9093D780F7}"/>
              </a:ext>
            </a:extLst>
          </p:cNvPr>
          <p:cNvSpPr>
            <a:spLocks noGrp="1" noChangeArrowheads="1"/>
          </p:cNvSpPr>
          <p:nvPr>
            <p:ph type="body" sz="quarter" idx="3"/>
          </p:nvPr>
        </p:nvSpPr>
        <p:spPr bwMode="auto">
          <a:xfrm>
            <a:off x="931863" y="4437063"/>
            <a:ext cx="5129212" cy="411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65" tIns="47133" rIns="94265" bIns="47133"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9462" name="Rectangle 6">
            <a:extLst>
              <a:ext uri="{FF2B5EF4-FFF2-40B4-BE49-F238E27FC236}">
                <a16:creationId xmlns:a16="http://schemas.microsoft.com/office/drawing/2014/main" id="{3EE9943C-D4FC-4A40-AB3A-C9792F07597C}"/>
              </a:ext>
            </a:extLst>
          </p:cNvPr>
          <p:cNvSpPr>
            <a:spLocks noGrp="1" noChangeArrowheads="1"/>
          </p:cNvSpPr>
          <p:nvPr>
            <p:ph type="ftr" sz="quarter" idx="4"/>
          </p:nvPr>
        </p:nvSpPr>
        <p:spPr bwMode="auto">
          <a:xfrm>
            <a:off x="0" y="8793163"/>
            <a:ext cx="303053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65" tIns="47133" rIns="94265" bIns="47133" numCol="1" anchor="b" anchorCtr="0" compatLnSpc="1">
            <a:prstTxWarp prst="textNoShape">
              <a:avLst/>
            </a:prstTxWarp>
          </a:bodyPr>
          <a:lstStyle>
            <a:lvl1pPr defTabSz="942975">
              <a:defRPr sz="1200" smtClean="0"/>
            </a:lvl1pPr>
          </a:lstStyle>
          <a:p>
            <a:pPr>
              <a:defRPr/>
            </a:pPr>
            <a:r>
              <a:rPr lang="en-US" altLang="en-US"/>
              <a:t>(c)2001-2002, Michael P. Frank</a:t>
            </a:r>
          </a:p>
        </p:txBody>
      </p:sp>
      <p:sp>
        <p:nvSpPr>
          <p:cNvPr id="19463" name="Rectangle 7">
            <a:extLst>
              <a:ext uri="{FF2B5EF4-FFF2-40B4-BE49-F238E27FC236}">
                <a16:creationId xmlns:a16="http://schemas.microsoft.com/office/drawing/2014/main" id="{D644D9BA-DDF0-476F-B2B9-B16EAC072E84}"/>
              </a:ext>
            </a:extLst>
          </p:cNvPr>
          <p:cNvSpPr>
            <a:spLocks noGrp="1" noChangeArrowheads="1"/>
          </p:cNvSpPr>
          <p:nvPr>
            <p:ph type="sldNum" sz="quarter" idx="5"/>
          </p:nvPr>
        </p:nvSpPr>
        <p:spPr bwMode="auto">
          <a:xfrm>
            <a:off x="3962400" y="8793163"/>
            <a:ext cx="303053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265" tIns="47133" rIns="94265" bIns="47133" numCol="1" anchor="b" anchorCtr="0" compatLnSpc="1">
            <a:prstTxWarp prst="textNoShape">
              <a:avLst/>
            </a:prstTxWarp>
          </a:bodyPr>
          <a:lstStyle>
            <a:lvl1pPr algn="r" defTabSz="942975">
              <a:defRPr sz="1200"/>
            </a:lvl1pPr>
          </a:lstStyle>
          <a:p>
            <a:fld id="{E8DB4AF5-A433-4599-A0B2-F77851CCFE68}" type="slidenum">
              <a:rPr lang="en-US" altLang="en-US"/>
              <a:pPr/>
              <a:t>‹#›</a:t>
            </a:fld>
            <a:endParaRPr lang="en-US" alt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AC8C14B-D077-4E71-A90F-2EF3CEDCC2D7}"/>
              </a:ext>
            </a:extLst>
          </p:cNvPr>
          <p:cNvSpPr>
            <a:spLocks noGrp="1" noChangeArrowheads="1"/>
          </p:cNvSpPr>
          <p:nvPr>
            <p:ph type="hdr" sz="quarter"/>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7171" name="Rectangle 3">
            <a:extLst>
              <a:ext uri="{FF2B5EF4-FFF2-40B4-BE49-F238E27FC236}">
                <a16:creationId xmlns:a16="http://schemas.microsoft.com/office/drawing/2014/main" id="{F7926232-A3CB-49EF-9666-FF4CB07DD97D}"/>
              </a:ext>
            </a:extLst>
          </p:cNvPr>
          <p:cNvSpPr>
            <a:spLocks noGrp="1" noChangeArrowheads="1"/>
          </p:cNvSpPr>
          <p:nvPr>
            <p:ph type="dt" sz="quarter" idx="1"/>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EEB391A4-DBE9-4605-B1BC-2C867F2BAACE}" type="datetime1">
              <a:rPr lang="en-US" altLang="en-US" sz="1200"/>
              <a:pPr/>
              <a:t>30-Sep-20</a:t>
            </a:fld>
            <a:endParaRPr lang="en-US" altLang="en-US" sz="1200"/>
          </a:p>
        </p:txBody>
      </p:sp>
      <p:sp>
        <p:nvSpPr>
          <p:cNvPr id="7172" name="Rectangle 6">
            <a:extLst>
              <a:ext uri="{FF2B5EF4-FFF2-40B4-BE49-F238E27FC236}">
                <a16:creationId xmlns:a16="http://schemas.microsoft.com/office/drawing/2014/main" id="{E17D788F-CCEB-45E4-8B41-AB77EB38F546}"/>
              </a:ext>
            </a:extLst>
          </p:cNvPr>
          <p:cNvSpPr>
            <a:spLocks noGrp="1" noChangeArrowheads="1"/>
          </p:cNvSpPr>
          <p:nvPr>
            <p:ph type="ftr" sz="quarter" idx="4"/>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7173" name="Rectangle 7">
            <a:extLst>
              <a:ext uri="{FF2B5EF4-FFF2-40B4-BE49-F238E27FC236}">
                <a16:creationId xmlns:a16="http://schemas.microsoft.com/office/drawing/2014/main" id="{D7979DB5-FA35-4E7F-B04C-A60C8C5381C7}"/>
              </a:ext>
            </a:extLst>
          </p:cNvPr>
          <p:cNvSpPr>
            <a:spLocks noGrp="1" noChangeArrowheads="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9279BA38-ECF9-427E-9FC1-986156A255F6}" type="slidenum">
              <a:rPr lang="en-US" altLang="en-US" sz="1200"/>
              <a:pPr/>
              <a:t>3</a:t>
            </a:fld>
            <a:endParaRPr lang="en-US" altLang="en-US" sz="1200"/>
          </a:p>
        </p:txBody>
      </p:sp>
      <p:sp>
        <p:nvSpPr>
          <p:cNvPr id="7174" name="Rectangle 2">
            <a:extLst>
              <a:ext uri="{FF2B5EF4-FFF2-40B4-BE49-F238E27FC236}">
                <a16:creationId xmlns:a16="http://schemas.microsoft.com/office/drawing/2014/main" id="{64A4F814-5BAE-466B-B774-8487E0E5FE74}"/>
              </a:ext>
            </a:extLst>
          </p:cNvPr>
          <p:cNvSpPr>
            <a:spLocks noChangeArrowheads="1" noTextEdit="1"/>
          </p:cNvSpPr>
          <p:nvPr>
            <p:ph type="sldImg"/>
          </p:nvPr>
        </p:nvSpPr>
        <p:spPr>
          <a:ln/>
        </p:spPr>
      </p:sp>
      <p:sp>
        <p:nvSpPr>
          <p:cNvPr id="7175" name="Rectangle 3">
            <a:extLst>
              <a:ext uri="{FF2B5EF4-FFF2-40B4-BE49-F238E27FC236}">
                <a16:creationId xmlns:a16="http://schemas.microsoft.com/office/drawing/2014/main" id="{E92CAE7B-405E-4DDC-A391-D0F3E61AE1E3}"/>
              </a:ext>
            </a:extLst>
          </p:cNvPr>
          <p:cNvSpPr>
            <a:spLocks noGrp="1" noChangeArrowheads="1"/>
          </p:cNvSpPr>
          <p:nvPr>
            <p:ph type="body" idx="1"/>
          </p:nvPr>
        </p:nvSpPr>
        <p:spPr>
          <a:noFill/>
        </p:spPr>
        <p:txBody>
          <a:bodyPr/>
          <a:lstStyle/>
          <a:p>
            <a:r>
              <a:rPr lang="en-US" altLang="en-US"/>
              <a:t>Read {a, b, c} as “the set whose elements are a, b, and c” or just “the set a, b, c”.</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D6902A6-63F0-48CF-90D6-4F4D8B3EB762}"/>
              </a:ext>
            </a:extLst>
          </p:cNvPr>
          <p:cNvSpPr>
            <a:spLocks noGrp="1" noChangeArrowheads="1"/>
          </p:cNvSpPr>
          <p:nvPr>
            <p:ph type="hdr" sz="quarter"/>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39939" name="Rectangle 3">
            <a:extLst>
              <a:ext uri="{FF2B5EF4-FFF2-40B4-BE49-F238E27FC236}">
                <a16:creationId xmlns:a16="http://schemas.microsoft.com/office/drawing/2014/main" id="{A704793A-2AA8-4F96-9C0B-DEA7306B9596}"/>
              </a:ext>
            </a:extLst>
          </p:cNvPr>
          <p:cNvSpPr>
            <a:spLocks noGrp="1" noChangeArrowheads="1"/>
          </p:cNvSpPr>
          <p:nvPr>
            <p:ph type="dt" sz="quarter" idx="1"/>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680DFF2B-58EE-494A-BFEB-65E5A439D746}" type="datetime1">
              <a:rPr lang="en-US" altLang="en-US" sz="1200"/>
              <a:pPr/>
              <a:t>30-Sep-20</a:t>
            </a:fld>
            <a:endParaRPr lang="en-US" altLang="en-US" sz="1200"/>
          </a:p>
        </p:txBody>
      </p:sp>
      <p:sp>
        <p:nvSpPr>
          <p:cNvPr id="39940" name="Rectangle 6">
            <a:extLst>
              <a:ext uri="{FF2B5EF4-FFF2-40B4-BE49-F238E27FC236}">
                <a16:creationId xmlns:a16="http://schemas.microsoft.com/office/drawing/2014/main" id="{C2CE498B-4E49-4E8B-A688-B900433827A8}"/>
              </a:ext>
            </a:extLst>
          </p:cNvPr>
          <p:cNvSpPr>
            <a:spLocks noGrp="1" noChangeArrowheads="1"/>
          </p:cNvSpPr>
          <p:nvPr>
            <p:ph type="ftr" sz="quarter" idx="4"/>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39941" name="Rectangle 7">
            <a:extLst>
              <a:ext uri="{FF2B5EF4-FFF2-40B4-BE49-F238E27FC236}">
                <a16:creationId xmlns:a16="http://schemas.microsoft.com/office/drawing/2014/main" id="{03D45C5D-151F-4CF3-8282-AA6E872B95E9}"/>
              </a:ext>
            </a:extLst>
          </p:cNvPr>
          <p:cNvSpPr>
            <a:spLocks noGrp="1" noChangeArrowheads="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84E47BAA-169B-4077-B9C2-55EFD3CF2AD7}" type="slidenum">
              <a:rPr lang="en-US" altLang="en-US" sz="1200"/>
              <a:pPr/>
              <a:t>26</a:t>
            </a:fld>
            <a:endParaRPr lang="en-US" altLang="en-US" sz="1200"/>
          </a:p>
        </p:txBody>
      </p:sp>
      <p:sp>
        <p:nvSpPr>
          <p:cNvPr id="39942" name="Rectangle 2">
            <a:extLst>
              <a:ext uri="{FF2B5EF4-FFF2-40B4-BE49-F238E27FC236}">
                <a16:creationId xmlns:a16="http://schemas.microsoft.com/office/drawing/2014/main" id="{216E8B32-CF88-4CCD-A559-80E0B4417EC2}"/>
              </a:ext>
            </a:extLst>
          </p:cNvPr>
          <p:cNvSpPr>
            <a:spLocks noChangeArrowheads="1" noTextEdit="1"/>
          </p:cNvSpPr>
          <p:nvPr>
            <p:ph type="sldImg"/>
          </p:nvPr>
        </p:nvSpPr>
        <p:spPr>
          <a:ln/>
        </p:spPr>
      </p:sp>
      <p:sp>
        <p:nvSpPr>
          <p:cNvPr id="39943" name="Rectangle 3">
            <a:extLst>
              <a:ext uri="{FF2B5EF4-FFF2-40B4-BE49-F238E27FC236}">
                <a16:creationId xmlns:a16="http://schemas.microsoft.com/office/drawing/2014/main" id="{FE3E8356-7744-4E3E-A6FC-78EA6EE67262}"/>
              </a:ext>
            </a:extLst>
          </p:cNvPr>
          <p:cNvSpPr>
            <a:spLocks noGrp="1" noChangeArrowheads="1"/>
          </p:cNvSpPr>
          <p:nvPr>
            <p:ph type="body" idx="1"/>
          </p:nvPr>
        </p:nvSpPr>
        <p:spPr>
          <a:noFill/>
        </p:spPr>
        <p:txBody>
          <a:bodyPr/>
          <a:lstStyle/>
          <a:p>
            <a:r>
              <a:rPr lang="en-US" altLang="en-US"/>
              <a:t>Note that set difference and complement do not relate to each other like arithmetic difference and negative.  In arithmetic, we know that a-b = -(b-a).  But in sets, A-B is not generally the same as the complement of B-A.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55530B3-EE5D-452A-9908-047F9BC43215}"/>
              </a:ext>
            </a:extLst>
          </p:cNvPr>
          <p:cNvSpPr>
            <a:spLocks noGrp="1" noChangeArrowheads="1"/>
          </p:cNvSpPr>
          <p:nvPr>
            <p:ph type="hdr" sz="quarter"/>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45059" name="Rectangle 3">
            <a:extLst>
              <a:ext uri="{FF2B5EF4-FFF2-40B4-BE49-F238E27FC236}">
                <a16:creationId xmlns:a16="http://schemas.microsoft.com/office/drawing/2014/main" id="{A9C94FD8-1DD4-4FE7-990B-809671243DB7}"/>
              </a:ext>
            </a:extLst>
          </p:cNvPr>
          <p:cNvSpPr>
            <a:spLocks noGrp="1" noChangeArrowheads="1"/>
          </p:cNvSpPr>
          <p:nvPr>
            <p:ph type="dt" sz="quarter" idx="1"/>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C20D20B4-5F15-419C-801E-DF7916E07C6E}" type="datetime1">
              <a:rPr lang="en-US" altLang="en-US" sz="1200"/>
              <a:pPr/>
              <a:t>30-Sep-20</a:t>
            </a:fld>
            <a:endParaRPr lang="en-US" altLang="en-US" sz="1200"/>
          </a:p>
        </p:txBody>
      </p:sp>
      <p:sp>
        <p:nvSpPr>
          <p:cNvPr id="45060" name="Rectangle 6">
            <a:extLst>
              <a:ext uri="{FF2B5EF4-FFF2-40B4-BE49-F238E27FC236}">
                <a16:creationId xmlns:a16="http://schemas.microsoft.com/office/drawing/2014/main" id="{6CF30748-2523-4B6E-9D2E-F0E16F9E6BF2}"/>
              </a:ext>
            </a:extLst>
          </p:cNvPr>
          <p:cNvSpPr>
            <a:spLocks noGrp="1" noChangeArrowheads="1"/>
          </p:cNvSpPr>
          <p:nvPr>
            <p:ph type="ftr" sz="quarter" idx="4"/>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45061" name="Rectangle 7">
            <a:extLst>
              <a:ext uri="{FF2B5EF4-FFF2-40B4-BE49-F238E27FC236}">
                <a16:creationId xmlns:a16="http://schemas.microsoft.com/office/drawing/2014/main" id="{7A926024-CE93-4963-A06B-5F3A8AD65906}"/>
              </a:ext>
            </a:extLst>
          </p:cNvPr>
          <p:cNvSpPr>
            <a:spLocks noGrp="1" noChangeArrowheads="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28D8F421-5233-4CDA-9166-834EB996E831}" type="slidenum">
              <a:rPr lang="en-US" altLang="en-US" sz="1200"/>
              <a:pPr/>
              <a:t>30</a:t>
            </a:fld>
            <a:endParaRPr lang="en-US" altLang="en-US" sz="1200"/>
          </a:p>
        </p:txBody>
      </p:sp>
      <p:sp>
        <p:nvSpPr>
          <p:cNvPr id="45062" name="Rectangle 2">
            <a:extLst>
              <a:ext uri="{FF2B5EF4-FFF2-40B4-BE49-F238E27FC236}">
                <a16:creationId xmlns:a16="http://schemas.microsoft.com/office/drawing/2014/main" id="{EBE5E56A-ECB3-4AFB-9870-0753C6DD8489}"/>
              </a:ext>
            </a:extLst>
          </p:cNvPr>
          <p:cNvSpPr>
            <a:spLocks noChangeArrowheads="1" noTextEdit="1"/>
          </p:cNvSpPr>
          <p:nvPr>
            <p:ph type="sldImg"/>
          </p:nvPr>
        </p:nvSpPr>
        <p:spPr>
          <a:ln/>
        </p:spPr>
      </p:sp>
      <p:sp>
        <p:nvSpPr>
          <p:cNvPr id="45063" name="Rectangle 3">
            <a:extLst>
              <a:ext uri="{FF2B5EF4-FFF2-40B4-BE49-F238E27FC236}">
                <a16:creationId xmlns:a16="http://schemas.microsoft.com/office/drawing/2014/main" id="{76DF0858-EF39-487E-BFA6-C3A8DBD052E1}"/>
              </a:ext>
            </a:extLst>
          </p:cNvPr>
          <p:cNvSpPr>
            <a:spLocks noGrp="1" noChangeArrowheads="1"/>
          </p:cNvSpPr>
          <p:nvPr>
            <p:ph type="body" idx="1"/>
          </p:nvPr>
        </p:nvSpPr>
        <p:spPr>
          <a:noFill/>
        </p:spPr>
        <p:txBody>
          <a:bodyPr/>
          <a:lstStyle/>
          <a:p>
            <a:r>
              <a:rPr lang="en-US" altLang="en-US"/>
              <a:t>A membership table is like a truth table.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F6760DB-915F-4727-9ACE-7FBEC76D4D68}"/>
              </a:ext>
            </a:extLst>
          </p:cNvPr>
          <p:cNvSpPr>
            <a:spLocks noGrp="1" noChangeArrowheads="1"/>
          </p:cNvSpPr>
          <p:nvPr>
            <p:ph type="hdr" sz="quarter"/>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57347" name="Rectangle 3">
            <a:extLst>
              <a:ext uri="{FF2B5EF4-FFF2-40B4-BE49-F238E27FC236}">
                <a16:creationId xmlns:a16="http://schemas.microsoft.com/office/drawing/2014/main" id="{95C16D8A-8864-455B-9753-C25A62DAF0F0}"/>
              </a:ext>
            </a:extLst>
          </p:cNvPr>
          <p:cNvSpPr>
            <a:spLocks noGrp="1" noChangeArrowheads="1"/>
          </p:cNvSpPr>
          <p:nvPr>
            <p:ph type="dt" sz="quarter" idx="1"/>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20A26B82-7234-40F9-BD30-8CD7C17532A3}" type="datetime1">
              <a:rPr lang="en-US" altLang="en-US" sz="1200"/>
              <a:pPr/>
              <a:t>30-Sep-20</a:t>
            </a:fld>
            <a:endParaRPr lang="en-US" altLang="en-US" sz="1200"/>
          </a:p>
        </p:txBody>
      </p:sp>
      <p:sp>
        <p:nvSpPr>
          <p:cNvPr id="57348" name="Rectangle 6">
            <a:extLst>
              <a:ext uri="{FF2B5EF4-FFF2-40B4-BE49-F238E27FC236}">
                <a16:creationId xmlns:a16="http://schemas.microsoft.com/office/drawing/2014/main" id="{145DFF2E-B5EF-4DFF-BEC6-34BE3540B6F8}"/>
              </a:ext>
            </a:extLst>
          </p:cNvPr>
          <p:cNvSpPr>
            <a:spLocks noGrp="1" noChangeArrowheads="1"/>
          </p:cNvSpPr>
          <p:nvPr>
            <p:ph type="ftr" sz="quarter" idx="4"/>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57349" name="Rectangle 7">
            <a:extLst>
              <a:ext uri="{FF2B5EF4-FFF2-40B4-BE49-F238E27FC236}">
                <a16:creationId xmlns:a16="http://schemas.microsoft.com/office/drawing/2014/main" id="{43C7C9BB-5D34-4CD9-80EE-91DE46824499}"/>
              </a:ext>
            </a:extLst>
          </p:cNvPr>
          <p:cNvSpPr>
            <a:spLocks noGrp="1" noChangeArrowheads="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145C3087-8039-42D1-A019-BAE0DF8A5935}" type="slidenum">
              <a:rPr lang="en-US" altLang="en-US" sz="1200"/>
              <a:pPr/>
              <a:t>41</a:t>
            </a:fld>
            <a:endParaRPr lang="en-US" altLang="en-US" sz="1200"/>
          </a:p>
        </p:txBody>
      </p:sp>
      <p:sp>
        <p:nvSpPr>
          <p:cNvPr id="57350" name="Rectangle 2">
            <a:extLst>
              <a:ext uri="{FF2B5EF4-FFF2-40B4-BE49-F238E27FC236}">
                <a16:creationId xmlns:a16="http://schemas.microsoft.com/office/drawing/2014/main" id="{629C4617-E278-4DC2-B097-562F33AA8AAB}"/>
              </a:ext>
            </a:extLst>
          </p:cNvPr>
          <p:cNvSpPr>
            <a:spLocks noChangeArrowheads="1" noTextEdit="1"/>
          </p:cNvSpPr>
          <p:nvPr>
            <p:ph type="sldImg"/>
          </p:nvPr>
        </p:nvSpPr>
        <p:spPr>
          <a:ln/>
        </p:spPr>
      </p:sp>
      <p:sp>
        <p:nvSpPr>
          <p:cNvPr id="57351" name="Rectangle 3">
            <a:extLst>
              <a:ext uri="{FF2B5EF4-FFF2-40B4-BE49-F238E27FC236}">
                <a16:creationId xmlns:a16="http://schemas.microsoft.com/office/drawing/2014/main" id="{087EDFEC-C6D8-47E8-BBF2-0AB62A2FDF5B}"/>
              </a:ext>
            </a:extLst>
          </p:cNvPr>
          <p:cNvSpPr>
            <a:spLocks noGrp="1" noChangeArrowheads="1"/>
          </p:cNvSpPr>
          <p:nvPr>
            <p:ph type="body" idx="1"/>
          </p:nvPr>
        </p:nvSpPr>
        <p:spPr>
          <a:noFill/>
        </p:spPr>
        <p:txBody>
          <a:bodyPr/>
          <a:lstStyle/>
          <a:p>
            <a:r>
              <a:rPr lang="en-US" altLang="en-US"/>
              <a:t>So, for example, on a 64-bit processor, using just a single machine-language instruction you can calculate the union or intersection of two sets out of a universe of discourse having up to 64 elements.  This leads to an extremely fast way of doing complicated calculations on small sets.  It is not a good method for large, sparsely populated sets, because searching the bit string to find which bits are “1” can take a long time.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1D46E78-F86C-4933-8A38-CA93D6469CB6}"/>
              </a:ext>
            </a:extLst>
          </p:cNvPr>
          <p:cNvSpPr>
            <a:spLocks noGrp="1" noChangeArrowheads="1"/>
          </p:cNvSpPr>
          <p:nvPr>
            <p:ph type="hdr" sz="quarter"/>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3315" name="Rectangle 3">
            <a:extLst>
              <a:ext uri="{FF2B5EF4-FFF2-40B4-BE49-F238E27FC236}">
                <a16:creationId xmlns:a16="http://schemas.microsoft.com/office/drawing/2014/main" id="{6CA48655-3B20-4E25-9EC6-A11F21971638}"/>
              </a:ext>
            </a:extLst>
          </p:cNvPr>
          <p:cNvSpPr>
            <a:spLocks noGrp="1" noChangeArrowheads="1"/>
          </p:cNvSpPr>
          <p:nvPr>
            <p:ph type="dt" sz="quarter" idx="1"/>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A8B014D5-591C-406B-B7A6-46B07004DDFD}" type="datetime1">
              <a:rPr lang="en-US" altLang="en-US" sz="1200"/>
              <a:pPr/>
              <a:t>30-Sep-20</a:t>
            </a:fld>
            <a:endParaRPr lang="en-US" altLang="en-US" sz="1200"/>
          </a:p>
        </p:txBody>
      </p:sp>
      <p:sp>
        <p:nvSpPr>
          <p:cNvPr id="13316" name="Rectangle 6">
            <a:extLst>
              <a:ext uri="{FF2B5EF4-FFF2-40B4-BE49-F238E27FC236}">
                <a16:creationId xmlns:a16="http://schemas.microsoft.com/office/drawing/2014/main" id="{24D3A74C-ACF2-4A98-B458-2280BE91650D}"/>
              </a:ext>
            </a:extLst>
          </p:cNvPr>
          <p:cNvSpPr>
            <a:spLocks noGrp="1" noChangeArrowheads="1"/>
          </p:cNvSpPr>
          <p:nvPr>
            <p:ph type="ftr" sz="quarter" idx="4"/>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3317" name="Rectangle 7">
            <a:extLst>
              <a:ext uri="{FF2B5EF4-FFF2-40B4-BE49-F238E27FC236}">
                <a16:creationId xmlns:a16="http://schemas.microsoft.com/office/drawing/2014/main" id="{CD2722AC-D5E4-4403-9EA0-1AB34B56EE6B}"/>
              </a:ext>
            </a:extLst>
          </p:cNvPr>
          <p:cNvSpPr>
            <a:spLocks noGrp="1" noChangeArrowheads="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D381761E-CC92-41F2-AFF8-772EA0A7DB74}" type="slidenum">
              <a:rPr lang="en-US" altLang="en-US" sz="1200"/>
              <a:pPr/>
              <a:t>8</a:t>
            </a:fld>
            <a:endParaRPr lang="en-US" altLang="en-US" sz="1200"/>
          </a:p>
        </p:txBody>
      </p:sp>
      <p:sp>
        <p:nvSpPr>
          <p:cNvPr id="13318" name="Rectangle 2">
            <a:extLst>
              <a:ext uri="{FF2B5EF4-FFF2-40B4-BE49-F238E27FC236}">
                <a16:creationId xmlns:a16="http://schemas.microsoft.com/office/drawing/2014/main" id="{238F473F-3EBF-462A-8D96-A81E7365EBFD}"/>
              </a:ext>
            </a:extLst>
          </p:cNvPr>
          <p:cNvSpPr>
            <a:spLocks noChangeArrowheads="1" noTextEdit="1"/>
          </p:cNvSpPr>
          <p:nvPr>
            <p:ph type="sldImg"/>
          </p:nvPr>
        </p:nvSpPr>
        <p:spPr>
          <a:ln/>
        </p:spPr>
      </p:sp>
      <p:sp>
        <p:nvSpPr>
          <p:cNvPr id="13319" name="Rectangle 3">
            <a:extLst>
              <a:ext uri="{FF2B5EF4-FFF2-40B4-BE49-F238E27FC236}">
                <a16:creationId xmlns:a16="http://schemas.microsoft.com/office/drawing/2014/main" id="{772C698E-67E9-4240-B79B-8FBC0B2BA20C}"/>
              </a:ext>
            </a:extLst>
          </p:cNvPr>
          <p:cNvSpPr>
            <a:spLocks noGrp="1" noChangeArrowheads="1"/>
          </p:cNvSpPr>
          <p:nvPr>
            <p:ph type="body" idx="1"/>
          </p:nvPr>
        </p:nvSpPr>
        <p:spPr>
          <a:noFill/>
        </p:spPr>
        <p:txBody>
          <a:bodyPr/>
          <a:lstStyle/>
          <a:p>
            <a:r>
              <a:rPr lang="en-US" altLang="en-US"/>
              <a:t>Note also that FORALL x P(x)-&gt;Q(x) can also be understood as meaning “{x|P(x)} is a subset of {x|Q{x}}”.  This can help you understand the meaning of implication.  For example, if I say, “if a student has a drivers license, then he is over 16,” this is the same as saying “the set of students with drivers licenses is a subset of the set of students who are over 16”, or “every student with a drivers license is over 16.”  If no students in the universe of discourse have drivers licenses, then the antecedent is always false, or in other words the set of students with drivers licenses is just the empty set, which is of course a member of every set, and so the statement is vacuously true.  Alternatively, if every student in the universe of discourse is over 16, then the consequent is always true, that is, the set of students who are over 16 is the entire universe of discourse, and so every set of students in the u.d. is necessarily a subset of the set of students who are over 16, and so the statement is trivially true.  The statement is only false if there exists a student with a drivers license in the u.d. who is under 16 (perhaps the license is fake or from a foreign country), in which case, the set of students with drivers licenses is *not* a subset of the under-16 students.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70B0CA1-A90A-4232-8023-02E0D2B4822A}"/>
              </a:ext>
            </a:extLst>
          </p:cNvPr>
          <p:cNvSpPr>
            <a:spLocks noGrp="1" noChangeArrowheads="1"/>
          </p:cNvSpPr>
          <p:nvPr>
            <p:ph type="hdr" sz="quarter"/>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5363" name="Rectangle 3">
            <a:extLst>
              <a:ext uri="{FF2B5EF4-FFF2-40B4-BE49-F238E27FC236}">
                <a16:creationId xmlns:a16="http://schemas.microsoft.com/office/drawing/2014/main" id="{B1F06FBE-4B57-4394-86C9-7B3C90D57881}"/>
              </a:ext>
            </a:extLst>
          </p:cNvPr>
          <p:cNvSpPr>
            <a:spLocks noGrp="1" noChangeArrowheads="1"/>
          </p:cNvSpPr>
          <p:nvPr>
            <p:ph type="dt" sz="quarter" idx="1"/>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E795CE2C-3315-4733-90E0-817E795BDDA3}" type="datetime1">
              <a:rPr lang="en-US" altLang="en-US" sz="1200"/>
              <a:pPr/>
              <a:t>30-Sep-20</a:t>
            </a:fld>
            <a:endParaRPr lang="en-US" altLang="en-US" sz="1200"/>
          </a:p>
        </p:txBody>
      </p:sp>
      <p:sp>
        <p:nvSpPr>
          <p:cNvPr id="15364" name="Rectangle 6">
            <a:extLst>
              <a:ext uri="{FF2B5EF4-FFF2-40B4-BE49-F238E27FC236}">
                <a16:creationId xmlns:a16="http://schemas.microsoft.com/office/drawing/2014/main" id="{50129E67-9CE5-4AAE-9F43-A4070F4D9EBB}"/>
              </a:ext>
            </a:extLst>
          </p:cNvPr>
          <p:cNvSpPr>
            <a:spLocks noGrp="1" noChangeArrowheads="1"/>
          </p:cNvSpPr>
          <p:nvPr>
            <p:ph type="ftr" sz="quarter" idx="4"/>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5365" name="Rectangle 7">
            <a:extLst>
              <a:ext uri="{FF2B5EF4-FFF2-40B4-BE49-F238E27FC236}">
                <a16:creationId xmlns:a16="http://schemas.microsoft.com/office/drawing/2014/main" id="{7CD637F8-B99A-4663-A6A7-8BF7842CDFB4}"/>
              </a:ext>
            </a:extLst>
          </p:cNvPr>
          <p:cNvSpPr>
            <a:spLocks noGrp="1" noChangeArrowheads="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8EA48C8F-C9FD-439C-BE5A-5CA764460126}" type="slidenum">
              <a:rPr lang="en-US" altLang="en-US" sz="1200"/>
              <a:pPr/>
              <a:t>9</a:t>
            </a:fld>
            <a:endParaRPr lang="en-US" altLang="en-US" sz="1200"/>
          </a:p>
        </p:txBody>
      </p:sp>
      <p:sp>
        <p:nvSpPr>
          <p:cNvPr id="15366" name="Rectangle 2">
            <a:extLst>
              <a:ext uri="{FF2B5EF4-FFF2-40B4-BE49-F238E27FC236}">
                <a16:creationId xmlns:a16="http://schemas.microsoft.com/office/drawing/2014/main" id="{46033304-1774-45D8-A7DD-D4C2B5E2A558}"/>
              </a:ext>
            </a:extLst>
          </p:cNvPr>
          <p:cNvSpPr>
            <a:spLocks noChangeArrowheads="1" noTextEdit="1"/>
          </p:cNvSpPr>
          <p:nvPr>
            <p:ph type="sldImg"/>
          </p:nvPr>
        </p:nvSpPr>
        <p:spPr>
          <a:ln/>
        </p:spPr>
      </p:sp>
      <p:sp>
        <p:nvSpPr>
          <p:cNvPr id="15367" name="Rectangle 3">
            <a:extLst>
              <a:ext uri="{FF2B5EF4-FFF2-40B4-BE49-F238E27FC236}">
                <a16:creationId xmlns:a16="http://schemas.microsoft.com/office/drawing/2014/main" id="{A1D28044-EF44-47C6-9EFF-9D34C0090DB4}"/>
              </a:ext>
            </a:extLst>
          </p:cNvPr>
          <p:cNvSpPr>
            <a:spLocks noGrp="1" noChangeArrowheads="1"/>
          </p:cNvSpPr>
          <p:nvPr>
            <p:ph type="body" idx="1"/>
          </p:nvPr>
        </p:nvSpPr>
        <p:spPr>
          <a:noFill/>
        </p:spPr>
        <p:txBody>
          <a:bodyPr/>
          <a:lstStyle/>
          <a:p>
            <a:r>
              <a:rPr lang="en-US" altLang="en-US"/>
              <a:t>We may also say, “S is a strict subset of T”, or “S is strictly a subset of T” to mean the same thing.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5FC2E03-DEBC-42A5-B1C0-3E05A32C12B0}"/>
              </a:ext>
            </a:extLst>
          </p:cNvPr>
          <p:cNvSpPr>
            <a:spLocks noGrp="1" noChangeArrowheads="1"/>
          </p:cNvSpPr>
          <p:nvPr>
            <p:ph type="hdr" sz="quarter"/>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7411" name="Rectangle 3">
            <a:extLst>
              <a:ext uri="{FF2B5EF4-FFF2-40B4-BE49-F238E27FC236}">
                <a16:creationId xmlns:a16="http://schemas.microsoft.com/office/drawing/2014/main" id="{25D45875-5314-4B03-89AE-71D9DB027484}"/>
              </a:ext>
            </a:extLst>
          </p:cNvPr>
          <p:cNvSpPr>
            <a:spLocks noGrp="1" noChangeArrowheads="1"/>
          </p:cNvSpPr>
          <p:nvPr>
            <p:ph type="dt" sz="quarter" idx="1"/>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FC08CFDC-2B61-48AE-B4E0-1C329B7AB700}" type="datetime1">
              <a:rPr lang="en-US" altLang="en-US" sz="1200"/>
              <a:pPr/>
              <a:t>30-Sep-20</a:t>
            </a:fld>
            <a:endParaRPr lang="en-US" altLang="en-US" sz="1200"/>
          </a:p>
        </p:txBody>
      </p:sp>
      <p:sp>
        <p:nvSpPr>
          <p:cNvPr id="17412" name="Rectangle 6">
            <a:extLst>
              <a:ext uri="{FF2B5EF4-FFF2-40B4-BE49-F238E27FC236}">
                <a16:creationId xmlns:a16="http://schemas.microsoft.com/office/drawing/2014/main" id="{329CE0D6-60A3-4D07-879D-2BD2BC65DAB2}"/>
              </a:ext>
            </a:extLst>
          </p:cNvPr>
          <p:cNvSpPr>
            <a:spLocks noGrp="1" noChangeArrowheads="1"/>
          </p:cNvSpPr>
          <p:nvPr>
            <p:ph type="ftr" sz="quarter" idx="4"/>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7413" name="Rectangle 7">
            <a:extLst>
              <a:ext uri="{FF2B5EF4-FFF2-40B4-BE49-F238E27FC236}">
                <a16:creationId xmlns:a16="http://schemas.microsoft.com/office/drawing/2014/main" id="{1F31C173-CEAF-4BB0-8A49-9B5549D829ED}"/>
              </a:ext>
            </a:extLst>
          </p:cNvPr>
          <p:cNvSpPr>
            <a:spLocks noGrp="1" noChangeArrowheads="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7479E0B2-D3ED-41FB-8E39-254AEBFC5FC5}" type="slidenum">
              <a:rPr lang="en-US" altLang="en-US" sz="1200"/>
              <a:pPr/>
              <a:t>10</a:t>
            </a:fld>
            <a:endParaRPr lang="en-US" altLang="en-US" sz="1200"/>
          </a:p>
        </p:txBody>
      </p:sp>
      <p:sp>
        <p:nvSpPr>
          <p:cNvPr id="17414" name="Rectangle 2">
            <a:extLst>
              <a:ext uri="{FF2B5EF4-FFF2-40B4-BE49-F238E27FC236}">
                <a16:creationId xmlns:a16="http://schemas.microsoft.com/office/drawing/2014/main" id="{3978B8C3-02CD-45AA-A3C4-E784F0A99948}"/>
              </a:ext>
            </a:extLst>
          </p:cNvPr>
          <p:cNvSpPr>
            <a:spLocks noChangeArrowheads="1" noTextEdit="1"/>
          </p:cNvSpPr>
          <p:nvPr>
            <p:ph type="sldImg"/>
          </p:nvPr>
        </p:nvSpPr>
        <p:spPr>
          <a:ln/>
        </p:spPr>
      </p:sp>
      <p:sp>
        <p:nvSpPr>
          <p:cNvPr id="17415" name="Rectangle 3">
            <a:extLst>
              <a:ext uri="{FF2B5EF4-FFF2-40B4-BE49-F238E27FC236}">
                <a16:creationId xmlns:a16="http://schemas.microsoft.com/office/drawing/2014/main" id="{9144E104-D755-4BC7-ABE8-207D703B50B9}"/>
              </a:ext>
            </a:extLst>
          </p:cNvPr>
          <p:cNvSpPr>
            <a:spLocks noGrp="1" noChangeArrowheads="1"/>
          </p:cNvSpPr>
          <p:nvPr>
            <p:ph type="body" idx="1"/>
          </p:nvPr>
        </p:nvSpPr>
        <p:spPr>
          <a:noFill/>
        </p:spPr>
        <p:txBody>
          <a:bodyPr/>
          <a:lstStyle/>
          <a:p>
            <a:r>
              <a:rPr lang="en-US" altLang="en-US"/>
              <a:t>In general, any kind of object or structure, whether simple or complex, can be a member of a set.  In particular, sets themselves (being structures) can be members of sets.</a:t>
            </a:r>
          </a:p>
          <a:p>
            <a:endParaRPr lang="en-US" altLang="en-US"/>
          </a:p>
          <a:p>
            <a:r>
              <a:rPr lang="en-US" altLang="en-US"/>
              <a:t>If you don’t understand the distinction between 1, {1}, {{1}}, you’ll make endless silly mistakes.  1 is a number, the number one.  {1} is NOT A NUMBER AT ALL!  It is a COMPLETELY DIFFERENT TYPE OF OBJECT!  Namely, it is a set.  What kind of set?  It is a singleton set, by which we mean a set that contains exactly one element.  In this case, its element happens to be the number 1.  Now, what is {{1}}?  It is also a set, and also a singleton set, but it is a COMPLETELY DIFFERENT TYPE of singleton set.  To see this, notice that {1} is a set of numbers, whereas {{1}} is not a set of numbers at all!  It is a SET OF SETS.  Its single element is not a number at all, but is a SET.  Namely, the set {1}.  In other words, {{1}} is the singleton set whose member is the singleton set whose member is 1.  Whereas, {1} is just the singleton set whose member is 1.  And, 1 is just 1.  All of these are distinct objects and you’ve got to learn to keep them separate!  Otherwise, you’ll never have a chance of understanding data types in programming languages.  For example, in most languages, we can have an array of numbers, or an array of arrays of numbers, etc.  These are all completely different types of objects and can never be compatible with each other.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8C26584-7717-4790-8575-89979DC5CD67}"/>
              </a:ext>
            </a:extLst>
          </p:cNvPr>
          <p:cNvSpPr>
            <a:spLocks noGrp="1" noChangeArrowheads="1"/>
          </p:cNvSpPr>
          <p:nvPr>
            <p:ph type="hdr" sz="quarter"/>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20483" name="Rectangle 3">
            <a:extLst>
              <a:ext uri="{FF2B5EF4-FFF2-40B4-BE49-F238E27FC236}">
                <a16:creationId xmlns:a16="http://schemas.microsoft.com/office/drawing/2014/main" id="{03C509C1-B835-4161-8AFD-9CC04286CDF3}"/>
              </a:ext>
            </a:extLst>
          </p:cNvPr>
          <p:cNvSpPr>
            <a:spLocks noGrp="1" noChangeArrowheads="1"/>
          </p:cNvSpPr>
          <p:nvPr>
            <p:ph type="dt" sz="quarter" idx="1"/>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3B5D09FA-8E76-4F96-A741-60E4881D4D4B}" type="datetime1">
              <a:rPr lang="en-US" altLang="en-US" sz="1200"/>
              <a:pPr/>
              <a:t>30-Sep-20</a:t>
            </a:fld>
            <a:endParaRPr lang="en-US" altLang="en-US" sz="1200"/>
          </a:p>
        </p:txBody>
      </p:sp>
      <p:sp>
        <p:nvSpPr>
          <p:cNvPr id="20484" name="Rectangle 6">
            <a:extLst>
              <a:ext uri="{FF2B5EF4-FFF2-40B4-BE49-F238E27FC236}">
                <a16:creationId xmlns:a16="http://schemas.microsoft.com/office/drawing/2014/main" id="{667ED698-FA3A-40FB-91B2-45AD6EC62D93}"/>
              </a:ext>
            </a:extLst>
          </p:cNvPr>
          <p:cNvSpPr>
            <a:spLocks noGrp="1" noChangeArrowheads="1"/>
          </p:cNvSpPr>
          <p:nvPr>
            <p:ph type="ftr" sz="quarter" idx="4"/>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20485" name="Rectangle 7">
            <a:extLst>
              <a:ext uri="{FF2B5EF4-FFF2-40B4-BE49-F238E27FC236}">
                <a16:creationId xmlns:a16="http://schemas.microsoft.com/office/drawing/2014/main" id="{33E40C46-015C-491C-8C73-C0AAFB7C2F22}"/>
              </a:ext>
            </a:extLst>
          </p:cNvPr>
          <p:cNvSpPr>
            <a:spLocks noGrp="1" noChangeArrowheads="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E91FCBA6-50BE-4230-98E7-787ACD64781A}" type="slidenum">
              <a:rPr lang="en-US" altLang="en-US" sz="1200"/>
              <a:pPr/>
              <a:t>12</a:t>
            </a:fld>
            <a:endParaRPr lang="en-US" altLang="en-US" sz="1200"/>
          </a:p>
        </p:txBody>
      </p:sp>
      <p:sp>
        <p:nvSpPr>
          <p:cNvPr id="20486" name="Rectangle 2">
            <a:extLst>
              <a:ext uri="{FF2B5EF4-FFF2-40B4-BE49-F238E27FC236}">
                <a16:creationId xmlns:a16="http://schemas.microsoft.com/office/drawing/2014/main" id="{9D73D826-317D-440B-B3F8-AF434C154A89}"/>
              </a:ext>
            </a:extLst>
          </p:cNvPr>
          <p:cNvSpPr>
            <a:spLocks noChangeArrowheads="1" noTextEdit="1"/>
          </p:cNvSpPr>
          <p:nvPr>
            <p:ph type="sldImg"/>
          </p:nvPr>
        </p:nvSpPr>
        <p:spPr>
          <a:ln/>
        </p:spPr>
      </p:sp>
      <p:sp>
        <p:nvSpPr>
          <p:cNvPr id="20487" name="Rectangle 3">
            <a:extLst>
              <a:ext uri="{FF2B5EF4-FFF2-40B4-BE49-F238E27FC236}">
                <a16:creationId xmlns:a16="http://schemas.microsoft.com/office/drawing/2014/main" id="{0DD47D60-CB2E-4662-85D0-3B781C35AB9B}"/>
              </a:ext>
            </a:extLst>
          </p:cNvPr>
          <p:cNvSpPr>
            <a:spLocks noGrp="1" noChangeArrowheads="1"/>
          </p:cNvSpPr>
          <p:nvPr>
            <p:ph type="body" idx="1"/>
          </p:nvPr>
        </p:nvSpPr>
        <p:spPr>
          <a:noFill/>
        </p:spPr>
        <p:txBody>
          <a:bodyPr/>
          <a:lstStyle/>
          <a:p>
            <a:r>
              <a:rPr lang="en-US" altLang="en-US"/>
              <a:t>We’ll get to different sizes of infinite sets later, in the module on functions.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3CF4E80-2A2D-4362-B330-88752D17F92E}"/>
              </a:ext>
            </a:extLst>
          </p:cNvPr>
          <p:cNvSpPr>
            <a:spLocks noGrp="1" noChangeArrowheads="1"/>
          </p:cNvSpPr>
          <p:nvPr>
            <p:ph type="hdr" sz="quarter"/>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22531" name="Rectangle 3">
            <a:extLst>
              <a:ext uri="{FF2B5EF4-FFF2-40B4-BE49-F238E27FC236}">
                <a16:creationId xmlns:a16="http://schemas.microsoft.com/office/drawing/2014/main" id="{2EF511DF-FED6-4EB4-BB8C-5F950A3C2C8D}"/>
              </a:ext>
            </a:extLst>
          </p:cNvPr>
          <p:cNvSpPr>
            <a:spLocks noGrp="1" noChangeArrowheads="1"/>
          </p:cNvSpPr>
          <p:nvPr>
            <p:ph type="dt" sz="quarter" idx="1"/>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126C760F-ABBD-4F82-849A-0D739DE50C81}" type="datetime1">
              <a:rPr lang="en-US" altLang="en-US" sz="1200"/>
              <a:pPr/>
              <a:t>30-Sep-20</a:t>
            </a:fld>
            <a:endParaRPr lang="en-US" altLang="en-US" sz="1200"/>
          </a:p>
        </p:txBody>
      </p:sp>
      <p:sp>
        <p:nvSpPr>
          <p:cNvPr id="22532" name="Rectangle 6">
            <a:extLst>
              <a:ext uri="{FF2B5EF4-FFF2-40B4-BE49-F238E27FC236}">
                <a16:creationId xmlns:a16="http://schemas.microsoft.com/office/drawing/2014/main" id="{F9AA973D-106B-4836-90ED-98DA47548692}"/>
              </a:ext>
            </a:extLst>
          </p:cNvPr>
          <p:cNvSpPr>
            <a:spLocks noGrp="1" noChangeArrowheads="1"/>
          </p:cNvSpPr>
          <p:nvPr>
            <p:ph type="ftr" sz="quarter" idx="4"/>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22533" name="Rectangle 7">
            <a:extLst>
              <a:ext uri="{FF2B5EF4-FFF2-40B4-BE49-F238E27FC236}">
                <a16:creationId xmlns:a16="http://schemas.microsoft.com/office/drawing/2014/main" id="{F16C56FB-9B7E-4A5B-BD9A-065DBF120386}"/>
              </a:ext>
            </a:extLst>
          </p:cNvPr>
          <p:cNvSpPr>
            <a:spLocks noGrp="1" noChangeArrowheads="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D9EC0DA9-6EF2-42B6-B507-E2B78814D77B}" type="slidenum">
              <a:rPr lang="en-US" altLang="en-US" sz="1200"/>
              <a:pPr/>
              <a:t>13</a:t>
            </a:fld>
            <a:endParaRPr lang="en-US" altLang="en-US" sz="1200"/>
          </a:p>
        </p:txBody>
      </p:sp>
      <p:sp>
        <p:nvSpPr>
          <p:cNvPr id="22534" name="Rectangle 2">
            <a:extLst>
              <a:ext uri="{FF2B5EF4-FFF2-40B4-BE49-F238E27FC236}">
                <a16:creationId xmlns:a16="http://schemas.microsoft.com/office/drawing/2014/main" id="{E73A0416-7F50-4FCF-8E50-BAF099DCF69F}"/>
              </a:ext>
            </a:extLst>
          </p:cNvPr>
          <p:cNvSpPr>
            <a:spLocks noChangeArrowheads="1" noTextEdit="1"/>
          </p:cNvSpPr>
          <p:nvPr>
            <p:ph type="sldImg"/>
          </p:nvPr>
        </p:nvSpPr>
        <p:spPr>
          <a:ln/>
        </p:spPr>
      </p:sp>
      <p:sp>
        <p:nvSpPr>
          <p:cNvPr id="22535" name="Rectangle 3">
            <a:extLst>
              <a:ext uri="{FF2B5EF4-FFF2-40B4-BE49-F238E27FC236}">
                <a16:creationId xmlns:a16="http://schemas.microsoft.com/office/drawing/2014/main" id="{F8A4C58F-6C53-462C-A4BF-061B80CE6FDF}"/>
              </a:ext>
            </a:extLst>
          </p:cNvPr>
          <p:cNvSpPr>
            <a:spLocks noGrp="1" noChangeArrowheads="1"/>
          </p:cNvSpPr>
          <p:nvPr>
            <p:ph type="body" idx="1"/>
          </p:nvPr>
        </p:nvSpPr>
        <p:spPr>
          <a:noFill/>
        </p:spPr>
        <p:txBody>
          <a:bodyPr/>
          <a:lstStyle/>
          <a:p>
            <a:r>
              <a:rPr lang="en-US" altLang="en-US"/>
              <a:t>Sometimes people also define “bags”, which are unordered collections in which duplicates matter.  If you have a bag of coins, they are in no particular order, but it matters how many coins of each type you have.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C50BA61F-FD13-4403-A0CA-99208C0949B8}"/>
              </a:ext>
            </a:extLst>
          </p:cNvPr>
          <p:cNvSpPr>
            <a:spLocks noGrp="1" noChangeArrowheads="1"/>
          </p:cNvSpPr>
          <p:nvPr>
            <p:ph type="hdr" sz="quarter"/>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24579" name="Rectangle 3">
            <a:extLst>
              <a:ext uri="{FF2B5EF4-FFF2-40B4-BE49-F238E27FC236}">
                <a16:creationId xmlns:a16="http://schemas.microsoft.com/office/drawing/2014/main" id="{E06BE517-CCC9-40FE-A764-6B2EC32B53A8}"/>
              </a:ext>
            </a:extLst>
          </p:cNvPr>
          <p:cNvSpPr>
            <a:spLocks noGrp="1" noChangeArrowheads="1"/>
          </p:cNvSpPr>
          <p:nvPr>
            <p:ph type="dt" sz="quarter" idx="1"/>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4087065D-5A66-4C52-B45C-98DEB288F4FE}" type="datetime1">
              <a:rPr lang="en-US" altLang="en-US" sz="1200"/>
              <a:pPr/>
              <a:t>30-Sep-20</a:t>
            </a:fld>
            <a:endParaRPr lang="en-US" altLang="en-US" sz="1200"/>
          </a:p>
        </p:txBody>
      </p:sp>
      <p:sp>
        <p:nvSpPr>
          <p:cNvPr id="24580" name="Rectangle 6">
            <a:extLst>
              <a:ext uri="{FF2B5EF4-FFF2-40B4-BE49-F238E27FC236}">
                <a16:creationId xmlns:a16="http://schemas.microsoft.com/office/drawing/2014/main" id="{DACD4D2E-7F8F-4FF6-8BA9-8BA4CFC4F876}"/>
              </a:ext>
            </a:extLst>
          </p:cNvPr>
          <p:cNvSpPr>
            <a:spLocks noGrp="1" noChangeArrowheads="1"/>
          </p:cNvSpPr>
          <p:nvPr>
            <p:ph type="ftr" sz="quarter" idx="4"/>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24581" name="Rectangle 7">
            <a:extLst>
              <a:ext uri="{FF2B5EF4-FFF2-40B4-BE49-F238E27FC236}">
                <a16:creationId xmlns:a16="http://schemas.microsoft.com/office/drawing/2014/main" id="{7ADEF409-7CEE-472C-8178-8AE6AE1B6C26}"/>
              </a:ext>
            </a:extLst>
          </p:cNvPr>
          <p:cNvSpPr>
            <a:spLocks noGrp="1" noChangeArrowheads="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56F1EDFB-FFB2-41D3-B8B2-8C46030D1004}" type="slidenum">
              <a:rPr lang="en-US" altLang="en-US" sz="1200"/>
              <a:pPr/>
              <a:t>14</a:t>
            </a:fld>
            <a:endParaRPr lang="en-US" altLang="en-US" sz="1200"/>
          </a:p>
        </p:txBody>
      </p:sp>
      <p:sp>
        <p:nvSpPr>
          <p:cNvPr id="24582" name="Rectangle 2">
            <a:extLst>
              <a:ext uri="{FF2B5EF4-FFF2-40B4-BE49-F238E27FC236}">
                <a16:creationId xmlns:a16="http://schemas.microsoft.com/office/drawing/2014/main" id="{1E6D82BF-A46F-4505-90B4-1918AABFB096}"/>
              </a:ext>
            </a:extLst>
          </p:cNvPr>
          <p:cNvSpPr>
            <a:spLocks noChangeArrowheads="1" noTextEdit="1"/>
          </p:cNvSpPr>
          <p:nvPr>
            <p:ph type="sldImg"/>
          </p:nvPr>
        </p:nvSpPr>
        <p:spPr>
          <a:ln/>
        </p:spPr>
      </p:sp>
      <p:sp>
        <p:nvSpPr>
          <p:cNvPr id="24583" name="Rectangle 3">
            <a:extLst>
              <a:ext uri="{FF2B5EF4-FFF2-40B4-BE49-F238E27FC236}">
                <a16:creationId xmlns:a16="http://schemas.microsoft.com/office/drawing/2014/main" id="{C657E8BC-F434-46E4-95F5-3068546B4A99}"/>
              </a:ext>
            </a:extLst>
          </p:cNvPr>
          <p:cNvSpPr>
            <a:spLocks noGrp="1" noChangeArrowheads="1"/>
          </p:cNvSpPr>
          <p:nvPr>
            <p:ph type="body" idx="1"/>
          </p:nvPr>
        </p:nvSpPr>
        <p:spPr>
          <a:noFill/>
        </p:spPr>
        <p:txBody>
          <a:bodyPr/>
          <a:lstStyle/>
          <a:p>
            <a:r>
              <a:rPr lang="en-US" altLang="en-US"/>
              <a:t>Usually AxBxC is defined as {(a,b,c) | a is in A and b is in B and c is in C}.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23E85D6-5100-40D9-9F7F-5910A4271DAE}"/>
              </a:ext>
            </a:extLst>
          </p:cNvPr>
          <p:cNvSpPr>
            <a:spLocks noGrp="1" noChangeArrowheads="1"/>
          </p:cNvSpPr>
          <p:nvPr>
            <p:ph type="hdr" sz="quarter"/>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32771" name="Rectangle 3">
            <a:extLst>
              <a:ext uri="{FF2B5EF4-FFF2-40B4-BE49-F238E27FC236}">
                <a16:creationId xmlns:a16="http://schemas.microsoft.com/office/drawing/2014/main" id="{05450D08-33E4-4A2C-A18B-E0C54022662C}"/>
              </a:ext>
            </a:extLst>
          </p:cNvPr>
          <p:cNvSpPr>
            <a:spLocks noGrp="1" noChangeArrowheads="1"/>
          </p:cNvSpPr>
          <p:nvPr>
            <p:ph type="dt" sz="quarter" idx="1"/>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EEBB775F-3C0F-449F-881A-6A3B3C4D9E70}" type="datetime1">
              <a:rPr lang="en-US" altLang="en-US" sz="1200"/>
              <a:pPr/>
              <a:t>30-Sep-20</a:t>
            </a:fld>
            <a:endParaRPr lang="en-US" altLang="en-US" sz="1200"/>
          </a:p>
        </p:txBody>
      </p:sp>
      <p:sp>
        <p:nvSpPr>
          <p:cNvPr id="32772" name="Rectangle 6">
            <a:extLst>
              <a:ext uri="{FF2B5EF4-FFF2-40B4-BE49-F238E27FC236}">
                <a16:creationId xmlns:a16="http://schemas.microsoft.com/office/drawing/2014/main" id="{7F1AB251-3F00-4BE7-8829-CF8B54E52892}"/>
              </a:ext>
            </a:extLst>
          </p:cNvPr>
          <p:cNvSpPr>
            <a:spLocks noGrp="1" noChangeArrowheads="1"/>
          </p:cNvSpPr>
          <p:nvPr>
            <p:ph type="ftr" sz="quarter" idx="4"/>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32773" name="Rectangle 7">
            <a:extLst>
              <a:ext uri="{FF2B5EF4-FFF2-40B4-BE49-F238E27FC236}">
                <a16:creationId xmlns:a16="http://schemas.microsoft.com/office/drawing/2014/main" id="{51A4DD9C-11C8-4500-B397-9527D1B2E68E}"/>
              </a:ext>
            </a:extLst>
          </p:cNvPr>
          <p:cNvSpPr>
            <a:spLocks noGrp="1" noChangeArrowheads="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514FF3B1-B7EC-4632-BECD-BC9D4B848C19}" type="slidenum">
              <a:rPr lang="en-US" altLang="en-US" sz="1200"/>
              <a:pPr/>
              <a:t>21</a:t>
            </a:fld>
            <a:endParaRPr lang="en-US" altLang="en-US" sz="1200"/>
          </a:p>
        </p:txBody>
      </p:sp>
      <p:sp>
        <p:nvSpPr>
          <p:cNvPr id="32774" name="Rectangle 2">
            <a:extLst>
              <a:ext uri="{FF2B5EF4-FFF2-40B4-BE49-F238E27FC236}">
                <a16:creationId xmlns:a16="http://schemas.microsoft.com/office/drawing/2014/main" id="{D5684710-3385-48B2-B335-8C56B30607B2}"/>
              </a:ext>
            </a:extLst>
          </p:cNvPr>
          <p:cNvSpPr>
            <a:spLocks noChangeArrowheads="1" noTextEdit="1"/>
          </p:cNvSpPr>
          <p:nvPr>
            <p:ph type="sldImg"/>
          </p:nvPr>
        </p:nvSpPr>
        <p:spPr>
          <a:ln/>
        </p:spPr>
      </p:sp>
      <p:sp>
        <p:nvSpPr>
          <p:cNvPr id="32775" name="Rectangle 3">
            <a:extLst>
              <a:ext uri="{FF2B5EF4-FFF2-40B4-BE49-F238E27FC236}">
                <a16:creationId xmlns:a16="http://schemas.microsoft.com/office/drawing/2014/main" id="{4F66E96E-B6DD-40D9-A87D-20A3E42E3A48}"/>
              </a:ext>
            </a:extLst>
          </p:cNvPr>
          <p:cNvSpPr>
            <a:spLocks noGrp="1" noChangeArrowheads="1"/>
          </p:cNvSpPr>
          <p:nvPr>
            <p:ph type="body" idx="1"/>
          </p:nvPr>
        </p:nvSpPr>
        <p:spPr>
          <a:noFill/>
        </p:spPr>
        <p:txBody>
          <a:bodyPr/>
          <a:lstStyle/>
          <a:p>
            <a:r>
              <a:rPr lang="en-US" altLang="en-US"/>
              <a:t>We will see this basic counting principle again when we talk about combinatorics.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E854082-11BF-40AC-8741-FFBDACC7940E}"/>
              </a:ext>
            </a:extLst>
          </p:cNvPr>
          <p:cNvSpPr>
            <a:spLocks noGrp="1" noChangeArrowheads="1"/>
          </p:cNvSpPr>
          <p:nvPr>
            <p:ph type="hdr" sz="quarter"/>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34819" name="Rectangle 3">
            <a:extLst>
              <a:ext uri="{FF2B5EF4-FFF2-40B4-BE49-F238E27FC236}">
                <a16:creationId xmlns:a16="http://schemas.microsoft.com/office/drawing/2014/main" id="{134E247F-72E8-413F-8FED-74B1210E8A7E}"/>
              </a:ext>
            </a:extLst>
          </p:cNvPr>
          <p:cNvSpPr>
            <a:spLocks noGrp="1" noChangeArrowheads="1"/>
          </p:cNvSpPr>
          <p:nvPr>
            <p:ph type="dt" sz="quarter" idx="1"/>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0ECFB1D5-69D7-4068-9002-DAD31CF2B32C}" type="datetime1">
              <a:rPr lang="en-US" altLang="en-US" sz="1200"/>
              <a:pPr/>
              <a:t>30-Sep-20</a:t>
            </a:fld>
            <a:endParaRPr lang="en-US" altLang="en-US" sz="1200"/>
          </a:p>
        </p:txBody>
      </p:sp>
      <p:sp>
        <p:nvSpPr>
          <p:cNvPr id="34820" name="Rectangle 6">
            <a:extLst>
              <a:ext uri="{FF2B5EF4-FFF2-40B4-BE49-F238E27FC236}">
                <a16:creationId xmlns:a16="http://schemas.microsoft.com/office/drawing/2014/main" id="{C19DD5D4-B4F7-4777-A4EB-3699B086BC2B}"/>
              </a:ext>
            </a:extLst>
          </p:cNvPr>
          <p:cNvSpPr>
            <a:spLocks noGrp="1" noChangeArrowheads="1"/>
          </p:cNvSpPr>
          <p:nvPr>
            <p:ph type="ftr" sz="quarter" idx="4"/>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34821" name="Rectangle 7">
            <a:extLst>
              <a:ext uri="{FF2B5EF4-FFF2-40B4-BE49-F238E27FC236}">
                <a16:creationId xmlns:a16="http://schemas.microsoft.com/office/drawing/2014/main" id="{C03F6DE3-0D98-4641-8786-C52F137E51EE}"/>
              </a:ext>
            </a:extLst>
          </p:cNvPr>
          <p:cNvSpPr>
            <a:spLocks noGrp="1" noChangeArrowheads="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F643EEC5-6701-4315-A36D-0A41B26F0189}" type="slidenum">
              <a:rPr lang="en-US" altLang="en-US" sz="1200"/>
              <a:pPr/>
              <a:t>22</a:t>
            </a:fld>
            <a:endParaRPr lang="en-US" altLang="en-US" sz="1200"/>
          </a:p>
        </p:txBody>
      </p:sp>
      <p:sp>
        <p:nvSpPr>
          <p:cNvPr id="34822" name="Rectangle 2">
            <a:extLst>
              <a:ext uri="{FF2B5EF4-FFF2-40B4-BE49-F238E27FC236}">
                <a16:creationId xmlns:a16="http://schemas.microsoft.com/office/drawing/2014/main" id="{CEE3D229-37AC-4A84-8143-B58F786425A8}"/>
              </a:ext>
            </a:extLst>
          </p:cNvPr>
          <p:cNvSpPr>
            <a:spLocks noChangeArrowheads="1" noTextEdit="1"/>
          </p:cNvSpPr>
          <p:nvPr>
            <p:ph type="sldImg"/>
          </p:nvPr>
        </p:nvSpPr>
        <p:spPr>
          <a:ln/>
        </p:spPr>
      </p:sp>
      <p:sp>
        <p:nvSpPr>
          <p:cNvPr id="34823" name="Rectangle 3">
            <a:extLst>
              <a:ext uri="{FF2B5EF4-FFF2-40B4-BE49-F238E27FC236}">
                <a16:creationId xmlns:a16="http://schemas.microsoft.com/office/drawing/2014/main" id="{27AC2946-F275-41DE-90AF-44B758EDCD9B}"/>
              </a:ext>
            </a:extLst>
          </p:cNvPr>
          <p:cNvSpPr>
            <a:spLocks noGrp="1" noChangeArrowheads="1"/>
          </p:cNvSpPr>
          <p:nvPr>
            <p:ph type="body" idx="1"/>
          </p:nvPr>
        </p:nvSpPr>
        <p:spPr>
          <a:noFill/>
        </p:spPr>
        <p:txBody>
          <a:bodyPr/>
          <a:lstStyle/>
          <a:p>
            <a:r>
              <a:rPr lang="en-US" altLang="en-US"/>
              <a:t>NOT (x in A -&gt; x in B) = NOT (x not in A or x in B) (defn. of implies) = x in A AND x not in B (DeMorgan’s law).</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2186FAE4-792E-4CEC-B4B8-98D260D5A05F}"/>
              </a:ext>
            </a:extLst>
          </p:cNvPr>
          <p:cNvSpPr>
            <a:spLocks noGrp="1" noChangeArrowheads="1"/>
          </p:cNvSpPr>
          <p:nvPr>
            <p:ph type="dt" sz="half" idx="10"/>
          </p:nvPr>
        </p:nvSpPr>
        <p:spPr>
          <a:ln/>
        </p:spPr>
        <p:txBody>
          <a:bodyPr/>
          <a:lstStyle>
            <a:lvl1pPr>
              <a:defRPr/>
            </a:lvl1pPr>
          </a:lstStyle>
          <a:p>
            <a:pPr>
              <a:defRPr/>
            </a:pPr>
            <a:fld id="{7D773D96-2377-48F5-9B21-8BC43B914833}" type="datetime1">
              <a:rPr lang="en-US" altLang="en-US"/>
              <a:pPr>
                <a:defRPr/>
              </a:pPr>
              <a:t>30-Sep-20</a:t>
            </a:fld>
            <a:endParaRPr lang="en-US" altLang="en-US"/>
          </a:p>
        </p:txBody>
      </p:sp>
      <p:sp>
        <p:nvSpPr>
          <p:cNvPr id="5" name="Rectangle 5">
            <a:extLst>
              <a:ext uri="{FF2B5EF4-FFF2-40B4-BE49-F238E27FC236}">
                <a16:creationId xmlns:a16="http://schemas.microsoft.com/office/drawing/2014/main" id="{CD452C64-0CFD-4614-962E-5E5E5BDECDB0}"/>
              </a:ext>
            </a:extLst>
          </p:cNvPr>
          <p:cNvSpPr>
            <a:spLocks noGrp="1" noChangeArrowheads="1"/>
          </p:cNvSpPr>
          <p:nvPr>
            <p:ph type="ftr" sz="quarter" idx="11"/>
          </p:nvPr>
        </p:nvSpPr>
        <p:spPr>
          <a:ln/>
        </p:spPr>
        <p:txBody>
          <a:bodyPr/>
          <a:lstStyle>
            <a:lvl1pPr>
              <a:defRPr/>
            </a:lvl1pPr>
          </a:lstStyle>
          <a:p>
            <a:pPr>
              <a:defRPr/>
            </a:pPr>
            <a:r>
              <a:rPr lang="en-US" altLang="en-US"/>
              <a:t>(c)2001-2003, Michael P. Frank</a:t>
            </a:r>
          </a:p>
        </p:txBody>
      </p:sp>
      <p:sp>
        <p:nvSpPr>
          <p:cNvPr id="6" name="Rectangle 6">
            <a:extLst>
              <a:ext uri="{FF2B5EF4-FFF2-40B4-BE49-F238E27FC236}">
                <a16:creationId xmlns:a16="http://schemas.microsoft.com/office/drawing/2014/main" id="{B8ACAA50-0FA2-4F11-BC76-55DA3D610518}"/>
              </a:ext>
            </a:extLst>
          </p:cNvPr>
          <p:cNvSpPr>
            <a:spLocks noGrp="1" noChangeArrowheads="1"/>
          </p:cNvSpPr>
          <p:nvPr>
            <p:ph type="sldNum" sz="quarter" idx="12"/>
          </p:nvPr>
        </p:nvSpPr>
        <p:spPr>
          <a:ln/>
        </p:spPr>
        <p:txBody>
          <a:bodyPr/>
          <a:lstStyle>
            <a:lvl1pPr>
              <a:defRPr/>
            </a:lvl1pPr>
          </a:lstStyle>
          <a:p>
            <a:fld id="{1CEFA3FD-DC68-42FF-97BA-29D25DE58048}" type="slidenum">
              <a:rPr lang="en-US" altLang="en-US"/>
              <a:pPr/>
              <a:t>‹#›</a:t>
            </a:fld>
            <a:endParaRPr lang="en-US" altLang="en-US"/>
          </a:p>
        </p:txBody>
      </p:sp>
    </p:spTree>
    <p:extLst>
      <p:ext uri="{BB962C8B-B14F-4D97-AF65-F5344CB8AC3E}">
        <p14:creationId xmlns:p14="http://schemas.microsoft.com/office/powerpoint/2010/main" val="1408880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B05A990-3E2B-4F63-A99C-F93A75603E32}"/>
              </a:ext>
            </a:extLst>
          </p:cNvPr>
          <p:cNvSpPr>
            <a:spLocks noGrp="1" noChangeArrowheads="1"/>
          </p:cNvSpPr>
          <p:nvPr>
            <p:ph type="dt" sz="half" idx="10"/>
          </p:nvPr>
        </p:nvSpPr>
        <p:spPr>
          <a:ln/>
        </p:spPr>
        <p:txBody>
          <a:bodyPr/>
          <a:lstStyle>
            <a:lvl1pPr>
              <a:defRPr/>
            </a:lvl1pPr>
          </a:lstStyle>
          <a:p>
            <a:pPr>
              <a:defRPr/>
            </a:pPr>
            <a:fld id="{8EF79608-98D0-4BD6-866A-041DB8142A05}" type="datetime1">
              <a:rPr lang="en-US" altLang="en-US"/>
              <a:pPr>
                <a:defRPr/>
              </a:pPr>
              <a:t>30-Sep-20</a:t>
            </a:fld>
            <a:endParaRPr lang="en-US" altLang="en-US"/>
          </a:p>
        </p:txBody>
      </p:sp>
      <p:sp>
        <p:nvSpPr>
          <p:cNvPr id="5" name="Rectangle 5">
            <a:extLst>
              <a:ext uri="{FF2B5EF4-FFF2-40B4-BE49-F238E27FC236}">
                <a16:creationId xmlns:a16="http://schemas.microsoft.com/office/drawing/2014/main" id="{3A14E46A-7452-47A0-92CF-3DB219C1E8B4}"/>
              </a:ext>
            </a:extLst>
          </p:cNvPr>
          <p:cNvSpPr>
            <a:spLocks noGrp="1" noChangeArrowheads="1"/>
          </p:cNvSpPr>
          <p:nvPr>
            <p:ph type="ftr" sz="quarter" idx="11"/>
          </p:nvPr>
        </p:nvSpPr>
        <p:spPr>
          <a:ln/>
        </p:spPr>
        <p:txBody>
          <a:bodyPr/>
          <a:lstStyle>
            <a:lvl1pPr>
              <a:defRPr/>
            </a:lvl1pPr>
          </a:lstStyle>
          <a:p>
            <a:pPr>
              <a:defRPr/>
            </a:pPr>
            <a:r>
              <a:rPr lang="en-US" altLang="en-US"/>
              <a:t>(c)2001-2003, Michael P. Frank</a:t>
            </a:r>
          </a:p>
        </p:txBody>
      </p:sp>
      <p:sp>
        <p:nvSpPr>
          <p:cNvPr id="6" name="Rectangle 6">
            <a:extLst>
              <a:ext uri="{FF2B5EF4-FFF2-40B4-BE49-F238E27FC236}">
                <a16:creationId xmlns:a16="http://schemas.microsoft.com/office/drawing/2014/main" id="{09DEF99C-9886-4E5C-9CA0-BC32AEE6C75A}"/>
              </a:ext>
            </a:extLst>
          </p:cNvPr>
          <p:cNvSpPr>
            <a:spLocks noGrp="1" noChangeArrowheads="1"/>
          </p:cNvSpPr>
          <p:nvPr>
            <p:ph type="sldNum" sz="quarter" idx="12"/>
          </p:nvPr>
        </p:nvSpPr>
        <p:spPr>
          <a:ln/>
        </p:spPr>
        <p:txBody>
          <a:bodyPr/>
          <a:lstStyle>
            <a:lvl1pPr>
              <a:defRPr/>
            </a:lvl1pPr>
          </a:lstStyle>
          <a:p>
            <a:fld id="{D3D09150-0585-4A37-BFD9-E76DD952C870}" type="slidenum">
              <a:rPr lang="en-US" altLang="en-US"/>
              <a:pPr/>
              <a:t>‹#›</a:t>
            </a:fld>
            <a:endParaRPr lang="en-US" altLang="en-US"/>
          </a:p>
        </p:txBody>
      </p:sp>
    </p:spTree>
    <p:extLst>
      <p:ext uri="{BB962C8B-B14F-4D97-AF65-F5344CB8AC3E}">
        <p14:creationId xmlns:p14="http://schemas.microsoft.com/office/powerpoint/2010/main" val="2979612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E8E951B-0367-42A1-B363-4C424F548571}"/>
              </a:ext>
            </a:extLst>
          </p:cNvPr>
          <p:cNvSpPr>
            <a:spLocks noGrp="1" noChangeArrowheads="1"/>
          </p:cNvSpPr>
          <p:nvPr>
            <p:ph type="dt" sz="half" idx="10"/>
          </p:nvPr>
        </p:nvSpPr>
        <p:spPr>
          <a:ln/>
        </p:spPr>
        <p:txBody>
          <a:bodyPr/>
          <a:lstStyle>
            <a:lvl1pPr>
              <a:defRPr/>
            </a:lvl1pPr>
          </a:lstStyle>
          <a:p>
            <a:pPr>
              <a:defRPr/>
            </a:pPr>
            <a:fld id="{FC82AD59-EF0A-4509-9231-021A6231C17A}" type="datetime1">
              <a:rPr lang="en-US" altLang="en-US"/>
              <a:pPr>
                <a:defRPr/>
              </a:pPr>
              <a:t>30-Sep-20</a:t>
            </a:fld>
            <a:endParaRPr lang="en-US" altLang="en-US"/>
          </a:p>
        </p:txBody>
      </p:sp>
      <p:sp>
        <p:nvSpPr>
          <p:cNvPr id="5" name="Rectangle 5">
            <a:extLst>
              <a:ext uri="{FF2B5EF4-FFF2-40B4-BE49-F238E27FC236}">
                <a16:creationId xmlns:a16="http://schemas.microsoft.com/office/drawing/2014/main" id="{4F8ED1E4-18F9-4EDE-861F-8E49E292FCBD}"/>
              </a:ext>
            </a:extLst>
          </p:cNvPr>
          <p:cNvSpPr>
            <a:spLocks noGrp="1" noChangeArrowheads="1"/>
          </p:cNvSpPr>
          <p:nvPr>
            <p:ph type="ftr" sz="quarter" idx="11"/>
          </p:nvPr>
        </p:nvSpPr>
        <p:spPr>
          <a:ln/>
        </p:spPr>
        <p:txBody>
          <a:bodyPr/>
          <a:lstStyle>
            <a:lvl1pPr>
              <a:defRPr/>
            </a:lvl1pPr>
          </a:lstStyle>
          <a:p>
            <a:pPr>
              <a:defRPr/>
            </a:pPr>
            <a:r>
              <a:rPr lang="en-US" altLang="en-US"/>
              <a:t>(c)2001-2003, Michael P. Frank</a:t>
            </a:r>
          </a:p>
        </p:txBody>
      </p:sp>
      <p:sp>
        <p:nvSpPr>
          <p:cNvPr id="6" name="Rectangle 6">
            <a:extLst>
              <a:ext uri="{FF2B5EF4-FFF2-40B4-BE49-F238E27FC236}">
                <a16:creationId xmlns:a16="http://schemas.microsoft.com/office/drawing/2014/main" id="{C7DF66D5-D759-4807-B3FE-F2169BBC520A}"/>
              </a:ext>
            </a:extLst>
          </p:cNvPr>
          <p:cNvSpPr>
            <a:spLocks noGrp="1" noChangeArrowheads="1"/>
          </p:cNvSpPr>
          <p:nvPr>
            <p:ph type="sldNum" sz="quarter" idx="12"/>
          </p:nvPr>
        </p:nvSpPr>
        <p:spPr>
          <a:ln/>
        </p:spPr>
        <p:txBody>
          <a:bodyPr/>
          <a:lstStyle>
            <a:lvl1pPr>
              <a:defRPr/>
            </a:lvl1pPr>
          </a:lstStyle>
          <a:p>
            <a:fld id="{14525539-60ED-4B42-A426-5FD07CB92F32}" type="slidenum">
              <a:rPr lang="en-US" altLang="en-US"/>
              <a:pPr/>
              <a:t>‹#›</a:t>
            </a:fld>
            <a:endParaRPr lang="en-US" altLang="en-US"/>
          </a:p>
        </p:txBody>
      </p:sp>
    </p:spTree>
    <p:extLst>
      <p:ext uri="{BB962C8B-B14F-4D97-AF65-F5344CB8AC3E}">
        <p14:creationId xmlns:p14="http://schemas.microsoft.com/office/powerpoint/2010/main" val="2726569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37926BE5-7DDA-407A-AA02-280AB6A5AB72}"/>
              </a:ext>
            </a:extLst>
          </p:cNvPr>
          <p:cNvSpPr>
            <a:spLocks noGrp="1" noChangeArrowheads="1"/>
          </p:cNvSpPr>
          <p:nvPr>
            <p:ph type="dt" sz="half" idx="10"/>
          </p:nvPr>
        </p:nvSpPr>
        <p:spPr>
          <a:ln/>
        </p:spPr>
        <p:txBody>
          <a:bodyPr/>
          <a:lstStyle>
            <a:lvl1pPr>
              <a:defRPr/>
            </a:lvl1pPr>
          </a:lstStyle>
          <a:p>
            <a:pPr>
              <a:defRPr/>
            </a:pPr>
            <a:fld id="{D9AB1F2E-54FB-4EE5-8623-A89FF5DBD20F}" type="datetime1">
              <a:rPr lang="en-US" altLang="en-US"/>
              <a:pPr>
                <a:defRPr/>
              </a:pPr>
              <a:t>30-Sep-20</a:t>
            </a:fld>
            <a:endParaRPr lang="en-US" altLang="en-US"/>
          </a:p>
        </p:txBody>
      </p:sp>
      <p:sp>
        <p:nvSpPr>
          <p:cNvPr id="7" name="Rectangle 5">
            <a:extLst>
              <a:ext uri="{FF2B5EF4-FFF2-40B4-BE49-F238E27FC236}">
                <a16:creationId xmlns:a16="http://schemas.microsoft.com/office/drawing/2014/main" id="{E1A98AFA-BD51-4ED8-AE1D-C4D045E4C60F}"/>
              </a:ext>
            </a:extLst>
          </p:cNvPr>
          <p:cNvSpPr>
            <a:spLocks noGrp="1" noChangeArrowheads="1"/>
          </p:cNvSpPr>
          <p:nvPr>
            <p:ph type="ftr" sz="quarter" idx="11"/>
          </p:nvPr>
        </p:nvSpPr>
        <p:spPr>
          <a:ln/>
        </p:spPr>
        <p:txBody>
          <a:bodyPr/>
          <a:lstStyle>
            <a:lvl1pPr>
              <a:defRPr/>
            </a:lvl1pPr>
          </a:lstStyle>
          <a:p>
            <a:pPr>
              <a:defRPr/>
            </a:pPr>
            <a:r>
              <a:rPr lang="en-US" altLang="en-US"/>
              <a:t>(c)2001-2003, Michael P. Frank</a:t>
            </a:r>
          </a:p>
        </p:txBody>
      </p:sp>
      <p:sp>
        <p:nvSpPr>
          <p:cNvPr id="8" name="Rectangle 6">
            <a:extLst>
              <a:ext uri="{FF2B5EF4-FFF2-40B4-BE49-F238E27FC236}">
                <a16:creationId xmlns:a16="http://schemas.microsoft.com/office/drawing/2014/main" id="{F772FC87-A608-4497-844F-42C591175A83}"/>
              </a:ext>
            </a:extLst>
          </p:cNvPr>
          <p:cNvSpPr>
            <a:spLocks noGrp="1" noChangeArrowheads="1"/>
          </p:cNvSpPr>
          <p:nvPr>
            <p:ph type="sldNum" sz="quarter" idx="12"/>
          </p:nvPr>
        </p:nvSpPr>
        <p:spPr>
          <a:ln/>
        </p:spPr>
        <p:txBody>
          <a:bodyPr/>
          <a:lstStyle>
            <a:lvl1pPr>
              <a:defRPr/>
            </a:lvl1pPr>
          </a:lstStyle>
          <a:p>
            <a:fld id="{4F53054A-382A-4D9E-BA6F-655EB795BAC2}" type="slidenum">
              <a:rPr lang="en-US" altLang="en-US"/>
              <a:pPr/>
              <a:t>‹#›</a:t>
            </a:fld>
            <a:endParaRPr lang="en-US" altLang="en-US"/>
          </a:p>
        </p:txBody>
      </p:sp>
    </p:spTree>
    <p:extLst>
      <p:ext uri="{BB962C8B-B14F-4D97-AF65-F5344CB8AC3E}">
        <p14:creationId xmlns:p14="http://schemas.microsoft.com/office/powerpoint/2010/main" val="232959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9AE36BB-8E1E-460C-97CC-28B2EFDABB0C}"/>
              </a:ext>
            </a:extLst>
          </p:cNvPr>
          <p:cNvSpPr>
            <a:spLocks noGrp="1" noChangeArrowheads="1"/>
          </p:cNvSpPr>
          <p:nvPr>
            <p:ph type="dt" sz="half" idx="10"/>
          </p:nvPr>
        </p:nvSpPr>
        <p:spPr>
          <a:ln/>
        </p:spPr>
        <p:txBody>
          <a:bodyPr/>
          <a:lstStyle>
            <a:lvl1pPr>
              <a:defRPr/>
            </a:lvl1pPr>
          </a:lstStyle>
          <a:p>
            <a:pPr>
              <a:defRPr/>
            </a:pPr>
            <a:fld id="{32699B5E-5B4B-41A3-9702-742F510A4DD2}" type="datetime1">
              <a:rPr lang="en-US" altLang="en-US"/>
              <a:pPr>
                <a:defRPr/>
              </a:pPr>
              <a:t>30-Sep-20</a:t>
            </a:fld>
            <a:endParaRPr lang="en-US" altLang="en-US"/>
          </a:p>
        </p:txBody>
      </p:sp>
      <p:sp>
        <p:nvSpPr>
          <p:cNvPr id="5" name="Rectangle 5">
            <a:extLst>
              <a:ext uri="{FF2B5EF4-FFF2-40B4-BE49-F238E27FC236}">
                <a16:creationId xmlns:a16="http://schemas.microsoft.com/office/drawing/2014/main" id="{060E788A-866A-420E-AE5E-658B629581C2}"/>
              </a:ext>
            </a:extLst>
          </p:cNvPr>
          <p:cNvSpPr>
            <a:spLocks noGrp="1" noChangeArrowheads="1"/>
          </p:cNvSpPr>
          <p:nvPr>
            <p:ph type="ftr" sz="quarter" idx="11"/>
          </p:nvPr>
        </p:nvSpPr>
        <p:spPr>
          <a:ln/>
        </p:spPr>
        <p:txBody>
          <a:bodyPr/>
          <a:lstStyle>
            <a:lvl1pPr>
              <a:defRPr/>
            </a:lvl1pPr>
          </a:lstStyle>
          <a:p>
            <a:pPr>
              <a:defRPr/>
            </a:pPr>
            <a:r>
              <a:rPr lang="en-US" altLang="en-US"/>
              <a:t>(c)2001-2003, Michael P. Frank</a:t>
            </a:r>
          </a:p>
        </p:txBody>
      </p:sp>
      <p:sp>
        <p:nvSpPr>
          <p:cNvPr id="6" name="Rectangle 6">
            <a:extLst>
              <a:ext uri="{FF2B5EF4-FFF2-40B4-BE49-F238E27FC236}">
                <a16:creationId xmlns:a16="http://schemas.microsoft.com/office/drawing/2014/main" id="{CE2658A1-5680-44FA-9FBE-8D990E587FAB}"/>
              </a:ext>
            </a:extLst>
          </p:cNvPr>
          <p:cNvSpPr>
            <a:spLocks noGrp="1" noChangeArrowheads="1"/>
          </p:cNvSpPr>
          <p:nvPr>
            <p:ph type="sldNum" sz="quarter" idx="12"/>
          </p:nvPr>
        </p:nvSpPr>
        <p:spPr>
          <a:ln/>
        </p:spPr>
        <p:txBody>
          <a:bodyPr/>
          <a:lstStyle>
            <a:lvl1pPr>
              <a:defRPr/>
            </a:lvl1pPr>
          </a:lstStyle>
          <a:p>
            <a:fld id="{297AEEA5-C6D7-4F08-B3C1-7FB84354549B}" type="slidenum">
              <a:rPr lang="en-US" altLang="en-US"/>
              <a:pPr/>
              <a:t>‹#›</a:t>
            </a:fld>
            <a:endParaRPr lang="en-US" altLang="en-US"/>
          </a:p>
        </p:txBody>
      </p:sp>
    </p:spTree>
    <p:extLst>
      <p:ext uri="{BB962C8B-B14F-4D97-AF65-F5344CB8AC3E}">
        <p14:creationId xmlns:p14="http://schemas.microsoft.com/office/powerpoint/2010/main" val="77812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8DF3F3C5-8B67-4B39-9923-AB9B286CB8D9}"/>
              </a:ext>
            </a:extLst>
          </p:cNvPr>
          <p:cNvSpPr>
            <a:spLocks noGrp="1" noChangeArrowheads="1"/>
          </p:cNvSpPr>
          <p:nvPr>
            <p:ph type="dt" sz="half" idx="10"/>
          </p:nvPr>
        </p:nvSpPr>
        <p:spPr>
          <a:ln/>
        </p:spPr>
        <p:txBody>
          <a:bodyPr/>
          <a:lstStyle>
            <a:lvl1pPr>
              <a:defRPr/>
            </a:lvl1pPr>
          </a:lstStyle>
          <a:p>
            <a:pPr>
              <a:defRPr/>
            </a:pPr>
            <a:fld id="{8EBEDCE1-A18C-4562-AF2F-A07B1A3C6791}" type="datetime1">
              <a:rPr lang="en-US" altLang="en-US"/>
              <a:pPr>
                <a:defRPr/>
              </a:pPr>
              <a:t>30-Sep-20</a:t>
            </a:fld>
            <a:endParaRPr lang="en-US" altLang="en-US"/>
          </a:p>
        </p:txBody>
      </p:sp>
      <p:sp>
        <p:nvSpPr>
          <p:cNvPr id="5" name="Rectangle 5">
            <a:extLst>
              <a:ext uri="{FF2B5EF4-FFF2-40B4-BE49-F238E27FC236}">
                <a16:creationId xmlns:a16="http://schemas.microsoft.com/office/drawing/2014/main" id="{909B5BF1-181B-41CC-8DA1-EC7BFFB4185F}"/>
              </a:ext>
            </a:extLst>
          </p:cNvPr>
          <p:cNvSpPr>
            <a:spLocks noGrp="1" noChangeArrowheads="1"/>
          </p:cNvSpPr>
          <p:nvPr>
            <p:ph type="ftr" sz="quarter" idx="11"/>
          </p:nvPr>
        </p:nvSpPr>
        <p:spPr>
          <a:ln/>
        </p:spPr>
        <p:txBody>
          <a:bodyPr/>
          <a:lstStyle>
            <a:lvl1pPr>
              <a:defRPr/>
            </a:lvl1pPr>
          </a:lstStyle>
          <a:p>
            <a:pPr>
              <a:defRPr/>
            </a:pPr>
            <a:r>
              <a:rPr lang="en-US" altLang="en-US"/>
              <a:t>(c)2001-2003, Michael P. Frank</a:t>
            </a:r>
          </a:p>
        </p:txBody>
      </p:sp>
      <p:sp>
        <p:nvSpPr>
          <p:cNvPr id="6" name="Rectangle 6">
            <a:extLst>
              <a:ext uri="{FF2B5EF4-FFF2-40B4-BE49-F238E27FC236}">
                <a16:creationId xmlns:a16="http://schemas.microsoft.com/office/drawing/2014/main" id="{B3AB5AA6-ECDE-4251-A415-3535C42C05A2}"/>
              </a:ext>
            </a:extLst>
          </p:cNvPr>
          <p:cNvSpPr>
            <a:spLocks noGrp="1" noChangeArrowheads="1"/>
          </p:cNvSpPr>
          <p:nvPr>
            <p:ph type="sldNum" sz="quarter" idx="12"/>
          </p:nvPr>
        </p:nvSpPr>
        <p:spPr>
          <a:ln/>
        </p:spPr>
        <p:txBody>
          <a:bodyPr/>
          <a:lstStyle>
            <a:lvl1pPr>
              <a:defRPr/>
            </a:lvl1pPr>
          </a:lstStyle>
          <a:p>
            <a:fld id="{5E07E024-B989-4C22-9090-F5EE0F9C69E9}" type="slidenum">
              <a:rPr lang="en-US" altLang="en-US"/>
              <a:pPr/>
              <a:t>‹#›</a:t>
            </a:fld>
            <a:endParaRPr lang="en-US" altLang="en-US"/>
          </a:p>
        </p:txBody>
      </p:sp>
    </p:spTree>
    <p:extLst>
      <p:ext uri="{BB962C8B-B14F-4D97-AF65-F5344CB8AC3E}">
        <p14:creationId xmlns:p14="http://schemas.microsoft.com/office/powerpoint/2010/main" val="147089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58FB9034-FB0D-4DB1-970E-641B4F55421E}"/>
              </a:ext>
            </a:extLst>
          </p:cNvPr>
          <p:cNvSpPr>
            <a:spLocks noGrp="1" noChangeArrowheads="1"/>
          </p:cNvSpPr>
          <p:nvPr>
            <p:ph type="dt" sz="half" idx="10"/>
          </p:nvPr>
        </p:nvSpPr>
        <p:spPr>
          <a:ln/>
        </p:spPr>
        <p:txBody>
          <a:bodyPr/>
          <a:lstStyle>
            <a:lvl1pPr>
              <a:defRPr/>
            </a:lvl1pPr>
          </a:lstStyle>
          <a:p>
            <a:pPr>
              <a:defRPr/>
            </a:pPr>
            <a:fld id="{7E27694D-EF50-41FD-895F-925E093E016F}" type="datetime1">
              <a:rPr lang="en-US" altLang="en-US"/>
              <a:pPr>
                <a:defRPr/>
              </a:pPr>
              <a:t>30-Sep-20</a:t>
            </a:fld>
            <a:endParaRPr lang="en-US" altLang="en-US"/>
          </a:p>
        </p:txBody>
      </p:sp>
      <p:sp>
        <p:nvSpPr>
          <p:cNvPr id="6" name="Rectangle 5">
            <a:extLst>
              <a:ext uri="{FF2B5EF4-FFF2-40B4-BE49-F238E27FC236}">
                <a16:creationId xmlns:a16="http://schemas.microsoft.com/office/drawing/2014/main" id="{2175D9F5-324B-417F-A5B7-528FB916A749}"/>
              </a:ext>
            </a:extLst>
          </p:cNvPr>
          <p:cNvSpPr>
            <a:spLocks noGrp="1" noChangeArrowheads="1"/>
          </p:cNvSpPr>
          <p:nvPr>
            <p:ph type="ftr" sz="quarter" idx="11"/>
          </p:nvPr>
        </p:nvSpPr>
        <p:spPr>
          <a:ln/>
        </p:spPr>
        <p:txBody>
          <a:bodyPr/>
          <a:lstStyle>
            <a:lvl1pPr>
              <a:defRPr/>
            </a:lvl1pPr>
          </a:lstStyle>
          <a:p>
            <a:pPr>
              <a:defRPr/>
            </a:pPr>
            <a:r>
              <a:rPr lang="en-US" altLang="en-US"/>
              <a:t>(c)2001-2003, Michael P. Frank</a:t>
            </a:r>
          </a:p>
        </p:txBody>
      </p:sp>
      <p:sp>
        <p:nvSpPr>
          <p:cNvPr id="7" name="Rectangle 6">
            <a:extLst>
              <a:ext uri="{FF2B5EF4-FFF2-40B4-BE49-F238E27FC236}">
                <a16:creationId xmlns:a16="http://schemas.microsoft.com/office/drawing/2014/main" id="{5EB2AB0E-1B2A-42FB-B1A4-5D687F416353}"/>
              </a:ext>
            </a:extLst>
          </p:cNvPr>
          <p:cNvSpPr>
            <a:spLocks noGrp="1" noChangeArrowheads="1"/>
          </p:cNvSpPr>
          <p:nvPr>
            <p:ph type="sldNum" sz="quarter" idx="12"/>
          </p:nvPr>
        </p:nvSpPr>
        <p:spPr>
          <a:ln/>
        </p:spPr>
        <p:txBody>
          <a:bodyPr/>
          <a:lstStyle>
            <a:lvl1pPr>
              <a:defRPr/>
            </a:lvl1pPr>
          </a:lstStyle>
          <a:p>
            <a:fld id="{6176BB67-6457-4A9A-9BA6-AF93DA37F29A}" type="slidenum">
              <a:rPr lang="en-US" altLang="en-US"/>
              <a:pPr/>
              <a:t>‹#›</a:t>
            </a:fld>
            <a:endParaRPr lang="en-US" altLang="en-US"/>
          </a:p>
        </p:txBody>
      </p:sp>
    </p:spTree>
    <p:extLst>
      <p:ext uri="{BB962C8B-B14F-4D97-AF65-F5344CB8AC3E}">
        <p14:creationId xmlns:p14="http://schemas.microsoft.com/office/powerpoint/2010/main" val="2302759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1C90218-88DA-4EE8-B9B3-CA7548FD4D3C}"/>
              </a:ext>
            </a:extLst>
          </p:cNvPr>
          <p:cNvSpPr>
            <a:spLocks noGrp="1" noChangeArrowheads="1"/>
          </p:cNvSpPr>
          <p:nvPr>
            <p:ph type="dt" sz="half" idx="10"/>
          </p:nvPr>
        </p:nvSpPr>
        <p:spPr>
          <a:ln/>
        </p:spPr>
        <p:txBody>
          <a:bodyPr/>
          <a:lstStyle>
            <a:lvl1pPr>
              <a:defRPr/>
            </a:lvl1pPr>
          </a:lstStyle>
          <a:p>
            <a:pPr>
              <a:defRPr/>
            </a:pPr>
            <a:fld id="{680AB44B-A493-41C9-A139-07A9AED11B60}" type="datetime1">
              <a:rPr lang="en-US" altLang="en-US"/>
              <a:pPr>
                <a:defRPr/>
              </a:pPr>
              <a:t>30-Sep-20</a:t>
            </a:fld>
            <a:endParaRPr lang="en-US" altLang="en-US"/>
          </a:p>
        </p:txBody>
      </p:sp>
      <p:sp>
        <p:nvSpPr>
          <p:cNvPr id="8" name="Rectangle 5">
            <a:extLst>
              <a:ext uri="{FF2B5EF4-FFF2-40B4-BE49-F238E27FC236}">
                <a16:creationId xmlns:a16="http://schemas.microsoft.com/office/drawing/2014/main" id="{5A4D2E4D-B1C7-4C50-81A2-9762FEE57F98}"/>
              </a:ext>
            </a:extLst>
          </p:cNvPr>
          <p:cNvSpPr>
            <a:spLocks noGrp="1" noChangeArrowheads="1"/>
          </p:cNvSpPr>
          <p:nvPr>
            <p:ph type="ftr" sz="quarter" idx="11"/>
          </p:nvPr>
        </p:nvSpPr>
        <p:spPr>
          <a:ln/>
        </p:spPr>
        <p:txBody>
          <a:bodyPr/>
          <a:lstStyle>
            <a:lvl1pPr>
              <a:defRPr/>
            </a:lvl1pPr>
          </a:lstStyle>
          <a:p>
            <a:pPr>
              <a:defRPr/>
            </a:pPr>
            <a:r>
              <a:rPr lang="en-US" altLang="en-US"/>
              <a:t>(c)2001-2003, Michael P. Frank</a:t>
            </a:r>
          </a:p>
        </p:txBody>
      </p:sp>
      <p:sp>
        <p:nvSpPr>
          <p:cNvPr id="9" name="Rectangle 6">
            <a:extLst>
              <a:ext uri="{FF2B5EF4-FFF2-40B4-BE49-F238E27FC236}">
                <a16:creationId xmlns:a16="http://schemas.microsoft.com/office/drawing/2014/main" id="{06E6C3AF-E7A0-4DD8-9BA3-E1ED602A9859}"/>
              </a:ext>
            </a:extLst>
          </p:cNvPr>
          <p:cNvSpPr>
            <a:spLocks noGrp="1" noChangeArrowheads="1"/>
          </p:cNvSpPr>
          <p:nvPr>
            <p:ph type="sldNum" sz="quarter" idx="12"/>
          </p:nvPr>
        </p:nvSpPr>
        <p:spPr>
          <a:ln/>
        </p:spPr>
        <p:txBody>
          <a:bodyPr/>
          <a:lstStyle>
            <a:lvl1pPr>
              <a:defRPr/>
            </a:lvl1pPr>
          </a:lstStyle>
          <a:p>
            <a:fld id="{45FE2A86-895D-4F83-8083-1FCFAFC13406}" type="slidenum">
              <a:rPr lang="en-US" altLang="en-US"/>
              <a:pPr/>
              <a:t>‹#›</a:t>
            </a:fld>
            <a:endParaRPr lang="en-US" altLang="en-US"/>
          </a:p>
        </p:txBody>
      </p:sp>
    </p:spTree>
    <p:extLst>
      <p:ext uri="{BB962C8B-B14F-4D97-AF65-F5344CB8AC3E}">
        <p14:creationId xmlns:p14="http://schemas.microsoft.com/office/powerpoint/2010/main" val="956541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64570DA2-8839-4EE4-8B52-6B80DCD9C1D1}"/>
              </a:ext>
            </a:extLst>
          </p:cNvPr>
          <p:cNvSpPr>
            <a:spLocks noGrp="1" noChangeArrowheads="1"/>
          </p:cNvSpPr>
          <p:nvPr>
            <p:ph type="dt" sz="half" idx="10"/>
          </p:nvPr>
        </p:nvSpPr>
        <p:spPr>
          <a:ln/>
        </p:spPr>
        <p:txBody>
          <a:bodyPr/>
          <a:lstStyle>
            <a:lvl1pPr>
              <a:defRPr/>
            </a:lvl1pPr>
          </a:lstStyle>
          <a:p>
            <a:pPr>
              <a:defRPr/>
            </a:pPr>
            <a:fld id="{6179169A-0687-4AD4-A62D-EF2934A84E5C}" type="datetime1">
              <a:rPr lang="en-US" altLang="en-US"/>
              <a:pPr>
                <a:defRPr/>
              </a:pPr>
              <a:t>30-Sep-20</a:t>
            </a:fld>
            <a:endParaRPr lang="en-US" altLang="en-US"/>
          </a:p>
        </p:txBody>
      </p:sp>
      <p:sp>
        <p:nvSpPr>
          <p:cNvPr id="4" name="Rectangle 5">
            <a:extLst>
              <a:ext uri="{FF2B5EF4-FFF2-40B4-BE49-F238E27FC236}">
                <a16:creationId xmlns:a16="http://schemas.microsoft.com/office/drawing/2014/main" id="{2C5DD678-AA0D-4463-A816-3DCABEEBF62D}"/>
              </a:ext>
            </a:extLst>
          </p:cNvPr>
          <p:cNvSpPr>
            <a:spLocks noGrp="1" noChangeArrowheads="1"/>
          </p:cNvSpPr>
          <p:nvPr>
            <p:ph type="ftr" sz="quarter" idx="11"/>
          </p:nvPr>
        </p:nvSpPr>
        <p:spPr>
          <a:ln/>
        </p:spPr>
        <p:txBody>
          <a:bodyPr/>
          <a:lstStyle>
            <a:lvl1pPr>
              <a:defRPr/>
            </a:lvl1pPr>
          </a:lstStyle>
          <a:p>
            <a:pPr>
              <a:defRPr/>
            </a:pPr>
            <a:r>
              <a:rPr lang="en-US" altLang="en-US"/>
              <a:t>(c)2001-2003, Michael P. Frank</a:t>
            </a:r>
          </a:p>
        </p:txBody>
      </p:sp>
      <p:sp>
        <p:nvSpPr>
          <p:cNvPr id="5" name="Rectangle 6">
            <a:extLst>
              <a:ext uri="{FF2B5EF4-FFF2-40B4-BE49-F238E27FC236}">
                <a16:creationId xmlns:a16="http://schemas.microsoft.com/office/drawing/2014/main" id="{1F248961-E298-459B-9196-509E0247CBCF}"/>
              </a:ext>
            </a:extLst>
          </p:cNvPr>
          <p:cNvSpPr>
            <a:spLocks noGrp="1" noChangeArrowheads="1"/>
          </p:cNvSpPr>
          <p:nvPr>
            <p:ph type="sldNum" sz="quarter" idx="12"/>
          </p:nvPr>
        </p:nvSpPr>
        <p:spPr>
          <a:ln/>
        </p:spPr>
        <p:txBody>
          <a:bodyPr/>
          <a:lstStyle>
            <a:lvl1pPr>
              <a:defRPr/>
            </a:lvl1pPr>
          </a:lstStyle>
          <a:p>
            <a:fld id="{38DDC29D-02B2-4C8B-8277-E7CE259AB2BF}" type="slidenum">
              <a:rPr lang="en-US" altLang="en-US"/>
              <a:pPr/>
              <a:t>‹#›</a:t>
            </a:fld>
            <a:endParaRPr lang="en-US" altLang="en-US"/>
          </a:p>
        </p:txBody>
      </p:sp>
    </p:spTree>
    <p:extLst>
      <p:ext uri="{BB962C8B-B14F-4D97-AF65-F5344CB8AC3E}">
        <p14:creationId xmlns:p14="http://schemas.microsoft.com/office/powerpoint/2010/main" val="3244750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AAC6704-9B32-414B-B591-D946A40C27B1}"/>
              </a:ext>
            </a:extLst>
          </p:cNvPr>
          <p:cNvSpPr>
            <a:spLocks noGrp="1" noChangeArrowheads="1"/>
          </p:cNvSpPr>
          <p:nvPr>
            <p:ph type="dt" sz="half" idx="10"/>
          </p:nvPr>
        </p:nvSpPr>
        <p:spPr>
          <a:ln/>
        </p:spPr>
        <p:txBody>
          <a:bodyPr/>
          <a:lstStyle>
            <a:lvl1pPr>
              <a:defRPr/>
            </a:lvl1pPr>
          </a:lstStyle>
          <a:p>
            <a:pPr>
              <a:defRPr/>
            </a:pPr>
            <a:fld id="{5936718D-C9AB-40BB-98C6-512EF7A5A5CB}" type="datetime1">
              <a:rPr lang="en-US" altLang="en-US"/>
              <a:pPr>
                <a:defRPr/>
              </a:pPr>
              <a:t>30-Sep-20</a:t>
            </a:fld>
            <a:endParaRPr lang="en-US" altLang="en-US"/>
          </a:p>
        </p:txBody>
      </p:sp>
      <p:sp>
        <p:nvSpPr>
          <p:cNvPr id="3" name="Rectangle 5">
            <a:extLst>
              <a:ext uri="{FF2B5EF4-FFF2-40B4-BE49-F238E27FC236}">
                <a16:creationId xmlns:a16="http://schemas.microsoft.com/office/drawing/2014/main" id="{8579F488-6EC0-4A80-BDDD-6606147EB2D5}"/>
              </a:ext>
            </a:extLst>
          </p:cNvPr>
          <p:cNvSpPr>
            <a:spLocks noGrp="1" noChangeArrowheads="1"/>
          </p:cNvSpPr>
          <p:nvPr>
            <p:ph type="ftr" sz="quarter" idx="11"/>
          </p:nvPr>
        </p:nvSpPr>
        <p:spPr>
          <a:ln/>
        </p:spPr>
        <p:txBody>
          <a:bodyPr/>
          <a:lstStyle>
            <a:lvl1pPr>
              <a:defRPr/>
            </a:lvl1pPr>
          </a:lstStyle>
          <a:p>
            <a:pPr>
              <a:defRPr/>
            </a:pPr>
            <a:r>
              <a:rPr lang="en-US" altLang="en-US"/>
              <a:t>(c)2001-2003, Michael P. Frank</a:t>
            </a:r>
          </a:p>
        </p:txBody>
      </p:sp>
      <p:sp>
        <p:nvSpPr>
          <p:cNvPr id="4" name="Rectangle 6">
            <a:extLst>
              <a:ext uri="{FF2B5EF4-FFF2-40B4-BE49-F238E27FC236}">
                <a16:creationId xmlns:a16="http://schemas.microsoft.com/office/drawing/2014/main" id="{706DF99C-72A8-4DEB-AF5E-694B9BA32702}"/>
              </a:ext>
            </a:extLst>
          </p:cNvPr>
          <p:cNvSpPr>
            <a:spLocks noGrp="1" noChangeArrowheads="1"/>
          </p:cNvSpPr>
          <p:nvPr>
            <p:ph type="sldNum" sz="quarter" idx="12"/>
          </p:nvPr>
        </p:nvSpPr>
        <p:spPr>
          <a:ln/>
        </p:spPr>
        <p:txBody>
          <a:bodyPr/>
          <a:lstStyle>
            <a:lvl1pPr>
              <a:defRPr/>
            </a:lvl1pPr>
          </a:lstStyle>
          <a:p>
            <a:fld id="{7EEE7BCB-2FAC-472F-819A-7290892E0B41}" type="slidenum">
              <a:rPr lang="en-US" altLang="en-US"/>
              <a:pPr/>
              <a:t>‹#›</a:t>
            </a:fld>
            <a:endParaRPr lang="en-US" altLang="en-US"/>
          </a:p>
        </p:txBody>
      </p:sp>
    </p:spTree>
    <p:extLst>
      <p:ext uri="{BB962C8B-B14F-4D97-AF65-F5344CB8AC3E}">
        <p14:creationId xmlns:p14="http://schemas.microsoft.com/office/powerpoint/2010/main" val="215422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5EC071CD-949D-448C-9998-A2FA77B512C0}"/>
              </a:ext>
            </a:extLst>
          </p:cNvPr>
          <p:cNvSpPr>
            <a:spLocks noGrp="1" noChangeArrowheads="1"/>
          </p:cNvSpPr>
          <p:nvPr>
            <p:ph type="dt" sz="half" idx="10"/>
          </p:nvPr>
        </p:nvSpPr>
        <p:spPr>
          <a:ln/>
        </p:spPr>
        <p:txBody>
          <a:bodyPr/>
          <a:lstStyle>
            <a:lvl1pPr>
              <a:defRPr/>
            </a:lvl1pPr>
          </a:lstStyle>
          <a:p>
            <a:pPr>
              <a:defRPr/>
            </a:pPr>
            <a:fld id="{67CA597C-9CD3-4D85-8ACE-E2B2AD2895FE}" type="datetime1">
              <a:rPr lang="en-US" altLang="en-US"/>
              <a:pPr>
                <a:defRPr/>
              </a:pPr>
              <a:t>30-Sep-20</a:t>
            </a:fld>
            <a:endParaRPr lang="en-US" altLang="en-US"/>
          </a:p>
        </p:txBody>
      </p:sp>
      <p:sp>
        <p:nvSpPr>
          <p:cNvPr id="6" name="Rectangle 5">
            <a:extLst>
              <a:ext uri="{FF2B5EF4-FFF2-40B4-BE49-F238E27FC236}">
                <a16:creationId xmlns:a16="http://schemas.microsoft.com/office/drawing/2014/main" id="{1F3619CB-562F-42EB-BCAD-D5DF1BC7DD43}"/>
              </a:ext>
            </a:extLst>
          </p:cNvPr>
          <p:cNvSpPr>
            <a:spLocks noGrp="1" noChangeArrowheads="1"/>
          </p:cNvSpPr>
          <p:nvPr>
            <p:ph type="ftr" sz="quarter" idx="11"/>
          </p:nvPr>
        </p:nvSpPr>
        <p:spPr>
          <a:ln/>
        </p:spPr>
        <p:txBody>
          <a:bodyPr/>
          <a:lstStyle>
            <a:lvl1pPr>
              <a:defRPr/>
            </a:lvl1pPr>
          </a:lstStyle>
          <a:p>
            <a:pPr>
              <a:defRPr/>
            </a:pPr>
            <a:r>
              <a:rPr lang="en-US" altLang="en-US"/>
              <a:t>(c)2001-2003, Michael P. Frank</a:t>
            </a:r>
          </a:p>
        </p:txBody>
      </p:sp>
      <p:sp>
        <p:nvSpPr>
          <p:cNvPr id="7" name="Rectangle 6">
            <a:extLst>
              <a:ext uri="{FF2B5EF4-FFF2-40B4-BE49-F238E27FC236}">
                <a16:creationId xmlns:a16="http://schemas.microsoft.com/office/drawing/2014/main" id="{F276ADF0-F653-4E4D-AFB5-7E92AD9695E6}"/>
              </a:ext>
            </a:extLst>
          </p:cNvPr>
          <p:cNvSpPr>
            <a:spLocks noGrp="1" noChangeArrowheads="1"/>
          </p:cNvSpPr>
          <p:nvPr>
            <p:ph type="sldNum" sz="quarter" idx="12"/>
          </p:nvPr>
        </p:nvSpPr>
        <p:spPr>
          <a:ln/>
        </p:spPr>
        <p:txBody>
          <a:bodyPr/>
          <a:lstStyle>
            <a:lvl1pPr>
              <a:defRPr/>
            </a:lvl1pPr>
          </a:lstStyle>
          <a:p>
            <a:fld id="{855BCF9C-93D9-4F7F-A753-07DAB90B31B8}" type="slidenum">
              <a:rPr lang="en-US" altLang="en-US"/>
              <a:pPr/>
              <a:t>‹#›</a:t>
            </a:fld>
            <a:endParaRPr lang="en-US" altLang="en-US"/>
          </a:p>
        </p:txBody>
      </p:sp>
    </p:spTree>
    <p:extLst>
      <p:ext uri="{BB962C8B-B14F-4D97-AF65-F5344CB8AC3E}">
        <p14:creationId xmlns:p14="http://schemas.microsoft.com/office/powerpoint/2010/main" val="895327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FCC68287-FB7B-4F53-98F4-F40137870C0D}"/>
              </a:ext>
            </a:extLst>
          </p:cNvPr>
          <p:cNvSpPr>
            <a:spLocks noGrp="1" noChangeArrowheads="1"/>
          </p:cNvSpPr>
          <p:nvPr>
            <p:ph type="dt" sz="half" idx="10"/>
          </p:nvPr>
        </p:nvSpPr>
        <p:spPr>
          <a:ln/>
        </p:spPr>
        <p:txBody>
          <a:bodyPr/>
          <a:lstStyle>
            <a:lvl1pPr>
              <a:defRPr/>
            </a:lvl1pPr>
          </a:lstStyle>
          <a:p>
            <a:pPr>
              <a:defRPr/>
            </a:pPr>
            <a:fld id="{3CEF31BD-95D6-4CB8-8A77-25F52F0FC1E3}" type="datetime1">
              <a:rPr lang="en-US" altLang="en-US"/>
              <a:pPr>
                <a:defRPr/>
              </a:pPr>
              <a:t>30-Sep-20</a:t>
            </a:fld>
            <a:endParaRPr lang="en-US" altLang="en-US"/>
          </a:p>
        </p:txBody>
      </p:sp>
      <p:sp>
        <p:nvSpPr>
          <p:cNvPr id="6" name="Rectangle 5">
            <a:extLst>
              <a:ext uri="{FF2B5EF4-FFF2-40B4-BE49-F238E27FC236}">
                <a16:creationId xmlns:a16="http://schemas.microsoft.com/office/drawing/2014/main" id="{8042DE1D-200D-4421-A7FE-0D61696BA843}"/>
              </a:ext>
            </a:extLst>
          </p:cNvPr>
          <p:cNvSpPr>
            <a:spLocks noGrp="1" noChangeArrowheads="1"/>
          </p:cNvSpPr>
          <p:nvPr>
            <p:ph type="ftr" sz="quarter" idx="11"/>
          </p:nvPr>
        </p:nvSpPr>
        <p:spPr>
          <a:ln/>
        </p:spPr>
        <p:txBody>
          <a:bodyPr/>
          <a:lstStyle>
            <a:lvl1pPr>
              <a:defRPr/>
            </a:lvl1pPr>
          </a:lstStyle>
          <a:p>
            <a:pPr>
              <a:defRPr/>
            </a:pPr>
            <a:r>
              <a:rPr lang="en-US" altLang="en-US"/>
              <a:t>(c)2001-2003, Michael P. Frank</a:t>
            </a:r>
          </a:p>
        </p:txBody>
      </p:sp>
      <p:sp>
        <p:nvSpPr>
          <p:cNvPr id="7" name="Rectangle 6">
            <a:extLst>
              <a:ext uri="{FF2B5EF4-FFF2-40B4-BE49-F238E27FC236}">
                <a16:creationId xmlns:a16="http://schemas.microsoft.com/office/drawing/2014/main" id="{D77F7556-C115-447B-B9F0-B19AE34610D0}"/>
              </a:ext>
            </a:extLst>
          </p:cNvPr>
          <p:cNvSpPr>
            <a:spLocks noGrp="1" noChangeArrowheads="1"/>
          </p:cNvSpPr>
          <p:nvPr>
            <p:ph type="sldNum" sz="quarter" idx="12"/>
          </p:nvPr>
        </p:nvSpPr>
        <p:spPr>
          <a:ln/>
        </p:spPr>
        <p:txBody>
          <a:bodyPr/>
          <a:lstStyle>
            <a:lvl1pPr>
              <a:defRPr/>
            </a:lvl1pPr>
          </a:lstStyle>
          <a:p>
            <a:fld id="{EA114A16-C25B-4892-8BA8-25112E6FE9E5}" type="slidenum">
              <a:rPr lang="en-US" altLang="en-US"/>
              <a:pPr/>
              <a:t>‹#›</a:t>
            </a:fld>
            <a:endParaRPr lang="en-US" altLang="en-US"/>
          </a:p>
        </p:txBody>
      </p:sp>
    </p:spTree>
    <p:extLst>
      <p:ext uri="{BB962C8B-B14F-4D97-AF65-F5344CB8AC3E}">
        <p14:creationId xmlns:p14="http://schemas.microsoft.com/office/powerpoint/2010/main" val="4100324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E688E95-2366-4706-8DAD-435C79E624E1}"/>
              </a:ext>
            </a:extLst>
          </p:cNvPr>
          <p:cNvSpPr>
            <a:spLocks noGrp="1" noChangeArrowheads="1"/>
          </p:cNvSpPr>
          <p:nvPr>
            <p:ph type="title"/>
          </p:nvPr>
        </p:nvSpPr>
        <p:spPr bwMode="auto">
          <a:xfrm>
            <a:off x="685800" y="609600"/>
            <a:ext cx="7772400" cy="1143000"/>
          </a:xfrm>
          <a:prstGeom prst="rect">
            <a:avLst/>
          </a:prstGeom>
          <a:solidFill>
            <a:srgbClr val="99CC00"/>
          </a:solidFill>
          <a:ln w="5715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9EEEC18-5A58-4200-BC57-3DC5B660F5B5}"/>
              </a:ext>
            </a:extLst>
          </p:cNvPr>
          <p:cNvSpPr>
            <a:spLocks noGrp="1" noChangeArrowheads="1"/>
          </p:cNvSpPr>
          <p:nvPr>
            <p:ph type="body" idx="1"/>
          </p:nvPr>
        </p:nvSpPr>
        <p:spPr bwMode="auto">
          <a:xfrm>
            <a:off x="685800" y="1981200"/>
            <a:ext cx="7772400" cy="4114800"/>
          </a:xfrm>
          <a:prstGeom prst="rect">
            <a:avLst/>
          </a:prstGeom>
          <a:solidFill>
            <a:schemeClr val="bg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6CD15D41-0D2D-4236-A48F-916BA9290005}"/>
              </a:ext>
            </a:extLst>
          </p:cNvPr>
          <p:cNvSpPr>
            <a:spLocks noGrp="1" noChangeArrowheads="1"/>
          </p:cNvSpPr>
          <p:nvPr>
            <p:ph type="dt" sz="half" idx="2"/>
          </p:nvPr>
        </p:nvSpPr>
        <p:spPr bwMode="auto">
          <a:xfrm>
            <a:off x="76200" y="64770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solidFill>
                  <a:schemeClr val="bg1"/>
                </a:solidFill>
              </a:defRPr>
            </a:lvl1pPr>
          </a:lstStyle>
          <a:p>
            <a:pPr>
              <a:defRPr/>
            </a:pPr>
            <a:fld id="{0A9F0AC1-6968-4722-9009-4B43C5C72658}" type="datetime1">
              <a:rPr lang="en-US" altLang="en-US"/>
              <a:pPr>
                <a:defRPr/>
              </a:pPr>
              <a:t>30-Sep-20</a:t>
            </a:fld>
            <a:endParaRPr lang="en-US" altLang="en-US"/>
          </a:p>
        </p:txBody>
      </p:sp>
      <p:sp>
        <p:nvSpPr>
          <p:cNvPr id="1029" name="Rectangle 5">
            <a:extLst>
              <a:ext uri="{FF2B5EF4-FFF2-40B4-BE49-F238E27FC236}">
                <a16:creationId xmlns:a16="http://schemas.microsoft.com/office/drawing/2014/main" id="{71344638-200A-49CA-8ECE-D7FF8424C20C}"/>
              </a:ext>
            </a:extLst>
          </p:cNvPr>
          <p:cNvSpPr>
            <a:spLocks noGrp="1" noChangeArrowheads="1"/>
          </p:cNvSpPr>
          <p:nvPr>
            <p:ph type="ftr" sz="quarter" idx="3"/>
          </p:nvPr>
        </p:nvSpPr>
        <p:spPr bwMode="auto">
          <a:xfrm>
            <a:off x="3124200" y="6477000"/>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solidFill>
                  <a:schemeClr val="bg1"/>
                </a:solidFill>
              </a:defRPr>
            </a:lvl1pPr>
          </a:lstStyle>
          <a:p>
            <a:pPr>
              <a:defRPr/>
            </a:pPr>
            <a:r>
              <a:rPr lang="en-US" altLang="en-US"/>
              <a:t>(c)2001-2003, Michael P. Frank</a:t>
            </a:r>
          </a:p>
        </p:txBody>
      </p:sp>
      <p:sp>
        <p:nvSpPr>
          <p:cNvPr id="1030" name="Rectangle 6">
            <a:extLst>
              <a:ext uri="{FF2B5EF4-FFF2-40B4-BE49-F238E27FC236}">
                <a16:creationId xmlns:a16="http://schemas.microsoft.com/office/drawing/2014/main" id="{6E207ECC-8C0A-414A-84F4-916FB1BCB8F2}"/>
              </a:ext>
            </a:extLst>
          </p:cNvPr>
          <p:cNvSpPr>
            <a:spLocks noGrp="1" noChangeArrowheads="1"/>
          </p:cNvSpPr>
          <p:nvPr>
            <p:ph type="sldNum" sz="quarter" idx="4"/>
          </p:nvPr>
        </p:nvSpPr>
        <p:spPr bwMode="auto">
          <a:xfrm>
            <a:off x="7162800" y="64770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1"/>
                </a:solidFill>
              </a:defRPr>
            </a:lvl1pPr>
          </a:lstStyle>
          <a:p>
            <a:fld id="{B4E3332B-2083-4F09-8118-EA4431366ACB}" type="slidenum">
              <a:rPr lang="en-US" altLang="en-US"/>
              <a:pPr/>
              <a:t>‹#›</a:t>
            </a:fld>
            <a:endParaRPr lang="en-US" altLang="en-US"/>
          </a:p>
        </p:txBody>
      </p:sp>
      <p:sp>
        <p:nvSpPr>
          <p:cNvPr id="1031" name="Text Box 10">
            <a:extLst>
              <a:ext uri="{FF2B5EF4-FFF2-40B4-BE49-F238E27FC236}">
                <a16:creationId xmlns:a16="http://schemas.microsoft.com/office/drawing/2014/main" id="{D20D7C25-FCB1-4893-B387-379AB331D34C}"/>
              </a:ext>
            </a:extLst>
          </p:cNvPr>
          <p:cNvSpPr txBox="1">
            <a:spLocks noChangeArrowheads="1"/>
          </p:cNvSpPr>
          <p:nvPr/>
        </p:nvSpPr>
        <p:spPr bwMode="auto">
          <a:xfrm>
            <a:off x="76200" y="76200"/>
            <a:ext cx="1924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solidFill>
                  <a:schemeClr val="bg1"/>
                </a:solidFill>
              </a:rPr>
              <a:t>Module #3 - Sets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imes New Roman" panose="02020603050405020304" pitchFamily="18" charset="0"/>
        </a:defRPr>
      </a:lvl2pPr>
      <a:lvl3pPr algn="ctr" rtl="0" eaLnBrk="0" fontAlgn="base" hangingPunct="0">
        <a:spcBef>
          <a:spcPct val="0"/>
        </a:spcBef>
        <a:spcAft>
          <a:spcPct val="0"/>
        </a:spcAft>
        <a:defRPr sz="4400">
          <a:solidFill>
            <a:schemeClr val="tx1"/>
          </a:solidFill>
          <a:latin typeface="Times New Roman" panose="02020603050405020304" pitchFamily="18" charset="0"/>
        </a:defRPr>
      </a:lvl3pPr>
      <a:lvl4pPr algn="ctr" rtl="0" eaLnBrk="0" fontAlgn="base" hangingPunct="0">
        <a:spcBef>
          <a:spcPct val="0"/>
        </a:spcBef>
        <a:spcAft>
          <a:spcPct val="0"/>
        </a:spcAft>
        <a:defRPr sz="4400">
          <a:solidFill>
            <a:schemeClr val="tx1"/>
          </a:solidFill>
          <a:latin typeface="Times New Roman" panose="02020603050405020304" pitchFamily="18" charset="0"/>
        </a:defRPr>
      </a:lvl4pPr>
      <a:lvl5pPr algn="ctr" rtl="0" eaLnBrk="0" fontAlgn="base" hangingPunct="0">
        <a:spcBef>
          <a:spcPct val="0"/>
        </a:spcBef>
        <a:spcAft>
          <a:spcPct val="0"/>
        </a:spcAft>
        <a:defRPr sz="4400">
          <a:solidFill>
            <a:schemeClr val="tx1"/>
          </a:solidFill>
          <a:latin typeface="Times New Roman" panose="02020603050405020304" pitchFamily="18"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kern="1200">
          <a:solidFill>
            <a:schemeClr val="accent2"/>
          </a:solidFill>
          <a:effectLst>
            <a:outerShdw blurRad="38100" dist="38100" dir="2700000" algn="tl">
              <a:srgbClr val="C0C0C0"/>
            </a:outerShdw>
          </a:effectLst>
          <a:latin typeface="+mn-lt"/>
          <a:ea typeface="+mn-ea"/>
          <a:cs typeface="+mn-cs"/>
        </a:defRPr>
      </a:lvl2pPr>
      <a:lvl3pPr marL="1143000" indent="-228600" algn="l" rtl="0" eaLnBrk="0" fontAlgn="base" hangingPunct="0">
        <a:spcBef>
          <a:spcPct val="20000"/>
        </a:spcBef>
        <a:spcAft>
          <a:spcPct val="0"/>
        </a:spcAft>
        <a:buChar char="•"/>
        <a:defRPr sz="2400" kern="1200">
          <a:solidFill>
            <a:srgbClr val="006600"/>
          </a:solidFill>
          <a:effectLst>
            <a:outerShdw blurRad="38100" dist="38100" dir="2700000" algn="tl">
              <a:srgbClr val="C0C0C0"/>
            </a:outerShdw>
          </a:effectLst>
          <a:latin typeface="+mn-lt"/>
          <a:ea typeface="+mn-ea"/>
          <a:cs typeface="+mn-cs"/>
        </a:defRPr>
      </a:lvl3pPr>
      <a:lvl4pPr marL="1600200" indent="-228600" algn="l" rtl="0" eaLnBrk="0" fontAlgn="base" hangingPunct="0">
        <a:spcBef>
          <a:spcPct val="20000"/>
        </a:spcBef>
        <a:spcAft>
          <a:spcPct val="0"/>
        </a:spcAft>
        <a:buChar char="–"/>
        <a:defRPr sz="2000" kern="1200">
          <a:solidFill>
            <a:srgbClr val="FF0000"/>
          </a:solidFill>
          <a:effectLst>
            <a:outerShdw blurRad="38100" dist="38100" dir="2700000" algn="tl">
              <a:srgbClr val="C0C0C0"/>
            </a:outerShdw>
          </a:effectLst>
          <a:latin typeface="+mn-lt"/>
          <a:ea typeface="+mn-ea"/>
          <a:cs typeface="+mn-cs"/>
        </a:defRPr>
      </a:lvl4pPr>
      <a:lvl5pPr marL="2057400" indent="-228600" algn="l" rtl="0" eaLnBrk="0" fontAlgn="base" hangingPunct="0">
        <a:spcBef>
          <a:spcPct val="20000"/>
        </a:spcBef>
        <a:spcAft>
          <a:spcPct val="0"/>
        </a:spcAft>
        <a:buChar char="»"/>
        <a:defRPr sz="2000" kern="1200">
          <a:solidFill>
            <a:srgbClr val="800080"/>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2.xml"/><Relationship Id="rId4" Type="http://schemas.openxmlformats.org/officeDocument/2006/relationships/audio" Target="../media/audio4.wav"/></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audio" Target="../media/audio5.wav"/><Relationship Id="rId1" Type="http://schemas.openxmlformats.org/officeDocument/2006/relationships/slideLayout" Target="../slideLayouts/slideLayout2.xml"/><Relationship Id="rId6" Type="http://schemas.openxmlformats.org/officeDocument/2006/relationships/audio" Target="../media/audio7.wav"/><Relationship Id="rId5" Type="http://schemas.openxmlformats.org/officeDocument/2006/relationships/audio" Target="../media/audio4.wav"/><Relationship Id="rId4" Type="http://schemas.openxmlformats.org/officeDocument/2006/relationships/audio" Target="../media/audio2.wav"/></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audio" Target="../media/audio8.wav"/><Relationship Id="rId2" Type="http://schemas.openxmlformats.org/officeDocument/2006/relationships/audio" Target="../media/audio4.wav"/><Relationship Id="rId1" Type="http://schemas.openxmlformats.org/officeDocument/2006/relationships/slideLayout" Target="../slideLayouts/slideLayout2.xml"/><Relationship Id="rId4" Type="http://schemas.openxmlformats.org/officeDocument/2006/relationships/audio" Target="../media/audio9.wav"/></Relationships>
</file>

<file path=ppt/slides/_rels/slide24.xml.rels><?xml version="1.0" encoding="UTF-8" standalone="yes"?>
<Relationships xmlns="http://schemas.openxmlformats.org/package/2006/relationships"><Relationship Id="rId2" Type="http://schemas.openxmlformats.org/officeDocument/2006/relationships/audio" Target="../media/audio8.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2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10.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audio" Target="../media/audio8.wav"/></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2.wmf"/><Relationship Id="rId4" Type="http://schemas.openxmlformats.org/officeDocument/2006/relationships/oleObject" Target="../embeddings/oleObject9.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4.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image" Target="../media/image15.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8.wmf"/><Relationship Id="rId5" Type="http://schemas.openxmlformats.org/officeDocument/2006/relationships/oleObject" Target="../embeddings/oleObject15.bin"/><Relationship Id="rId4" Type="http://schemas.openxmlformats.org/officeDocument/2006/relationships/image" Target="../media/image1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12.xml"/><Relationship Id="rId4" Type="http://schemas.openxmlformats.org/officeDocument/2006/relationships/image" Target="../media/image3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a:extLst>
              <a:ext uri="{FF2B5EF4-FFF2-40B4-BE49-F238E27FC236}">
                <a16:creationId xmlns:a16="http://schemas.microsoft.com/office/drawing/2014/main" id="{3BF1A963-B925-4952-AA51-5C542E233B57}"/>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A42D8B6-C237-44C0-A7E3-773E3A95C515}" type="datetime1">
              <a:rPr lang="en-US" altLang="en-US" sz="1400">
                <a:solidFill>
                  <a:schemeClr val="bg1"/>
                </a:solidFill>
              </a:rPr>
              <a:pPr/>
              <a:t>30-Sep-20</a:t>
            </a:fld>
            <a:endParaRPr lang="en-US" altLang="en-US" sz="1400">
              <a:solidFill>
                <a:schemeClr val="bg1"/>
              </a:solidFill>
            </a:endParaRPr>
          </a:p>
        </p:txBody>
      </p:sp>
      <p:sp>
        <p:nvSpPr>
          <p:cNvPr id="4099" name="Footer Placeholder 4">
            <a:extLst>
              <a:ext uri="{FF2B5EF4-FFF2-40B4-BE49-F238E27FC236}">
                <a16:creationId xmlns:a16="http://schemas.microsoft.com/office/drawing/2014/main" id="{04B56597-D299-4F1F-9F19-B323C5D9280E}"/>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4100" name="Slide Number Placeholder 5">
            <a:extLst>
              <a:ext uri="{FF2B5EF4-FFF2-40B4-BE49-F238E27FC236}">
                <a16:creationId xmlns:a16="http://schemas.microsoft.com/office/drawing/2014/main" id="{D3AADA35-05B3-4D4C-9FC6-527053CC7D51}"/>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30BC412-AFFE-445C-8271-5B596F11EAAD}" type="slidenum">
              <a:rPr lang="en-US" altLang="en-US" sz="1400">
                <a:solidFill>
                  <a:schemeClr val="bg1"/>
                </a:solidFill>
              </a:rPr>
              <a:pPr/>
              <a:t>1</a:t>
            </a:fld>
            <a:endParaRPr lang="en-US" altLang="en-US" sz="1400">
              <a:solidFill>
                <a:schemeClr val="bg1"/>
              </a:solidFill>
            </a:endParaRPr>
          </a:p>
        </p:txBody>
      </p:sp>
      <p:sp>
        <p:nvSpPr>
          <p:cNvPr id="4101" name="Rectangle 2">
            <a:extLst>
              <a:ext uri="{FF2B5EF4-FFF2-40B4-BE49-F238E27FC236}">
                <a16:creationId xmlns:a16="http://schemas.microsoft.com/office/drawing/2014/main" id="{6624959B-EB2F-4F54-9EB2-92D49B6D63A1}"/>
              </a:ext>
            </a:extLst>
          </p:cNvPr>
          <p:cNvSpPr>
            <a:spLocks noGrp="1" noChangeArrowheads="1"/>
          </p:cNvSpPr>
          <p:nvPr>
            <p:ph type="ctrTitle"/>
          </p:nvPr>
        </p:nvSpPr>
        <p:spPr>
          <a:xfrm>
            <a:off x="685800" y="2130425"/>
            <a:ext cx="7772400" cy="1470025"/>
          </a:xfrm>
        </p:spPr>
        <p:txBody>
          <a:bodyPr anchor="ctr"/>
          <a:lstStyle/>
          <a:p>
            <a:r>
              <a:rPr lang="en-US" altLang="en-US" sz="4000"/>
              <a:t>B</a:t>
            </a:r>
            <a:r>
              <a:rPr lang="en-US" altLang="en-US" sz="4400"/>
              <a:t>ài </a:t>
            </a:r>
            <a:r>
              <a:rPr lang="en-US" altLang="en-US" sz="4000"/>
              <a:t> #3:</a:t>
            </a:r>
            <a:br>
              <a:rPr lang="en-US" altLang="en-US" sz="4000"/>
            </a:br>
            <a:r>
              <a:rPr lang="en-US" altLang="en-US" sz="4000"/>
              <a:t>L</a:t>
            </a:r>
            <a:r>
              <a:rPr lang="en-US" altLang="en-US" sz="4400"/>
              <a:t>ý thuyết tập hợp</a:t>
            </a:r>
            <a:endParaRPr lang="en-US" altLang="en-US" sz="4000" b="1"/>
          </a:p>
        </p:txBody>
      </p:sp>
      <p:sp>
        <p:nvSpPr>
          <p:cNvPr id="801795" name="Rectangle 3">
            <a:extLst>
              <a:ext uri="{FF2B5EF4-FFF2-40B4-BE49-F238E27FC236}">
                <a16:creationId xmlns:a16="http://schemas.microsoft.com/office/drawing/2014/main" id="{DA33AA3B-473A-46ED-8627-EC883B52B013}"/>
              </a:ext>
            </a:extLst>
          </p:cNvPr>
          <p:cNvSpPr>
            <a:spLocks noGrp="1" noChangeArrowheads="1"/>
          </p:cNvSpPr>
          <p:nvPr>
            <p:ph type="subTitle" idx="1"/>
          </p:nvPr>
        </p:nvSpPr>
        <p:spPr>
          <a:xfrm>
            <a:off x="1371600" y="4191000"/>
            <a:ext cx="6400800" cy="1219200"/>
          </a:xfrm>
        </p:spPr>
        <p:txBody>
          <a:bodyPr/>
          <a:lstStyle/>
          <a:p>
            <a:pPr>
              <a:lnSpc>
                <a:spcPct val="90000"/>
              </a:lnSpc>
              <a:defRPr/>
            </a:pPr>
            <a:r>
              <a:rPr lang="en-US" altLang="en-US" sz="3200">
                <a:cs typeface="Times New Roman" panose="02020603050405020304" pitchFamily="18" charset="0"/>
              </a:rPr>
              <a:t>Rosen 5</a:t>
            </a:r>
            <a:r>
              <a:rPr lang="en-US" altLang="en-US" sz="3200" baseline="30000">
                <a:cs typeface="Times New Roman" panose="02020603050405020304" pitchFamily="18" charset="0"/>
              </a:rPr>
              <a:t>th</a:t>
            </a:r>
            <a:r>
              <a:rPr lang="en-US" altLang="en-US" sz="3200">
                <a:cs typeface="Times New Roman" panose="02020603050405020304" pitchFamily="18" charset="0"/>
              </a:rPr>
              <a:t> ed., §§1.6-1.7</a:t>
            </a:r>
          </a:p>
          <a:p>
            <a:pPr>
              <a:lnSpc>
                <a:spcPct val="90000"/>
              </a:lnSpc>
              <a:defRPr/>
            </a:pPr>
            <a:r>
              <a:rPr lang="en-US" altLang="en-US" sz="3200">
                <a:cs typeface="Times New Roman" panose="02020603050405020304" pitchFamily="18" charset="0"/>
              </a:rPr>
              <a:t>~43 slides, ~2 lectures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a:extLst>
              <a:ext uri="{FF2B5EF4-FFF2-40B4-BE49-F238E27FC236}">
                <a16:creationId xmlns:a16="http://schemas.microsoft.com/office/drawing/2014/main" id="{CC976BFC-3645-4A97-87F1-189F98E0E0F3}"/>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54B6B21-2196-4065-8228-33947D97501C}" type="datetime1">
              <a:rPr lang="en-US" altLang="en-US" sz="1400">
                <a:solidFill>
                  <a:schemeClr val="bg1"/>
                </a:solidFill>
              </a:rPr>
              <a:pPr/>
              <a:t>30-Sep-20</a:t>
            </a:fld>
            <a:endParaRPr lang="en-US" altLang="en-US" sz="1400">
              <a:solidFill>
                <a:schemeClr val="bg1"/>
              </a:solidFill>
            </a:endParaRPr>
          </a:p>
        </p:txBody>
      </p:sp>
      <p:sp>
        <p:nvSpPr>
          <p:cNvPr id="16387" name="Footer Placeholder 4">
            <a:extLst>
              <a:ext uri="{FF2B5EF4-FFF2-40B4-BE49-F238E27FC236}">
                <a16:creationId xmlns:a16="http://schemas.microsoft.com/office/drawing/2014/main" id="{F37F2087-CEB0-4523-BC8B-4B1FFC6B82C2}"/>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16388" name="Slide Number Placeholder 5">
            <a:extLst>
              <a:ext uri="{FF2B5EF4-FFF2-40B4-BE49-F238E27FC236}">
                <a16:creationId xmlns:a16="http://schemas.microsoft.com/office/drawing/2014/main" id="{A3E54706-4355-4AF9-A4FF-DA90AB71CCEC}"/>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7CDC6BF-F226-4A83-8A1F-2B7AF15EF21B}" type="slidenum">
              <a:rPr lang="en-US" altLang="en-US" sz="1400">
                <a:solidFill>
                  <a:schemeClr val="bg1"/>
                </a:solidFill>
              </a:rPr>
              <a:pPr/>
              <a:t>10</a:t>
            </a:fld>
            <a:endParaRPr lang="en-US" altLang="en-US" sz="1400">
              <a:solidFill>
                <a:schemeClr val="bg1"/>
              </a:solidFill>
            </a:endParaRPr>
          </a:p>
        </p:txBody>
      </p:sp>
      <p:sp>
        <p:nvSpPr>
          <p:cNvPr id="16389" name="Rectangle 2">
            <a:extLst>
              <a:ext uri="{FF2B5EF4-FFF2-40B4-BE49-F238E27FC236}">
                <a16:creationId xmlns:a16="http://schemas.microsoft.com/office/drawing/2014/main" id="{FDD8359B-5372-40D5-A712-E4F2740DA016}"/>
              </a:ext>
            </a:extLst>
          </p:cNvPr>
          <p:cNvSpPr>
            <a:spLocks noGrp="1" noChangeArrowheads="1"/>
          </p:cNvSpPr>
          <p:nvPr>
            <p:ph type="title"/>
          </p:nvPr>
        </p:nvSpPr>
        <p:spPr/>
        <p:txBody>
          <a:bodyPr/>
          <a:lstStyle/>
          <a:p>
            <a:r>
              <a:rPr lang="en-US" altLang="en-US" sz="4000"/>
              <a:t>Các tập hợp cũng là các đối tượng!</a:t>
            </a:r>
          </a:p>
        </p:txBody>
      </p:sp>
      <p:sp>
        <p:nvSpPr>
          <p:cNvPr id="201731" name="Rectangle 3">
            <a:extLst>
              <a:ext uri="{FF2B5EF4-FFF2-40B4-BE49-F238E27FC236}">
                <a16:creationId xmlns:a16="http://schemas.microsoft.com/office/drawing/2014/main" id="{DAA24B36-F96A-4F02-8C4A-4B158695A030}"/>
              </a:ext>
            </a:extLst>
          </p:cNvPr>
          <p:cNvSpPr>
            <a:spLocks noGrp="1" noChangeArrowheads="1"/>
          </p:cNvSpPr>
          <p:nvPr>
            <p:ph type="body" idx="1"/>
          </p:nvPr>
        </p:nvSpPr>
        <p:spPr>
          <a:xfrm>
            <a:off x="685800" y="1981200"/>
            <a:ext cx="7772400" cy="4191000"/>
          </a:xfrm>
        </p:spPr>
        <p:txBody>
          <a:bodyPr/>
          <a:lstStyle/>
          <a:p>
            <a:pPr>
              <a:defRPr/>
            </a:pPr>
            <a:r>
              <a:rPr lang="en-US" altLang="en-US"/>
              <a:t>Các đối tượng mà là các phần tử của tập hợp cũng có thể bản thân là các tập hợp.</a:t>
            </a:r>
          </a:p>
          <a:p>
            <a:pPr>
              <a:defRPr/>
            </a:pPr>
            <a:r>
              <a:rPr lang="en-US" altLang="en-US" i="1"/>
              <a:t>E.g. </a:t>
            </a:r>
            <a:r>
              <a:rPr lang="en-US" altLang="en-US"/>
              <a:t>let </a:t>
            </a:r>
            <a:r>
              <a:rPr lang="en-US" altLang="en-US" i="1"/>
              <a:t>S</a:t>
            </a:r>
            <a:r>
              <a:rPr lang="en-US" altLang="en-US"/>
              <a:t>={</a:t>
            </a:r>
            <a:r>
              <a:rPr lang="en-US" altLang="en-US" i="1"/>
              <a:t>x </a:t>
            </a:r>
            <a:r>
              <a:rPr lang="en-US" altLang="en-US"/>
              <a:t>| </a:t>
            </a:r>
            <a:r>
              <a:rPr lang="en-US" altLang="en-US" i="1"/>
              <a:t>x </a:t>
            </a:r>
            <a:r>
              <a:rPr lang="en-US" altLang="en-US">
                <a:sym typeface="Symbol" panose="05050102010706020507" pitchFamily="18" charset="2"/>
              </a:rPr>
              <a:t> {1,2,3}}</a:t>
            </a:r>
            <a:br>
              <a:rPr lang="en-US" altLang="en-US">
                <a:sym typeface="Symbol" panose="05050102010706020507" pitchFamily="18" charset="2"/>
              </a:rPr>
            </a:br>
            <a:r>
              <a:rPr lang="en-US" altLang="en-US">
                <a:sym typeface="Symbol" panose="05050102010706020507" pitchFamily="18" charset="2"/>
              </a:rPr>
              <a:t>then </a:t>
            </a:r>
            <a:r>
              <a:rPr lang="en-US" altLang="en-US" i="1">
                <a:sym typeface="Symbol" panose="05050102010706020507" pitchFamily="18" charset="2"/>
              </a:rPr>
              <a:t>S</a:t>
            </a:r>
            <a:r>
              <a:rPr lang="en-US" altLang="en-US">
                <a:sym typeface="Symbol" panose="05050102010706020507" pitchFamily="18" charset="2"/>
              </a:rPr>
              <a:t>={, </a:t>
            </a:r>
            <a:br>
              <a:rPr lang="en-US" altLang="en-US">
                <a:sym typeface="Symbol" panose="05050102010706020507" pitchFamily="18" charset="2"/>
              </a:rPr>
            </a:br>
            <a:r>
              <a:rPr lang="en-US" altLang="en-US">
                <a:sym typeface="Symbol" panose="05050102010706020507" pitchFamily="18" charset="2"/>
              </a:rPr>
              <a:t>              {1}, {2}, {3},</a:t>
            </a:r>
            <a:br>
              <a:rPr lang="en-US" altLang="en-US">
                <a:sym typeface="Symbol" panose="05050102010706020507" pitchFamily="18" charset="2"/>
              </a:rPr>
            </a:br>
            <a:r>
              <a:rPr lang="en-US" altLang="en-US">
                <a:sym typeface="Symbol" panose="05050102010706020507" pitchFamily="18" charset="2"/>
              </a:rPr>
              <a:t>              {1,2}, {1,3}, {2,3},</a:t>
            </a:r>
            <a:br>
              <a:rPr lang="en-US" altLang="en-US">
                <a:sym typeface="Symbol" panose="05050102010706020507" pitchFamily="18" charset="2"/>
              </a:rPr>
            </a:br>
            <a:r>
              <a:rPr lang="en-US" altLang="en-US">
                <a:sym typeface="Symbol" panose="05050102010706020507" pitchFamily="18" charset="2"/>
              </a:rPr>
              <a:t>              {1,2,3}}</a:t>
            </a:r>
          </a:p>
          <a:p>
            <a:pPr>
              <a:defRPr/>
            </a:pPr>
            <a:r>
              <a:rPr lang="en-US" altLang="en-US">
                <a:sym typeface="Symbol" panose="05050102010706020507" pitchFamily="18" charset="2"/>
              </a:rPr>
              <a:t>Note that 1  {1}  {{1}} !!!!</a:t>
            </a:r>
          </a:p>
        </p:txBody>
      </p:sp>
      <p:sp>
        <p:nvSpPr>
          <p:cNvPr id="16391" name="Rectangle 5">
            <a:extLst>
              <a:ext uri="{FF2B5EF4-FFF2-40B4-BE49-F238E27FC236}">
                <a16:creationId xmlns:a16="http://schemas.microsoft.com/office/drawing/2014/main" id="{E02B4E5A-9D7C-4F83-9CE2-CBE376998BF9}"/>
              </a:ext>
            </a:extLst>
          </p:cNvPr>
          <p:cNvSpPr>
            <a:spLocks noChangeArrowheads="1"/>
          </p:cNvSpPr>
          <p:nvPr/>
        </p:nvSpPr>
        <p:spPr bwMode="auto">
          <a:xfrm>
            <a:off x="6096000" y="5181600"/>
            <a:ext cx="3048000" cy="1676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2" name="WordArt 4">
            <a:extLst>
              <a:ext uri="{FF2B5EF4-FFF2-40B4-BE49-F238E27FC236}">
                <a16:creationId xmlns:a16="http://schemas.microsoft.com/office/drawing/2014/main" id="{BF0A0A77-09CB-4D46-AF09-819C3B9B97B0}"/>
              </a:ext>
            </a:extLst>
          </p:cNvPr>
          <p:cNvSpPr>
            <a:spLocks noChangeArrowheads="1" noChangeShapeType="1" noTextEdit="1"/>
          </p:cNvSpPr>
          <p:nvPr/>
        </p:nvSpPr>
        <p:spPr bwMode="auto">
          <a:xfrm>
            <a:off x="6324600" y="5334000"/>
            <a:ext cx="2590800" cy="1371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Very</a:t>
            </a:r>
          </a:p>
          <a:p>
            <a:pPr algn="ctr"/>
            <a:r>
              <a:rPr 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Important!</a:t>
            </a:r>
          </a:p>
        </p:txBody>
      </p:sp>
      <p:sp>
        <p:nvSpPr>
          <p:cNvPr id="16393" name="Line 6">
            <a:extLst>
              <a:ext uri="{FF2B5EF4-FFF2-40B4-BE49-F238E27FC236}">
                <a16:creationId xmlns:a16="http://schemas.microsoft.com/office/drawing/2014/main" id="{27EC5236-D6D5-4142-9A9A-C579222FCA34}"/>
              </a:ext>
            </a:extLst>
          </p:cNvPr>
          <p:cNvSpPr>
            <a:spLocks noChangeShapeType="1"/>
          </p:cNvSpPr>
          <p:nvPr/>
        </p:nvSpPr>
        <p:spPr bwMode="auto">
          <a:xfrm flipH="1">
            <a:off x="6248400" y="5562600"/>
            <a:ext cx="685800" cy="3048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a:extLst>
              <a:ext uri="{FF2B5EF4-FFF2-40B4-BE49-F238E27FC236}">
                <a16:creationId xmlns:a16="http://schemas.microsoft.com/office/drawing/2014/main" id="{8ADE3603-6FA3-4663-A5EC-EF558081BBAA}"/>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EDFD32B-1697-49DC-A76A-0AA242D07314}" type="datetime1">
              <a:rPr lang="en-US" altLang="en-US" sz="1400">
                <a:solidFill>
                  <a:schemeClr val="bg1"/>
                </a:solidFill>
              </a:rPr>
              <a:pPr/>
              <a:t>30-Sep-20</a:t>
            </a:fld>
            <a:endParaRPr lang="en-US" altLang="en-US" sz="1400">
              <a:solidFill>
                <a:schemeClr val="bg1"/>
              </a:solidFill>
            </a:endParaRPr>
          </a:p>
        </p:txBody>
      </p:sp>
      <p:sp>
        <p:nvSpPr>
          <p:cNvPr id="18435" name="Footer Placeholder 4">
            <a:extLst>
              <a:ext uri="{FF2B5EF4-FFF2-40B4-BE49-F238E27FC236}">
                <a16:creationId xmlns:a16="http://schemas.microsoft.com/office/drawing/2014/main" id="{EA964C5B-FE9F-4522-8329-91AE83CB3F22}"/>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18436" name="Slide Number Placeholder 5">
            <a:extLst>
              <a:ext uri="{FF2B5EF4-FFF2-40B4-BE49-F238E27FC236}">
                <a16:creationId xmlns:a16="http://schemas.microsoft.com/office/drawing/2014/main" id="{830A19BB-64F1-4687-B675-B4B592FB84D2}"/>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06AFA51-9117-4282-B718-47CF21AD48F6}" type="slidenum">
              <a:rPr lang="en-US" altLang="en-US" sz="1400">
                <a:solidFill>
                  <a:schemeClr val="bg1"/>
                </a:solidFill>
              </a:rPr>
              <a:pPr/>
              <a:t>11</a:t>
            </a:fld>
            <a:endParaRPr lang="en-US" altLang="en-US" sz="1400">
              <a:solidFill>
                <a:schemeClr val="bg1"/>
              </a:solidFill>
            </a:endParaRPr>
          </a:p>
        </p:txBody>
      </p:sp>
      <p:sp>
        <p:nvSpPr>
          <p:cNvPr id="18437" name="Rectangle 2">
            <a:extLst>
              <a:ext uri="{FF2B5EF4-FFF2-40B4-BE49-F238E27FC236}">
                <a16:creationId xmlns:a16="http://schemas.microsoft.com/office/drawing/2014/main" id="{CF47FA48-9C36-4AF4-909E-F05F7D38B164}"/>
              </a:ext>
            </a:extLst>
          </p:cNvPr>
          <p:cNvSpPr>
            <a:spLocks noGrp="1" noChangeArrowheads="1"/>
          </p:cNvSpPr>
          <p:nvPr>
            <p:ph type="title"/>
          </p:nvPr>
        </p:nvSpPr>
        <p:spPr/>
        <p:txBody>
          <a:bodyPr/>
          <a:lstStyle/>
          <a:p>
            <a:r>
              <a:rPr lang="en-US" altLang="en-US"/>
              <a:t>Lực lượng và tính hữu hạn</a:t>
            </a:r>
          </a:p>
        </p:txBody>
      </p:sp>
      <p:sp>
        <p:nvSpPr>
          <p:cNvPr id="202755" name="Rectangle 3">
            <a:extLst>
              <a:ext uri="{FF2B5EF4-FFF2-40B4-BE49-F238E27FC236}">
                <a16:creationId xmlns:a16="http://schemas.microsoft.com/office/drawing/2014/main" id="{9354065B-26A3-4416-BFA0-FE7761E43D7D}"/>
              </a:ext>
            </a:extLst>
          </p:cNvPr>
          <p:cNvSpPr>
            <a:spLocks noGrp="1" noChangeArrowheads="1"/>
          </p:cNvSpPr>
          <p:nvPr>
            <p:ph type="body" idx="1"/>
          </p:nvPr>
        </p:nvSpPr>
        <p:spPr/>
        <p:txBody>
          <a:bodyPr/>
          <a:lstStyle/>
          <a:p>
            <a:pPr>
              <a:defRPr/>
            </a:pPr>
            <a:r>
              <a:rPr lang="en-US" altLang="en-US"/>
              <a:t>|</a:t>
            </a:r>
            <a:r>
              <a:rPr lang="en-US" altLang="en-US" i="1"/>
              <a:t>S</a:t>
            </a:r>
            <a:r>
              <a:rPr lang="en-US" altLang="en-US"/>
              <a:t>| (đọc là lực lượng của </a:t>
            </a:r>
            <a:r>
              <a:rPr lang="en-US" altLang="en-US" i="1"/>
              <a:t>S</a:t>
            </a:r>
            <a:r>
              <a:rPr lang="en-US" altLang="en-US"/>
              <a:t>”) là số đo S có bao nhiêu phần tử.</a:t>
            </a:r>
          </a:p>
          <a:p>
            <a:pPr>
              <a:defRPr/>
            </a:pPr>
            <a:r>
              <a:rPr lang="en-US" altLang="en-US" i="1"/>
              <a:t>E.g.</a:t>
            </a:r>
            <a:r>
              <a:rPr lang="en-US" altLang="en-US"/>
              <a:t>, |</a:t>
            </a:r>
            <a:r>
              <a:rPr lang="en-US" altLang="en-US">
                <a:sym typeface="Symbol" panose="05050102010706020507" pitchFamily="18" charset="2"/>
              </a:rPr>
              <a:t></a:t>
            </a:r>
            <a:r>
              <a:rPr lang="en-US" altLang="en-US"/>
              <a:t>|=0,    |{1,2,3}| = 3,   |{a,b}| = 2,</a:t>
            </a:r>
            <a:br>
              <a:rPr lang="en-US" altLang="en-US"/>
            </a:br>
            <a:r>
              <a:rPr lang="en-US" altLang="en-US"/>
              <a:t>        |{{1,2,3},{4,5}}| = ____</a:t>
            </a:r>
          </a:p>
          <a:p>
            <a:pPr>
              <a:defRPr/>
            </a:pPr>
            <a:r>
              <a:rPr lang="en-US" altLang="en-US"/>
              <a:t>If |</a:t>
            </a:r>
            <a:r>
              <a:rPr lang="en-US" altLang="en-US" i="1"/>
              <a:t>S</a:t>
            </a:r>
            <a:r>
              <a:rPr lang="en-US" altLang="en-US"/>
              <a:t>|</a:t>
            </a:r>
            <a:r>
              <a:rPr lang="en-US" altLang="en-US">
                <a:sym typeface="Symbol" panose="05050102010706020507" pitchFamily="18" charset="2"/>
              </a:rPr>
              <a:t></a:t>
            </a:r>
            <a:r>
              <a:rPr lang="en-US" altLang="en-US" b="1">
                <a:sym typeface="Symbol" panose="05050102010706020507" pitchFamily="18" charset="2"/>
              </a:rPr>
              <a:t>N</a:t>
            </a:r>
            <a:r>
              <a:rPr lang="en-US" altLang="en-US">
                <a:sym typeface="Symbol" panose="05050102010706020507" pitchFamily="18" charset="2"/>
              </a:rPr>
              <a:t>, thì ta nói </a:t>
            </a:r>
            <a:r>
              <a:rPr lang="en-US" altLang="en-US" i="1">
                <a:sym typeface="Symbol" panose="05050102010706020507" pitchFamily="18" charset="2"/>
              </a:rPr>
              <a:t>S</a:t>
            </a:r>
            <a:r>
              <a:rPr lang="en-US" altLang="en-US">
                <a:sym typeface="Symbol" panose="05050102010706020507" pitchFamily="18" charset="2"/>
              </a:rPr>
              <a:t> là hữu hạn.</a:t>
            </a:r>
            <a:br>
              <a:rPr lang="en-US" altLang="en-US">
                <a:sym typeface="Symbol" panose="05050102010706020507" pitchFamily="18" charset="2"/>
              </a:rPr>
            </a:br>
            <a:r>
              <a:rPr lang="en-US" altLang="en-US">
                <a:sym typeface="Symbol" panose="05050102010706020507" pitchFamily="18" charset="2"/>
              </a:rPr>
              <a:t>Ngược lại, ta nói  </a:t>
            </a:r>
            <a:r>
              <a:rPr lang="en-US" altLang="en-US" i="1">
                <a:sym typeface="Symbol" panose="05050102010706020507" pitchFamily="18" charset="2"/>
              </a:rPr>
              <a:t>S</a:t>
            </a:r>
            <a:r>
              <a:rPr lang="en-US" altLang="en-US">
                <a:sym typeface="Symbol" panose="05050102010706020507" pitchFamily="18" charset="2"/>
              </a:rPr>
              <a:t> là vô hạn.</a:t>
            </a:r>
            <a:endParaRPr lang="en-US" altLang="en-US"/>
          </a:p>
          <a:p>
            <a:pPr>
              <a:defRPr/>
            </a:pPr>
            <a:r>
              <a:rPr lang="en-US" altLang="en-US"/>
              <a:t>Nêu một số tập hợp vô hạn mà ta đã biết?</a:t>
            </a:r>
          </a:p>
        </p:txBody>
      </p:sp>
      <p:sp>
        <p:nvSpPr>
          <p:cNvPr id="202756" name="WordArt 4">
            <a:extLst>
              <a:ext uri="{FF2B5EF4-FFF2-40B4-BE49-F238E27FC236}">
                <a16:creationId xmlns:a16="http://schemas.microsoft.com/office/drawing/2014/main" id="{F67CDDA1-8D70-4C6C-842E-F949594800A6}"/>
              </a:ext>
            </a:extLst>
          </p:cNvPr>
          <p:cNvSpPr>
            <a:spLocks noChangeArrowheads="1" noChangeShapeType="1" noTextEdit="1"/>
          </p:cNvSpPr>
          <p:nvPr/>
        </p:nvSpPr>
        <p:spPr bwMode="auto">
          <a:xfrm>
            <a:off x="5334000" y="3657600"/>
            <a:ext cx="457200" cy="381000"/>
          </a:xfrm>
          <a:prstGeom prst="rect">
            <a:avLst/>
          </a:prstGeom>
        </p:spPr>
        <p:txBody>
          <a:bodyPr wrap="none" fromWordArt="1">
            <a:prstTxWarp prst="textPlain">
              <a:avLst>
                <a:gd name="adj" fmla="val 50000"/>
              </a:avLst>
            </a:prstTxWarp>
            <a:scene3d>
              <a:camera prst="legacyPerspectiveTopLeft"/>
              <a:lightRig rig="legacyNormal3" dir="r"/>
            </a:scene3d>
            <a:sp3d extrusionH="201600" prstMaterial="legacyMetal">
              <a:extrusionClr>
                <a:srgbClr val="FFFFFF"/>
              </a:extrusionClr>
              <a:contourClr>
                <a:srgbClr val="CBCBCB"/>
              </a:contourClr>
            </a:sp3d>
          </a:bodyPr>
          <a:lstStyle/>
          <a:p>
            <a:pPr algn="ctr"/>
            <a:r>
              <a:rPr lang="en-US" sz="3600" kern="10">
                <a:ln w="9525">
                  <a:round/>
                  <a:headEnd/>
                  <a:tailEnd/>
                </a:ln>
                <a:gradFill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cs typeface="Times New Roman" panose="02020603050405020304" pitchFamily="18" charset="0"/>
              </a:rPr>
              <a:t>2</a:t>
            </a:r>
          </a:p>
        </p:txBody>
      </p:sp>
      <p:sp>
        <p:nvSpPr>
          <p:cNvPr id="202757" name="WordArt 5">
            <a:extLst>
              <a:ext uri="{FF2B5EF4-FFF2-40B4-BE49-F238E27FC236}">
                <a16:creationId xmlns:a16="http://schemas.microsoft.com/office/drawing/2014/main" id="{F01E8FFE-7891-4E39-8EBB-3EDDA04DD4BD}"/>
              </a:ext>
            </a:extLst>
          </p:cNvPr>
          <p:cNvSpPr>
            <a:spLocks noChangeArrowheads="1" noChangeShapeType="1" noTextEdit="1"/>
          </p:cNvSpPr>
          <p:nvPr/>
        </p:nvSpPr>
        <p:spPr bwMode="auto">
          <a:xfrm>
            <a:off x="1600200" y="5791200"/>
            <a:ext cx="533400" cy="647700"/>
          </a:xfrm>
          <a:prstGeom prst="rect">
            <a:avLst/>
          </a:prstGeom>
        </p:spPr>
        <p:txBody>
          <a:bodyPr wrap="none" fromWordArt="1">
            <a:prstTxWarp prst="textPlain">
              <a:avLst>
                <a:gd name="adj" fmla="val 50000"/>
              </a:avLst>
            </a:prstTxWarp>
          </a:bodyPr>
          <a:lstStyle/>
          <a:p>
            <a:pPr algn="ctr"/>
            <a:r>
              <a:rPr lang="en-US" sz="3600" kern="10">
                <a:ln w="76200">
                  <a:solidFill>
                    <a:srgbClr val="000000"/>
                  </a:solidFill>
                  <a:round/>
                  <a:headEnd/>
                  <a:tailEnd/>
                </a:ln>
                <a:solidFill>
                  <a:srgbClr val="FFFFFF"/>
                </a:solidFill>
                <a:latin typeface="Arial Black" panose="020B0A04020102020204" pitchFamily="34" charset="0"/>
              </a:rPr>
              <a:t>N</a:t>
            </a:r>
          </a:p>
        </p:txBody>
      </p:sp>
      <p:sp>
        <p:nvSpPr>
          <p:cNvPr id="202758" name="WordArt 6">
            <a:extLst>
              <a:ext uri="{FF2B5EF4-FFF2-40B4-BE49-F238E27FC236}">
                <a16:creationId xmlns:a16="http://schemas.microsoft.com/office/drawing/2014/main" id="{9EFD7804-7FCA-4F6A-8C4B-984F0F830748}"/>
              </a:ext>
            </a:extLst>
          </p:cNvPr>
          <p:cNvSpPr>
            <a:spLocks noChangeArrowheads="1" noChangeShapeType="1" noTextEdit="1"/>
          </p:cNvSpPr>
          <p:nvPr/>
        </p:nvSpPr>
        <p:spPr bwMode="auto">
          <a:xfrm>
            <a:off x="2362200" y="5791200"/>
            <a:ext cx="609600" cy="647700"/>
          </a:xfrm>
          <a:prstGeom prst="rect">
            <a:avLst/>
          </a:prstGeom>
        </p:spPr>
        <p:txBody>
          <a:bodyPr wrap="none" fromWordArt="1">
            <a:prstTxWarp prst="textPlain">
              <a:avLst>
                <a:gd name="adj" fmla="val 50000"/>
              </a:avLst>
            </a:prstTxWarp>
          </a:bodyPr>
          <a:lstStyle/>
          <a:p>
            <a:pPr algn="ctr"/>
            <a:r>
              <a:rPr lang="en-US" sz="3600" kern="10">
                <a:ln w="76200">
                  <a:solidFill>
                    <a:srgbClr val="000000"/>
                  </a:solidFill>
                  <a:round/>
                  <a:headEnd/>
                  <a:tailEnd/>
                </a:ln>
                <a:solidFill>
                  <a:srgbClr val="FFFFFF"/>
                </a:solidFill>
                <a:latin typeface="Arial Black" panose="020B0A04020102020204" pitchFamily="34" charset="0"/>
              </a:rPr>
              <a:t>Z</a:t>
            </a:r>
          </a:p>
        </p:txBody>
      </p:sp>
      <p:sp>
        <p:nvSpPr>
          <p:cNvPr id="202759" name="WordArt 7">
            <a:extLst>
              <a:ext uri="{FF2B5EF4-FFF2-40B4-BE49-F238E27FC236}">
                <a16:creationId xmlns:a16="http://schemas.microsoft.com/office/drawing/2014/main" id="{87649582-AD83-4C10-8A8E-EE4CCFE95208}"/>
              </a:ext>
            </a:extLst>
          </p:cNvPr>
          <p:cNvSpPr>
            <a:spLocks noChangeArrowheads="1" noChangeShapeType="1" noTextEdit="1"/>
          </p:cNvSpPr>
          <p:nvPr/>
        </p:nvSpPr>
        <p:spPr bwMode="auto">
          <a:xfrm>
            <a:off x="3200400" y="5791200"/>
            <a:ext cx="685800" cy="647700"/>
          </a:xfrm>
          <a:prstGeom prst="rect">
            <a:avLst/>
          </a:prstGeom>
        </p:spPr>
        <p:txBody>
          <a:bodyPr wrap="none" fromWordArt="1">
            <a:prstTxWarp prst="textPlain">
              <a:avLst>
                <a:gd name="adj" fmla="val 50000"/>
              </a:avLst>
            </a:prstTxWarp>
          </a:bodyPr>
          <a:lstStyle/>
          <a:p>
            <a:pPr algn="ctr"/>
            <a:r>
              <a:rPr lang="en-US" sz="3600" kern="10">
                <a:ln w="76200">
                  <a:solidFill>
                    <a:srgbClr val="000000"/>
                  </a:solidFill>
                  <a:round/>
                  <a:headEnd/>
                  <a:tailEnd/>
                </a:ln>
                <a:solidFill>
                  <a:srgbClr val="FFFFFF"/>
                </a:solidFill>
                <a:latin typeface="Arial Black" panose="020B0A04020102020204" pitchFamily="34" charset="0"/>
              </a:rPr>
              <a:t>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202756"/>
                                        </p:tgtEl>
                                        <p:attrNameLst>
                                          <p:attrName>style.visibility</p:attrName>
                                        </p:attrNameLst>
                                      </p:cBhvr>
                                      <p:to>
                                        <p:strVal val="visible"/>
                                      </p:to>
                                    </p:set>
                                    <p:anim calcmode="lin" valueType="num">
                                      <p:cBhvr>
                                        <p:cTn id="7" dur="500" fill="hold"/>
                                        <p:tgtEl>
                                          <p:spTgt spid="202756"/>
                                        </p:tgtEl>
                                        <p:attrNameLst>
                                          <p:attrName>ppt_w</p:attrName>
                                        </p:attrNameLst>
                                      </p:cBhvr>
                                      <p:tavLst>
                                        <p:tav tm="0">
                                          <p:val>
                                            <p:strVal val="4*#ppt_w"/>
                                          </p:val>
                                        </p:tav>
                                        <p:tav tm="100000">
                                          <p:val>
                                            <p:strVal val="#ppt_w"/>
                                          </p:val>
                                        </p:tav>
                                      </p:tavLst>
                                    </p:anim>
                                    <p:anim calcmode="lin" valueType="num">
                                      <p:cBhvr>
                                        <p:cTn id="8" dur="500" fill="hold"/>
                                        <p:tgtEl>
                                          <p:spTgt spid="202756"/>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GLAS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02757"/>
                                        </p:tgtEl>
                                        <p:attrNameLst>
                                          <p:attrName>style.visibility</p:attrName>
                                        </p:attrNameLst>
                                      </p:cBhvr>
                                      <p:to>
                                        <p:strVal val="visible"/>
                                      </p:to>
                                    </p:set>
                                    <p:anim calcmode="lin" valueType="num">
                                      <p:cBhvr additive="base">
                                        <p:cTn id="13" dur="500" fill="hold"/>
                                        <p:tgtEl>
                                          <p:spTgt spid="202757"/>
                                        </p:tgtEl>
                                        <p:attrNameLst>
                                          <p:attrName>ppt_x</p:attrName>
                                        </p:attrNameLst>
                                      </p:cBhvr>
                                      <p:tavLst>
                                        <p:tav tm="0">
                                          <p:val>
                                            <p:strVal val="1+#ppt_w/2"/>
                                          </p:val>
                                        </p:tav>
                                        <p:tav tm="100000">
                                          <p:val>
                                            <p:strVal val="#ppt_x"/>
                                          </p:val>
                                        </p:tav>
                                      </p:tavLst>
                                    </p:anim>
                                    <p:anim calcmode="lin" valueType="num">
                                      <p:cBhvr additive="base">
                                        <p:cTn id="14" dur="500" fill="hold"/>
                                        <p:tgtEl>
                                          <p:spTgt spid="20275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EXPLODE.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02758"/>
                                        </p:tgtEl>
                                        <p:attrNameLst>
                                          <p:attrName>style.visibility</p:attrName>
                                        </p:attrNameLst>
                                      </p:cBhvr>
                                      <p:to>
                                        <p:strVal val="visible"/>
                                      </p:to>
                                    </p:set>
                                    <p:anim calcmode="lin" valueType="num">
                                      <p:cBhvr additive="base">
                                        <p:cTn id="19" dur="500" fill="hold"/>
                                        <p:tgtEl>
                                          <p:spTgt spid="202758"/>
                                        </p:tgtEl>
                                        <p:attrNameLst>
                                          <p:attrName>ppt_x</p:attrName>
                                        </p:attrNameLst>
                                      </p:cBhvr>
                                      <p:tavLst>
                                        <p:tav tm="0">
                                          <p:val>
                                            <p:strVal val="1+#ppt_w/2"/>
                                          </p:val>
                                        </p:tav>
                                        <p:tav tm="100000">
                                          <p:val>
                                            <p:strVal val="#ppt_x"/>
                                          </p:val>
                                        </p:tav>
                                      </p:tavLst>
                                    </p:anim>
                                    <p:anim calcmode="lin" valueType="num">
                                      <p:cBhvr additive="base">
                                        <p:cTn id="20" dur="500" fill="hold"/>
                                        <p:tgtEl>
                                          <p:spTgt spid="20275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EXPLODE.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02759"/>
                                        </p:tgtEl>
                                        <p:attrNameLst>
                                          <p:attrName>style.visibility</p:attrName>
                                        </p:attrNameLst>
                                      </p:cBhvr>
                                      <p:to>
                                        <p:strVal val="visible"/>
                                      </p:to>
                                    </p:set>
                                    <p:anim calcmode="lin" valueType="num">
                                      <p:cBhvr additive="base">
                                        <p:cTn id="25" dur="500" fill="hold"/>
                                        <p:tgtEl>
                                          <p:spTgt spid="202759"/>
                                        </p:tgtEl>
                                        <p:attrNameLst>
                                          <p:attrName>ppt_x</p:attrName>
                                        </p:attrNameLst>
                                      </p:cBhvr>
                                      <p:tavLst>
                                        <p:tav tm="0">
                                          <p:val>
                                            <p:strVal val="1+#ppt_w/2"/>
                                          </p:val>
                                        </p:tav>
                                        <p:tav tm="100000">
                                          <p:val>
                                            <p:strVal val="#ppt_x"/>
                                          </p:val>
                                        </p:tav>
                                      </p:tavLst>
                                    </p:anim>
                                    <p:anim calcmode="lin" valueType="num">
                                      <p:cBhvr additive="base">
                                        <p:cTn id="26" dur="500" fill="hold"/>
                                        <p:tgtEl>
                                          <p:spTgt spid="20275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a:extLst>
              <a:ext uri="{FF2B5EF4-FFF2-40B4-BE49-F238E27FC236}">
                <a16:creationId xmlns:a16="http://schemas.microsoft.com/office/drawing/2014/main" id="{992BEB74-B903-4F1F-95A3-FD5957EA3C6A}"/>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61FB97-28D6-4C35-9391-934C19DD726F}" type="datetime1">
              <a:rPr lang="en-US" altLang="en-US" sz="1400">
                <a:solidFill>
                  <a:schemeClr val="bg1"/>
                </a:solidFill>
              </a:rPr>
              <a:pPr/>
              <a:t>30-Sep-20</a:t>
            </a:fld>
            <a:endParaRPr lang="en-US" altLang="en-US" sz="1400">
              <a:solidFill>
                <a:schemeClr val="bg1"/>
              </a:solidFill>
            </a:endParaRPr>
          </a:p>
        </p:txBody>
      </p:sp>
      <p:sp>
        <p:nvSpPr>
          <p:cNvPr id="19459" name="Footer Placeholder 4">
            <a:extLst>
              <a:ext uri="{FF2B5EF4-FFF2-40B4-BE49-F238E27FC236}">
                <a16:creationId xmlns:a16="http://schemas.microsoft.com/office/drawing/2014/main" id="{118E7C88-D5F4-473C-9F04-51675A147E8E}"/>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19460" name="Slide Number Placeholder 5">
            <a:extLst>
              <a:ext uri="{FF2B5EF4-FFF2-40B4-BE49-F238E27FC236}">
                <a16:creationId xmlns:a16="http://schemas.microsoft.com/office/drawing/2014/main" id="{2A65685C-FC56-4786-916A-9C38F5B162AB}"/>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3FD428F-6FE8-4179-8492-989B6134DD48}" type="slidenum">
              <a:rPr lang="en-US" altLang="en-US" sz="1400">
                <a:solidFill>
                  <a:schemeClr val="bg1"/>
                </a:solidFill>
              </a:rPr>
              <a:pPr/>
              <a:t>12</a:t>
            </a:fld>
            <a:endParaRPr lang="en-US" altLang="en-US" sz="1400">
              <a:solidFill>
                <a:schemeClr val="bg1"/>
              </a:solidFill>
            </a:endParaRPr>
          </a:p>
        </p:txBody>
      </p:sp>
      <p:sp>
        <p:nvSpPr>
          <p:cNvPr id="19461" name="Rectangle 2">
            <a:extLst>
              <a:ext uri="{FF2B5EF4-FFF2-40B4-BE49-F238E27FC236}">
                <a16:creationId xmlns:a16="http://schemas.microsoft.com/office/drawing/2014/main" id="{37551DBB-2786-4AC9-AE34-92994FC9F9C7}"/>
              </a:ext>
            </a:extLst>
          </p:cNvPr>
          <p:cNvSpPr>
            <a:spLocks noGrp="1" noChangeArrowheads="1"/>
          </p:cNvSpPr>
          <p:nvPr>
            <p:ph type="title"/>
          </p:nvPr>
        </p:nvSpPr>
        <p:spPr/>
        <p:txBody>
          <a:bodyPr/>
          <a:lstStyle/>
          <a:p>
            <a:r>
              <a:rPr lang="en-US" altLang="en-US" sz="4000"/>
              <a:t>Phép toán tập mũ (tập các tập con)</a:t>
            </a:r>
            <a:br>
              <a:rPr lang="en-US" altLang="en-US" sz="4000"/>
            </a:br>
            <a:r>
              <a:rPr lang="en-US" altLang="en-US" sz="4000"/>
              <a:t> </a:t>
            </a:r>
            <a:r>
              <a:rPr lang="en-US" altLang="en-US" sz="4000" i="1"/>
              <a:t>Power Set</a:t>
            </a:r>
            <a:r>
              <a:rPr lang="en-US" altLang="en-US" sz="4000"/>
              <a:t> Operation</a:t>
            </a:r>
          </a:p>
        </p:txBody>
      </p:sp>
      <p:sp>
        <p:nvSpPr>
          <p:cNvPr id="203779" name="Rectangle 3">
            <a:extLst>
              <a:ext uri="{FF2B5EF4-FFF2-40B4-BE49-F238E27FC236}">
                <a16:creationId xmlns:a16="http://schemas.microsoft.com/office/drawing/2014/main" id="{A466F134-458C-4CA9-B67C-A19B2E91A5C4}"/>
              </a:ext>
            </a:extLst>
          </p:cNvPr>
          <p:cNvSpPr>
            <a:spLocks noGrp="1" noChangeArrowheads="1"/>
          </p:cNvSpPr>
          <p:nvPr>
            <p:ph type="body" idx="1"/>
          </p:nvPr>
        </p:nvSpPr>
        <p:spPr>
          <a:xfrm>
            <a:off x="381000" y="1981200"/>
            <a:ext cx="8153400" cy="4419600"/>
          </a:xfrm>
        </p:spPr>
        <p:txBody>
          <a:bodyPr/>
          <a:lstStyle/>
          <a:p>
            <a:pPr>
              <a:defRPr/>
            </a:pPr>
            <a:r>
              <a:rPr lang="en-US" altLang="en-US"/>
              <a:t>Tập mũ  P(</a:t>
            </a:r>
            <a:r>
              <a:rPr lang="en-US" altLang="en-US" i="1"/>
              <a:t>S</a:t>
            </a:r>
            <a:r>
              <a:rPr lang="en-US" altLang="en-US"/>
              <a:t>) của tập </a:t>
            </a:r>
            <a:r>
              <a:rPr lang="en-US" altLang="en-US" i="1"/>
              <a:t>S</a:t>
            </a:r>
            <a:r>
              <a:rPr lang="en-US" altLang="en-US"/>
              <a:t> là tập tất cả các tập con của </a:t>
            </a:r>
            <a:r>
              <a:rPr lang="en-US" altLang="en-US" i="1"/>
              <a:t>S</a:t>
            </a:r>
            <a:r>
              <a:rPr lang="en-US" altLang="en-US"/>
              <a:t>.  </a:t>
            </a:r>
            <a:r>
              <a:rPr lang="en-US" altLang="en-US">
                <a:solidFill>
                  <a:srgbClr val="FF0000"/>
                </a:solidFill>
              </a:rPr>
              <a:t>P(</a:t>
            </a:r>
            <a:r>
              <a:rPr lang="en-US" altLang="en-US" i="1">
                <a:solidFill>
                  <a:srgbClr val="FF0000"/>
                </a:solidFill>
              </a:rPr>
              <a:t>S</a:t>
            </a:r>
            <a:r>
              <a:rPr lang="en-US" altLang="en-US">
                <a:solidFill>
                  <a:srgbClr val="FF0000"/>
                </a:solidFill>
              </a:rPr>
              <a:t>) :</a:t>
            </a:r>
            <a:r>
              <a:rPr lang="en-US" altLang="en-US">
                <a:solidFill>
                  <a:srgbClr val="FF0000"/>
                </a:solidFill>
                <a:cs typeface="Times New Roman" panose="02020603050405020304" pitchFamily="18" charset="0"/>
              </a:rPr>
              <a:t>≡ </a:t>
            </a:r>
            <a:r>
              <a:rPr lang="en-US" altLang="en-US">
                <a:solidFill>
                  <a:srgbClr val="FF0000"/>
                </a:solidFill>
              </a:rPr>
              <a:t>{</a:t>
            </a:r>
            <a:r>
              <a:rPr lang="en-US" altLang="en-US" i="1">
                <a:solidFill>
                  <a:srgbClr val="FF0000"/>
                </a:solidFill>
              </a:rPr>
              <a:t>x </a:t>
            </a:r>
            <a:r>
              <a:rPr lang="en-US" altLang="en-US">
                <a:solidFill>
                  <a:srgbClr val="FF0000"/>
                </a:solidFill>
              </a:rPr>
              <a:t>| </a:t>
            </a:r>
            <a:r>
              <a:rPr lang="en-US" altLang="en-US" i="1">
                <a:solidFill>
                  <a:srgbClr val="FF0000"/>
                </a:solidFill>
              </a:rPr>
              <a:t>x</a:t>
            </a:r>
            <a:r>
              <a:rPr lang="en-US" altLang="en-US">
                <a:solidFill>
                  <a:srgbClr val="FF0000"/>
                </a:solidFill>
                <a:sym typeface="Symbol" panose="05050102010706020507" pitchFamily="18" charset="2"/>
              </a:rPr>
              <a:t></a:t>
            </a:r>
            <a:r>
              <a:rPr lang="en-US" altLang="en-US" i="1">
                <a:solidFill>
                  <a:srgbClr val="FF0000"/>
                </a:solidFill>
              </a:rPr>
              <a:t>S</a:t>
            </a:r>
            <a:r>
              <a:rPr lang="en-US" altLang="en-US">
                <a:solidFill>
                  <a:srgbClr val="FF0000"/>
                </a:solidFill>
              </a:rPr>
              <a:t>}.</a:t>
            </a:r>
          </a:p>
          <a:p>
            <a:pPr>
              <a:defRPr/>
            </a:pPr>
            <a:r>
              <a:rPr lang="en-US" altLang="en-US" i="1">
                <a:solidFill>
                  <a:schemeClr val="accent2"/>
                </a:solidFill>
              </a:rPr>
              <a:t>E</a:t>
            </a:r>
            <a:r>
              <a:rPr lang="en-US" altLang="en-US">
                <a:solidFill>
                  <a:schemeClr val="accent2"/>
                </a:solidFill>
              </a:rPr>
              <a:t>.</a:t>
            </a:r>
            <a:r>
              <a:rPr lang="en-US" altLang="en-US" i="1">
                <a:solidFill>
                  <a:schemeClr val="accent2"/>
                </a:solidFill>
              </a:rPr>
              <a:t>g.</a:t>
            </a:r>
            <a:r>
              <a:rPr lang="en-US" altLang="en-US">
                <a:solidFill>
                  <a:schemeClr val="accent2"/>
                </a:solidFill>
              </a:rPr>
              <a:t> P({a,b}) = {</a:t>
            </a:r>
            <a:r>
              <a:rPr lang="en-US" altLang="en-US">
                <a:solidFill>
                  <a:schemeClr val="accent2"/>
                </a:solidFill>
                <a:sym typeface="Symbol" panose="05050102010706020507" pitchFamily="18" charset="2"/>
              </a:rPr>
              <a:t></a:t>
            </a:r>
            <a:r>
              <a:rPr lang="en-US" altLang="en-US">
                <a:solidFill>
                  <a:schemeClr val="accent2"/>
                </a:solidFill>
              </a:rPr>
              <a:t>, {a}, {b}, {a,b}}.</a:t>
            </a:r>
          </a:p>
          <a:p>
            <a:pPr>
              <a:defRPr/>
            </a:pPr>
            <a:r>
              <a:rPr lang="en-US" altLang="en-US"/>
              <a:t>Đôi khi  P(</a:t>
            </a:r>
            <a:r>
              <a:rPr lang="en-US" altLang="en-US" i="1"/>
              <a:t>S</a:t>
            </a:r>
            <a:r>
              <a:rPr lang="en-US" altLang="en-US"/>
              <a:t>) được viết dạng </a:t>
            </a:r>
            <a:r>
              <a:rPr lang="en-US" altLang="en-US" b="1"/>
              <a:t>2</a:t>
            </a:r>
            <a:r>
              <a:rPr lang="en-US" altLang="en-US" i="1" baseline="30000"/>
              <a:t>S</a:t>
            </a:r>
            <a:r>
              <a:rPr lang="en-US" altLang="en-US" i="1"/>
              <a:t>.</a:t>
            </a:r>
            <a:br>
              <a:rPr lang="en-US" altLang="en-US" i="1"/>
            </a:br>
            <a:r>
              <a:rPr lang="en-US" altLang="en-US"/>
              <a:t>Đối với tập hữu hạn  </a:t>
            </a:r>
            <a:r>
              <a:rPr lang="en-US" altLang="en-US" i="1"/>
              <a:t>S</a:t>
            </a:r>
            <a:r>
              <a:rPr lang="en-US" altLang="en-US"/>
              <a:t>,   </a:t>
            </a:r>
            <a:r>
              <a:rPr lang="en-US" altLang="en-US">
                <a:solidFill>
                  <a:srgbClr val="FF0000"/>
                </a:solidFill>
              </a:rPr>
              <a:t>|P(</a:t>
            </a:r>
            <a:r>
              <a:rPr lang="en-US" altLang="en-US" i="1">
                <a:solidFill>
                  <a:srgbClr val="FF0000"/>
                </a:solidFill>
              </a:rPr>
              <a:t>S</a:t>
            </a:r>
            <a:r>
              <a:rPr lang="en-US" altLang="en-US">
                <a:solidFill>
                  <a:srgbClr val="FF0000"/>
                </a:solidFill>
              </a:rPr>
              <a:t>)| = 2</a:t>
            </a:r>
            <a:r>
              <a:rPr lang="en-US" altLang="en-US" baseline="30000">
                <a:solidFill>
                  <a:srgbClr val="FF0000"/>
                </a:solidFill>
              </a:rPr>
              <a:t>|</a:t>
            </a:r>
            <a:r>
              <a:rPr lang="en-US" altLang="en-US" i="1" baseline="30000">
                <a:solidFill>
                  <a:srgbClr val="FF0000"/>
                </a:solidFill>
              </a:rPr>
              <a:t>S</a:t>
            </a:r>
            <a:r>
              <a:rPr lang="en-US" altLang="en-US" baseline="30000">
                <a:solidFill>
                  <a:srgbClr val="FF0000"/>
                </a:solidFill>
              </a:rPr>
              <a:t>|</a:t>
            </a:r>
            <a:r>
              <a:rPr lang="en-US" altLang="en-US"/>
              <a:t>.</a:t>
            </a:r>
          </a:p>
          <a:p>
            <a:pPr>
              <a:defRPr/>
            </a:pPr>
            <a:r>
              <a:rPr lang="en-US" altLang="en-US"/>
              <a:t>Do đó  </a:t>
            </a:r>
            <a:r>
              <a:rPr lang="en-US" altLang="en-US">
                <a:solidFill>
                  <a:srgbClr val="FF0000"/>
                </a:solidFill>
                <a:sym typeface="Symbol" panose="05050102010706020507" pitchFamily="18" charset="2"/>
              </a:rPr>
              <a:t></a:t>
            </a:r>
            <a:r>
              <a:rPr lang="en-US" altLang="en-US" i="1">
                <a:solidFill>
                  <a:srgbClr val="FF0000"/>
                </a:solidFill>
                <a:sym typeface="Symbol" panose="05050102010706020507" pitchFamily="18" charset="2"/>
              </a:rPr>
              <a:t>S</a:t>
            </a:r>
            <a:r>
              <a:rPr lang="en-US" altLang="en-US">
                <a:solidFill>
                  <a:srgbClr val="FF0000"/>
                </a:solidFill>
                <a:sym typeface="Symbol" panose="05050102010706020507" pitchFamily="18" charset="2"/>
              </a:rPr>
              <a:t>:|P(</a:t>
            </a:r>
            <a:r>
              <a:rPr lang="en-US" altLang="en-US" i="1">
                <a:solidFill>
                  <a:srgbClr val="FF0000"/>
                </a:solidFill>
                <a:sym typeface="Symbol" panose="05050102010706020507" pitchFamily="18" charset="2"/>
              </a:rPr>
              <a:t>S</a:t>
            </a:r>
            <a:r>
              <a:rPr lang="en-US" altLang="en-US">
                <a:solidFill>
                  <a:srgbClr val="FF0000"/>
                </a:solidFill>
                <a:sym typeface="Symbol" panose="05050102010706020507" pitchFamily="18" charset="2"/>
              </a:rPr>
              <a:t>)|&gt;|</a:t>
            </a:r>
            <a:r>
              <a:rPr lang="en-US" altLang="en-US" i="1">
                <a:solidFill>
                  <a:srgbClr val="FF0000"/>
                </a:solidFill>
                <a:sym typeface="Symbol" panose="05050102010706020507" pitchFamily="18" charset="2"/>
              </a:rPr>
              <a:t>S</a:t>
            </a:r>
            <a:r>
              <a:rPr lang="en-US" altLang="en-US">
                <a:solidFill>
                  <a:srgbClr val="FF0000"/>
                </a:solidFill>
                <a:sym typeface="Symbol" panose="05050102010706020507" pitchFamily="18" charset="2"/>
              </a:rPr>
              <a:t>|</a:t>
            </a:r>
            <a:r>
              <a:rPr lang="en-US" altLang="en-US">
                <a:sym typeface="Symbol" panose="05050102010706020507" pitchFamily="18" charset="2"/>
              </a:rPr>
              <a:t>, </a:t>
            </a:r>
            <a:r>
              <a:rPr lang="en-US" altLang="en-US" i="1">
                <a:sym typeface="Symbol" panose="05050102010706020507" pitchFamily="18" charset="2"/>
              </a:rPr>
              <a:t>e.g.</a:t>
            </a:r>
            <a:r>
              <a:rPr lang="en-US" altLang="en-US"/>
              <a:t> </a:t>
            </a:r>
            <a:r>
              <a:rPr lang="en-US" altLang="en-US">
                <a:solidFill>
                  <a:srgbClr val="FF0000"/>
                </a:solidFill>
              </a:rPr>
              <a:t>|P(</a:t>
            </a:r>
            <a:r>
              <a:rPr lang="en-US" altLang="en-US" b="1">
                <a:solidFill>
                  <a:srgbClr val="FF0000"/>
                </a:solidFill>
              </a:rPr>
              <a:t>N</a:t>
            </a:r>
            <a:r>
              <a:rPr lang="en-US" altLang="en-US">
                <a:solidFill>
                  <a:srgbClr val="FF0000"/>
                </a:solidFill>
              </a:rPr>
              <a:t>)| &gt; |</a:t>
            </a:r>
            <a:r>
              <a:rPr lang="en-US" altLang="en-US" b="1">
                <a:solidFill>
                  <a:srgbClr val="FF0000"/>
                </a:solidFill>
              </a:rPr>
              <a:t>N</a:t>
            </a:r>
            <a:r>
              <a:rPr lang="en-US" altLang="en-US">
                <a:solidFill>
                  <a:srgbClr val="FF0000"/>
                </a:solidFill>
              </a:rPr>
              <a:t>|</a:t>
            </a:r>
            <a:r>
              <a:rPr lang="en-US" altLang="en-US"/>
              <a:t>.</a:t>
            </a:r>
            <a:br>
              <a:rPr lang="en-US" altLang="en-US" i="1"/>
            </a:br>
            <a:r>
              <a:rPr lang="en-US" altLang="en-US" i="1"/>
              <a:t>Có kích thước khác nhau cho các tập vô hạn</a:t>
            </a:r>
            <a:r>
              <a:rPr lang="en-US" altLang="en-US">
                <a:solidFill>
                  <a:schemeClr val="accent2"/>
                </a:solidFill>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a:extLst>
              <a:ext uri="{FF2B5EF4-FFF2-40B4-BE49-F238E27FC236}">
                <a16:creationId xmlns:a16="http://schemas.microsoft.com/office/drawing/2014/main" id="{477A5090-E697-4A7D-BC63-33EF2DAE5332}"/>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4E5201E-FADC-493F-B1E7-7BD942C08FDF}" type="datetime1">
              <a:rPr lang="en-US" altLang="en-US" sz="1400">
                <a:solidFill>
                  <a:schemeClr val="bg1"/>
                </a:solidFill>
              </a:rPr>
              <a:pPr/>
              <a:t>30-Sep-20</a:t>
            </a:fld>
            <a:endParaRPr lang="en-US" altLang="en-US" sz="1400">
              <a:solidFill>
                <a:schemeClr val="bg1"/>
              </a:solidFill>
            </a:endParaRPr>
          </a:p>
        </p:txBody>
      </p:sp>
      <p:sp>
        <p:nvSpPr>
          <p:cNvPr id="21507" name="Footer Placeholder 4">
            <a:extLst>
              <a:ext uri="{FF2B5EF4-FFF2-40B4-BE49-F238E27FC236}">
                <a16:creationId xmlns:a16="http://schemas.microsoft.com/office/drawing/2014/main" id="{A035815B-8DB6-4E8C-A998-48F75B7E2CDB}"/>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21508" name="Slide Number Placeholder 5">
            <a:extLst>
              <a:ext uri="{FF2B5EF4-FFF2-40B4-BE49-F238E27FC236}">
                <a16:creationId xmlns:a16="http://schemas.microsoft.com/office/drawing/2014/main" id="{F577E8B0-9F71-4625-B271-26BFCF103BD1}"/>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05CF73D-AC78-4D48-A378-9E457EE4F768}" type="slidenum">
              <a:rPr lang="en-US" altLang="en-US" sz="1400">
                <a:solidFill>
                  <a:schemeClr val="bg1"/>
                </a:solidFill>
              </a:rPr>
              <a:pPr/>
              <a:t>13</a:t>
            </a:fld>
            <a:endParaRPr lang="en-US" altLang="en-US" sz="1400">
              <a:solidFill>
                <a:schemeClr val="bg1"/>
              </a:solidFill>
            </a:endParaRPr>
          </a:p>
        </p:txBody>
      </p:sp>
      <p:sp>
        <p:nvSpPr>
          <p:cNvPr id="21509" name="Rectangle 2">
            <a:extLst>
              <a:ext uri="{FF2B5EF4-FFF2-40B4-BE49-F238E27FC236}">
                <a16:creationId xmlns:a16="http://schemas.microsoft.com/office/drawing/2014/main" id="{78CAFAB3-5F14-45A2-9D71-FA2C6FF9A745}"/>
              </a:ext>
            </a:extLst>
          </p:cNvPr>
          <p:cNvSpPr>
            <a:spLocks noGrp="1" noChangeArrowheads="1"/>
          </p:cNvSpPr>
          <p:nvPr>
            <p:ph type="title"/>
          </p:nvPr>
        </p:nvSpPr>
        <p:spPr/>
        <p:txBody>
          <a:bodyPr/>
          <a:lstStyle/>
          <a:p>
            <a:r>
              <a:rPr lang="en-US" altLang="en-US"/>
              <a:t>Bộ n phần tử có thứ tự</a:t>
            </a:r>
          </a:p>
        </p:txBody>
      </p:sp>
      <p:sp>
        <p:nvSpPr>
          <p:cNvPr id="214019" name="Rectangle 3">
            <a:extLst>
              <a:ext uri="{FF2B5EF4-FFF2-40B4-BE49-F238E27FC236}">
                <a16:creationId xmlns:a16="http://schemas.microsoft.com/office/drawing/2014/main" id="{326087F2-08CE-43EF-9CDB-1FD54FA615A1}"/>
              </a:ext>
            </a:extLst>
          </p:cNvPr>
          <p:cNvSpPr>
            <a:spLocks noGrp="1" noChangeArrowheads="1"/>
          </p:cNvSpPr>
          <p:nvPr>
            <p:ph type="body" idx="1"/>
          </p:nvPr>
        </p:nvSpPr>
        <p:spPr>
          <a:xfrm>
            <a:off x="685800" y="2112963"/>
            <a:ext cx="7772400" cy="4343400"/>
          </a:xfrm>
        </p:spPr>
        <p:txBody>
          <a:bodyPr/>
          <a:lstStyle/>
          <a:p>
            <a:pPr>
              <a:defRPr/>
            </a:pPr>
            <a:r>
              <a:rPr lang="en-US" altLang="en-US"/>
              <a:t>Cũng giống như tập hợp, nhưng khác là việc lặp các phần tử và thứ tự các phần tử tạo ra sự khác biệt.</a:t>
            </a:r>
          </a:p>
          <a:p>
            <a:pPr>
              <a:defRPr/>
            </a:pPr>
            <a:r>
              <a:rPr lang="en-US" altLang="en-US"/>
              <a:t>Với mỗi </a:t>
            </a:r>
            <a:r>
              <a:rPr lang="en-US" altLang="en-US" i="1"/>
              <a:t>n</a:t>
            </a:r>
            <a:r>
              <a:rPr lang="en-US" altLang="en-US">
                <a:sym typeface="Symbol" panose="05050102010706020507" pitchFamily="18" charset="2"/>
              </a:rPr>
              <a:t></a:t>
            </a:r>
            <a:r>
              <a:rPr lang="en-US" altLang="en-US" b="1">
                <a:sym typeface="Symbol" panose="05050102010706020507" pitchFamily="18" charset="2"/>
              </a:rPr>
              <a:t>N</a:t>
            </a:r>
            <a:r>
              <a:rPr lang="en-US" altLang="en-US">
                <a:sym typeface="Symbol" panose="05050102010706020507" pitchFamily="18" charset="2"/>
              </a:rPr>
              <a:t>, bộ n có thứ tự hay dãy hay danh sách có độ dài n được viết là </a:t>
            </a:r>
            <a:r>
              <a:rPr lang="en-US" altLang="en-US"/>
              <a:t>(</a:t>
            </a:r>
            <a:r>
              <a:rPr lang="en-US" altLang="en-US" i="1"/>
              <a:t>a</a:t>
            </a:r>
            <a:r>
              <a:rPr lang="en-US" altLang="en-US" baseline="-25000"/>
              <a:t>1</a:t>
            </a:r>
            <a:r>
              <a:rPr lang="en-US" altLang="en-US"/>
              <a:t>, </a:t>
            </a:r>
            <a:r>
              <a:rPr lang="en-US" altLang="en-US" i="1"/>
              <a:t>a</a:t>
            </a:r>
            <a:r>
              <a:rPr lang="en-US" altLang="en-US" baseline="-25000"/>
              <a:t>2</a:t>
            </a:r>
            <a:r>
              <a:rPr lang="en-US" altLang="en-US"/>
              <a:t>, …, </a:t>
            </a:r>
            <a:r>
              <a:rPr lang="en-US" altLang="en-US" i="1"/>
              <a:t>a</a:t>
            </a:r>
            <a:r>
              <a:rPr lang="en-US" altLang="en-US" i="1" baseline="-25000"/>
              <a:t>n</a:t>
            </a:r>
            <a:r>
              <a:rPr lang="en-US" altLang="en-US"/>
              <a:t>). Phần tử thứ nhất là </a:t>
            </a:r>
            <a:r>
              <a:rPr lang="en-US" altLang="en-US" i="1"/>
              <a:t>a</a:t>
            </a:r>
            <a:r>
              <a:rPr lang="en-US" altLang="en-US" baseline="-25000"/>
              <a:t>1</a:t>
            </a:r>
            <a:r>
              <a:rPr lang="en-US" altLang="en-US"/>
              <a:t>, phần tử thứ hai là </a:t>
            </a:r>
            <a:r>
              <a:rPr lang="en-US" altLang="en-US" i="1"/>
              <a:t>a</a:t>
            </a:r>
            <a:r>
              <a:rPr lang="en-US" altLang="en-US" i="1" baseline="-25000"/>
              <a:t>2</a:t>
            </a:r>
            <a:r>
              <a:rPr lang="en-US" altLang="en-US"/>
              <a:t>…</a:t>
            </a:r>
            <a:r>
              <a:rPr lang="en-US" altLang="en-US" i="1"/>
              <a:t>.</a:t>
            </a:r>
          </a:p>
          <a:p>
            <a:pPr>
              <a:defRPr/>
            </a:pPr>
            <a:r>
              <a:rPr lang="en-US" altLang="en-US">
                <a:solidFill>
                  <a:schemeClr val="accent2"/>
                </a:solidFill>
              </a:rPr>
              <a:t>L</a:t>
            </a:r>
            <a:r>
              <a:rPr lang="en-US" altLang="en-US"/>
              <a:t>ưu ý rằng </a:t>
            </a:r>
            <a:r>
              <a:rPr lang="en-US" altLang="en-US">
                <a:solidFill>
                  <a:schemeClr val="accent2"/>
                </a:solidFill>
              </a:rPr>
              <a:t> (1, 2) </a:t>
            </a:r>
            <a:r>
              <a:rPr lang="en-US" altLang="en-US">
                <a:solidFill>
                  <a:schemeClr val="accent2"/>
                </a:solidFill>
                <a:sym typeface="Symbol" panose="05050102010706020507" pitchFamily="18" charset="2"/>
              </a:rPr>
              <a:t> (2, 1)  (2, 1, 1).</a:t>
            </a:r>
          </a:p>
        </p:txBody>
      </p:sp>
      <p:sp>
        <p:nvSpPr>
          <p:cNvPr id="21511" name="Text Box 4">
            <a:extLst>
              <a:ext uri="{FF2B5EF4-FFF2-40B4-BE49-F238E27FC236}">
                <a16:creationId xmlns:a16="http://schemas.microsoft.com/office/drawing/2014/main" id="{F44DFF82-1E34-4104-A1D4-2C16C8B8B881}"/>
              </a:ext>
            </a:extLst>
          </p:cNvPr>
          <p:cNvSpPr txBox="1">
            <a:spLocks noChangeArrowheads="1"/>
          </p:cNvSpPr>
          <p:nvPr/>
        </p:nvSpPr>
        <p:spPr bwMode="auto">
          <a:xfrm>
            <a:off x="7437438" y="5768975"/>
            <a:ext cx="1871662" cy="860425"/>
          </a:xfrm>
          <a:prstGeom prst="rect">
            <a:avLst/>
          </a:prstGeom>
          <a:solidFill>
            <a:srgbClr val="FFFFCC"/>
          </a:soli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Contrast with</a:t>
            </a:r>
            <a:br>
              <a:rPr lang="en-US" altLang="en-US"/>
            </a:br>
            <a:r>
              <a:rPr lang="en-US" altLang="en-US"/>
              <a:t>sets’ {} </a:t>
            </a:r>
          </a:p>
        </p:txBody>
      </p:sp>
      <p:sp>
        <p:nvSpPr>
          <p:cNvPr id="21512" name="Line 5">
            <a:extLst>
              <a:ext uri="{FF2B5EF4-FFF2-40B4-BE49-F238E27FC236}">
                <a16:creationId xmlns:a16="http://schemas.microsoft.com/office/drawing/2014/main" id="{79D277EC-D8CB-4D71-8DA5-DA11F2BCD0B5}"/>
              </a:ext>
            </a:extLst>
          </p:cNvPr>
          <p:cNvSpPr>
            <a:spLocks noChangeShapeType="1"/>
          </p:cNvSpPr>
          <p:nvPr/>
        </p:nvSpPr>
        <p:spPr bwMode="auto">
          <a:xfrm flipH="1">
            <a:off x="7162800" y="6019800"/>
            <a:ext cx="3810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a:extLst>
              <a:ext uri="{FF2B5EF4-FFF2-40B4-BE49-F238E27FC236}">
                <a16:creationId xmlns:a16="http://schemas.microsoft.com/office/drawing/2014/main" id="{BE0457EB-C0F5-4BE7-A50A-93414B34B6B5}"/>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5466820-8816-4D65-8BF1-E7CB0684C741}" type="datetime1">
              <a:rPr lang="en-US" altLang="en-US" sz="1400">
                <a:solidFill>
                  <a:schemeClr val="bg1"/>
                </a:solidFill>
              </a:rPr>
              <a:pPr/>
              <a:t>30-Sep-20</a:t>
            </a:fld>
            <a:endParaRPr lang="en-US" altLang="en-US" sz="1400">
              <a:solidFill>
                <a:schemeClr val="bg1"/>
              </a:solidFill>
            </a:endParaRPr>
          </a:p>
        </p:txBody>
      </p:sp>
      <p:sp>
        <p:nvSpPr>
          <p:cNvPr id="23555" name="Footer Placeholder 4">
            <a:extLst>
              <a:ext uri="{FF2B5EF4-FFF2-40B4-BE49-F238E27FC236}">
                <a16:creationId xmlns:a16="http://schemas.microsoft.com/office/drawing/2014/main" id="{A84D6C9B-763D-463D-9396-9C81FEF61BCC}"/>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23556" name="Slide Number Placeholder 5">
            <a:extLst>
              <a:ext uri="{FF2B5EF4-FFF2-40B4-BE49-F238E27FC236}">
                <a16:creationId xmlns:a16="http://schemas.microsoft.com/office/drawing/2014/main" id="{3A053AEA-B035-4CE1-BDC6-3E3276AE07C8}"/>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89F108-5A81-40A3-B6E7-429F9C486F03}" type="slidenum">
              <a:rPr lang="en-US" altLang="en-US" sz="1400">
                <a:solidFill>
                  <a:schemeClr val="bg1"/>
                </a:solidFill>
              </a:rPr>
              <a:pPr/>
              <a:t>14</a:t>
            </a:fld>
            <a:endParaRPr lang="en-US" altLang="en-US" sz="1400">
              <a:solidFill>
                <a:schemeClr val="bg1"/>
              </a:solidFill>
            </a:endParaRPr>
          </a:p>
        </p:txBody>
      </p:sp>
      <p:sp>
        <p:nvSpPr>
          <p:cNvPr id="23557" name="Rectangle 2">
            <a:extLst>
              <a:ext uri="{FF2B5EF4-FFF2-40B4-BE49-F238E27FC236}">
                <a16:creationId xmlns:a16="http://schemas.microsoft.com/office/drawing/2014/main" id="{4BF543A1-8283-4F8B-8E01-C4FE069B6A4F}"/>
              </a:ext>
            </a:extLst>
          </p:cNvPr>
          <p:cNvSpPr>
            <a:spLocks noGrp="1" noChangeArrowheads="1"/>
          </p:cNvSpPr>
          <p:nvPr>
            <p:ph type="title"/>
          </p:nvPr>
        </p:nvSpPr>
        <p:spPr>
          <a:xfrm>
            <a:off x="685800" y="257175"/>
            <a:ext cx="7772400" cy="1143000"/>
          </a:xfrm>
        </p:spPr>
        <p:txBody>
          <a:bodyPr/>
          <a:lstStyle/>
          <a:p>
            <a:r>
              <a:rPr lang="en-US" altLang="en-US"/>
              <a:t>Tích Đề các của tập hợp</a:t>
            </a:r>
          </a:p>
        </p:txBody>
      </p:sp>
      <p:sp>
        <p:nvSpPr>
          <p:cNvPr id="215043" name="Rectangle 3">
            <a:extLst>
              <a:ext uri="{FF2B5EF4-FFF2-40B4-BE49-F238E27FC236}">
                <a16:creationId xmlns:a16="http://schemas.microsoft.com/office/drawing/2014/main" id="{96EF8565-3F20-4E50-8AF8-5D10E1BF1266}"/>
              </a:ext>
            </a:extLst>
          </p:cNvPr>
          <p:cNvSpPr>
            <a:spLocks noGrp="1" noChangeArrowheads="1"/>
          </p:cNvSpPr>
          <p:nvPr>
            <p:ph type="body" idx="1"/>
          </p:nvPr>
        </p:nvSpPr>
        <p:spPr>
          <a:xfrm>
            <a:off x="685800" y="1552575"/>
            <a:ext cx="7772400" cy="4114800"/>
          </a:xfrm>
        </p:spPr>
        <p:txBody>
          <a:bodyPr/>
          <a:lstStyle/>
          <a:p>
            <a:pPr>
              <a:defRPr/>
            </a:pPr>
            <a:r>
              <a:rPr lang="en-US" altLang="en-US"/>
              <a:t>Đối với các tập </a:t>
            </a:r>
            <a:r>
              <a:rPr lang="en-US" altLang="en-US" i="1"/>
              <a:t>A</a:t>
            </a:r>
            <a:r>
              <a:rPr lang="en-US" altLang="en-US"/>
              <a:t>, </a:t>
            </a:r>
            <a:r>
              <a:rPr lang="en-US" altLang="en-US" i="1"/>
              <a:t>B</a:t>
            </a:r>
            <a:r>
              <a:rPr lang="en-US" altLang="en-US"/>
              <a:t>, tích Đề các của chúng </a:t>
            </a:r>
            <a:br>
              <a:rPr lang="en-US" altLang="en-US" i="1"/>
            </a:br>
            <a:r>
              <a:rPr lang="en-US" altLang="en-US" i="1">
                <a:solidFill>
                  <a:srgbClr val="FF0000"/>
                </a:solidFill>
              </a:rPr>
              <a:t>A</a:t>
            </a:r>
            <a:r>
              <a:rPr lang="en-US" altLang="en-US">
                <a:solidFill>
                  <a:srgbClr val="FF0000"/>
                </a:solidFill>
                <a:sym typeface="Symbol" panose="05050102010706020507" pitchFamily="18" charset="2"/>
              </a:rPr>
              <a:t></a:t>
            </a:r>
            <a:r>
              <a:rPr lang="en-US" altLang="en-US" i="1">
                <a:solidFill>
                  <a:srgbClr val="FF0000"/>
                </a:solidFill>
              </a:rPr>
              <a:t>B </a:t>
            </a:r>
            <a:r>
              <a:rPr lang="en-US" altLang="en-US">
                <a:solidFill>
                  <a:srgbClr val="FF0000"/>
                </a:solidFill>
              </a:rPr>
              <a:t>:</a:t>
            </a:r>
            <a:r>
              <a:rPr lang="en-US" altLang="en-US">
                <a:solidFill>
                  <a:srgbClr val="FF0000"/>
                </a:solidFill>
                <a:sym typeface="Symbol" panose="05050102010706020507" pitchFamily="18" charset="2"/>
              </a:rPr>
              <a:t> {(</a:t>
            </a:r>
            <a:r>
              <a:rPr lang="en-US" altLang="en-US" i="1">
                <a:solidFill>
                  <a:srgbClr val="FF0000"/>
                </a:solidFill>
                <a:sym typeface="Symbol" panose="05050102010706020507" pitchFamily="18" charset="2"/>
              </a:rPr>
              <a:t>a</a:t>
            </a:r>
            <a:r>
              <a:rPr lang="en-US" altLang="en-US">
                <a:solidFill>
                  <a:srgbClr val="FF0000"/>
                </a:solidFill>
                <a:sym typeface="Symbol" panose="05050102010706020507" pitchFamily="18" charset="2"/>
              </a:rPr>
              <a:t>, </a:t>
            </a:r>
            <a:r>
              <a:rPr lang="en-US" altLang="en-US" i="1">
                <a:solidFill>
                  <a:srgbClr val="FF0000"/>
                </a:solidFill>
                <a:sym typeface="Symbol" panose="05050102010706020507" pitchFamily="18" charset="2"/>
              </a:rPr>
              <a:t>b</a:t>
            </a:r>
            <a:r>
              <a:rPr lang="en-US" altLang="en-US">
                <a:solidFill>
                  <a:srgbClr val="FF0000"/>
                </a:solidFill>
                <a:sym typeface="Symbol" panose="05050102010706020507" pitchFamily="18" charset="2"/>
              </a:rPr>
              <a:t>) | </a:t>
            </a:r>
            <a:r>
              <a:rPr lang="en-US" altLang="en-US" i="1">
                <a:solidFill>
                  <a:srgbClr val="FF0000"/>
                </a:solidFill>
                <a:sym typeface="Symbol" panose="05050102010706020507" pitchFamily="18" charset="2"/>
              </a:rPr>
              <a:t>a</a:t>
            </a:r>
            <a:r>
              <a:rPr lang="en-US" altLang="en-US">
                <a:solidFill>
                  <a:srgbClr val="FF0000"/>
                </a:solidFill>
                <a:sym typeface="Symbol" panose="05050102010706020507" pitchFamily="18" charset="2"/>
              </a:rPr>
              <a:t></a:t>
            </a:r>
            <a:r>
              <a:rPr lang="en-US" altLang="en-US" i="1">
                <a:solidFill>
                  <a:srgbClr val="FF0000"/>
                </a:solidFill>
                <a:sym typeface="Symbol" panose="05050102010706020507" pitchFamily="18" charset="2"/>
              </a:rPr>
              <a:t>A</a:t>
            </a:r>
            <a:r>
              <a:rPr lang="en-US" altLang="en-US">
                <a:solidFill>
                  <a:srgbClr val="FF0000"/>
                </a:solidFill>
                <a:sym typeface="Symbol" panose="05050102010706020507" pitchFamily="18" charset="2"/>
              </a:rPr>
              <a:t>  </a:t>
            </a:r>
            <a:r>
              <a:rPr lang="en-US" altLang="en-US" i="1">
                <a:solidFill>
                  <a:srgbClr val="FF0000"/>
                </a:solidFill>
                <a:sym typeface="Symbol" panose="05050102010706020507" pitchFamily="18" charset="2"/>
              </a:rPr>
              <a:t>b</a:t>
            </a:r>
            <a:r>
              <a:rPr lang="en-US" altLang="en-US">
                <a:solidFill>
                  <a:srgbClr val="FF0000"/>
                </a:solidFill>
                <a:sym typeface="Symbol" panose="05050102010706020507" pitchFamily="18" charset="2"/>
              </a:rPr>
              <a:t></a:t>
            </a:r>
            <a:r>
              <a:rPr lang="en-US" altLang="en-US" i="1">
                <a:solidFill>
                  <a:srgbClr val="FF0000"/>
                </a:solidFill>
                <a:sym typeface="Symbol" panose="05050102010706020507" pitchFamily="18" charset="2"/>
              </a:rPr>
              <a:t>B </a:t>
            </a:r>
            <a:r>
              <a:rPr lang="en-US" altLang="en-US">
                <a:solidFill>
                  <a:srgbClr val="FF0000"/>
                </a:solidFill>
                <a:sym typeface="Symbol" panose="05050102010706020507" pitchFamily="18" charset="2"/>
              </a:rPr>
              <a:t>}</a:t>
            </a:r>
            <a:r>
              <a:rPr lang="en-US" altLang="en-US">
                <a:sym typeface="Symbol" panose="05050102010706020507" pitchFamily="18" charset="2"/>
              </a:rPr>
              <a:t>.</a:t>
            </a:r>
          </a:p>
          <a:p>
            <a:pPr>
              <a:defRPr/>
            </a:pPr>
            <a:r>
              <a:rPr lang="en-US" altLang="en-US" i="1">
                <a:solidFill>
                  <a:schemeClr val="accent2"/>
                </a:solidFill>
                <a:sym typeface="Symbol" panose="05050102010706020507" pitchFamily="18" charset="2"/>
              </a:rPr>
              <a:t>E.g.</a:t>
            </a:r>
            <a:r>
              <a:rPr lang="en-US" altLang="en-US">
                <a:solidFill>
                  <a:schemeClr val="accent2"/>
                </a:solidFill>
                <a:sym typeface="Symbol" panose="05050102010706020507" pitchFamily="18" charset="2"/>
              </a:rPr>
              <a:t> {a,b}{1,2} = {(a,1),(a,2),(b,1),(b,2)}</a:t>
            </a:r>
          </a:p>
          <a:p>
            <a:pPr>
              <a:defRPr/>
            </a:pPr>
            <a:r>
              <a:rPr lang="en-US" altLang="en-US">
                <a:sym typeface="Symbol" panose="05050102010706020507" pitchFamily="18" charset="2"/>
              </a:rPr>
              <a:t>Đối với các tập hữu hạn </a:t>
            </a:r>
            <a:r>
              <a:rPr lang="en-US" altLang="en-US" i="1">
                <a:sym typeface="Symbol" panose="05050102010706020507" pitchFamily="18" charset="2"/>
              </a:rPr>
              <a:t>A</a:t>
            </a:r>
            <a:r>
              <a:rPr lang="en-US" altLang="en-US">
                <a:sym typeface="Symbol" panose="05050102010706020507" pitchFamily="18" charset="2"/>
              </a:rPr>
              <a:t>, </a:t>
            </a:r>
            <a:r>
              <a:rPr lang="en-US" altLang="en-US" i="1">
                <a:sym typeface="Symbol" panose="05050102010706020507" pitchFamily="18" charset="2"/>
              </a:rPr>
              <a:t>B</a:t>
            </a:r>
            <a:r>
              <a:rPr lang="en-US" altLang="en-US">
                <a:sym typeface="Symbol" panose="05050102010706020507" pitchFamily="18" charset="2"/>
              </a:rPr>
              <a:t>,   </a:t>
            </a:r>
            <a:r>
              <a:rPr lang="en-US" altLang="en-US">
                <a:solidFill>
                  <a:srgbClr val="FF0000"/>
                </a:solidFill>
                <a:sym typeface="Symbol" panose="05050102010706020507" pitchFamily="18" charset="2"/>
              </a:rPr>
              <a:t>|</a:t>
            </a:r>
            <a:r>
              <a:rPr lang="en-US" altLang="en-US" i="1">
                <a:solidFill>
                  <a:srgbClr val="FF0000"/>
                </a:solidFill>
              </a:rPr>
              <a:t>A</a:t>
            </a:r>
            <a:r>
              <a:rPr lang="en-US" altLang="en-US">
                <a:solidFill>
                  <a:srgbClr val="FF0000"/>
                </a:solidFill>
                <a:sym typeface="Symbol" panose="05050102010706020507" pitchFamily="18" charset="2"/>
              </a:rPr>
              <a:t></a:t>
            </a:r>
            <a:r>
              <a:rPr lang="en-US" altLang="en-US" i="1">
                <a:solidFill>
                  <a:srgbClr val="FF0000"/>
                </a:solidFill>
              </a:rPr>
              <a:t>B</a:t>
            </a:r>
            <a:r>
              <a:rPr lang="en-US" altLang="en-US">
                <a:solidFill>
                  <a:srgbClr val="FF0000"/>
                </a:solidFill>
                <a:sym typeface="Symbol" panose="05050102010706020507" pitchFamily="18" charset="2"/>
              </a:rPr>
              <a:t>|=|</a:t>
            </a:r>
            <a:r>
              <a:rPr lang="en-US" altLang="en-US" i="1">
                <a:solidFill>
                  <a:srgbClr val="FF0000"/>
                </a:solidFill>
                <a:sym typeface="Symbol" panose="05050102010706020507" pitchFamily="18" charset="2"/>
              </a:rPr>
              <a:t>A</a:t>
            </a:r>
            <a:r>
              <a:rPr lang="en-US" altLang="en-US">
                <a:solidFill>
                  <a:srgbClr val="FF0000"/>
                </a:solidFill>
                <a:sym typeface="Symbol" panose="05050102010706020507" pitchFamily="18" charset="2"/>
              </a:rPr>
              <a:t>||</a:t>
            </a:r>
            <a:r>
              <a:rPr lang="en-US" altLang="en-US" i="1">
                <a:solidFill>
                  <a:srgbClr val="FF0000"/>
                </a:solidFill>
                <a:sym typeface="Symbol" panose="05050102010706020507" pitchFamily="18" charset="2"/>
              </a:rPr>
              <a:t>B</a:t>
            </a:r>
            <a:r>
              <a:rPr lang="en-US" altLang="en-US">
                <a:solidFill>
                  <a:srgbClr val="FF0000"/>
                </a:solidFill>
                <a:sym typeface="Symbol" panose="05050102010706020507" pitchFamily="18" charset="2"/>
              </a:rPr>
              <a:t>|</a:t>
            </a:r>
            <a:r>
              <a:rPr lang="en-US" altLang="en-US">
                <a:sym typeface="Symbol" panose="05050102010706020507" pitchFamily="18" charset="2"/>
              </a:rPr>
              <a:t>.</a:t>
            </a:r>
          </a:p>
          <a:p>
            <a:pPr>
              <a:defRPr/>
            </a:pPr>
            <a:r>
              <a:rPr lang="en-US" altLang="en-US">
                <a:sym typeface="Symbol" panose="05050102010706020507" pitchFamily="18" charset="2"/>
              </a:rPr>
              <a:t>Tích Đề các không giao hoán: </a:t>
            </a:r>
            <a:r>
              <a:rPr lang="en-US" altLang="en-US" i="1">
                <a:sym typeface="Symbol" panose="05050102010706020507" pitchFamily="18" charset="2"/>
              </a:rPr>
              <a:t>i.e.</a:t>
            </a:r>
            <a:r>
              <a:rPr lang="en-US" altLang="en-US">
                <a:sym typeface="Symbol" panose="05050102010706020507" pitchFamily="18" charset="2"/>
              </a:rPr>
              <a:t>,     </a:t>
            </a:r>
            <a:r>
              <a:rPr lang="en-US" altLang="en-US">
                <a:solidFill>
                  <a:srgbClr val="FF0000"/>
                </a:solidFill>
                <a:sym typeface="Symbol" panose="05050102010706020507" pitchFamily="18" charset="2"/>
              </a:rPr>
              <a:t></a:t>
            </a:r>
            <a:r>
              <a:rPr lang="en-US" altLang="en-US" i="1">
                <a:solidFill>
                  <a:srgbClr val="FF0000"/>
                </a:solidFill>
                <a:sym typeface="Symbol" panose="05050102010706020507" pitchFamily="18" charset="2"/>
              </a:rPr>
              <a:t>AB</a:t>
            </a:r>
            <a:r>
              <a:rPr lang="en-US" altLang="en-US">
                <a:solidFill>
                  <a:srgbClr val="FF0000"/>
                </a:solidFill>
                <a:sym typeface="Symbol" panose="05050102010706020507" pitchFamily="18" charset="2"/>
              </a:rPr>
              <a:t>: </a:t>
            </a:r>
            <a:r>
              <a:rPr lang="en-US" altLang="en-US" i="1">
                <a:solidFill>
                  <a:srgbClr val="FF0000"/>
                </a:solidFill>
              </a:rPr>
              <a:t>A</a:t>
            </a:r>
            <a:r>
              <a:rPr lang="en-US" altLang="en-US">
                <a:solidFill>
                  <a:srgbClr val="FF0000"/>
                </a:solidFill>
                <a:sym typeface="Symbol" panose="05050102010706020507" pitchFamily="18" charset="2"/>
              </a:rPr>
              <a:t></a:t>
            </a:r>
            <a:r>
              <a:rPr lang="en-US" altLang="en-US" i="1">
                <a:solidFill>
                  <a:srgbClr val="FF0000"/>
                </a:solidFill>
              </a:rPr>
              <a:t>B=B</a:t>
            </a:r>
            <a:r>
              <a:rPr lang="en-US" altLang="en-US">
                <a:solidFill>
                  <a:srgbClr val="FF0000"/>
                </a:solidFill>
                <a:sym typeface="Symbol" panose="05050102010706020507" pitchFamily="18" charset="2"/>
              </a:rPr>
              <a:t></a:t>
            </a:r>
            <a:r>
              <a:rPr lang="en-US" altLang="en-US" i="1">
                <a:solidFill>
                  <a:srgbClr val="FF0000"/>
                </a:solidFill>
              </a:rPr>
              <a:t>A</a:t>
            </a:r>
            <a:r>
              <a:rPr lang="en-US" altLang="en-US">
                <a:sym typeface="Symbol" panose="05050102010706020507" pitchFamily="18" charset="2"/>
              </a:rPr>
              <a:t>.</a:t>
            </a:r>
          </a:p>
          <a:p>
            <a:pPr>
              <a:defRPr/>
            </a:pPr>
            <a:r>
              <a:rPr lang="en-US" altLang="en-US">
                <a:sym typeface="Symbol" panose="05050102010706020507" pitchFamily="18" charset="2"/>
              </a:rPr>
              <a:t>Mở rộng  </a:t>
            </a:r>
            <a:r>
              <a:rPr lang="en-US" altLang="en-US" i="1">
                <a:sym typeface="Symbol" panose="05050102010706020507" pitchFamily="18" charset="2"/>
              </a:rPr>
              <a:t>A</a:t>
            </a:r>
            <a:r>
              <a:rPr lang="en-US" altLang="en-US" baseline="-25000">
                <a:sym typeface="Symbol" panose="05050102010706020507" pitchFamily="18" charset="2"/>
              </a:rPr>
              <a:t>1</a:t>
            </a:r>
            <a:r>
              <a:rPr lang="en-US" altLang="en-US">
                <a:sym typeface="Symbol" panose="05050102010706020507" pitchFamily="18" charset="2"/>
              </a:rPr>
              <a:t>  </a:t>
            </a:r>
            <a:r>
              <a:rPr lang="en-US" altLang="en-US" i="1">
                <a:sym typeface="Symbol" panose="05050102010706020507" pitchFamily="18" charset="2"/>
              </a:rPr>
              <a:t>A</a:t>
            </a:r>
            <a:r>
              <a:rPr lang="en-US" altLang="en-US" baseline="-25000">
                <a:sym typeface="Symbol" panose="05050102010706020507" pitchFamily="18" charset="2"/>
              </a:rPr>
              <a:t>2</a:t>
            </a:r>
            <a:r>
              <a:rPr lang="en-US" altLang="en-US">
                <a:sym typeface="Symbol" panose="05050102010706020507" pitchFamily="18" charset="2"/>
              </a:rPr>
              <a:t>  …  </a:t>
            </a:r>
            <a:r>
              <a:rPr lang="en-US" altLang="en-US" i="1">
                <a:sym typeface="Symbol" panose="05050102010706020507" pitchFamily="18" charset="2"/>
              </a:rPr>
              <a:t>A</a:t>
            </a:r>
            <a:r>
              <a:rPr lang="en-US" altLang="en-US" i="1" baseline="-25000">
                <a:sym typeface="Symbol" panose="05050102010706020507" pitchFamily="18" charset="2"/>
              </a:rPr>
              <a:t>n</a:t>
            </a:r>
            <a:r>
              <a:rPr lang="en-US" altLang="en-US">
                <a:sym typeface="Symbol" panose="05050102010706020507" pitchFamily="18" charset="2"/>
              </a:rPr>
              <a:t>...</a:t>
            </a:r>
          </a:p>
        </p:txBody>
      </p:sp>
      <p:sp>
        <p:nvSpPr>
          <p:cNvPr id="23559" name="Text Box 4">
            <a:extLst>
              <a:ext uri="{FF2B5EF4-FFF2-40B4-BE49-F238E27FC236}">
                <a16:creationId xmlns:a16="http://schemas.microsoft.com/office/drawing/2014/main" id="{E10C20BE-3033-4085-9071-6DD45D424546}"/>
              </a:ext>
            </a:extLst>
          </p:cNvPr>
          <p:cNvSpPr txBox="1">
            <a:spLocks noChangeArrowheads="1"/>
          </p:cNvSpPr>
          <p:nvPr/>
        </p:nvSpPr>
        <p:spPr bwMode="auto">
          <a:xfrm>
            <a:off x="7308850" y="6118225"/>
            <a:ext cx="1857375" cy="739775"/>
          </a:xfrm>
          <a:prstGeom prst="rect">
            <a:avLst/>
          </a:prstGeom>
          <a:solidFill>
            <a:srgbClr val="FFFFCC"/>
          </a:soli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a:t>René Descartes </a:t>
            </a:r>
            <a:br>
              <a:rPr lang="en-US" altLang="en-US" sz="2000"/>
            </a:br>
            <a:r>
              <a:rPr lang="en-US" altLang="en-US" sz="2000"/>
              <a:t>(1596-1650) </a:t>
            </a:r>
          </a:p>
        </p:txBody>
      </p:sp>
      <p:pic>
        <p:nvPicPr>
          <p:cNvPr id="23560" name="Picture 6" descr="descartes">
            <a:extLst>
              <a:ext uri="{FF2B5EF4-FFF2-40B4-BE49-F238E27FC236}">
                <a16:creationId xmlns:a16="http://schemas.microsoft.com/office/drawing/2014/main" id="{06DFF88E-F9E3-4F6A-A276-C7915D34C8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1088" y="3995738"/>
            <a:ext cx="1676400" cy="2076450"/>
          </a:xfrm>
          <a:prstGeom prst="rect">
            <a:avLst/>
          </a:prstGeom>
          <a:noFill/>
          <a:ln w="28575">
            <a:solidFill>
              <a:srgbClr val="99FF66"/>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a:extLst>
              <a:ext uri="{FF2B5EF4-FFF2-40B4-BE49-F238E27FC236}">
                <a16:creationId xmlns:a16="http://schemas.microsoft.com/office/drawing/2014/main" id="{6C9CBD2D-0F6E-4075-98B8-AAB5F3B655EF}"/>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C023A5F-2F1C-437A-83B9-3446B5AEC9EE}" type="datetime1">
              <a:rPr lang="en-US" altLang="en-US" sz="1400">
                <a:solidFill>
                  <a:schemeClr val="bg1"/>
                </a:solidFill>
              </a:rPr>
              <a:pPr/>
              <a:t>30-Sep-20</a:t>
            </a:fld>
            <a:endParaRPr lang="en-US" altLang="en-US" sz="1400">
              <a:solidFill>
                <a:schemeClr val="bg1"/>
              </a:solidFill>
            </a:endParaRPr>
          </a:p>
        </p:txBody>
      </p:sp>
      <p:sp>
        <p:nvSpPr>
          <p:cNvPr id="25603" name="Footer Placeholder 4">
            <a:extLst>
              <a:ext uri="{FF2B5EF4-FFF2-40B4-BE49-F238E27FC236}">
                <a16:creationId xmlns:a16="http://schemas.microsoft.com/office/drawing/2014/main" id="{26BCB085-B86A-4CDA-94FE-888486A8EFB1}"/>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25604" name="Slide Number Placeholder 5">
            <a:extLst>
              <a:ext uri="{FF2B5EF4-FFF2-40B4-BE49-F238E27FC236}">
                <a16:creationId xmlns:a16="http://schemas.microsoft.com/office/drawing/2014/main" id="{C87C9625-8352-435A-B419-9F6F80B67DB3}"/>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864A05A-822B-4535-9C48-C1BA1E0F3C29}" type="slidenum">
              <a:rPr lang="en-US" altLang="en-US" sz="1400">
                <a:solidFill>
                  <a:schemeClr val="bg1"/>
                </a:solidFill>
              </a:rPr>
              <a:pPr/>
              <a:t>15</a:t>
            </a:fld>
            <a:endParaRPr lang="en-US" altLang="en-US" sz="1400">
              <a:solidFill>
                <a:schemeClr val="bg1"/>
              </a:solidFill>
            </a:endParaRPr>
          </a:p>
        </p:txBody>
      </p:sp>
      <p:sp>
        <p:nvSpPr>
          <p:cNvPr id="25605" name="Rectangle 2">
            <a:extLst>
              <a:ext uri="{FF2B5EF4-FFF2-40B4-BE49-F238E27FC236}">
                <a16:creationId xmlns:a16="http://schemas.microsoft.com/office/drawing/2014/main" id="{42F5B4B7-62BE-4B42-AB91-98FE77C1D594}"/>
              </a:ext>
            </a:extLst>
          </p:cNvPr>
          <p:cNvSpPr>
            <a:spLocks noGrp="1" noChangeArrowheads="1"/>
          </p:cNvSpPr>
          <p:nvPr>
            <p:ph type="title"/>
          </p:nvPr>
        </p:nvSpPr>
        <p:spPr/>
        <p:txBody>
          <a:bodyPr/>
          <a:lstStyle/>
          <a:p>
            <a:r>
              <a:rPr lang="en-US" altLang="en-US"/>
              <a:t>Ôn lại 1.6</a:t>
            </a:r>
          </a:p>
        </p:txBody>
      </p:sp>
      <p:sp>
        <p:nvSpPr>
          <p:cNvPr id="234499" name="Rectangle 3">
            <a:extLst>
              <a:ext uri="{FF2B5EF4-FFF2-40B4-BE49-F238E27FC236}">
                <a16:creationId xmlns:a16="http://schemas.microsoft.com/office/drawing/2014/main" id="{50A92DF9-16BD-49BA-B1E0-DA0FE1013A44}"/>
              </a:ext>
            </a:extLst>
          </p:cNvPr>
          <p:cNvSpPr>
            <a:spLocks noGrp="1" noChangeArrowheads="1"/>
          </p:cNvSpPr>
          <p:nvPr>
            <p:ph type="body" idx="1"/>
          </p:nvPr>
        </p:nvSpPr>
        <p:spPr/>
        <p:txBody>
          <a:bodyPr/>
          <a:lstStyle/>
          <a:p>
            <a:pPr>
              <a:defRPr/>
            </a:pPr>
            <a:r>
              <a:rPr lang="en-US" altLang="en-US" sz="2800"/>
              <a:t>Tập hợp </a:t>
            </a:r>
            <a:r>
              <a:rPr lang="en-US" altLang="en-US" sz="2800" i="1"/>
              <a:t>S</a:t>
            </a:r>
            <a:r>
              <a:rPr lang="en-US" altLang="en-US" sz="2800"/>
              <a:t>, </a:t>
            </a:r>
            <a:r>
              <a:rPr lang="en-US" altLang="en-US" sz="2800" i="1"/>
              <a:t>T</a:t>
            </a:r>
            <a:r>
              <a:rPr lang="en-US" altLang="en-US" sz="2800"/>
              <a:t>, </a:t>
            </a:r>
            <a:r>
              <a:rPr lang="en-US" altLang="en-US" sz="2800" i="1"/>
              <a:t>U</a:t>
            </a:r>
            <a:r>
              <a:rPr lang="en-US" altLang="en-US" sz="2800"/>
              <a:t>… Các tập đặc biệt  </a:t>
            </a:r>
            <a:r>
              <a:rPr lang="en-US" altLang="en-US" sz="2800" b="1"/>
              <a:t>N</a:t>
            </a:r>
            <a:r>
              <a:rPr lang="en-US" altLang="en-US" sz="2800"/>
              <a:t>, </a:t>
            </a:r>
            <a:r>
              <a:rPr lang="en-US" altLang="en-US" sz="2800" b="1"/>
              <a:t>Z</a:t>
            </a:r>
            <a:r>
              <a:rPr lang="en-US" altLang="en-US" sz="2800"/>
              <a:t>, </a:t>
            </a:r>
            <a:r>
              <a:rPr lang="en-US" altLang="en-US" sz="2800" b="1"/>
              <a:t>R</a:t>
            </a:r>
            <a:r>
              <a:rPr lang="en-US" altLang="en-US" sz="2800"/>
              <a:t>.</a:t>
            </a:r>
          </a:p>
          <a:p>
            <a:pPr>
              <a:defRPr/>
            </a:pPr>
            <a:r>
              <a:rPr lang="en-US" altLang="en-US" sz="2800"/>
              <a:t>Ký hiệu tập hợp {a,b,...}, {</a:t>
            </a:r>
            <a:r>
              <a:rPr lang="en-US" altLang="en-US" sz="2800" i="1"/>
              <a:t>x</a:t>
            </a:r>
            <a:r>
              <a:rPr lang="en-US" altLang="en-US" sz="2800"/>
              <a:t>|</a:t>
            </a:r>
            <a:r>
              <a:rPr lang="en-US" altLang="en-US" sz="2800" i="1"/>
              <a:t>P</a:t>
            </a:r>
            <a:r>
              <a:rPr lang="en-US" altLang="en-US" sz="2800"/>
              <a:t>(</a:t>
            </a:r>
            <a:r>
              <a:rPr lang="en-US" altLang="en-US" sz="2800" i="1"/>
              <a:t>x</a:t>
            </a:r>
            <a:r>
              <a:rPr lang="en-US" altLang="en-US" sz="2800"/>
              <a:t>)}…</a:t>
            </a:r>
          </a:p>
          <a:p>
            <a:pPr>
              <a:defRPr/>
            </a:pPr>
            <a:r>
              <a:rPr lang="en-US" altLang="en-US" sz="2800"/>
              <a:t>Các phép toán quan hệ trên tập hợp </a:t>
            </a:r>
            <a:r>
              <a:rPr lang="en-US" altLang="en-US" sz="2800" i="1"/>
              <a:t>x</a:t>
            </a:r>
            <a:r>
              <a:rPr lang="en-US" altLang="en-US" sz="2800">
                <a:sym typeface="Symbol" panose="05050102010706020507" pitchFamily="18" charset="2"/>
              </a:rPr>
              <a:t></a:t>
            </a:r>
            <a:r>
              <a:rPr lang="en-US" altLang="en-US" sz="2800" i="1">
                <a:sym typeface="Symbol" panose="05050102010706020507" pitchFamily="18" charset="2"/>
              </a:rPr>
              <a:t>S</a:t>
            </a:r>
            <a:r>
              <a:rPr lang="en-US" altLang="en-US" sz="2800">
                <a:sym typeface="Symbol" panose="05050102010706020507" pitchFamily="18" charset="2"/>
              </a:rPr>
              <a:t>, </a:t>
            </a:r>
            <a:r>
              <a:rPr lang="en-US" altLang="en-US" sz="2800" i="1">
                <a:sym typeface="Symbol" panose="05050102010706020507" pitchFamily="18" charset="2"/>
              </a:rPr>
              <a:t>S</a:t>
            </a:r>
            <a:r>
              <a:rPr lang="en-US" altLang="en-US" sz="2800">
                <a:sym typeface="Symbol" panose="05050102010706020507" pitchFamily="18" charset="2"/>
              </a:rPr>
              <a:t></a:t>
            </a:r>
            <a:r>
              <a:rPr lang="en-US" altLang="en-US" sz="2800" i="1">
                <a:sym typeface="Symbol" panose="05050102010706020507" pitchFamily="18" charset="2"/>
              </a:rPr>
              <a:t>T</a:t>
            </a:r>
            <a:r>
              <a:rPr lang="en-US" altLang="en-US" sz="2800">
                <a:sym typeface="Symbol" panose="05050102010706020507" pitchFamily="18" charset="2"/>
              </a:rPr>
              <a:t>, </a:t>
            </a:r>
            <a:r>
              <a:rPr lang="en-US" altLang="en-US" sz="2800" i="1">
                <a:sym typeface="Symbol" panose="05050102010706020507" pitchFamily="18" charset="2"/>
              </a:rPr>
              <a:t>S</a:t>
            </a:r>
            <a:r>
              <a:rPr lang="en-US" altLang="en-US" sz="2800">
                <a:sym typeface="Symbol" panose="05050102010706020507" pitchFamily="18" charset="2"/>
              </a:rPr>
              <a:t></a:t>
            </a:r>
            <a:r>
              <a:rPr lang="en-US" altLang="en-US" sz="2800" i="1">
                <a:sym typeface="Symbol" panose="05050102010706020507" pitchFamily="18" charset="2"/>
              </a:rPr>
              <a:t>T</a:t>
            </a:r>
            <a:r>
              <a:rPr lang="en-US" altLang="en-US" sz="2800">
                <a:sym typeface="Symbol" panose="05050102010706020507" pitchFamily="18" charset="2"/>
              </a:rPr>
              <a:t>, </a:t>
            </a:r>
            <a:r>
              <a:rPr lang="en-US" altLang="en-US" sz="2800" i="1">
                <a:sym typeface="Symbol" panose="05050102010706020507" pitchFamily="18" charset="2"/>
              </a:rPr>
              <a:t>S</a:t>
            </a:r>
            <a:r>
              <a:rPr lang="en-US" altLang="en-US" sz="2800">
                <a:sym typeface="Symbol" panose="05050102010706020507" pitchFamily="18" charset="2"/>
              </a:rPr>
              <a:t>=</a:t>
            </a:r>
            <a:r>
              <a:rPr lang="en-US" altLang="en-US" sz="2800" i="1">
                <a:sym typeface="Symbol" panose="05050102010706020507" pitchFamily="18" charset="2"/>
              </a:rPr>
              <a:t>T</a:t>
            </a:r>
            <a:r>
              <a:rPr lang="en-US" altLang="en-US" sz="2800">
                <a:sym typeface="Symbol" panose="05050102010706020507" pitchFamily="18" charset="2"/>
              </a:rPr>
              <a:t>, </a:t>
            </a:r>
            <a:r>
              <a:rPr lang="en-US" altLang="en-US" sz="2800" i="1">
                <a:sym typeface="Symbol" panose="05050102010706020507" pitchFamily="18" charset="2"/>
              </a:rPr>
              <a:t>S</a:t>
            </a:r>
            <a:r>
              <a:rPr lang="en-US" altLang="en-US" sz="2800">
                <a:sym typeface="Symbol" panose="05050102010706020507" pitchFamily="18" charset="2"/>
              </a:rPr>
              <a:t></a:t>
            </a:r>
            <a:r>
              <a:rPr lang="en-US" altLang="en-US" sz="2800" i="1">
                <a:sym typeface="Symbol" panose="05050102010706020507" pitchFamily="18" charset="2"/>
              </a:rPr>
              <a:t>T</a:t>
            </a:r>
            <a:r>
              <a:rPr lang="en-US" altLang="en-US" sz="2800">
                <a:sym typeface="Symbol" panose="05050102010706020507" pitchFamily="18" charset="2"/>
              </a:rPr>
              <a:t>, </a:t>
            </a:r>
            <a:r>
              <a:rPr lang="en-US" altLang="en-US" sz="2800" i="1">
                <a:sym typeface="Symbol" panose="05050102010706020507" pitchFamily="18" charset="2"/>
              </a:rPr>
              <a:t>S</a:t>
            </a:r>
            <a:r>
              <a:rPr lang="en-US" altLang="en-US" sz="2800">
                <a:sym typeface="Symbol" panose="05050102010706020507" pitchFamily="18" charset="2"/>
              </a:rPr>
              <a:t></a:t>
            </a:r>
            <a:r>
              <a:rPr lang="en-US" altLang="en-US" sz="2800" i="1">
                <a:sym typeface="Symbol" panose="05050102010706020507" pitchFamily="18" charset="2"/>
              </a:rPr>
              <a:t>T</a:t>
            </a:r>
            <a:r>
              <a:rPr lang="en-US" altLang="en-US" sz="2800">
                <a:sym typeface="Symbol" panose="05050102010706020507" pitchFamily="18" charset="2"/>
              </a:rPr>
              <a:t>.  (Chúng tạo thành mệnh đề)</a:t>
            </a:r>
          </a:p>
          <a:p>
            <a:pPr>
              <a:defRPr/>
            </a:pPr>
            <a:r>
              <a:rPr lang="en-US" altLang="en-US" sz="2800">
                <a:sym typeface="Symbol" panose="05050102010706020507" pitchFamily="18" charset="2"/>
              </a:rPr>
              <a:t>Tập hữu hạn và tập vô hạn.</a:t>
            </a:r>
          </a:p>
          <a:p>
            <a:pPr>
              <a:defRPr/>
            </a:pPr>
            <a:r>
              <a:rPr lang="en-US" altLang="en-US" sz="2800">
                <a:sym typeface="Symbol" panose="05050102010706020507" pitchFamily="18" charset="2"/>
              </a:rPr>
              <a:t>Các phép toán tập hợp |</a:t>
            </a:r>
            <a:r>
              <a:rPr lang="en-US" altLang="en-US" sz="2800" i="1">
                <a:sym typeface="Symbol" panose="05050102010706020507" pitchFamily="18" charset="2"/>
              </a:rPr>
              <a:t>S</a:t>
            </a:r>
            <a:r>
              <a:rPr lang="en-US" altLang="en-US" sz="2800">
                <a:sym typeface="Symbol" panose="05050102010706020507" pitchFamily="18" charset="2"/>
              </a:rPr>
              <a:t>|, P(</a:t>
            </a:r>
            <a:r>
              <a:rPr lang="en-US" altLang="en-US" sz="2800" i="1">
                <a:sym typeface="Symbol" panose="05050102010706020507" pitchFamily="18" charset="2"/>
              </a:rPr>
              <a:t>S</a:t>
            </a:r>
            <a:r>
              <a:rPr lang="en-US" altLang="en-US" sz="2800">
                <a:sym typeface="Symbol" panose="05050102010706020507" pitchFamily="18" charset="2"/>
              </a:rPr>
              <a:t>), </a:t>
            </a:r>
            <a:r>
              <a:rPr lang="en-US" altLang="en-US" sz="2800" i="1">
                <a:sym typeface="Symbol" panose="05050102010706020507" pitchFamily="18" charset="2"/>
              </a:rPr>
              <a:t>S</a:t>
            </a:r>
            <a:r>
              <a:rPr lang="en-US" altLang="en-US" sz="2800">
                <a:sym typeface="Symbol" panose="05050102010706020507" pitchFamily="18" charset="2"/>
              </a:rPr>
              <a:t></a:t>
            </a:r>
            <a:r>
              <a:rPr lang="en-US" altLang="en-US" sz="2800" i="1">
                <a:sym typeface="Symbol" panose="05050102010706020507" pitchFamily="18" charset="2"/>
              </a:rPr>
              <a:t>T.</a:t>
            </a:r>
          </a:p>
          <a:p>
            <a:pPr>
              <a:defRPr/>
            </a:pPr>
            <a:r>
              <a:rPr lang="en-US" altLang="en-US" sz="2800">
                <a:sym typeface="Symbol" panose="05050102010706020507" pitchFamily="18" charset="2"/>
              </a:rPr>
              <a:t>Tiếp theo </a:t>
            </a:r>
            <a:r>
              <a:rPr lang="en-US" altLang="en-US" sz="2800"/>
              <a:t>§</a:t>
            </a:r>
            <a:r>
              <a:rPr lang="en-US" altLang="en-US" sz="2800">
                <a:sym typeface="Symbol" panose="05050102010706020507" pitchFamily="18" charset="2"/>
              </a:rPr>
              <a:t>1.5: về các phép toán tập hợp: , ,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a:extLst>
              <a:ext uri="{FF2B5EF4-FFF2-40B4-BE49-F238E27FC236}">
                <a16:creationId xmlns:a16="http://schemas.microsoft.com/office/drawing/2014/main" id="{83CA88EC-A8E9-4B63-9124-6D53F7F48A28}"/>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3A22440-D574-4037-A3A1-B9BAAC61229C}" type="datetime1">
              <a:rPr lang="en-US" altLang="en-US" sz="1400">
                <a:solidFill>
                  <a:schemeClr val="bg1"/>
                </a:solidFill>
              </a:rPr>
              <a:pPr/>
              <a:t>30-Sep-20</a:t>
            </a:fld>
            <a:endParaRPr lang="en-US" altLang="en-US" sz="1400">
              <a:solidFill>
                <a:schemeClr val="bg1"/>
              </a:solidFill>
            </a:endParaRPr>
          </a:p>
        </p:txBody>
      </p:sp>
      <p:sp>
        <p:nvSpPr>
          <p:cNvPr id="26627" name="Footer Placeholder 4">
            <a:extLst>
              <a:ext uri="{FF2B5EF4-FFF2-40B4-BE49-F238E27FC236}">
                <a16:creationId xmlns:a16="http://schemas.microsoft.com/office/drawing/2014/main" id="{C82D3E85-2B72-48FE-9AA6-A2F629E4A828}"/>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26628" name="Slide Number Placeholder 5">
            <a:extLst>
              <a:ext uri="{FF2B5EF4-FFF2-40B4-BE49-F238E27FC236}">
                <a16:creationId xmlns:a16="http://schemas.microsoft.com/office/drawing/2014/main" id="{A2228FFB-905A-473C-8E2B-359AD11B9D1F}"/>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5D2E1E2-AB1B-4D98-8304-457318A695D9}" type="slidenum">
              <a:rPr lang="en-US" altLang="en-US" sz="1400">
                <a:solidFill>
                  <a:schemeClr val="bg1"/>
                </a:solidFill>
              </a:rPr>
              <a:pPr/>
              <a:t>16</a:t>
            </a:fld>
            <a:endParaRPr lang="en-US" altLang="en-US" sz="1400">
              <a:solidFill>
                <a:schemeClr val="bg1"/>
              </a:solidFill>
            </a:endParaRPr>
          </a:p>
        </p:txBody>
      </p:sp>
      <p:sp>
        <p:nvSpPr>
          <p:cNvPr id="26629" name="Rectangle 2">
            <a:extLst>
              <a:ext uri="{FF2B5EF4-FFF2-40B4-BE49-F238E27FC236}">
                <a16:creationId xmlns:a16="http://schemas.microsoft.com/office/drawing/2014/main" id="{5F3B3298-65CF-472A-9B1A-1870D36E2A36}"/>
              </a:ext>
            </a:extLst>
          </p:cNvPr>
          <p:cNvSpPr>
            <a:spLocks noGrp="1" noChangeArrowheads="1"/>
          </p:cNvSpPr>
          <p:nvPr>
            <p:ph type="title"/>
          </p:nvPr>
        </p:nvSpPr>
        <p:spPr/>
        <p:txBody>
          <a:bodyPr/>
          <a:lstStyle/>
          <a:p>
            <a:r>
              <a:rPr lang="en-US" altLang="en-US"/>
              <a:t>Bắt đầu từ §1.7: Phép hợp</a:t>
            </a:r>
          </a:p>
        </p:txBody>
      </p:sp>
      <p:sp>
        <p:nvSpPr>
          <p:cNvPr id="235523" name="Rectangle 3">
            <a:extLst>
              <a:ext uri="{FF2B5EF4-FFF2-40B4-BE49-F238E27FC236}">
                <a16:creationId xmlns:a16="http://schemas.microsoft.com/office/drawing/2014/main" id="{D340287C-C85F-421E-8E43-8160D0F418CA}"/>
              </a:ext>
            </a:extLst>
          </p:cNvPr>
          <p:cNvSpPr>
            <a:spLocks noGrp="1" noChangeArrowheads="1"/>
          </p:cNvSpPr>
          <p:nvPr>
            <p:ph type="body" idx="1"/>
          </p:nvPr>
        </p:nvSpPr>
        <p:spPr>
          <a:xfrm>
            <a:off x="685800" y="1981200"/>
            <a:ext cx="8153400" cy="4572000"/>
          </a:xfrm>
        </p:spPr>
        <p:txBody>
          <a:bodyPr/>
          <a:lstStyle/>
          <a:p>
            <a:pPr>
              <a:defRPr/>
            </a:pPr>
            <a:r>
              <a:rPr lang="en-US" altLang="en-US"/>
              <a:t>Đối với hai tập </a:t>
            </a:r>
            <a:r>
              <a:rPr lang="en-US" altLang="en-US" i="1"/>
              <a:t>A</a:t>
            </a:r>
            <a:r>
              <a:rPr lang="en-US" altLang="en-US"/>
              <a:t>, </a:t>
            </a:r>
            <a:r>
              <a:rPr lang="en-US" altLang="en-US" i="1"/>
              <a:t>B</a:t>
            </a:r>
            <a:r>
              <a:rPr lang="en-US" altLang="en-US"/>
              <a:t>, hợp của chúng (</a:t>
            </a:r>
            <a:r>
              <a:rPr lang="en-US" altLang="en-US" b="1" i="1">
                <a:sym typeface="Symbol" panose="05050102010706020507" pitchFamily="18" charset="2"/>
              </a:rPr>
              <a:t></a:t>
            </a:r>
            <a:r>
              <a:rPr lang="en-US" altLang="en-US" i="1"/>
              <a:t>nion)</a:t>
            </a:r>
            <a:r>
              <a:rPr lang="en-US" altLang="en-US"/>
              <a:t> </a:t>
            </a:r>
            <a:r>
              <a:rPr lang="en-US" altLang="en-US" i="1"/>
              <a:t>A</a:t>
            </a:r>
            <a:r>
              <a:rPr lang="en-US" altLang="en-US">
                <a:sym typeface="Symbol" panose="05050102010706020507" pitchFamily="18" charset="2"/>
              </a:rPr>
              <a:t></a:t>
            </a:r>
            <a:r>
              <a:rPr lang="en-US" altLang="en-US" i="1"/>
              <a:t>B</a:t>
            </a:r>
            <a:r>
              <a:rPr lang="en-US" altLang="en-US"/>
              <a:t> là tập chứa mọi phần tử mà thuộc hoặc </a:t>
            </a:r>
            <a:r>
              <a:rPr lang="en-US" altLang="en-US" i="1"/>
              <a:t>A</a:t>
            </a:r>
            <a:r>
              <a:rPr lang="en-US" altLang="en-US"/>
              <a:t>, hoặc (“</a:t>
            </a:r>
            <a:r>
              <a:rPr lang="en-US" altLang="en-US">
                <a:sym typeface="Symbol" panose="05050102010706020507" pitchFamily="18" charset="2"/>
              </a:rPr>
              <a:t>”)  </a:t>
            </a:r>
            <a:r>
              <a:rPr lang="en-US" altLang="en-US" i="1"/>
              <a:t>B</a:t>
            </a:r>
            <a:r>
              <a:rPr lang="en-US" altLang="en-US"/>
              <a:t> (tất nhiên hoặc cả hai).</a:t>
            </a:r>
          </a:p>
          <a:p>
            <a:pPr>
              <a:defRPr/>
            </a:pPr>
            <a:r>
              <a:rPr lang="en-US" altLang="en-US"/>
              <a:t>Về hình thức, </a:t>
            </a:r>
            <a:r>
              <a:rPr lang="en-US" altLang="en-US">
                <a:solidFill>
                  <a:srgbClr val="FF0000"/>
                </a:solidFill>
                <a:sym typeface="Symbol" panose="05050102010706020507" pitchFamily="18" charset="2"/>
              </a:rPr>
              <a:t></a:t>
            </a:r>
            <a:r>
              <a:rPr lang="en-US" altLang="en-US" i="1">
                <a:solidFill>
                  <a:srgbClr val="FF0000"/>
                </a:solidFill>
                <a:sym typeface="Symbol" panose="05050102010706020507" pitchFamily="18" charset="2"/>
              </a:rPr>
              <a:t>A</a:t>
            </a:r>
            <a:r>
              <a:rPr lang="en-US" altLang="en-US">
                <a:solidFill>
                  <a:srgbClr val="FF0000"/>
                </a:solidFill>
                <a:sym typeface="Symbol" panose="05050102010706020507" pitchFamily="18" charset="2"/>
              </a:rPr>
              <a:t>,</a:t>
            </a:r>
            <a:r>
              <a:rPr lang="en-US" altLang="en-US" i="1">
                <a:solidFill>
                  <a:srgbClr val="FF0000"/>
                </a:solidFill>
                <a:sym typeface="Symbol" panose="05050102010706020507" pitchFamily="18" charset="2"/>
              </a:rPr>
              <a:t>B</a:t>
            </a:r>
            <a:r>
              <a:rPr lang="en-US" altLang="en-US">
                <a:solidFill>
                  <a:srgbClr val="FF0000"/>
                </a:solidFill>
                <a:sym typeface="Symbol" panose="05050102010706020507" pitchFamily="18" charset="2"/>
              </a:rPr>
              <a:t>:</a:t>
            </a:r>
            <a:r>
              <a:rPr lang="en-US" altLang="en-US">
                <a:solidFill>
                  <a:srgbClr val="FF0000"/>
                </a:solidFill>
              </a:rPr>
              <a:t> </a:t>
            </a:r>
            <a:r>
              <a:rPr lang="en-US" altLang="en-US" i="1">
                <a:solidFill>
                  <a:srgbClr val="FF0000"/>
                </a:solidFill>
              </a:rPr>
              <a:t>A</a:t>
            </a:r>
            <a:r>
              <a:rPr lang="en-US" altLang="en-US">
                <a:solidFill>
                  <a:srgbClr val="FF0000"/>
                </a:solidFill>
                <a:sym typeface="Symbol" panose="05050102010706020507" pitchFamily="18" charset="2"/>
              </a:rPr>
              <a:t></a:t>
            </a:r>
            <a:r>
              <a:rPr lang="en-US" altLang="en-US" i="1">
                <a:solidFill>
                  <a:srgbClr val="FF0000"/>
                </a:solidFill>
              </a:rPr>
              <a:t>B</a:t>
            </a:r>
            <a:r>
              <a:rPr lang="en-US" altLang="en-US">
                <a:solidFill>
                  <a:srgbClr val="FF0000"/>
                </a:solidFill>
                <a:sym typeface="Symbol" panose="05050102010706020507" pitchFamily="18" charset="2"/>
              </a:rPr>
              <a:t> = </a:t>
            </a:r>
            <a:r>
              <a:rPr lang="en-US" altLang="en-US">
                <a:solidFill>
                  <a:srgbClr val="FF0000"/>
                </a:solidFill>
              </a:rPr>
              <a:t>{</a:t>
            </a:r>
            <a:r>
              <a:rPr lang="en-US" altLang="en-US" i="1">
                <a:solidFill>
                  <a:srgbClr val="FF0000"/>
                </a:solidFill>
              </a:rPr>
              <a:t>x </a:t>
            </a:r>
            <a:r>
              <a:rPr lang="en-US" altLang="en-US">
                <a:solidFill>
                  <a:srgbClr val="FF0000"/>
                </a:solidFill>
              </a:rPr>
              <a:t>| </a:t>
            </a:r>
            <a:r>
              <a:rPr lang="en-US" altLang="en-US" i="1">
                <a:solidFill>
                  <a:srgbClr val="FF0000"/>
                </a:solidFill>
              </a:rPr>
              <a:t>x</a:t>
            </a:r>
            <a:r>
              <a:rPr lang="en-US" altLang="en-US">
                <a:solidFill>
                  <a:srgbClr val="FF0000"/>
                </a:solidFill>
                <a:sym typeface="Symbol" panose="05050102010706020507" pitchFamily="18" charset="2"/>
              </a:rPr>
              <a:t></a:t>
            </a:r>
            <a:r>
              <a:rPr lang="en-US" altLang="en-US" i="1">
                <a:solidFill>
                  <a:srgbClr val="FF0000"/>
                </a:solidFill>
                <a:sym typeface="Symbol" panose="05050102010706020507" pitchFamily="18" charset="2"/>
              </a:rPr>
              <a:t>A</a:t>
            </a:r>
            <a:r>
              <a:rPr lang="en-US" altLang="en-US">
                <a:solidFill>
                  <a:srgbClr val="FF0000"/>
                </a:solidFill>
                <a:sym typeface="Symbol" panose="05050102010706020507" pitchFamily="18" charset="2"/>
              </a:rPr>
              <a:t> </a:t>
            </a:r>
            <a:r>
              <a:rPr lang="en-US" altLang="en-US" b="1">
                <a:solidFill>
                  <a:srgbClr val="FF0000"/>
                </a:solidFill>
                <a:sym typeface="Symbol" panose="05050102010706020507" pitchFamily="18" charset="2"/>
              </a:rPr>
              <a:t></a:t>
            </a:r>
            <a:r>
              <a:rPr lang="en-US" altLang="en-US">
                <a:solidFill>
                  <a:srgbClr val="FF0000"/>
                </a:solidFill>
                <a:sym typeface="Symbol" panose="05050102010706020507" pitchFamily="18" charset="2"/>
              </a:rPr>
              <a:t> </a:t>
            </a:r>
            <a:r>
              <a:rPr lang="en-US" altLang="en-US" i="1">
                <a:solidFill>
                  <a:srgbClr val="FF0000"/>
                </a:solidFill>
                <a:sym typeface="Symbol" panose="05050102010706020507" pitchFamily="18" charset="2"/>
              </a:rPr>
              <a:t>x</a:t>
            </a:r>
            <a:r>
              <a:rPr lang="en-US" altLang="en-US">
                <a:solidFill>
                  <a:srgbClr val="FF0000"/>
                </a:solidFill>
                <a:sym typeface="Symbol" panose="05050102010706020507" pitchFamily="18" charset="2"/>
              </a:rPr>
              <a:t></a:t>
            </a:r>
            <a:r>
              <a:rPr lang="en-US" altLang="en-US" i="1">
                <a:solidFill>
                  <a:srgbClr val="FF0000"/>
                </a:solidFill>
                <a:sym typeface="Symbol" panose="05050102010706020507" pitchFamily="18" charset="2"/>
              </a:rPr>
              <a:t>B</a:t>
            </a:r>
            <a:r>
              <a:rPr lang="en-US" altLang="en-US">
                <a:solidFill>
                  <a:srgbClr val="FF0000"/>
                </a:solidFill>
                <a:sym typeface="Symbol" panose="05050102010706020507" pitchFamily="18" charset="2"/>
              </a:rPr>
              <a:t>}.</a:t>
            </a:r>
          </a:p>
          <a:p>
            <a:pPr>
              <a:defRPr/>
            </a:pPr>
            <a:r>
              <a:rPr lang="en-US" altLang="en-US">
                <a:sym typeface="Symbol" panose="05050102010706020507" pitchFamily="18" charset="2"/>
              </a:rPr>
              <a:t>Vậy  </a:t>
            </a:r>
            <a:r>
              <a:rPr lang="en-US" altLang="en-US" i="1"/>
              <a:t>A</a:t>
            </a:r>
            <a:r>
              <a:rPr lang="en-US" altLang="en-US">
                <a:sym typeface="Symbol" panose="05050102010706020507" pitchFamily="18" charset="2"/>
              </a:rPr>
              <a:t></a:t>
            </a:r>
            <a:r>
              <a:rPr lang="en-US" altLang="en-US" i="1"/>
              <a:t>B là tập cha của cả hai tập </a:t>
            </a:r>
            <a:r>
              <a:rPr lang="en-US" altLang="en-US"/>
              <a:t> </a:t>
            </a:r>
            <a:r>
              <a:rPr lang="en-US" altLang="en-US" i="1"/>
              <a:t>A</a:t>
            </a:r>
            <a:r>
              <a:rPr lang="en-US" altLang="en-US"/>
              <a:t> và </a:t>
            </a:r>
            <a:r>
              <a:rPr lang="en-US" altLang="en-US" i="1"/>
              <a:t>B </a:t>
            </a:r>
            <a:r>
              <a:rPr lang="en-US" altLang="en-US"/>
              <a:t>(mà là nhỏ nhất trong các tập cha như vậy):</a:t>
            </a:r>
            <a:r>
              <a:rPr lang="en-US" altLang="en-US" i="1"/>
              <a:t> </a:t>
            </a:r>
            <a:br>
              <a:rPr lang="en-US" altLang="en-US"/>
            </a:br>
            <a:r>
              <a:rPr lang="en-US" altLang="en-US"/>
              <a:t>	</a:t>
            </a:r>
            <a:r>
              <a:rPr lang="en-US" altLang="en-US">
                <a:solidFill>
                  <a:srgbClr val="FF0000"/>
                </a:solidFill>
                <a:sym typeface="Symbol" panose="05050102010706020507" pitchFamily="18" charset="2"/>
              </a:rPr>
              <a:t></a:t>
            </a:r>
            <a:r>
              <a:rPr lang="en-US" altLang="en-US" i="1">
                <a:solidFill>
                  <a:srgbClr val="FF0000"/>
                </a:solidFill>
                <a:sym typeface="Symbol" panose="05050102010706020507" pitchFamily="18" charset="2"/>
              </a:rPr>
              <a:t>A</a:t>
            </a:r>
            <a:r>
              <a:rPr lang="en-US" altLang="en-US">
                <a:solidFill>
                  <a:srgbClr val="FF0000"/>
                </a:solidFill>
                <a:sym typeface="Symbol" panose="05050102010706020507" pitchFamily="18" charset="2"/>
              </a:rPr>
              <a:t>, </a:t>
            </a:r>
            <a:r>
              <a:rPr lang="en-US" altLang="en-US" i="1">
                <a:solidFill>
                  <a:srgbClr val="FF0000"/>
                </a:solidFill>
                <a:sym typeface="Symbol" panose="05050102010706020507" pitchFamily="18" charset="2"/>
              </a:rPr>
              <a:t>B</a:t>
            </a:r>
            <a:r>
              <a:rPr lang="en-US" altLang="en-US">
                <a:solidFill>
                  <a:srgbClr val="FF0000"/>
                </a:solidFill>
                <a:sym typeface="Symbol" panose="05050102010706020507" pitchFamily="18" charset="2"/>
              </a:rPr>
              <a:t>: </a:t>
            </a:r>
            <a:r>
              <a:rPr lang="en-US" altLang="en-US">
                <a:solidFill>
                  <a:srgbClr val="FF0000"/>
                </a:solidFill>
              </a:rPr>
              <a:t>(</a:t>
            </a:r>
            <a:r>
              <a:rPr lang="en-US" altLang="en-US" i="1">
                <a:solidFill>
                  <a:srgbClr val="FF0000"/>
                </a:solidFill>
              </a:rPr>
              <a:t>A</a:t>
            </a:r>
            <a:r>
              <a:rPr lang="en-US" altLang="en-US">
                <a:solidFill>
                  <a:srgbClr val="FF0000"/>
                </a:solidFill>
                <a:sym typeface="Symbol" panose="05050102010706020507" pitchFamily="18" charset="2"/>
              </a:rPr>
              <a:t></a:t>
            </a:r>
            <a:r>
              <a:rPr lang="en-US" altLang="en-US" i="1">
                <a:solidFill>
                  <a:srgbClr val="FF0000"/>
                </a:solidFill>
              </a:rPr>
              <a:t>B </a:t>
            </a:r>
            <a:r>
              <a:rPr lang="en-US" altLang="en-US">
                <a:solidFill>
                  <a:srgbClr val="FF0000"/>
                </a:solidFill>
                <a:sym typeface="Symbol" panose="05050102010706020507" pitchFamily="18" charset="2"/>
              </a:rPr>
              <a:t> </a:t>
            </a:r>
            <a:r>
              <a:rPr lang="en-US" altLang="en-US" i="1">
                <a:solidFill>
                  <a:srgbClr val="FF0000"/>
                </a:solidFill>
                <a:sym typeface="Symbol" panose="05050102010706020507" pitchFamily="18" charset="2"/>
              </a:rPr>
              <a:t>A</a:t>
            </a:r>
            <a:r>
              <a:rPr lang="en-US" altLang="en-US">
                <a:solidFill>
                  <a:srgbClr val="FF0000"/>
                </a:solidFill>
                <a:sym typeface="Symbol" panose="05050102010706020507" pitchFamily="18" charset="2"/>
              </a:rPr>
              <a:t>) </a:t>
            </a:r>
            <a:r>
              <a:rPr lang="en-US" altLang="en-US" b="1">
                <a:solidFill>
                  <a:srgbClr val="FF0000"/>
                </a:solidFill>
                <a:sym typeface="Symbol" panose="05050102010706020507" pitchFamily="18" charset="2"/>
              </a:rPr>
              <a:t></a:t>
            </a:r>
            <a:r>
              <a:rPr lang="en-US" altLang="en-US">
                <a:solidFill>
                  <a:srgbClr val="FF0000"/>
                </a:solidFill>
              </a:rPr>
              <a:t> (</a:t>
            </a:r>
            <a:r>
              <a:rPr lang="en-US" altLang="en-US" i="1">
                <a:solidFill>
                  <a:srgbClr val="FF0000"/>
                </a:solidFill>
              </a:rPr>
              <a:t>A</a:t>
            </a:r>
            <a:r>
              <a:rPr lang="en-US" altLang="en-US">
                <a:solidFill>
                  <a:srgbClr val="FF0000"/>
                </a:solidFill>
                <a:sym typeface="Symbol" panose="05050102010706020507" pitchFamily="18" charset="2"/>
              </a:rPr>
              <a:t></a:t>
            </a:r>
            <a:r>
              <a:rPr lang="en-US" altLang="en-US" i="1">
                <a:solidFill>
                  <a:srgbClr val="FF0000"/>
                </a:solidFill>
              </a:rPr>
              <a:t>B </a:t>
            </a:r>
            <a:r>
              <a:rPr lang="en-US" altLang="en-US">
                <a:solidFill>
                  <a:srgbClr val="FF0000"/>
                </a:solidFill>
                <a:sym typeface="Symbol" panose="05050102010706020507" pitchFamily="18" charset="2"/>
              </a:rPr>
              <a:t> </a:t>
            </a:r>
            <a:r>
              <a:rPr lang="en-US" altLang="en-US" i="1">
                <a:solidFill>
                  <a:srgbClr val="FF0000"/>
                </a:solidFill>
                <a:sym typeface="Symbol" panose="05050102010706020507" pitchFamily="18" charset="2"/>
              </a:rPr>
              <a:t>B</a:t>
            </a:r>
            <a:r>
              <a:rPr lang="en-US" altLang="en-US">
                <a:solidFill>
                  <a:srgbClr val="FF0000"/>
                </a:solidFill>
                <a:sym typeface="Symbol" panose="05050102010706020507" pitchFamily="18" charset="2"/>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Date Placeholder 3">
            <a:extLst>
              <a:ext uri="{FF2B5EF4-FFF2-40B4-BE49-F238E27FC236}">
                <a16:creationId xmlns:a16="http://schemas.microsoft.com/office/drawing/2014/main" id="{CEEB4B56-4AFA-4934-BA50-EA16D0292089}"/>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C4EB72-CD02-475E-93AD-EF8C4CEB95FB}" type="datetime1">
              <a:rPr lang="en-US" altLang="en-US" sz="1400">
                <a:solidFill>
                  <a:schemeClr val="bg1"/>
                </a:solidFill>
              </a:rPr>
              <a:pPr/>
              <a:t>30-Sep-20</a:t>
            </a:fld>
            <a:endParaRPr lang="en-US" altLang="en-US" sz="1400">
              <a:solidFill>
                <a:schemeClr val="bg1"/>
              </a:solidFill>
            </a:endParaRPr>
          </a:p>
        </p:txBody>
      </p:sp>
      <p:sp>
        <p:nvSpPr>
          <p:cNvPr id="27651" name="Footer Placeholder 4">
            <a:extLst>
              <a:ext uri="{FF2B5EF4-FFF2-40B4-BE49-F238E27FC236}">
                <a16:creationId xmlns:a16="http://schemas.microsoft.com/office/drawing/2014/main" id="{3612A07A-FFBD-4AF3-8378-581A31AD9084}"/>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27652" name="Slide Number Placeholder 5">
            <a:extLst>
              <a:ext uri="{FF2B5EF4-FFF2-40B4-BE49-F238E27FC236}">
                <a16:creationId xmlns:a16="http://schemas.microsoft.com/office/drawing/2014/main" id="{5AA5FC13-38A3-40E9-9CA2-EF5CDBEBECDA}"/>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3654868-3245-49EE-A4EC-B25B76F2537E}" type="slidenum">
              <a:rPr lang="en-US" altLang="en-US" sz="1400">
                <a:solidFill>
                  <a:schemeClr val="bg1"/>
                </a:solidFill>
              </a:rPr>
              <a:pPr/>
              <a:t>17</a:t>
            </a:fld>
            <a:endParaRPr lang="en-US" altLang="en-US" sz="1400">
              <a:solidFill>
                <a:schemeClr val="bg1"/>
              </a:solidFill>
            </a:endParaRPr>
          </a:p>
        </p:txBody>
      </p:sp>
      <p:sp>
        <p:nvSpPr>
          <p:cNvPr id="236546" name="Rectangle 2">
            <a:extLst>
              <a:ext uri="{FF2B5EF4-FFF2-40B4-BE49-F238E27FC236}">
                <a16:creationId xmlns:a16="http://schemas.microsoft.com/office/drawing/2014/main" id="{07574B32-2B24-4184-964B-C60A67A9DBF2}"/>
              </a:ext>
            </a:extLst>
          </p:cNvPr>
          <p:cNvSpPr>
            <a:spLocks noGrp="1" noChangeArrowheads="1"/>
          </p:cNvSpPr>
          <p:nvPr>
            <p:ph type="body" idx="1"/>
          </p:nvPr>
        </p:nvSpPr>
        <p:spPr/>
        <p:txBody>
          <a:bodyPr/>
          <a:lstStyle/>
          <a:p>
            <a:pPr>
              <a:defRPr/>
            </a:pPr>
            <a:r>
              <a:rPr lang="en-US" altLang="en-US"/>
              <a:t>{a,b,c}</a:t>
            </a:r>
            <a:r>
              <a:rPr lang="en-US" altLang="en-US">
                <a:sym typeface="Symbol" panose="05050102010706020507" pitchFamily="18" charset="2"/>
              </a:rPr>
              <a:t>{2,3} = {a,b,c,2,3}</a:t>
            </a:r>
          </a:p>
          <a:p>
            <a:pPr>
              <a:defRPr/>
            </a:pPr>
            <a:r>
              <a:rPr lang="en-US" altLang="en-US">
                <a:solidFill>
                  <a:schemeClr val="accent2"/>
                </a:solidFill>
                <a:sym typeface="Symbol" panose="05050102010706020507" pitchFamily="18" charset="2"/>
              </a:rPr>
              <a:t>{2,3,5}</a:t>
            </a:r>
            <a:r>
              <a:rPr lang="en-US" altLang="en-US">
                <a:sym typeface="Symbol" panose="05050102010706020507" pitchFamily="18" charset="2"/>
              </a:rPr>
              <a:t></a:t>
            </a:r>
            <a:r>
              <a:rPr lang="en-US" altLang="en-US">
                <a:solidFill>
                  <a:srgbClr val="FF0000"/>
                </a:solidFill>
                <a:sym typeface="Symbol" panose="05050102010706020507" pitchFamily="18" charset="2"/>
              </a:rPr>
              <a:t>{3,5,7}</a:t>
            </a:r>
            <a:r>
              <a:rPr lang="en-US" altLang="en-US">
                <a:sym typeface="Symbol" panose="05050102010706020507" pitchFamily="18" charset="2"/>
              </a:rPr>
              <a:t> = {</a:t>
            </a:r>
            <a:r>
              <a:rPr lang="en-US" altLang="en-US">
                <a:solidFill>
                  <a:schemeClr val="accent2"/>
                </a:solidFill>
                <a:sym typeface="Symbol" panose="05050102010706020507" pitchFamily="18" charset="2"/>
              </a:rPr>
              <a:t>2,3,5</a:t>
            </a:r>
            <a:r>
              <a:rPr lang="en-US" altLang="en-US">
                <a:sym typeface="Symbol" panose="05050102010706020507" pitchFamily="18" charset="2"/>
              </a:rPr>
              <a:t>,</a:t>
            </a:r>
            <a:r>
              <a:rPr lang="en-US" altLang="en-US">
                <a:solidFill>
                  <a:srgbClr val="FF0000"/>
                </a:solidFill>
                <a:sym typeface="Symbol" panose="05050102010706020507" pitchFamily="18" charset="2"/>
              </a:rPr>
              <a:t>3,5,7</a:t>
            </a:r>
            <a:r>
              <a:rPr lang="en-US" altLang="en-US">
                <a:sym typeface="Symbol" panose="05050102010706020507" pitchFamily="18" charset="2"/>
              </a:rPr>
              <a:t>} =</a:t>
            </a:r>
            <a:r>
              <a:rPr lang="en-US" altLang="en-US">
                <a:solidFill>
                  <a:srgbClr val="006600"/>
                </a:solidFill>
                <a:sym typeface="Symbol" panose="05050102010706020507" pitchFamily="18" charset="2"/>
              </a:rPr>
              <a:t>{2,3,5,7} </a:t>
            </a:r>
            <a:endParaRPr lang="en-US" altLang="en-US">
              <a:sym typeface="Symbol" panose="05050102010706020507" pitchFamily="18" charset="2"/>
            </a:endParaRPr>
          </a:p>
        </p:txBody>
      </p:sp>
      <p:grpSp>
        <p:nvGrpSpPr>
          <p:cNvPr id="236547" name="Group 3">
            <a:extLst>
              <a:ext uri="{FF2B5EF4-FFF2-40B4-BE49-F238E27FC236}">
                <a16:creationId xmlns:a16="http://schemas.microsoft.com/office/drawing/2014/main" id="{D3F16591-9285-4E3D-A787-6467612167CD}"/>
              </a:ext>
            </a:extLst>
          </p:cNvPr>
          <p:cNvGrpSpPr>
            <a:grpSpLocks/>
          </p:cNvGrpSpPr>
          <p:nvPr/>
        </p:nvGrpSpPr>
        <p:grpSpPr bwMode="auto">
          <a:xfrm>
            <a:off x="1219200" y="3505200"/>
            <a:ext cx="3505200" cy="1981200"/>
            <a:chOff x="624" y="2400"/>
            <a:chExt cx="2208" cy="1248"/>
          </a:xfrm>
        </p:grpSpPr>
        <p:sp>
          <p:nvSpPr>
            <p:cNvPr id="27667" name="Oval 4">
              <a:extLst>
                <a:ext uri="{FF2B5EF4-FFF2-40B4-BE49-F238E27FC236}">
                  <a16:creationId xmlns:a16="http://schemas.microsoft.com/office/drawing/2014/main" id="{82BD60FC-E88D-44AE-8E81-FC5B9BA4C445}"/>
                </a:ext>
              </a:extLst>
            </p:cNvPr>
            <p:cNvSpPr>
              <a:spLocks noChangeArrowheads="1"/>
            </p:cNvSpPr>
            <p:nvPr/>
          </p:nvSpPr>
          <p:spPr bwMode="auto">
            <a:xfrm>
              <a:off x="624" y="2400"/>
              <a:ext cx="1680" cy="960"/>
            </a:xfrm>
            <a:prstGeom prst="ellipse">
              <a:avLst/>
            </a:prstGeom>
            <a:solidFill>
              <a:srgbClr val="008000">
                <a:alpha val="50195"/>
              </a:srgbClr>
            </a:soli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668" name="Oval 5">
              <a:extLst>
                <a:ext uri="{FF2B5EF4-FFF2-40B4-BE49-F238E27FC236}">
                  <a16:creationId xmlns:a16="http://schemas.microsoft.com/office/drawing/2014/main" id="{1EEB0225-3C86-41D9-990F-F19ECF3E3D85}"/>
                </a:ext>
              </a:extLst>
            </p:cNvPr>
            <p:cNvSpPr>
              <a:spLocks noChangeArrowheads="1"/>
            </p:cNvSpPr>
            <p:nvPr/>
          </p:nvSpPr>
          <p:spPr bwMode="auto">
            <a:xfrm>
              <a:off x="1104" y="2736"/>
              <a:ext cx="1728" cy="912"/>
            </a:xfrm>
            <a:prstGeom prst="ellipse">
              <a:avLst/>
            </a:prstGeom>
            <a:solidFill>
              <a:srgbClr val="008000">
                <a:alpha val="50195"/>
              </a:srgbClr>
            </a:soli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27655" name="Rectangle 6">
            <a:extLst>
              <a:ext uri="{FF2B5EF4-FFF2-40B4-BE49-F238E27FC236}">
                <a16:creationId xmlns:a16="http://schemas.microsoft.com/office/drawing/2014/main" id="{0B325719-030C-4BEF-82CA-CC0C6C3A7850}"/>
              </a:ext>
            </a:extLst>
          </p:cNvPr>
          <p:cNvSpPr>
            <a:spLocks noGrp="1" noChangeArrowheads="1"/>
          </p:cNvSpPr>
          <p:nvPr>
            <p:ph type="title"/>
          </p:nvPr>
        </p:nvSpPr>
        <p:spPr/>
        <p:txBody>
          <a:bodyPr/>
          <a:lstStyle/>
          <a:p>
            <a:r>
              <a:rPr lang="en-US" altLang="en-US" sz="4000"/>
              <a:t>Ví dụ phép hợp - Union Examples</a:t>
            </a:r>
          </a:p>
        </p:txBody>
      </p:sp>
      <p:grpSp>
        <p:nvGrpSpPr>
          <p:cNvPr id="236551" name="Group 7">
            <a:extLst>
              <a:ext uri="{FF2B5EF4-FFF2-40B4-BE49-F238E27FC236}">
                <a16:creationId xmlns:a16="http://schemas.microsoft.com/office/drawing/2014/main" id="{4D89DB6E-96C4-4DCF-A76E-CCC81E9C0BEC}"/>
              </a:ext>
            </a:extLst>
          </p:cNvPr>
          <p:cNvGrpSpPr>
            <a:grpSpLocks/>
          </p:cNvGrpSpPr>
          <p:nvPr/>
        </p:nvGrpSpPr>
        <p:grpSpPr bwMode="auto">
          <a:xfrm>
            <a:off x="6096000" y="2057400"/>
            <a:ext cx="2743200" cy="1219200"/>
            <a:chOff x="3840" y="1296"/>
            <a:chExt cx="1728" cy="768"/>
          </a:xfrm>
        </p:grpSpPr>
        <p:sp>
          <p:nvSpPr>
            <p:cNvPr id="27665" name="Oval 8">
              <a:extLst>
                <a:ext uri="{FF2B5EF4-FFF2-40B4-BE49-F238E27FC236}">
                  <a16:creationId xmlns:a16="http://schemas.microsoft.com/office/drawing/2014/main" id="{53A4A013-83F6-4CC7-8996-E44834782682}"/>
                </a:ext>
              </a:extLst>
            </p:cNvPr>
            <p:cNvSpPr>
              <a:spLocks noChangeArrowheads="1"/>
            </p:cNvSpPr>
            <p:nvPr/>
          </p:nvSpPr>
          <p:spPr bwMode="auto">
            <a:xfrm>
              <a:off x="4176" y="1632"/>
              <a:ext cx="1104" cy="43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666" name="WordArt 9">
              <a:extLst>
                <a:ext uri="{FF2B5EF4-FFF2-40B4-BE49-F238E27FC236}">
                  <a16:creationId xmlns:a16="http://schemas.microsoft.com/office/drawing/2014/main" id="{B6378F69-64EE-443A-B7AF-C11F375D4BA3}"/>
                </a:ext>
              </a:extLst>
            </p:cNvPr>
            <p:cNvSpPr>
              <a:spLocks noChangeArrowheads="1" noChangeShapeType="1" noTextEdit="1"/>
            </p:cNvSpPr>
            <p:nvPr/>
          </p:nvSpPr>
          <p:spPr bwMode="auto">
            <a:xfrm>
              <a:off x="3840" y="1296"/>
              <a:ext cx="1728" cy="36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panose="020B0806030902050204" pitchFamily="34" charset="0"/>
                </a:rPr>
                <a:t>Required Form</a:t>
              </a:r>
            </a:p>
          </p:txBody>
        </p:sp>
      </p:grpSp>
      <p:grpSp>
        <p:nvGrpSpPr>
          <p:cNvPr id="236554" name="Group 10">
            <a:extLst>
              <a:ext uri="{FF2B5EF4-FFF2-40B4-BE49-F238E27FC236}">
                <a16:creationId xmlns:a16="http://schemas.microsoft.com/office/drawing/2014/main" id="{6D682897-219A-4EFB-B215-E6EBCAC4CD90}"/>
              </a:ext>
            </a:extLst>
          </p:cNvPr>
          <p:cNvGrpSpPr>
            <a:grpSpLocks/>
          </p:cNvGrpSpPr>
          <p:nvPr/>
        </p:nvGrpSpPr>
        <p:grpSpPr bwMode="auto">
          <a:xfrm>
            <a:off x="1219200" y="3505200"/>
            <a:ext cx="3505200" cy="1981200"/>
            <a:chOff x="624" y="2400"/>
            <a:chExt cx="2208" cy="1248"/>
          </a:xfrm>
        </p:grpSpPr>
        <p:sp>
          <p:nvSpPr>
            <p:cNvPr id="27659" name="Oval 11">
              <a:extLst>
                <a:ext uri="{FF2B5EF4-FFF2-40B4-BE49-F238E27FC236}">
                  <a16:creationId xmlns:a16="http://schemas.microsoft.com/office/drawing/2014/main" id="{132834D3-AB3D-48CA-9B16-5AB7E66E9DB3}"/>
                </a:ext>
              </a:extLst>
            </p:cNvPr>
            <p:cNvSpPr>
              <a:spLocks noChangeArrowheads="1"/>
            </p:cNvSpPr>
            <p:nvPr/>
          </p:nvSpPr>
          <p:spPr bwMode="auto">
            <a:xfrm>
              <a:off x="624" y="2400"/>
              <a:ext cx="1680" cy="960"/>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660" name="Oval 12">
              <a:extLst>
                <a:ext uri="{FF2B5EF4-FFF2-40B4-BE49-F238E27FC236}">
                  <a16:creationId xmlns:a16="http://schemas.microsoft.com/office/drawing/2014/main" id="{B98ED4B6-A064-442E-AD0A-2D44C60529CD}"/>
                </a:ext>
              </a:extLst>
            </p:cNvPr>
            <p:cNvSpPr>
              <a:spLocks noChangeArrowheads="1"/>
            </p:cNvSpPr>
            <p:nvPr/>
          </p:nvSpPr>
          <p:spPr bwMode="auto">
            <a:xfrm>
              <a:off x="1104" y="2736"/>
              <a:ext cx="1728" cy="91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661" name="WordArt 13">
              <a:extLst>
                <a:ext uri="{FF2B5EF4-FFF2-40B4-BE49-F238E27FC236}">
                  <a16:creationId xmlns:a16="http://schemas.microsoft.com/office/drawing/2014/main" id="{C95BF90E-1E00-47ED-A70E-AFA22257061A}"/>
                </a:ext>
              </a:extLst>
            </p:cNvPr>
            <p:cNvSpPr>
              <a:spLocks noChangeArrowheads="1" noChangeShapeType="1" noTextEdit="1"/>
            </p:cNvSpPr>
            <p:nvPr/>
          </p:nvSpPr>
          <p:spPr bwMode="auto">
            <a:xfrm>
              <a:off x="1008" y="2640"/>
              <a:ext cx="144" cy="240"/>
            </a:xfrm>
            <a:prstGeom prst="rect">
              <a:avLst/>
            </a:prstGeom>
          </p:spPr>
          <p:txBody>
            <a:bodyPr wrap="none" fromWordArt="1">
              <a:prstTxWarp prst="textSlantUp">
                <a:avLst>
                  <a:gd name="adj" fmla="val 0"/>
                </a:avLst>
              </a:prstTxWarp>
            </a:bodyPr>
            <a:lstStyle/>
            <a:p>
              <a:pPr algn="ctr"/>
              <a:r>
                <a:rPr lang="en-US" sz="3600" kern="10">
                  <a:ln w="9525">
                    <a:solidFill>
                      <a:srgbClr val="000000"/>
                    </a:solidFill>
                    <a:round/>
                    <a:headEnd/>
                    <a:tailEnd/>
                  </a:ln>
                  <a:solidFill>
                    <a:srgbClr val="000000"/>
                  </a:solidFill>
                  <a:latin typeface="Arial Black" panose="020B0A04020102020204" pitchFamily="34" charset="0"/>
                </a:rPr>
                <a:t>2</a:t>
              </a:r>
            </a:p>
          </p:txBody>
        </p:sp>
        <p:sp>
          <p:nvSpPr>
            <p:cNvPr id="27662" name="WordArt 14">
              <a:extLst>
                <a:ext uri="{FF2B5EF4-FFF2-40B4-BE49-F238E27FC236}">
                  <a16:creationId xmlns:a16="http://schemas.microsoft.com/office/drawing/2014/main" id="{B0FC5496-4B47-4A2A-8212-9A7479E6BBB3}"/>
                </a:ext>
              </a:extLst>
            </p:cNvPr>
            <p:cNvSpPr>
              <a:spLocks noChangeArrowheads="1" noChangeShapeType="1" noTextEdit="1"/>
            </p:cNvSpPr>
            <p:nvPr/>
          </p:nvSpPr>
          <p:spPr bwMode="auto">
            <a:xfrm>
              <a:off x="1392" y="2976"/>
              <a:ext cx="144" cy="240"/>
            </a:xfrm>
            <a:prstGeom prst="rect">
              <a:avLst/>
            </a:prstGeom>
          </p:spPr>
          <p:txBody>
            <a:bodyPr wrap="none" fromWordArt="1">
              <a:prstTxWarp prst="textSlantUp">
                <a:avLst>
                  <a:gd name="adj" fmla="val 0"/>
                </a:avLst>
              </a:prstTxWarp>
            </a:bodyPr>
            <a:lstStyle/>
            <a:p>
              <a:pPr algn="ctr"/>
              <a:r>
                <a:rPr lang="en-US" sz="3600" kern="10">
                  <a:ln w="9525">
                    <a:solidFill>
                      <a:srgbClr val="000000"/>
                    </a:solidFill>
                    <a:round/>
                    <a:headEnd/>
                    <a:tailEnd/>
                  </a:ln>
                  <a:solidFill>
                    <a:srgbClr val="000000"/>
                  </a:solidFill>
                  <a:latin typeface="Arial Black" panose="020B0A04020102020204" pitchFamily="34" charset="0"/>
                </a:rPr>
                <a:t>3</a:t>
              </a:r>
            </a:p>
          </p:txBody>
        </p:sp>
        <p:sp>
          <p:nvSpPr>
            <p:cNvPr id="27663" name="WordArt 15">
              <a:extLst>
                <a:ext uri="{FF2B5EF4-FFF2-40B4-BE49-F238E27FC236}">
                  <a16:creationId xmlns:a16="http://schemas.microsoft.com/office/drawing/2014/main" id="{E854B5B6-99CE-4F65-BFD0-57AFC9B8D46C}"/>
                </a:ext>
              </a:extLst>
            </p:cNvPr>
            <p:cNvSpPr>
              <a:spLocks noChangeArrowheads="1" noChangeShapeType="1" noTextEdit="1"/>
            </p:cNvSpPr>
            <p:nvPr/>
          </p:nvSpPr>
          <p:spPr bwMode="auto">
            <a:xfrm>
              <a:off x="1872" y="2880"/>
              <a:ext cx="144" cy="240"/>
            </a:xfrm>
            <a:prstGeom prst="rect">
              <a:avLst/>
            </a:prstGeom>
          </p:spPr>
          <p:txBody>
            <a:bodyPr wrap="none" fromWordArt="1">
              <a:prstTxWarp prst="textSlantUp">
                <a:avLst>
                  <a:gd name="adj" fmla="val 0"/>
                </a:avLst>
              </a:prstTxWarp>
            </a:bodyPr>
            <a:lstStyle/>
            <a:p>
              <a:pPr algn="ctr"/>
              <a:r>
                <a:rPr lang="en-US" sz="3600" kern="10">
                  <a:ln w="9525">
                    <a:solidFill>
                      <a:srgbClr val="000000"/>
                    </a:solidFill>
                    <a:round/>
                    <a:headEnd/>
                    <a:tailEnd/>
                  </a:ln>
                  <a:solidFill>
                    <a:srgbClr val="000000"/>
                  </a:solidFill>
                  <a:latin typeface="Arial Black" panose="020B0A04020102020204" pitchFamily="34" charset="0"/>
                </a:rPr>
                <a:t>5</a:t>
              </a:r>
            </a:p>
          </p:txBody>
        </p:sp>
        <p:sp>
          <p:nvSpPr>
            <p:cNvPr id="27664" name="WordArt 16">
              <a:extLst>
                <a:ext uri="{FF2B5EF4-FFF2-40B4-BE49-F238E27FC236}">
                  <a16:creationId xmlns:a16="http://schemas.microsoft.com/office/drawing/2014/main" id="{A53A046A-706A-4EBD-AA2A-ACEB500BA87F}"/>
                </a:ext>
              </a:extLst>
            </p:cNvPr>
            <p:cNvSpPr>
              <a:spLocks noChangeArrowheads="1" noChangeShapeType="1" noTextEdit="1"/>
            </p:cNvSpPr>
            <p:nvPr/>
          </p:nvSpPr>
          <p:spPr bwMode="auto">
            <a:xfrm>
              <a:off x="2400" y="3120"/>
              <a:ext cx="144" cy="240"/>
            </a:xfrm>
            <a:prstGeom prst="rect">
              <a:avLst/>
            </a:prstGeom>
          </p:spPr>
          <p:txBody>
            <a:bodyPr wrap="none" fromWordArt="1">
              <a:prstTxWarp prst="textSlantUp">
                <a:avLst>
                  <a:gd name="adj" fmla="val 0"/>
                </a:avLst>
              </a:prstTxWarp>
            </a:bodyPr>
            <a:lstStyle/>
            <a:p>
              <a:pPr algn="ctr"/>
              <a:r>
                <a:rPr lang="en-US" sz="3600" kern="10">
                  <a:ln w="9525">
                    <a:solidFill>
                      <a:srgbClr val="000000"/>
                    </a:solidFill>
                    <a:round/>
                    <a:headEnd/>
                    <a:tailEnd/>
                  </a:ln>
                  <a:solidFill>
                    <a:srgbClr val="000000"/>
                  </a:solidFill>
                  <a:latin typeface="Arial Black" panose="020B0A04020102020204" pitchFamily="34" charset="0"/>
                </a:rPr>
                <a:t>7</a:t>
              </a:r>
            </a:p>
          </p:txBody>
        </p:sp>
      </p:grpSp>
      <p:sp>
        <p:nvSpPr>
          <p:cNvPr id="236561" name="Text Box 17">
            <a:extLst>
              <a:ext uri="{FF2B5EF4-FFF2-40B4-BE49-F238E27FC236}">
                <a16:creationId xmlns:a16="http://schemas.microsoft.com/office/drawing/2014/main" id="{2D1FC5E8-A4F6-4F38-8CCB-54D351979685}"/>
              </a:ext>
            </a:extLst>
          </p:cNvPr>
          <p:cNvSpPr txBox="1">
            <a:spLocks noChangeArrowheads="1"/>
          </p:cNvSpPr>
          <p:nvPr/>
        </p:nvSpPr>
        <p:spPr bwMode="auto">
          <a:xfrm>
            <a:off x="5181600" y="3352800"/>
            <a:ext cx="27432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Think “The </a:t>
            </a:r>
            <a:r>
              <a:rPr lang="en-US" altLang="en-US" b="1" u="sng"/>
              <a:t>Uni</a:t>
            </a:r>
            <a:r>
              <a:rPr lang="en-US" altLang="en-US"/>
              <a:t>ted States of America includes every person who worked in </a:t>
            </a:r>
            <a:r>
              <a:rPr lang="en-US" altLang="en-US" u="sng"/>
              <a:t>any</a:t>
            </a:r>
            <a:r>
              <a:rPr lang="en-US" altLang="en-US"/>
              <a:t> U.S. state last year.” (This is how the IRS sees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236551"/>
                                        </p:tgtEl>
                                        <p:attrNameLst>
                                          <p:attrName>style.visibility</p:attrName>
                                        </p:attrNameLst>
                                      </p:cBhvr>
                                      <p:to>
                                        <p:strVal val="visible"/>
                                      </p:to>
                                    </p:set>
                                    <p:anim calcmode="lin" valueType="num">
                                      <p:cBhvr>
                                        <p:cTn id="7" dur="500" fill="hold"/>
                                        <p:tgtEl>
                                          <p:spTgt spid="236551"/>
                                        </p:tgtEl>
                                        <p:attrNameLst>
                                          <p:attrName>ppt_w</p:attrName>
                                        </p:attrNameLst>
                                      </p:cBhvr>
                                      <p:tavLst>
                                        <p:tav tm="0">
                                          <p:val>
                                            <p:strVal val="4*#ppt_w"/>
                                          </p:val>
                                        </p:tav>
                                        <p:tav tm="100000">
                                          <p:val>
                                            <p:strVal val="#ppt_w"/>
                                          </p:val>
                                        </p:tav>
                                      </p:tavLst>
                                    </p:anim>
                                    <p:anim calcmode="lin" valueType="num">
                                      <p:cBhvr>
                                        <p:cTn id="8" dur="500" fill="hold"/>
                                        <p:tgtEl>
                                          <p:spTgt spid="236551"/>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EXPLODE.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528" fill="hold" nodeType="clickEffect">
                                  <p:stCondLst>
                                    <p:cond delay="0"/>
                                  </p:stCondLst>
                                  <p:childTnLst>
                                    <p:set>
                                      <p:cBhvr>
                                        <p:cTn id="12" dur="1" fill="hold">
                                          <p:stCondLst>
                                            <p:cond delay="0"/>
                                          </p:stCondLst>
                                        </p:cTn>
                                        <p:tgtEl>
                                          <p:spTgt spid="236554"/>
                                        </p:tgtEl>
                                        <p:attrNameLst>
                                          <p:attrName>style.visibility</p:attrName>
                                        </p:attrNameLst>
                                      </p:cBhvr>
                                      <p:to>
                                        <p:strVal val="visible"/>
                                      </p:to>
                                    </p:set>
                                    <p:anim calcmode="lin" valueType="num">
                                      <p:cBhvr>
                                        <p:cTn id="13" dur="500" fill="hold"/>
                                        <p:tgtEl>
                                          <p:spTgt spid="236554"/>
                                        </p:tgtEl>
                                        <p:attrNameLst>
                                          <p:attrName>ppt_w</p:attrName>
                                        </p:attrNameLst>
                                      </p:cBhvr>
                                      <p:tavLst>
                                        <p:tav tm="0">
                                          <p:val>
                                            <p:fltVal val="0"/>
                                          </p:val>
                                        </p:tav>
                                        <p:tav tm="100000">
                                          <p:val>
                                            <p:strVal val="#ppt_w"/>
                                          </p:val>
                                        </p:tav>
                                      </p:tavLst>
                                    </p:anim>
                                    <p:anim calcmode="lin" valueType="num">
                                      <p:cBhvr>
                                        <p:cTn id="14" dur="500" fill="hold"/>
                                        <p:tgtEl>
                                          <p:spTgt spid="236554"/>
                                        </p:tgtEl>
                                        <p:attrNameLst>
                                          <p:attrName>ppt_h</p:attrName>
                                        </p:attrNameLst>
                                      </p:cBhvr>
                                      <p:tavLst>
                                        <p:tav tm="0">
                                          <p:val>
                                            <p:fltVal val="0"/>
                                          </p:val>
                                        </p:tav>
                                        <p:tav tm="100000">
                                          <p:val>
                                            <p:strVal val="#ppt_h"/>
                                          </p:val>
                                        </p:tav>
                                      </p:tavLst>
                                    </p:anim>
                                    <p:anim calcmode="lin" valueType="num">
                                      <p:cBhvr>
                                        <p:cTn id="15" dur="500" fill="hold"/>
                                        <p:tgtEl>
                                          <p:spTgt spid="236554"/>
                                        </p:tgtEl>
                                        <p:attrNameLst>
                                          <p:attrName>ppt_x</p:attrName>
                                        </p:attrNameLst>
                                      </p:cBhvr>
                                      <p:tavLst>
                                        <p:tav tm="0">
                                          <p:val>
                                            <p:fltVal val="0.5"/>
                                          </p:val>
                                        </p:tav>
                                        <p:tav tm="100000">
                                          <p:val>
                                            <p:strVal val="#ppt_x"/>
                                          </p:val>
                                        </p:tav>
                                      </p:tavLst>
                                    </p:anim>
                                    <p:anim calcmode="lin" valueType="num">
                                      <p:cBhvr>
                                        <p:cTn id="16" dur="500" fill="hold"/>
                                        <p:tgtEl>
                                          <p:spTgt spid="23655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LASER.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236547"/>
                                        </p:tgtEl>
                                        <p:attrNameLst>
                                          <p:attrName>style.visibility</p:attrName>
                                        </p:attrNameLst>
                                      </p:cBhvr>
                                      <p:to>
                                        <p:strVal val="visible"/>
                                      </p:to>
                                    </p:set>
                                    <p:animEffect transition="in" filter="dissolve">
                                      <p:cBhvr>
                                        <p:cTn id="21" dur="500"/>
                                        <p:tgtEl>
                                          <p:spTgt spid="236547"/>
                                        </p:tgtEl>
                                      </p:cBhvr>
                                    </p:animEffect>
                                  </p:childTnLst>
                                  <p:subTnLst>
                                    <p:audio>
                                      <p:cMediaNode>
                                        <p:cTn display="0" masterRel="sameClick">
                                          <p:stCondLst>
                                            <p:cond evt="begin" delay="0">
                                              <p:tn val="19"/>
                                            </p:cond>
                                          </p:stCondLst>
                                          <p:endCondLst>
                                            <p:cond evt="onStopAudio" delay="0">
                                              <p:tgtEl>
                                                <p:sldTgt/>
                                              </p:tgtEl>
                                            </p:cond>
                                          </p:endCondLst>
                                        </p:cTn>
                                        <p:tgtEl>
                                          <p:sndTgt r:embed="rId4" name="CHIMES.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3" presetClass="entr" presetSubtype="528" fill="hold" grpId="0" nodeType="clickEffect">
                                  <p:stCondLst>
                                    <p:cond delay="0"/>
                                  </p:stCondLst>
                                  <p:childTnLst>
                                    <p:set>
                                      <p:cBhvr>
                                        <p:cTn id="25" dur="1" fill="hold">
                                          <p:stCondLst>
                                            <p:cond delay="0"/>
                                          </p:stCondLst>
                                        </p:cTn>
                                        <p:tgtEl>
                                          <p:spTgt spid="236561"/>
                                        </p:tgtEl>
                                        <p:attrNameLst>
                                          <p:attrName>style.visibility</p:attrName>
                                        </p:attrNameLst>
                                      </p:cBhvr>
                                      <p:to>
                                        <p:strVal val="visible"/>
                                      </p:to>
                                    </p:set>
                                    <p:anim calcmode="lin" valueType="num">
                                      <p:cBhvr>
                                        <p:cTn id="26" dur="500" fill="hold"/>
                                        <p:tgtEl>
                                          <p:spTgt spid="236561"/>
                                        </p:tgtEl>
                                        <p:attrNameLst>
                                          <p:attrName>ppt_w</p:attrName>
                                        </p:attrNameLst>
                                      </p:cBhvr>
                                      <p:tavLst>
                                        <p:tav tm="0">
                                          <p:val>
                                            <p:fltVal val="0"/>
                                          </p:val>
                                        </p:tav>
                                        <p:tav tm="100000">
                                          <p:val>
                                            <p:strVal val="#ppt_w"/>
                                          </p:val>
                                        </p:tav>
                                      </p:tavLst>
                                    </p:anim>
                                    <p:anim calcmode="lin" valueType="num">
                                      <p:cBhvr>
                                        <p:cTn id="27" dur="500" fill="hold"/>
                                        <p:tgtEl>
                                          <p:spTgt spid="236561"/>
                                        </p:tgtEl>
                                        <p:attrNameLst>
                                          <p:attrName>ppt_h</p:attrName>
                                        </p:attrNameLst>
                                      </p:cBhvr>
                                      <p:tavLst>
                                        <p:tav tm="0">
                                          <p:val>
                                            <p:fltVal val="0"/>
                                          </p:val>
                                        </p:tav>
                                        <p:tav tm="100000">
                                          <p:val>
                                            <p:strVal val="#ppt_h"/>
                                          </p:val>
                                        </p:tav>
                                      </p:tavLst>
                                    </p:anim>
                                    <p:anim calcmode="lin" valueType="num">
                                      <p:cBhvr>
                                        <p:cTn id="28" dur="500" fill="hold"/>
                                        <p:tgtEl>
                                          <p:spTgt spid="236561"/>
                                        </p:tgtEl>
                                        <p:attrNameLst>
                                          <p:attrName>ppt_x</p:attrName>
                                        </p:attrNameLst>
                                      </p:cBhvr>
                                      <p:tavLst>
                                        <p:tav tm="0">
                                          <p:val>
                                            <p:fltVal val="0.5"/>
                                          </p:val>
                                        </p:tav>
                                        <p:tav tm="100000">
                                          <p:val>
                                            <p:strVal val="#ppt_x"/>
                                          </p:val>
                                        </p:tav>
                                      </p:tavLst>
                                    </p:anim>
                                    <p:anim calcmode="lin" valueType="num">
                                      <p:cBhvr>
                                        <p:cTn id="29" dur="500" fill="hold"/>
                                        <p:tgtEl>
                                          <p:spTgt spid="23656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6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a:extLst>
              <a:ext uri="{FF2B5EF4-FFF2-40B4-BE49-F238E27FC236}">
                <a16:creationId xmlns:a16="http://schemas.microsoft.com/office/drawing/2014/main" id="{818B7EEA-0540-4979-8622-3F78384BBC0E}"/>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1820B53-B1C3-4D37-B137-3DC75A0C2C25}" type="datetime1">
              <a:rPr lang="en-US" altLang="en-US" sz="1400">
                <a:solidFill>
                  <a:schemeClr val="bg1"/>
                </a:solidFill>
              </a:rPr>
              <a:pPr/>
              <a:t>30-Sep-20</a:t>
            </a:fld>
            <a:endParaRPr lang="en-US" altLang="en-US" sz="1400">
              <a:solidFill>
                <a:schemeClr val="bg1"/>
              </a:solidFill>
            </a:endParaRPr>
          </a:p>
        </p:txBody>
      </p:sp>
      <p:sp>
        <p:nvSpPr>
          <p:cNvPr id="28675" name="Footer Placeholder 4">
            <a:extLst>
              <a:ext uri="{FF2B5EF4-FFF2-40B4-BE49-F238E27FC236}">
                <a16:creationId xmlns:a16="http://schemas.microsoft.com/office/drawing/2014/main" id="{FDBF8A04-037D-4E33-986C-40EEDE3387AB}"/>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28676" name="Slide Number Placeholder 5">
            <a:extLst>
              <a:ext uri="{FF2B5EF4-FFF2-40B4-BE49-F238E27FC236}">
                <a16:creationId xmlns:a16="http://schemas.microsoft.com/office/drawing/2014/main" id="{4144CFCC-187F-410C-98E6-2A10A2DC951E}"/>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DDF35E0-E218-411B-9C46-7A54785F7E7F}" type="slidenum">
              <a:rPr lang="en-US" altLang="en-US" sz="1400">
                <a:solidFill>
                  <a:schemeClr val="bg1"/>
                </a:solidFill>
              </a:rPr>
              <a:pPr/>
              <a:t>18</a:t>
            </a:fld>
            <a:endParaRPr lang="en-US" altLang="en-US" sz="1400">
              <a:solidFill>
                <a:schemeClr val="bg1"/>
              </a:solidFill>
            </a:endParaRPr>
          </a:p>
        </p:txBody>
      </p:sp>
      <p:sp>
        <p:nvSpPr>
          <p:cNvPr id="28677" name="Rectangle 2">
            <a:extLst>
              <a:ext uri="{FF2B5EF4-FFF2-40B4-BE49-F238E27FC236}">
                <a16:creationId xmlns:a16="http://schemas.microsoft.com/office/drawing/2014/main" id="{D1A8341B-175F-498F-BB18-720438999339}"/>
              </a:ext>
            </a:extLst>
          </p:cNvPr>
          <p:cNvSpPr>
            <a:spLocks noGrp="1" noChangeArrowheads="1"/>
          </p:cNvSpPr>
          <p:nvPr>
            <p:ph type="title"/>
          </p:nvPr>
        </p:nvSpPr>
        <p:spPr/>
        <p:txBody>
          <a:bodyPr/>
          <a:lstStyle/>
          <a:p>
            <a:r>
              <a:rPr lang="en-US" altLang="en-US" sz="4000"/>
              <a:t>Phép Giao - Intersection Operator</a:t>
            </a:r>
          </a:p>
        </p:txBody>
      </p:sp>
      <p:sp>
        <p:nvSpPr>
          <p:cNvPr id="237571" name="Rectangle 3">
            <a:extLst>
              <a:ext uri="{FF2B5EF4-FFF2-40B4-BE49-F238E27FC236}">
                <a16:creationId xmlns:a16="http://schemas.microsoft.com/office/drawing/2014/main" id="{9FFBF7AC-A1D7-4AA1-9B19-8C7BCD54E709}"/>
              </a:ext>
            </a:extLst>
          </p:cNvPr>
          <p:cNvSpPr>
            <a:spLocks noGrp="1" noChangeArrowheads="1"/>
          </p:cNvSpPr>
          <p:nvPr>
            <p:ph type="body" idx="1"/>
          </p:nvPr>
        </p:nvSpPr>
        <p:spPr/>
        <p:txBody>
          <a:bodyPr/>
          <a:lstStyle/>
          <a:p>
            <a:pPr>
              <a:lnSpc>
                <a:spcPct val="90000"/>
              </a:lnSpc>
              <a:defRPr/>
            </a:pPr>
            <a:r>
              <a:rPr lang="en-US" altLang="en-US"/>
              <a:t>Đối với hai tập hợp </a:t>
            </a:r>
            <a:r>
              <a:rPr lang="en-US" altLang="en-US" i="1"/>
              <a:t>A</a:t>
            </a:r>
            <a:r>
              <a:rPr lang="en-US" altLang="en-US"/>
              <a:t>, </a:t>
            </a:r>
            <a:r>
              <a:rPr lang="en-US" altLang="en-US" i="1"/>
              <a:t>B</a:t>
            </a:r>
            <a:r>
              <a:rPr lang="en-US" altLang="en-US"/>
              <a:t>, giao của chúng (</a:t>
            </a:r>
            <a:r>
              <a:rPr lang="en-US" altLang="en-US" i="1"/>
              <a:t>intersection)</a:t>
            </a:r>
            <a:r>
              <a:rPr lang="en-US" altLang="en-US"/>
              <a:t> </a:t>
            </a:r>
            <a:r>
              <a:rPr lang="en-US" altLang="en-US" i="1"/>
              <a:t>A</a:t>
            </a:r>
            <a:r>
              <a:rPr lang="en-US" altLang="en-US">
                <a:sym typeface="Symbol" panose="05050102010706020507" pitchFamily="18" charset="2"/>
              </a:rPr>
              <a:t></a:t>
            </a:r>
            <a:r>
              <a:rPr lang="en-US" altLang="en-US" i="1"/>
              <a:t>B</a:t>
            </a:r>
            <a:r>
              <a:rPr lang="en-US" altLang="en-US"/>
              <a:t> là tập chứa mọi phần tử mà đồng thời thuộc </a:t>
            </a:r>
            <a:r>
              <a:rPr lang="en-US" altLang="en-US" i="1"/>
              <a:t>A và </a:t>
            </a:r>
            <a:r>
              <a:rPr lang="en-US" altLang="en-US"/>
              <a:t>(“</a:t>
            </a:r>
            <a:r>
              <a:rPr lang="en-US" altLang="en-US">
                <a:sym typeface="Symbol" panose="05050102010706020507" pitchFamily="18" charset="2"/>
              </a:rPr>
              <a:t>”) thuộc </a:t>
            </a:r>
            <a:r>
              <a:rPr lang="en-US" altLang="en-US" i="1"/>
              <a:t>B</a:t>
            </a:r>
            <a:r>
              <a:rPr lang="en-US" altLang="en-US"/>
              <a:t>.</a:t>
            </a:r>
          </a:p>
          <a:p>
            <a:pPr>
              <a:lnSpc>
                <a:spcPct val="90000"/>
              </a:lnSpc>
              <a:defRPr/>
            </a:pPr>
            <a:r>
              <a:rPr lang="en-US" altLang="en-US"/>
              <a:t>Về hình thức, </a:t>
            </a:r>
            <a:r>
              <a:rPr lang="en-US" altLang="en-US">
                <a:solidFill>
                  <a:srgbClr val="FF0000"/>
                </a:solidFill>
                <a:sym typeface="Symbol" panose="05050102010706020507" pitchFamily="18" charset="2"/>
              </a:rPr>
              <a:t></a:t>
            </a:r>
            <a:r>
              <a:rPr lang="en-US" altLang="en-US" i="1">
                <a:solidFill>
                  <a:srgbClr val="FF0000"/>
                </a:solidFill>
                <a:sym typeface="Symbol" panose="05050102010706020507" pitchFamily="18" charset="2"/>
              </a:rPr>
              <a:t>A</a:t>
            </a:r>
            <a:r>
              <a:rPr lang="en-US" altLang="en-US">
                <a:solidFill>
                  <a:srgbClr val="FF0000"/>
                </a:solidFill>
                <a:sym typeface="Symbol" panose="05050102010706020507" pitchFamily="18" charset="2"/>
              </a:rPr>
              <a:t>,</a:t>
            </a:r>
            <a:r>
              <a:rPr lang="en-US" altLang="en-US" i="1">
                <a:solidFill>
                  <a:srgbClr val="FF0000"/>
                </a:solidFill>
                <a:sym typeface="Symbol" panose="05050102010706020507" pitchFamily="18" charset="2"/>
              </a:rPr>
              <a:t>B</a:t>
            </a:r>
            <a:r>
              <a:rPr lang="en-US" altLang="en-US">
                <a:solidFill>
                  <a:srgbClr val="FF0000"/>
                </a:solidFill>
                <a:sym typeface="Symbol" panose="05050102010706020507" pitchFamily="18" charset="2"/>
              </a:rPr>
              <a:t>:</a:t>
            </a:r>
            <a:r>
              <a:rPr lang="en-US" altLang="en-US">
                <a:solidFill>
                  <a:srgbClr val="FF0000"/>
                </a:solidFill>
              </a:rPr>
              <a:t> </a:t>
            </a:r>
            <a:r>
              <a:rPr lang="en-US" altLang="en-US" i="1">
                <a:solidFill>
                  <a:srgbClr val="FF0000"/>
                </a:solidFill>
              </a:rPr>
              <a:t>A</a:t>
            </a:r>
            <a:r>
              <a:rPr lang="en-US" altLang="en-US">
                <a:solidFill>
                  <a:srgbClr val="FF0000"/>
                </a:solidFill>
                <a:sym typeface="Symbol" panose="05050102010706020507" pitchFamily="18" charset="2"/>
              </a:rPr>
              <a:t></a:t>
            </a:r>
            <a:r>
              <a:rPr lang="en-US" altLang="en-US" i="1">
                <a:solidFill>
                  <a:srgbClr val="FF0000"/>
                </a:solidFill>
              </a:rPr>
              <a:t>B</a:t>
            </a:r>
            <a:r>
              <a:rPr lang="en-US" altLang="en-US">
                <a:solidFill>
                  <a:srgbClr val="FF0000"/>
                </a:solidFill>
                <a:sym typeface="Symbol" panose="05050102010706020507" pitchFamily="18" charset="2"/>
              </a:rPr>
              <a:t>=</a:t>
            </a:r>
            <a:r>
              <a:rPr lang="en-US" altLang="en-US">
                <a:solidFill>
                  <a:srgbClr val="FF0000"/>
                </a:solidFill>
              </a:rPr>
              <a:t>{</a:t>
            </a:r>
            <a:r>
              <a:rPr lang="en-US" altLang="en-US" i="1">
                <a:solidFill>
                  <a:srgbClr val="FF0000"/>
                </a:solidFill>
              </a:rPr>
              <a:t>x </a:t>
            </a:r>
            <a:r>
              <a:rPr lang="en-US" altLang="en-US">
                <a:solidFill>
                  <a:srgbClr val="FF0000"/>
                </a:solidFill>
              </a:rPr>
              <a:t>| </a:t>
            </a:r>
            <a:r>
              <a:rPr lang="en-US" altLang="en-US" i="1">
                <a:solidFill>
                  <a:srgbClr val="FF0000"/>
                </a:solidFill>
              </a:rPr>
              <a:t>x</a:t>
            </a:r>
            <a:r>
              <a:rPr lang="en-US" altLang="en-US">
                <a:solidFill>
                  <a:srgbClr val="FF0000"/>
                </a:solidFill>
                <a:sym typeface="Symbol" panose="05050102010706020507" pitchFamily="18" charset="2"/>
              </a:rPr>
              <a:t></a:t>
            </a:r>
            <a:r>
              <a:rPr lang="en-US" altLang="en-US" i="1">
                <a:solidFill>
                  <a:srgbClr val="FF0000"/>
                </a:solidFill>
                <a:sym typeface="Symbol" panose="05050102010706020507" pitchFamily="18" charset="2"/>
              </a:rPr>
              <a:t>A</a:t>
            </a:r>
            <a:r>
              <a:rPr lang="en-US" altLang="en-US">
                <a:solidFill>
                  <a:srgbClr val="FF0000"/>
                </a:solidFill>
                <a:sym typeface="Symbol" panose="05050102010706020507" pitchFamily="18" charset="2"/>
              </a:rPr>
              <a:t> </a:t>
            </a:r>
            <a:r>
              <a:rPr lang="en-US" altLang="en-US" b="1">
                <a:solidFill>
                  <a:srgbClr val="FF0000"/>
                </a:solidFill>
                <a:sym typeface="Symbol" panose="05050102010706020507" pitchFamily="18" charset="2"/>
              </a:rPr>
              <a:t></a:t>
            </a:r>
            <a:r>
              <a:rPr lang="en-US" altLang="en-US">
                <a:solidFill>
                  <a:srgbClr val="FF0000"/>
                </a:solidFill>
                <a:sym typeface="Symbol" panose="05050102010706020507" pitchFamily="18" charset="2"/>
              </a:rPr>
              <a:t> </a:t>
            </a:r>
            <a:r>
              <a:rPr lang="en-US" altLang="en-US" i="1">
                <a:solidFill>
                  <a:srgbClr val="FF0000"/>
                </a:solidFill>
                <a:sym typeface="Symbol" panose="05050102010706020507" pitchFamily="18" charset="2"/>
              </a:rPr>
              <a:t>x</a:t>
            </a:r>
            <a:r>
              <a:rPr lang="en-US" altLang="en-US">
                <a:solidFill>
                  <a:srgbClr val="FF0000"/>
                </a:solidFill>
                <a:sym typeface="Symbol" panose="05050102010706020507" pitchFamily="18" charset="2"/>
              </a:rPr>
              <a:t></a:t>
            </a:r>
            <a:r>
              <a:rPr lang="en-US" altLang="en-US" i="1">
                <a:solidFill>
                  <a:srgbClr val="FF0000"/>
                </a:solidFill>
                <a:sym typeface="Symbol" panose="05050102010706020507" pitchFamily="18" charset="2"/>
              </a:rPr>
              <a:t>B</a:t>
            </a:r>
            <a:r>
              <a:rPr lang="en-US" altLang="en-US">
                <a:solidFill>
                  <a:srgbClr val="FF0000"/>
                </a:solidFill>
                <a:sym typeface="Symbol" panose="05050102010706020507" pitchFamily="18" charset="2"/>
              </a:rPr>
              <a:t>}</a:t>
            </a:r>
            <a:r>
              <a:rPr lang="en-US" altLang="en-US">
                <a:sym typeface="Symbol" panose="05050102010706020507" pitchFamily="18" charset="2"/>
              </a:rPr>
              <a:t>.</a:t>
            </a:r>
          </a:p>
          <a:p>
            <a:pPr>
              <a:lnSpc>
                <a:spcPct val="90000"/>
              </a:lnSpc>
              <a:defRPr/>
            </a:pPr>
            <a:r>
              <a:rPr lang="en-US" altLang="en-US">
                <a:sym typeface="Symbol" panose="05050102010706020507" pitchFamily="18" charset="2"/>
              </a:rPr>
              <a:t>Vậy  </a:t>
            </a:r>
            <a:r>
              <a:rPr lang="en-US" altLang="en-US" i="1"/>
              <a:t>A</a:t>
            </a:r>
            <a:r>
              <a:rPr lang="en-US" altLang="en-US">
                <a:sym typeface="Symbol" panose="05050102010706020507" pitchFamily="18" charset="2"/>
              </a:rPr>
              <a:t></a:t>
            </a:r>
            <a:r>
              <a:rPr lang="en-US" altLang="en-US" i="1"/>
              <a:t>B là tập con của cả </a:t>
            </a:r>
            <a:r>
              <a:rPr lang="en-US" altLang="en-US"/>
              <a:t> A và B (trên thực tế là tập con lớn nhất như vậy):</a:t>
            </a:r>
            <a:r>
              <a:rPr lang="en-US" altLang="en-US" i="1"/>
              <a:t> </a:t>
            </a:r>
            <a:br>
              <a:rPr lang="en-US" altLang="en-US"/>
            </a:br>
            <a:r>
              <a:rPr lang="en-US" altLang="en-US"/>
              <a:t>	</a:t>
            </a:r>
            <a:r>
              <a:rPr lang="en-US" altLang="en-US">
                <a:solidFill>
                  <a:srgbClr val="FF0000"/>
                </a:solidFill>
                <a:sym typeface="Symbol" panose="05050102010706020507" pitchFamily="18" charset="2"/>
              </a:rPr>
              <a:t></a:t>
            </a:r>
            <a:r>
              <a:rPr lang="en-US" altLang="en-US" i="1">
                <a:solidFill>
                  <a:srgbClr val="FF0000"/>
                </a:solidFill>
                <a:sym typeface="Symbol" panose="05050102010706020507" pitchFamily="18" charset="2"/>
              </a:rPr>
              <a:t>A</a:t>
            </a:r>
            <a:r>
              <a:rPr lang="en-US" altLang="en-US">
                <a:solidFill>
                  <a:srgbClr val="FF0000"/>
                </a:solidFill>
                <a:sym typeface="Symbol" panose="05050102010706020507" pitchFamily="18" charset="2"/>
              </a:rPr>
              <a:t>, </a:t>
            </a:r>
            <a:r>
              <a:rPr lang="en-US" altLang="en-US" i="1">
                <a:solidFill>
                  <a:srgbClr val="FF0000"/>
                </a:solidFill>
                <a:sym typeface="Symbol" panose="05050102010706020507" pitchFamily="18" charset="2"/>
              </a:rPr>
              <a:t>B</a:t>
            </a:r>
            <a:r>
              <a:rPr lang="en-US" altLang="en-US">
                <a:solidFill>
                  <a:srgbClr val="FF0000"/>
                </a:solidFill>
                <a:sym typeface="Symbol" panose="05050102010706020507" pitchFamily="18" charset="2"/>
              </a:rPr>
              <a:t>: </a:t>
            </a:r>
            <a:r>
              <a:rPr lang="en-US" altLang="en-US">
                <a:solidFill>
                  <a:srgbClr val="FF0000"/>
                </a:solidFill>
              </a:rPr>
              <a:t>(</a:t>
            </a:r>
            <a:r>
              <a:rPr lang="en-US" altLang="en-US" i="1">
                <a:solidFill>
                  <a:srgbClr val="FF0000"/>
                </a:solidFill>
              </a:rPr>
              <a:t>A</a:t>
            </a:r>
            <a:r>
              <a:rPr lang="en-US" altLang="en-US">
                <a:solidFill>
                  <a:srgbClr val="FF0000"/>
                </a:solidFill>
                <a:sym typeface="Symbol" panose="05050102010706020507" pitchFamily="18" charset="2"/>
              </a:rPr>
              <a:t></a:t>
            </a:r>
            <a:r>
              <a:rPr lang="en-US" altLang="en-US" i="1">
                <a:solidFill>
                  <a:srgbClr val="FF0000"/>
                </a:solidFill>
              </a:rPr>
              <a:t>B </a:t>
            </a:r>
            <a:r>
              <a:rPr lang="en-US" altLang="en-US">
                <a:solidFill>
                  <a:srgbClr val="FF0000"/>
                </a:solidFill>
                <a:sym typeface="Symbol" panose="05050102010706020507" pitchFamily="18" charset="2"/>
              </a:rPr>
              <a:t> </a:t>
            </a:r>
            <a:r>
              <a:rPr lang="en-US" altLang="en-US" i="1">
                <a:solidFill>
                  <a:srgbClr val="FF0000"/>
                </a:solidFill>
                <a:sym typeface="Symbol" panose="05050102010706020507" pitchFamily="18" charset="2"/>
              </a:rPr>
              <a:t>A</a:t>
            </a:r>
            <a:r>
              <a:rPr lang="en-US" altLang="en-US">
                <a:solidFill>
                  <a:srgbClr val="FF0000"/>
                </a:solidFill>
                <a:sym typeface="Symbol" panose="05050102010706020507" pitchFamily="18" charset="2"/>
              </a:rPr>
              <a:t>) </a:t>
            </a:r>
            <a:r>
              <a:rPr lang="en-US" altLang="en-US" b="1">
                <a:solidFill>
                  <a:srgbClr val="FF0000"/>
                </a:solidFill>
                <a:sym typeface="Symbol" panose="05050102010706020507" pitchFamily="18" charset="2"/>
              </a:rPr>
              <a:t></a:t>
            </a:r>
            <a:r>
              <a:rPr lang="en-US" altLang="en-US">
                <a:solidFill>
                  <a:srgbClr val="FF0000"/>
                </a:solidFill>
              </a:rPr>
              <a:t> (</a:t>
            </a:r>
            <a:r>
              <a:rPr lang="en-US" altLang="en-US" i="1">
                <a:solidFill>
                  <a:srgbClr val="FF0000"/>
                </a:solidFill>
              </a:rPr>
              <a:t>A</a:t>
            </a:r>
            <a:r>
              <a:rPr lang="en-US" altLang="en-US">
                <a:solidFill>
                  <a:srgbClr val="FF0000"/>
                </a:solidFill>
                <a:sym typeface="Symbol" panose="05050102010706020507" pitchFamily="18" charset="2"/>
              </a:rPr>
              <a:t></a:t>
            </a:r>
            <a:r>
              <a:rPr lang="en-US" altLang="en-US" i="1">
                <a:solidFill>
                  <a:srgbClr val="FF0000"/>
                </a:solidFill>
              </a:rPr>
              <a:t>B </a:t>
            </a:r>
            <a:r>
              <a:rPr lang="en-US" altLang="en-US">
                <a:solidFill>
                  <a:srgbClr val="FF0000"/>
                </a:solidFill>
                <a:sym typeface="Symbol" panose="05050102010706020507" pitchFamily="18" charset="2"/>
              </a:rPr>
              <a:t> </a:t>
            </a:r>
            <a:r>
              <a:rPr lang="en-US" altLang="en-US" i="1">
                <a:solidFill>
                  <a:srgbClr val="FF0000"/>
                </a:solidFill>
                <a:sym typeface="Symbol" panose="05050102010706020507" pitchFamily="18" charset="2"/>
              </a:rPr>
              <a:t>B</a:t>
            </a:r>
            <a:r>
              <a:rPr lang="en-US" altLang="en-US">
                <a:solidFill>
                  <a:srgbClr val="FF0000"/>
                </a:solidFill>
                <a:sym typeface="Symbol" panose="05050102010706020507" pitchFamily="18" charset="2"/>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Date Placeholder 3">
            <a:extLst>
              <a:ext uri="{FF2B5EF4-FFF2-40B4-BE49-F238E27FC236}">
                <a16:creationId xmlns:a16="http://schemas.microsoft.com/office/drawing/2014/main" id="{A7D0A5EC-3E54-49EF-B9EC-38894ABEAD32}"/>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D9FCE1-3FB1-4CCF-A359-5B6965C7057B}" type="datetime1">
              <a:rPr lang="en-US" altLang="en-US" sz="1400">
                <a:solidFill>
                  <a:schemeClr val="bg1"/>
                </a:solidFill>
              </a:rPr>
              <a:pPr/>
              <a:t>30-Sep-20</a:t>
            </a:fld>
            <a:endParaRPr lang="en-US" altLang="en-US" sz="1400">
              <a:solidFill>
                <a:schemeClr val="bg1"/>
              </a:solidFill>
            </a:endParaRPr>
          </a:p>
        </p:txBody>
      </p:sp>
      <p:sp>
        <p:nvSpPr>
          <p:cNvPr id="29699" name="Footer Placeholder 4">
            <a:extLst>
              <a:ext uri="{FF2B5EF4-FFF2-40B4-BE49-F238E27FC236}">
                <a16:creationId xmlns:a16="http://schemas.microsoft.com/office/drawing/2014/main" id="{2669540B-6FEB-46DF-B8B4-77257B9C1B81}"/>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29700" name="Slide Number Placeholder 5">
            <a:extLst>
              <a:ext uri="{FF2B5EF4-FFF2-40B4-BE49-F238E27FC236}">
                <a16:creationId xmlns:a16="http://schemas.microsoft.com/office/drawing/2014/main" id="{5124EBA7-0371-444A-9F21-8539B41E70F4}"/>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AFF19F-35EE-44F6-93C7-4D05E7C19B93}" type="slidenum">
              <a:rPr lang="en-US" altLang="en-US" sz="1400">
                <a:solidFill>
                  <a:schemeClr val="bg1"/>
                </a:solidFill>
              </a:rPr>
              <a:pPr/>
              <a:t>19</a:t>
            </a:fld>
            <a:endParaRPr lang="en-US" altLang="en-US" sz="1400">
              <a:solidFill>
                <a:schemeClr val="bg1"/>
              </a:solidFill>
            </a:endParaRPr>
          </a:p>
        </p:txBody>
      </p:sp>
      <p:sp>
        <p:nvSpPr>
          <p:cNvPr id="238594" name="Rectangle 2">
            <a:extLst>
              <a:ext uri="{FF2B5EF4-FFF2-40B4-BE49-F238E27FC236}">
                <a16:creationId xmlns:a16="http://schemas.microsoft.com/office/drawing/2014/main" id="{A8331B67-F855-494E-9C4B-19CA6EA8F9E9}"/>
              </a:ext>
            </a:extLst>
          </p:cNvPr>
          <p:cNvSpPr>
            <a:spLocks noGrp="1" noChangeArrowheads="1"/>
          </p:cNvSpPr>
          <p:nvPr>
            <p:ph type="body" idx="1"/>
          </p:nvPr>
        </p:nvSpPr>
        <p:spPr/>
        <p:txBody>
          <a:bodyPr/>
          <a:lstStyle/>
          <a:p>
            <a:pPr>
              <a:defRPr/>
            </a:pPr>
            <a:r>
              <a:rPr lang="en-US" altLang="en-US"/>
              <a:t>{a,b,c}</a:t>
            </a:r>
            <a:r>
              <a:rPr lang="en-US" altLang="en-US">
                <a:sym typeface="Symbol" panose="05050102010706020507" pitchFamily="18" charset="2"/>
              </a:rPr>
              <a:t>{2,3} = ___</a:t>
            </a:r>
          </a:p>
          <a:p>
            <a:pPr>
              <a:defRPr/>
            </a:pPr>
            <a:r>
              <a:rPr lang="en-US" altLang="en-US">
                <a:solidFill>
                  <a:schemeClr val="accent2"/>
                </a:solidFill>
                <a:sym typeface="Symbol" panose="05050102010706020507" pitchFamily="18" charset="2"/>
              </a:rPr>
              <a:t>{2,4,6}</a:t>
            </a:r>
            <a:r>
              <a:rPr lang="en-US" altLang="en-US">
                <a:sym typeface="Symbol" panose="05050102010706020507" pitchFamily="18" charset="2"/>
              </a:rPr>
              <a:t></a:t>
            </a:r>
            <a:r>
              <a:rPr lang="en-US" altLang="en-US">
                <a:solidFill>
                  <a:srgbClr val="FF0000"/>
                </a:solidFill>
                <a:sym typeface="Symbol" panose="05050102010706020507" pitchFamily="18" charset="2"/>
              </a:rPr>
              <a:t>{3,4,5}</a:t>
            </a:r>
            <a:r>
              <a:rPr lang="en-US" altLang="en-US">
                <a:sym typeface="Symbol" panose="05050102010706020507" pitchFamily="18" charset="2"/>
              </a:rPr>
              <a:t> = ______</a:t>
            </a:r>
          </a:p>
        </p:txBody>
      </p:sp>
      <p:sp>
        <p:nvSpPr>
          <p:cNvPr id="238595" name="Freeform 3">
            <a:extLst>
              <a:ext uri="{FF2B5EF4-FFF2-40B4-BE49-F238E27FC236}">
                <a16:creationId xmlns:a16="http://schemas.microsoft.com/office/drawing/2014/main" id="{EC0781A4-868F-4EF8-9C98-5DA4E482C1FA}"/>
              </a:ext>
            </a:extLst>
          </p:cNvPr>
          <p:cNvSpPr>
            <a:spLocks/>
          </p:cNvSpPr>
          <p:nvPr/>
        </p:nvSpPr>
        <p:spPr bwMode="auto">
          <a:xfrm>
            <a:off x="2424113" y="4114800"/>
            <a:ext cx="968375" cy="939800"/>
          </a:xfrm>
          <a:custGeom>
            <a:avLst/>
            <a:gdLst>
              <a:gd name="T0" fmla="*/ 65088 w 610"/>
              <a:gd name="T1" fmla="*/ 903288 h 592"/>
              <a:gd name="T2" fmla="*/ 22225 w 610"/>
              <a:gd name="T3" fmla="*/ 428625 h 592"/>
              <a:gd name="T4" fmla="*/ 39688 w 610"/>
              <a:gd name="T5" fmla="*/ 117475 h 592"/>
              <a:gd name="T6" fmla="*/ 65088 w 610"/>
              <a:gd name="T7" fmla="*/ 41275 h 592"/>
              <a:gd name="T8" fmla="*/ 206375 w 610"/>
              <a:gd name="T9" fmla="*/ 15875 h 592"/>
              <a:gd name="T10" fmla="*/ 387350 w 610"/>
              <a:gd name="T11" fmla="*/ 15875 h 592"/>
              <a:gd name="T12" fmla="*/ 914400 w 610"/>
              <a:gd name="T13" fmla="*/ 41275 h 592"/>
              <a:gd name="T14" fmla="*/ 909638 w 610"/>
              <a:gd name="T15" fmla="*/ 222250 h 592"/>
              <a:gd name="T16" fmla="*/ 965200 w 610"/>
              <a:gd name="T17" fmla="*/ 452438 h 592"/>
              <a:gd name="T18" fmla="*/ 914400 w 610"/>
              <a:gd name="T19" fmla="*/ 928688 h 592"/>
              <a:gd name="T20" fmla="*/ 669925 w 610"/>
              <a:gd name="T21" fmla="*/ 890588 h 592"/>
              <a:gd name="T22" fmla="*/ 284163 w 610"/>
              <a:gd name="T23" fmla="*/ 915988 h 592"/>
              <a:gd name="T24" fmla="*/ 128588 w 610"/>
              <a:gd name="T25" fmla="*/ 903288 h 5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10" h="592">
                <a:moveTo>
                  <a:pt x="41" y="569"/>
                </a:moveTo>
                <a:cubicBezTo>
                  <a:pt x="9" y="471"/>
                  <a:pt x="0" y="372"/>
                  <a:pt x="14" y="270"/>
                </a:cubicBezTo>
                <a:cubicBezTo>
                  <a:pt x="7" y="210"/>
                  <a:pt x="23" y="130"/>
                  <a:pt x="25" y="74"/>
                </a:cubicBezTo>
                <a:cubicBezTo>
                  <a:pt x="26" y="57"/>
                  <a:pt x="25" y="31"/>
                  <a:pt x="41" y="26"/>
                </a:cubicBezTo>
                <a:cubicBezTo>
                  <a:pt x="86" y="11"/>
                  <a:pt x="57" y="19"/>
                  <a:pt x="130" y="10"/>
                </a:cubicBezTo>
                <a:cubicBezTo>
                  <a:pt x="165" y="0"/>
                  <a:pt x="208" y="17"/>
                  <a:pt x="244" y="10"/>
                </a:cubicBezTo>
                <a:cubicBezTo>
                  <a:pt x="355" y="13"/>
                  <a:pt x="438" y="10"/>
                  <a:pt x="576" y="26"/>
                </a:cubicBezTo>
                <a:cubicBezTo>
                  <a:pt x="590" y="68"/>
                  <a:pt x="565" y="84"/>
                  <a:pt x="573" y="140"/>
                </a:cubicBezTo>
                <a:cubicBezTo>
                  <a:pt x="577" y="162"/>
                  <a:pt x="608" y="265"/>
                  <a:pt x="608" y="285"/>
                </a:cubicBezTo>
                <a:cubicBezTo>
                  <a:pt x="608" y="394"/>
                  <a:pt x="610" y="484"/>
                  <a:pt x="576" y="585"/>
                </a:cubicBezTo>
                <a:cubicBezTo>
                  <a:pt x="574" y="592"/>
                  <a:pt x="431" y="559"/>
                  <a:pt x="422" y="561"/>
                </a:cubicBezTo>
                <a:cubicBezTo>
                  <a:pt x="315" y="583"/>
                  <a:pt x="288" y="568"/>
                  <a:pt x="179" y="577"/>
                </a:cubicBezTo>
                <a:cubicBezTo>
                  <a:pt x="140" y="564"/>
                  <a:pt x="98" y="586"/>
                  <a:pt x="81" y="569"/>
                </a:cubicBezTo>
              </a:path>
            </a:pathLst>
          </a:custGeom>
          <a:solidFill>
            <a:srgbClr val="008000">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3" name="Rectangle 4">
            <a:extLst>
              <a:ext uri="{FF2B5EF4-FFF2-40B4-BE49-F238E27FC236}">
                <a16:creationId xmlns:a16="http://schemas.microsoft.com/office/drawing/2014/main" id="{7AC458EC-EF56-4D9B-A93B-24998A6929EE}"/>
              </a:ext>
            </a:extLst>
          </p:cNvPr>
          <p:cNvSpPr>
            <a:spLocks noGrp="1" noChangeArrowheads="1"/>
          </p:cNvSpPr>
          <p:nvPr>
            <p:ph type="title"/>
          </p:nvPr>
        </p:nvSpPr>
        <p:spPr/>
        <p:txBody>
          <a:bodyPr/>
          <a:lstStyle/>
          <a:p>
            <a:r>
              <a:rPr lang="en-US" altLang="en-US"/>
              <a:t>Intersection Examples</a:t>
            </a:r>
          </a:p>
        </p:txBody>
      </p:sp>
      <p:sp>
        <p:nvSpPr>
          <p:cNvPr id="238597" name="Text Box 5">
            <a:extLst>
              <a:ext uri="{FF2B5EF4-FFF2-40B4-BE49-F238E27FC236}">
                <a16:creationId xmlns:a16="http://schemas.microsoft.com/office/drawing/2014/main" id="{838A986B-AEDA-4742-BEC9-573D26180FC5}"/>
              </a:ext>
            </a:extLst>
          </p:cNvPr>
          <p:cNvSpPr txBox="1">
            <a:spLocks noChangeArrowheads="1"/>
          </p:cNvSpPr>
          <p:nvPr/>
        </p:nvSpPr>
        <p:spPr bwMode="auto">
          <a:xfrm>
            <a:off x="5181600" y="3352800"/>
            <a:ext cx="27432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Think “The </a:t>
            </a:r>
            <a:r>
              <a:rPr lang="en-US" altLang="en-US" b="1" u="sng"/>
              <a:t>intersection</a:t>
            </a:r>
            <a:r>
              <a:rPr lang="en-US" altLang="en-US"/>
              <a:t> of University Ave. and W 13th St. is just that part of the road surface that lies on </a:t>
            </a:r>
            <a:r>
              <a:rPr lang="en-US" altLang="en-US" i="1"/>
              <a:t>both</a:t>
            </a:r>
            <a:r>
              <a:rPr lang="en-US" altLang="en-US"/>
              <a:t> streets.”</a:t>
            </a:r>
          </a:p>
        </p:txBody>
      </p:sp>
      <p:grpSp>
        <p:nvGrpSpPr>
          <p:cNvPr id="238598" name="Group 6">
            <a:extLst>
              <a:ext uri="{FF2B5EF4-FFF2-40B4-BE49-F238E27FC236}">
                <a16:creationId xmlns:a16="http://schemas.microsoft.com/office/drawing/2014/main" id="{69EFB9FE-3DDB-4031-A7B8-A50AEEAF7BA2}"/>
              </a:ext>
            </a:extLst>
          </p:cNvPr>
          <p:cNvGrpSpPr>
            <a:grpSpLocks/>
          </p:cNvGrpSpPr>
          <p:nvPr/>
        </p:nvGrpSpPr>
        <p:grpSpPr bwMode="auto">
          <a:xfrm>
            <a:off x="1219200" y="3276600"/>
            <a:ext cx="3352800" cy="2590800"/>
            <a:chOff x="768" y="2064"/>
            <a:chExt cx="2112" cy="1632"/>
          </a:xfrm>
        </p:grpSpPr>
        <p:sp>
          <p:nvSpPr>
            <p:cNvPr id="29708" name="Oval 7">
              <a:extLst>
                <a:ext uri="{FF2B5EF4-FFF2-40B4-BE49-F238E27FC236}">
                  <a16:creationId xmlns:a16="http://schemas.microsoft.com/office/drawing/2014/main" id="{A53CF22C-E58A-4C1E-993F-4597FA767CB6}"/>
                </a:ext>
              </a:extLst>
            </p:cNvPr>
            <p:cNvSpPr>
              <a:spLocks noChangeArrowheads="1"/>
            </p:cNvSpPr>
            <p:nvPr/>
          </p:nvSpPr>
          <p:spPr bwMode="auto">
            <a:xfrm>
              <a:off x="768" y="2592"/>
              <a:ext cx="2112" cy="576"/>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09" name="Oval 8">
              <a:extLst>
                <a:ext uri="{FF2B5EF4-FFF2-40B4-BE49-F238E27FC236}">
                  <a16:creationId xmlns:a16="http://schemas.microsoft.com/office/drawing/2014/main" id="{2B0D76B0-B269-440D-8ED2-1FC6A94F2970}"/>
                </a:ext>
              </a:extLst>
            </p:cNvPr>
            <p:cNvSpPr>
              <a:spLocks noChangeArrowheads="1"/>
            </p:cNvSpPr>
            <p:nvPr/>
          </p:nvSpPr>
          <p:spPr bwMode="auto">
            <a:xfrm>
              <a:off x="1536" y="2064"/>
              <a:ext cx="576" cy="163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10" name="WordArt 9">
              <a:extLst>
                <a:ext uri="{FF2B5EF4-FFF2-40B4-BE49-F238E27FC236}">
                  <a16:creationId xmlns:a16="http://schemas.microsoft.com/office/drawing/2014/main" id="{847CCB75-2D4B-427E-9487-5DBC241349AF}"/>
                </a:ext>
              </a:extLst>
            </p:cNvPr>
            <p:cNvSpPr>
              <a:spLocks noChangeArrowheads="1" noChangeShapeType="1" noTextEdit="1"/>
            </p:cNvSpPr>
            <p:nvPr/>
          </p:nvSpPr>
          <p:spPr bwMode="auto">
            <a:xfrm>
              <a:off x="1200" y="2736"/>
              <a:ext cx="144" cy="240"/>
            </a:xfrm>
            <a:prstGeom prst="rect">
              <a:avLst/>
            </a:prstGeom>
          </p:spPr>
          <p:txBody>
            <a:bodyPr wrap="none" fromWordArt="1">
              <a:prstTxWarp prst="textSlantUp">
                <a:avLst>
                  <a:gd name="adj" fmla="val 0"/>
                </a:avLst>
              </a:prstTxWarp>
            </a:bodyPr>
            <a:lstStyle/>
            <a:p>
              <a:pPr algn="ctr"/>
              <a:r>
                <a:rPr lang="en-US" sz="3600" kern="10">
                  <a:ln w="9525">
                    <a:solidFill>
                      <a:srgbClr val="000000"/>
                    </a:solidFill>
                    <a:round/>
                    <a:headEnd/>
                    <a:tailEnd/>
                  </a:ln>
                  <a:solidFill>
                    <a:srgbClr val="000000"/>
                  </a:solidFill>
                  <a:latin typeface="Arial Black" panose="020B0A04020102020204" pitchFamily="34" charset="0"/>
                </a:rPr>
                <a:t>2</a:t>
              </a:r>
            </a:p>
          </p:txBody>
        </p:sp>
        <p:sp>
          <p:nvSpPr>
            <p:cNvPr id="29711" name="WordArt 10">
              <a:extLst>
                <a:ext uri="{FF2B5EF4-FFF2-40B4-BE49-F238E27FC236}">
                  <a16:creationId xmlns:a16="http://schemas.microsoft.com/office/drawing/2014/main" id="{062FEF63-14ED-4852-A3A1-8D3597E1B9DF}"/>
                </a:ext>
              </a:extLst>
            </p:cNvPr>
            <p:cNvSpPr>
              <a:spLocks noChangeArrowheads="1" noChangeShapeType="1" noTextEdit="1"/>
            </p:cNvSpPr>
            <p:nvPr/>
          </p:nvSpPr>
          <p:spPr bwMode="auto">
            <a:xfrm>
              <a:off x="1776" y="2208"/>
              <a:ext cx="144" cy="240"/>
            </a:xfrm>
            <a:prstGeom prst="rect">
              <a:avLst/>
            </a:prstGeom>
          </p:spPr>
          <p:txBody>
            <a:bodyPr wrap="none" fromWordArt="1">
              <a:prstTxWarp prst="textSlantUp">
                <a:avLst>
                  <a:gd name="adj" fmla="val 0"/>
                </a:avLst>
              </a:prstTxWarp>
            </a:bodyPr>
            <a:lstStyle/>
            <a:p>
              <a:pPr algn="ctr"/>
              <a:r>
                <a:rPr lang="en-US" sz="3600" kern="10">
                  <a:ln w="9525">
                    <a:solidFill>
                      <a:srgbClr val="000000"/>
                    </a:solidFill>
                    <a:round/>
                    <a:headEnd/>
                    <a:tailEnd/>
                  </a:ln>
                  <a:solidFill>
                    <a:srgbClr val="000000"/>
                  </a:solidFill>
                  <a:latin typeface="Arial Black" panose="020B0A04020102020204" pitchFamily="34" charset="0"/>
                </a:rPr>
                <a:t>3</a:t>
              </a:r>
            </a:p>
          </p:txBody>
        </p:sp>
        <p:sp>
          <p:nvSpPr>
            <p:cNvPr id="29712" name="WordArt 11">
              <a:extLst>
                <a:ext uri="{FF2B5EF4-FFF2-40B4-BE49-F238E27FC236}">
                  <a16:creationId xmlns:a16="http://schemas.microsoft.com/office/drawing/2014/main" id="{E165AACE-D744-4BB7-A9EB-1AF17330A328}"/>
                </a:ext>
              </a:extLst>
            </p:cNvPr>
            <p:cNvSpPr>
              <a:spLocks noChangeArrowheads="1" noChangeShapeType="1" noTextEdit="1"/>
            </p:cNvSpPr>
            <p:nvPr/>
          </p:nvSpPr>
          <p:spPr bwMode="auto">
            <a:xfrm>
              <a:off x="1728" y="3264"/>
              <a:ext cx="144" cy="240"/>
            </a:xfrm>
            <a:prstGeom prst="rect">
              <a:avLst/>
            </a:prstGeom>
          </p:spPr>
          <p:txBody>
            <a:bodyPr wrap="none" fromWordArt="1">
              <a:prstTxWarp prst="textSlantUp">
                <a:avLst>
                  <a:gd name="adj" fmla="val 0"/>
                </a:avLst>
              </a:prstTxWarp>
            </a:bodyPr>
            <a:lstStyle/>
            <a:p>
              <a:pPr algn="ctr"/>
              <a:r>
                <a:rPr lang="en-US" sz="3600" kern="10">
                  <a:ln w="9525">
                    <a:solidFill>
                      <a:srgbClr val="000000"/>
                    </a:solidFill>
                    <a:round/>
                    <a:headEnd/>
                    <a:tailEnd/>
                  </a:ln>
                  <a:solidFill>
                    <a:srgbClr val="000000"/>
                  </a:solidFill>
                  <a:latin typeface="Arial Black" panose="020B0A04020102020204" pitchFamily="34" charset="0"/>
                </a:rPr>
                <a:t>5</a:t>
              </a:r>
            </a:p>
          </p:txBody>
        </p:sp>
        <p:sp>
          <p:nvSpPr>
            <p:cNvPr id="29713" name="WordArt 12">
              <a:extLst>
                <a:ext uri="{FF2B5EF4-FFF2-40B4-BE49-F238E27FC236}">
                  <a16:creationId xmlns:a16="http://schemas.microsoft.com/office/drawing/2014/main" id="{4C63CA3C-91DA-4D75-9A67-B47A885AEE6E}"/>
                </a:ext>
              </a:extLst>
            </p:cNvPr>
            <p:cNvSpPr>
              <a:spLocks noChangeArrowheads="1" noChangeShapeType="1" noTextEdit="1"/>
            </p:cNvSpPr>
            <p:nvPr/>
          </p:nvSpPr>
          <p:spPr bwMode="auto">
            <a:xfrm>
              <a:off x="2304" y="2784"/>
              <a:ext cx="144" cy="240"/>
            </a:xfrm>
            <a:prstGeom prst="rect">
              <a:avLst/>
            </a:prstGeom>
          </p:spPr>
          <p:txBody>
            <a:bodyPr wrap="none" fromWordArt="1">
              <a:prstTxWarp prst="textSlantUp">
                <a:avLst>
                  <a:gd name="adj" fmla="val 0"/>
                </a:avLst>
              </a:prstTxWarp>
            </a:bodyPr>
            <a:lstStyle/>
            <a:p>
              <a:pPr algn="ctr"/>
              <a:r>
                <a:rPr lang="en-US" sz="3600" kern="10">
                  <a:ln w="9525">
                    <a:solidFill>
                      <a:srgbClr val="000000"/>
                    </a:solidFill>
                    <a:round/>
                    <a:headEnd/>
                    <a:tailEnd/>
                  </a:ln>
                  <a:solidFill>
                    <a:srgbClr val="000000"/>
                  </a:solidFill>
                  <a:latin typeface="Arial Black" panose="020B0A04020102020204" pitchFamily="34" charset="0"/>
                </a:rPr>
                <a:t>6</a:t>
              </a:r>
            </a:p>
          </p:txBody>
        </p:sp>
        <p:sp>
          <p:nvSpPr>
            <p:cNvPr id="29714" name="WordArt 13">
              <a:extLst>
                <a:ext uri="{FF2B5EF4-FFF2-40B4-BE49-F238E27FC236}">
                  <a16:creationId xmlns:a16="http://schemas.microsoft.com/office/drawing/2014/main" id="{A36E34C6-AB43-4F65-BBDB-642B2B7BBEBC}"/>
                </a:ext>
              </a:extLst>
            </p:cNvPr>
            <p:cNvSpPr>
              <a:spLocks noChangeArrowheads="1" noChangeShapeType="1" noTextEdit="1"/>
            </p:cNvSpPr>
            <p:nvPr/>
          </p:nvSpPr>
          <p:spPr bwMode="auto">
            <a:xfrm>
              <a:off x="1728" y="2784"/>
              <a:ext cx="144" cy="240"/>
            </a:xfrm>
            <a:prstGeom prst="rect">
              <a:avLst/>
            </a:prstGeom>
          </p:spPr>
          <p:txBody>
            <a:bodyPr wrap="none" fromWordArt="1">
              <a:prstTxWarp prst="textSlantUp">
                <a:avLst>
                  <a:gd name="adj" fmla="val 0"/>
                </a:avLst>
              </a:prstTxWarp>
            </a:bodyPr>
            <a:lstStyle/>
            <a:p>
              <a:pPr algn="ctr"/>
              <a:r>
                <a:rPr lang="en-US" sz="3600" kern="10">
                  <a:ln w="9525">
                    <a:solidFill>
                      <a:srgbClr val="000000"/>
                    </a:solidFill>
                    <a:round/>
                    <a:headEnd/>
                    <a:tailEnd/>
                  </a:ln>
                  <a:solidFill>
                    <a:srgbClr val="000000"/>
                  </a:solidFill>
                  <a:latin typeface="Arial Black" panose="020B0A04020102020204" pitchFamily="34" charset="0"/>
                </a:rPr>
                <a:t>4</a:t>
              </a:r>
            </a:p>
          </p:txBody>
        </p:sp>
      </p:grpSp>
      <p:sp>
        <p:nvSpPr>
          <p:cNvPr id="238606" name="Text Box 14">
            <a:extLst>
              <a:ext uri="{FF2B5EF4-FFF2-40B4-BE49-F238E27FC236}">
                <a16:creationId xmlns:a16="http://schemas.microsoft.com/office/drawing/2014/main" id="{49A9ED95-E9D9-4CA9-ADBF-248A97B7483A}"/>
              </a:ext>
            </a:extLst>
          </p:cNvPr>
          <p:cNvSpPr txBox="1">
            <a:spLocks noChangeArrowheads="1"/>
          </p:cNvSpPr>
          <p:nvPr/>
        </p:nvSpPr>
        <p:spPr bwMode="auto">
          <a:xfrm>
            <a:off x="3962400" y="2057400"/>
            <a:ext cx="53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sym typeface="Symbol" panose="05050102010706020507" pitchFamily="18" charset="2"/>
              </a:rPr>
              <a:t></a:t>
            </a:r>
            <a:endParaRPr lang="en-US" altLang="en-US">
              <a:sym typeface="Symbol" panose="05050102010706020507" pitchFamily="18" charset="2"/>
            </a:endParaRPr>
          </a:p>
        </p:txBody>
      </p:sp>
      <p:sp>
        <p:nvSpPr>
          <p:cNvPr id="238607" name="Text Box 15">
            <a:extLst>
              <a:ext uri="{FF2B5EF4-FFF2-40B4-BE49-F238E27FC236}">
                <a16:creationId xmlns:a16="http://schemas.microsoft.com/office/drawing/2014/main" id="{F102C010-423B-4A6A-A9C9-1D82DD5BC43F}"/>
              </a:ext>
            </a:extLst>
          </p:cNvPr>
          <p:cNvSpPr txBox="1">
            <a:spLocks noChangeArrowheads="1"/>
          </p:cNvSpPr>
          <p:nvPr/>
        </p:nvSpPr>
        <p:spPr bwMode="auto">
          <a:xfrm>
            <a:off x="4495800" y="2590800"/>
            <a:ext cx="83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solidFill>
                  <a:srgbClr val="006600"/>
                </a:solidFill>
                <a:sym typeface="Symbol" panose="05050102010706020507" pitchFamily="18" charset="2"/>
              </a:rPr>
              <a:t>{4}</a:t>
            </a:r>
            <a:endParaRPr lang="en-US" altLang="en-US">
              <a:solidFill>
                <a:srgbClr val="006600"/>
              </a:solidFill>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238606"/>
                                        </p:tgtEl>
                                        <p:attrNameLst>
                                          <p:attrName>style.visibility</p:attrName>
                                        </p:attrNameLst>
                                      </p:cBhvr>
                                      <p:to>
                                        <p:strVal val="visible"/>
                                      </p:to>
                                    </p:set>
                                    <p:anim calcmode="lin" valueType="num">
                                      <p:cBhvr>
                                        <p:cTn id="7" dur="500" fill="hold"/>
                                        <p:tgtEl>
                                          <p:spTgt spid="238606"/>
                                        </p:tgtEl>
                                        <p:attrNameLst>
                                          <p:attrName>ppt_w</p:attrName>
                                        </p:attrNameLst>
                                      </p:cBhvr>
                                      <p:tavLst>
                                        <p:tav tm="0">
                                          <p:val>
                                            <p:strVal val="4*#ppt_w"/>
                                          </p:val>
                                        </p:tav>
                                        <p:tav tm="100000">
                                          <p:val>
                                            <p:strVal val="#ppt_w"/>
                                          </p:val>
                                        </p:tav>
                                      </p:tavLst>
                                    </p:anim>
                                    <p:anim calcmode="lin" valueType="num">
                                      <p:cBhvr>
                                        <p:cTn id="8" dur="500" fill="hold"/>
                                        <p:tgtEl>
                                          <p:spTgt spid="238606"/>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LAP.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238607"/>
                                        </p:tgtEl>
                                        <p:attrNameLst>
                                          <p:attrName>style.visibility</p:attrName>
                                        </p:attrNameLst>
                                      </p:cBhvr>
                                      <p:to>
                                        <p:strVal val="visible"/>
                                      </p:to>
                                    </p:set>
                                    <p:anim calcmode="lin" valueType="num">
                                      <p:cBhvr>
                                        <p:cTn id="13" dur="500" fill="hold"/>
                                        <p:tgtEl>
                                          <p:spTgt spid="238607"/>
                                        </p:tgtEl>
                                        <p:attrNameLst>
                                          <p:attrName>ppt_w</p:attrName>
                                        </p:attrNameLst>
                                      </p:cBhvr>
                                      <p:tavLst>
                                        <p:tav tm="0">
                                          <p:val>
                                            <p:strVal val="4*#ppt_w"/>
                                          </p:val>
                                        </p:tav>
                                        <p:tav tm="100000">
                                          <p:val>
                                            <p:strVal val="#ppt_w"/>
                                          </p:val>
                                        </p:tav>
                                      </p:tavLst>
                                    </p:anim>
                                    <p:anim calcmode="lin" valueType="num">
                                      <p:cBhvr>
                                        <p:cTn id="14" dur="500" fill="hold"/>
                                        <p:tgtEl>
                                          <p:spTgt spid="238607"/>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1"/>
                                            </p:cond>
                                          </p:stCondLst>
                                          <p:endCondLst>
                                            <p:cond evt="onStopAudio" delay="0">
                                              <p:tgtEl>
                                                <p:sldTgt/>
                                              </p:tgtEl>
                                            </p:cond>
                                          </p:endCondLst>
                                        </p:cTn>
                                        <p:tgtEl>
                                          <p:sndTgt r:embed="rId3" name="APPLAUSE.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528" fill="hold" nodeType="clickEffect">
                                  <p:stCondLst>
                                    <p:cond delay="0"/>
                                  </p:stCondLst>
                                  <p:childTnLst>
                                    <p:set>
                                      <p:cBhvr>
                                        <p:cTn id="18" dur="1" fill="hold">
                                          <p:stCondLst>
                                            <p:cond delay="0"/>
                                          </p:stCondLst>
                                        </p:cTn>
                                        <p:tgtEl>
                                          <p:spTgt spid="238598"/>
                                        </p:tgtEl>
                                        <p:attrNameLst>
                                          <p:attrName>style.visibility</p:attrName>
                                        </p:attrNameLst>
                                      </p:cBhvr>
                                      <p:to>
                                        <p:strVal val="visible"/>
                                      </p:to>
                                    </p:set>
                                    <p:anim calcmode="lin" valueType="num">
                                      <p:cBhvr>
                                        <p:cTn id="19" dur="500" fill="hold"/>
                                        <p:tgtEl>
                                          <p:spTgt spid="238598"/>
                                        </p:tgtEl>
                                        <p:attrNameLst>
                                          <p:attrName>ppt_w</p:attrName>
                                        </p:attrNameLst>
                                      </p:cBhvr>
                                      <p:tavLst>
                                        <p:tav tm="0">
                                          <p:val>
                                            <p:fltVal val="0"/>
                                          </p:val>
                                        </p:tav>
                                        <p:tav tm="100000">
                                          <p:val>
                                            <p:strVal val="#ppt_w"/>
                                          </p:val>
                                        </p:tav>
                                      </p:tavLst>
                                    </p:anim>
                                    <p:anim calcmode="lin" valueType="num">
                                      <p:cBhvr>
                                        <p:cTn id="20" dur="500" fill="hold"/>
                                        <p:tgtEl>
                                          <p:spTgt spid="238598"/>
                                        </p:tgtEl>
                                        <p:attrNameLst>
                                          <p:attrName>ppt_h</p:attrName>
                                        </p:attrNameLst>
                                      </p:cBhvr>
                                      <p:tavLst>
                                        <p:tav tm="0">
                                          <p:val>
                                            <p:fltVal val="0"/>
                                          </p:val>
                                        </p:tav>
                                        <p:tav tm="100000">
                                          <p:val>
                                            <p:strVal val="#ppt_h"/>
                                          </p:val>
                                        </p:tav>
                                      </p:tavLst>
                                    </p:anim>
                                    <p:anim calcmode="lin" valueType="num">
                                      <p:cBhvr>
                                        <p:cTn id="21" dur="500" fill="hold"/>
                                        <p:tgtEl>
                                          <p:spTgt spid="238598"/>
                                        </p:tgtEl>
                                        <p:attrNameLst>
                                          <p:attrName>ppt_x</p:attrName>
                                        </p:attrNameLst>
                                      </p:cBhvr>
                                      <p:tavLst>
                                        <p:tav tm="0">
                                          <p:val>
                                            <p:fltVal val="0.5"/>
                                          </p:val>
                                        </p:tav>
                                        <p:tav tm="100000">
                                          <p:val>
                                            <p:strVal val="#ppt_x"/>
                                          </p:val>
                                        </p:tav>
                                      </p:tavLst>
                                    </p:anim>
                                    <p:anim calcmode="lin" valueType="num">
                                      <p:cBhvr>
                                        <p:cTn id="22" dur="500" fill="hold"/>
                                        <p:tgtEl>
                                          <p:spTgt spid="238598"/>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EXPLOD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38595"/>
                                        </p:tgtEl>
                                        <p:attrNameLst>
                                          <p:attrName>style.visibility</p:attrName>
                                        </p:attrNameLst>
                                      </p:cBhvr>
                                      <p:to>
                                        <p:strVal val="visible"/>
                                      </p:to>
                                    </p:set>
                                    <p:animEffect transition="in" filter="dissolve">
                                      <p:cBhvr>
                                        <p:cTn id="27" dur="500"/>
                                        <p:tgtEl>
                                          <p:spTgt spid="238595"/>
                                        </p:tgtEl>
                                      </p:cBhvr>
                                    </p:animEffect>
                                  </p:childTnLst>
                                  <p:subTnLst>
                                    <p:audio>
                                      <p:cMediaNode>
                                        <p:cTn display="0" masterRel="sameClick">
                                          <p:stCondLst>
                                            <p:cond evt="begin" delay="0">
                                              <p:tn val="25"/>
                                            </p:cond>
                                          </p:stCondLst>
                                          <p:endCondLst>
                                            <p:cond evt="onStopAudio" delay="0">
                                              <p:tgtEl>
                                                <p:sldTgt/>
                                              </p:tgtEl>
                                            </p:cond>
                                          </p:endCondLst>
                                        </p:cTn>
                                        <p:tgtEl>
                                          <p:sndTgt r:embed="rId5"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528" fill="hold" grpId="0" nodeType="clickEffect">
                                  <p:stCondLst>
                                    <p:cond delay="0"/>
                                  </p:stCondLst>
                                  <p:childTnLst>
                                    <p:set>
                                      <p:cBhvr>
                                        <p:cTn id="31" dur="1" fill="hold">
                                          <p:stCondLst>
                                            <p:cond delay="0"/>
                                          </p:stCondLst>
                                        </p:cTn>
                                        <p:tgtEl>
                                          <p:spTgt spid="238597"/>
                                        </p:tgtEl>
                                        <p:attrNameLst>
                                          <p:attrName>style.visibility</p:attrName>
                                        </p:attrNameLst>
                                      </p:cBhvr>
                                      <p:to>
                                        <p:strVal val="visible"/>
                                      </p:to>
                                    </p:set>
                                    <p:anim calcmode="lin" valueType="num">
                                      <p:cBhvr>
                                        <p:cTn id="32" dur="500" fill="hold"/>
                                        <p:tgtEl>
                                          <p:spTgt spid="238597"/>
                                        </p:tgtEl>
                                        <p:attrNameLst>
                                          <p:attrName>ppt_w</p:attrName>
                                        </p:attrNameLst>
                                      </p:cBhvr>
                                      <p:tavLst>
                                        <p:tav tm="0">
                                          <p:val>
                                            <p:fltVal val="0"/>
                                          </p:val>
                                        </p:tav>
                                        <p:tav tm="100000">
                                          <p:val>
                                            <p:strVal val="#ppt_w"/>
                                          </p:val>
                                        </p:tav>
                                      </p:tavLst>
                                    </p:anim>
                                    <p:anim calcmode="lin" valueType="num">
                                      <p:cBhvr>
                                        <p:cTn id="33" dur="500" fill="hold"/>
                                        <p:tgtEl>
                                          <p:spTgt spid="238597"/>
                                        </p:tgtEl>
                                        <p:attrNameLst>
                                          <p:attrName>ppt_h</p:attrName>
                                        </p:attrNameLst>
                                      </p:cBhvr>
                                      <p:tavLst>
                                        <p:tav tm="0">
                                          <p:val>
                                            <p:fltVal val="0"/>
                                          </p:val>
                                        </p:tav>
                                        <p:tav tm="100000">
                                          <p:val>
                                            <p:strVal val="#ppt_h"/>
                                          </p:val>
                                        </p:tav>
                                      </p:tavLst>
                                    </p:anim>
                                    <p:anim calcmode="lin" valueType="num">
                                      <p:cBhvr>
                                        <p:cTn id="34" dur="500" fill="hold"/>
                                        <p:tgtEl>
                                          <p:spTgt spid="238597"/>
                                        </p:tgtEl>
                                        <p:attrNameLst>
                                          <p:attrName>ppt_x</p:attrName>
                                        </p:attrNameLst>
                                      </p:cBhvr>
                                      <p:tavLst>
                                        <p:tav tm="0">
                                          <p:val>
                                            <p:fltVal val="0.5"/>
                                          </p:val>
                                        </p:tav>
                                        <p:tav tm="100000">
                                          <p:val>
                                            <p:strVal val="#ppt_x"/>
                                          </p:val>
                                        </p:tav>
                                      </p:tavLst>
                                    </p:anim>
                                    <p:anim calcmode="lin" valueType="num">
                                      <p:cBhvr>
                                        <p:cTn id="35" dur="500" fill="hold"/>
                                        <p:tgtEl>
                                          <p:spTgt spid="238597"/>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6"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7" grpId="0" autoUpdateAnimBg="0"/>
      <p:bldP spid="238606" grpId="0" autoUpdateAnimBg="0"/>
      <p:bldP spid="23860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a:extLst>
              <a:ext uri="{FF2B5EF4-FFF2-40B4-BE49-F238E27FC236}">
                <a16:creationId xmlns:a16="http://schemas.microsoft.com/office/drawing/2014/main" id="{92070E31-A933-47DE-8D78-EA8C4D997500}"/>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9A69A-4409-4CAE-9C25-EE60D546BFD6}" type="datetime1">
              <a:rPr lang="en-US" altLang="en-US" sz="1400">
                <a:solidFill>
                  <a:schemeClr val="bg1"/>
                </a:solidFill>
              </a:rPr>
              <a:pPr/>
              <a:t>30-Sep-20</a:t>
            </a:fld>
            <a:endParaRPr lang="en-US" altLang="en-US" sz="1400">
              <a:solidFill>
                <a:schemeClr val="bg1"/>
              </a:solidFill>
            </a:endParaRPr>
          </a:p>
        </p:txBody>
      </p:sp>
      <p:sp>
        <p:nvSpPr>
          <p:cNvPr id="5123" name="Footer Placeholder 4">
            <a:extLst>
              <a:ext uri="{FF2B5EF4-FFF2-40B4-BE49-F238E27FC236}">
                <a16:creationId xmlns:a16="http://schemas.microsoft.com/office/drawing/2014/main" id="{B550314F-F37D-464B-9AF7-C6C5BD6909FC}"/>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5124" name="Slide Number Placeholder 5">
            <a:extLst>
              <a:ext uri="{FF2B5EF4-FFF2-40B4-BE49-F238E27FC236}">
                <a16:creationId xmlns:a16="http://schemas.microsoft.com/office/drawing/2014/main" id="{F3B35EF4-D23C-43FB-BDB4-EB3C4158CBA9}"/>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F0FC8F-4598-4A65-A411-43215B72ABFC}" type="slidenum">
              <a:rPr lang="en-US" altLang="en-US" sz="1400">
                <a:solidFill>
                  <a:schemeClr val="bg1"/>
                </a:solidFill>
              </a:rPr>
              <a:pPr/>
              <a:t>2</a:t>
            </a:fld>
            <a:endParaRPr lang="en-US" altLang="en-US" sz="1400">
              <a:solidFill>
                <a:schemeClr val="bg1"/>
              </a:solidFill>
            </a:endParaRPr>
          </a:p>
        </p:txBody>
      </p:sp>
      <p:sp>
        <p:nvSpPr>
          <p:cNvPr id="5125" name="Rectangle 2">
            <a:extLst>
              <a:ext uri="{FF2B5EF4-FFF2-40B4-BE49-F238E27FC236}">
                <a16:creationId xmlns:a16="http://schemas.microsoft.com/office/drawing/2014/main" id="{79E6B5F7-D80B-455B-B2E5-48290154FC4D}"/>
              </a:ext>
            </a:extLst>
          </p:cNvPr>
          <p:cNvSpPr>
            <a:spLocks noGrp="1" noChangeArrowheads="1"/>
          </p:cNvSpPr>
          <p:nvPr>
            <p:ph type="title"/>
          </p:nvPr>
        </p:nvSpPr>
        <p:spPr/>
        <p:txBody>
          <a:bodyPr/>
          <a:lstStyle/>
          <a:p>
            <a:r>
              <a:rPr lang="en-US" altLang="en-US" sz="4000"/>
              <a:t>Giới thiệu lý thuyết tập hợp (§1.6)</a:t>
            </a:r>
          </a:p>
        </p:txBody>
      </p:sp>
      <p:sp>
        <p:nvSpPr>
          <p:cNvPr id="190467" name="Rectangle 3">
            <a:extLst>
              <a:ext uri="{FF2B5EF4-FFF2-40B4-BE49-F238E27FC236}">
                <a16:creationId xmlns:a16="http://schemas.microsoft.com/office/drawing/2014/main" id="{B1C25AE4-1173-4658-92FB-19E8E4062A01}"/>
              </a:ext>
            </a:extLst>
          </p:cNvPr>
          <p:cNvSpPr>
            <a:spLocks noGrp="1" noChangeArrowheads="1"/>
          </p:cNvSpPr>
          <p:nvPr>
            <p:ph type="body" idx="1"/>
          </p:nvPr>
        </p:nvSpPr>
        <p:spPr/>
        <p:txBody>
          <a:bodyPr/>
          <a:lstStyle/>
          <a:p>
            <a:pPr>
              <a:lnSpc>
                <a:spcPct val="80000"/>
              </a:lnSpc>
              <a:defRPr/>
            </a:pPr>
            <a:r>
              <a:rPr lang="en-US" altLang="en-US" sz="2800"/>
              <a:t>Tập hợp là kiểu cấu trúc mới, thể hiện họ không sắp xếp (nhóm) của không hay nhiều hơn các đối tượng khác nhau.</a:t>
            </a:r>
          </a:p>
          <a:p>
            <a:pPr>
              <a:lnSpc>
                <a:spcPct val="80000"/>
              </a:lnSpc>
              <a:defRPr/>
            </a:pPr>
            <a:r>
              <a:rPr lang="en-US" altLang="en-US" sz="2800">
                <a:solidFill>
                  <a:schemeClr val="accent2"/>
                </a:solidFill>
              </a:rPr>
              <a:t>L</a:t>
            </a:r>
            <a:r>
              <a:rPr lang="en-US" altLang="en-US" sz="2800"/>
              <a:t>ý</a:t>
            </a:r>
            <a:r>
              <a:rPr lang="en-US" altLang="en-US" sz="2800">
                <a:solidFill>
                  <a:schemeClr val="accent2"/>
                </a:solidFill>
              </a:rPr>
              <a:t> thuy</a:t>
            </a:r>
            <a:r>
              <a:rPr lang="en-US" altLang="en-US" sz="2800"/>
              <a:t>ết tập hợp nghiên cứu các phép toán trên chúng, các quan hệ giữa chúng và các tính chất về tập hợp</a:t>
            </a:r>
            <a:r>
              <a:rPr lang="en-US" altLang="en-US" sz="2800">
                <a:solidFill>
                  <a:schemeClr val="accent2"/>
                </a:solidFill>
              </a:rPr>
              <a:t>.</a:t>
            </a:r>
          </a:p>
          <a:p>
            <a:pPr>
              <a:lnSpc>
                <a:spcPct val="80000"/>
              </a:lnSpc>
              <a:defRPr/>
            </a:pPr>
            <a:r>
              <a:rPr lang="en-US" altLang="en-US" sz="2800"/>
              <a:t>Tập hợp có mặt khắp nơi trong các hệ thống phần mềm máy tính.</a:t>
            </a:r>
          </a:p>
          <a:p>
            <a:pPr>
              <a:lnSpc>
                <a:spcPct val="80000"/>
              </a:lnSpc>
              <a:defRPr/>
            </a:pPr>
            <a:r>
              <a:rPr lang="en-US" altLang="en-US" sz="2800" i="1">
                <a:solidFill>
                  <a:schemeClr val="accent2"/>
                </a:solidFill>
              </a:rPr>
              <a:t>M</a:t>
            </a:r>
            <a:r>
              <a:rPr lang="en-US" altLang="en-US" sz="2800" i="1"/>
              <a:t>ọi thứ trong toán học có thể định nghĩa dưới dạng lý thuyết tập hợp sử dụng logic vị từ</a:t>
            </a:r>
            <a:r>
              <a:rPr lang="en-US" altLang="en-US" sz="2800">
                <a:solidFill>
                  <a:schemeClr val="accent2"/>
                </a:solidFill>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a:extLst>
              <a:ext uri="{FF2B5EF4-FFF2-40B4-BE49-F238E27FC236}">
                <a16:creationId xmlns:a16="http://schemas.microsoft.com/office/drawing/2014/main" id="{0D90BC94-F067-4309-9F06-43FCEC3C9F86}"/>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2BB182-B21F-4C00-AB6E-3595A03F7B6E}" type="datetime1">
              <a:rPr lang="en-US" altLang="en-US" sz="1400">
                <a:solidFill>
                  <a:schemeClr val="bg1"/>
                </a:solidFill>
              </a:rPr>
              <a:pPr/>
              <a:t>30-Sep-20</a:t>
            </a:fld>
            <a:endParaRPr lang="en-US" altLang="en-US" sz="1400">
              <a:solidFill>
                <a:schemeClr val="bg1"/>
              </a:solidFill>
            </a:endParaRPr>
          </a:p>
        </p:txBody>
      </p:sp>
      <p:sp>
        <p:nvSpPr>
          <p:cNvPr id="30723" name="Footer Placeholder 4">
            <a:extLst>
              <a:ext uri="{FF2B5EF4-FFF2-40B4-BE49-F238E27FC236}">
                <a16:creationId xmlns:a16="http://schemas.microsoft.com/office/drawing/2014/main" id="{833C6E64-BF99-437F-B3E6-7CFCB87AD2C1}"/>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30724" name="Slide Number Placeholder 5">
            <a:extLst>
              <a:ext uri="{FF2B5EF4-FFF2-40B4-BE49-F238E27FC236}">
                <a16:creationId xmlns:a16="http://schemas.microsoft.com/office/drawing/2014/main" id="{FC073DD3-657A-4C49-8BFB-267944B9B30E}"/>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289AB4A-BCCB-4D55-8F10-DAD1B41BC1A6}" type="slidenum">
              <a:rPr lang="en-US" altLang="en-US" sz="1400">
                <a:solidFill>
                  <a:schemeClr val="bg1"/>
                </a:solidFill>
              </a:rPr>
              <a:pPr/>
              <a:t>20</a:t>
            </a:fld>
            <a:endParaRPr lang="en-US" altLang="en-US" sz="1400">
              <a:solidFill>
                <a:schemeClr val="bg1"/>
              </a:solidFill>
            </a:endParaRPr>
          </a:p>
        </p:txBody>
      </p:sp>
      <p:sp>
        <p:nvSpPr>
          <p:cNvPr id="30725" name="Rectangle 2">
            <a:extLst>
              <a:ext uri="{FF2B5EF4-FFF2-40B4-BE49-F238E27FC236}">
                <a16:creationId xmlns:a16="http://schemas.microsoft.com/office/drawing/2014/main" id="{C42543AB-17C3-4D5C-A45C-66A5BA0541C0}"/>
              </a:ext>
            </a:extLst>
          </p:cNvPr>
          <p:cNvSpPr>
            <a:spLocks noGrp="1" noChangeArrowheads="1"/>
          </p:cNvSpPr>
          <p:nvPr>
            <p:ph type="title"/>
          </p:nvPr>
        </p:nvSpPr>
        <p:spPr/>
        <p:txBody>
          <a:bodyPr/>
          <a:lstStyle/>
          <a:p>
            <a:r>
              <a:rPr lang="en-US" altLang="en-US"/>
              <a:t>Tính rời  - Disjointedness</a:t>
            </a:r>
          </a:p>
        </p:txBody>
      </p:sp>
      <p:sp>
        <p:nvSpPr>
          <p:cNvPr id="239619" name="Rectangle 3">
            <a:extLst>
              <a:ext uri="{FF2B5EF4-FFF2-40B4-BE49-F238E27FC236}">
                <a16:creationId xmlns:a16="http://schemas.microsoft.com/office/drawing/2014/main" id="{EF8AE6C8-00F3-4157-9C6C-F91DFBFE05A7}"/>
              </a:ext>
            </a:extLst>
          </p:cNvPr>
          <p:cNvSpPr>
            <a:spLocks noGrp="1" noChangeArrowheads="1"/>
          </p:cNvSpPr>
          <p:nvPr>
            <p:ph type="body" idx="1"/>
          </p:nvPr>
        </p:nvSpPr>
        <p:spPr/>
        <p:txBody>
          <a:bodyPr/>
          <a:lstStyle/>
          <a:p>
            <a:pPr>
              <a:defRPr/>
            </a:pPr>
            <a:r>
              <a:rPr lang="en-US" altLang="en-US"/>
              <a:t>Hai tập </a:t>
            </a:r>
            <a:r>
              <a:rPr lang="en-US" altLang="en-US" i="1"/>
              <a:t>A</a:t>
            </a:r>
            <a:r>
              <a:rPr lang="en-US" altLang="en-US"/>
              <a:t>, </a:t>
            </a:r>
            <a:r>
              <a:rPr lang="en-US" altLang="en-US" i="1"/>
              <a:t>B</a:t>
            </a:r>
            <a:r>
              <a:rPr lang="en-US" altLang="en-US"/>
              <a:t> được gọi là </a:t>
            </a:r>
          </a:p>
          <a:p>
            <a:pPr>
              <a:buFontTx/>
              <a:buNone/>
              <a:defRPr/>
            </a:pPr>
            <a:r>
              <a:rPr lang="en-US" altLang="en-US"/>
              <a:t>	rời nhau (disjoint)</a:t>
            </a:r>
            <a:br>
              <a:rPr lang="en-US" altLang="en-US"/>
            </a:br>
            <a:r>
              <a:rPr lang="en-US" altLang="en-US"/>
              <a:t>khi và chỉ khi giao của </a:t>
            </a:r>
          </a:p>
          <a:p>
            <a:pPr>
              <a:buFontTx/>
              <a:buNone/>
              <a:defRPr/>
            </a:pPr>
            <a:r>
              <a:rPr lang="en-US" altLang="en-US"/>
              <a:t>chúng là rỗng.  (</a:t>
            </a:r>
            <a:r>
              <a:rPr lang="en-US" altLang="en-US" i="1">
                <a:solidFill>
                  <a:srgbClr val="FF0000"/>
                </a:solidFill>
              </a:rPr>
              <a:t>A</a:t>
            </a:r>
            <a:r>
              <a:rPr lang="en-US" altLang="en-US">
                <a:solidFill>
                  <a:srgbClr val="FF0000"/>
                </a:solidFill>
                <a:sym typeface="Symbol" panose="05050102010706020507" pitchFamily="18" charset="2"/>
              </a:rPr>
              <a:t></a:t>
            </a:r>
            <a:r>
              <a:rPr lang="en-US" altLang="en-US" i="1">
                <a:solidFill>
                  <a:srgbClr val="FF0000"/>
                </a:solidFill>
              </a:rPr>
              <a:t>B</a:t>
            </a:r>
            <a:r>
              <a:rPr lang="en-US" altLang="en-US">
                <a:solidFill>
                  <a:srgbClr val="FF0000"/>
                </a:solidFill>
              </a:rPr>
              <a:t>=</a:t>
            </a:r>
            <a:r>
              <a:rPr lang="en-US" altLang="en-US">
                <a:solidFill>
                  <a:srgbClr val="FF0000"/>
                </a:solidFill>
                <a:sym typeface="Symbol" panose="05050102010706020507" pitchFamily="18" charset="2"/>
              </a:rPr>
              <a:t></a:t>
            </a:r>
            <a:r>
              <a:rPr lang="en-US" altLang="en-US">
                <a:sym typeface="Symbol" panose="05050102010706020507" pitchFamily="18" charset="2"/>
              </a:rPr>
              <a:t>)</a:t>
            </a:r>
          </a:p>
          <a:p>
            <a:pPr>
              <a:defRPr/>
            </a:pPr>
            <a:r>
              <a:rPr lang="en-US" altLang="en-US"/>
              <a:t>Example: the set of even</a:t>
            </a:r>
            <a:br>
              <a:rPr lang="en-US" altLang="en-US"/>
            </a:br>
            <a:r>
              <a:rPr lang="en-US" altLang="en-US"/>
              <a:t>integers is disjoint with</a:t>
            </a:r>
            <a:br>
              <a:rPr lang="en-US" altLang="en-US"/>
            </a:br>
            <a:r>
              <a:rPr lang="en-US" altLang="en-US"/>
              <a:t>the set of odd integers.</a:t>
            </a:r>
          </a:p>
        </p:txBody>
      </p:sp>
      <p:grpSp>
        <p:nvGrpSpPr>
          <p:cNvPr id="239620" name="Group 4">
            <a:extLst>
              <a:ext uri="{FF2B5EF4-FFF2-40B4-BE49-F238E27FC236}">
                <a16:creationId xmlns:a16="http://schemas.microsoft.com/office/drawing/2014/main" id="{8CB23C5F-B6D6-4898-8383-245FF19E2D7B}"/>
              </a:ext>
            </a:extLst>
          </p:cNvPr>
          <p:cNvGrpSpPr>
            <a:grpSpLocks/>
          </p:cNvGrpSpPr>
          <p:nvPr/>
        </p:nvGrpSpPr>
        <p:grpSpPr bwMode="auto">
          <a:xfrm>
            <a:off x="5334000" y="1600200"/>
            <a:ext cx="3429000" cy="3886200"/>
            <a:chOff x="3360" y="1008"/>
            <a:chExt cx="2160" cy="2448"/>
          </a:xfrm>
        </p:grpSpPr>
        <p:sp>
          <p:nvSpPr>
            <p:cNvPr id="30728" name="Line 5">
              <a:extLst>
                <a:ext uri="{FF2B5EF4-FFF2-40B4-BE49-F238E27FC236}">
                  <a16:creationId xmlns:a16="http://schemas.microsoft.com/office/drawing/2014/main" id="{54DB67AC-D842-4E84-8509-6DE2EBC2B477}"/>
                </a:ext>
              </a:extLst>
            </p:cNvPr>
            <p:cNvSpPr>
              <a:spLocks noChangeShapeType="1"/>
            </p:cNvSpPr>
            <p:nvPr/>
          </p:nvSpPr>
          <p:spPr bwMode="auto">
            <a:xfrm flipH="1">
              <a:off x="3792" y="2976"/>
              <a:ext cx="144" cy="480"/>
            </a:xfrm>
            <a:prstGeom prst="line">
              <a:avLst/>
            </a:prstGeom>
            <a:noFill/>
            <a:ln w="381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9" name="Line 6">
              <a:extLst>
                <a:ext uri="{FF2B5EF4-FFF2-40B4-BE49-F238E27FC236}">
                  <a16:creationId xmlns:a16="http://schemas.microsoft.com/office/drawing/2014/main" id="{84565099-D86E-44BC-83BB-301E539DCB79}"/>
                </a:ext>
              </a:extLst>
            </p:cNvPr>
            <p:cNvSpPr>
              <a:spLocks noChangeShapeType="1"/>
            </p:cNvSpPr>
            <p:nvPr/>
          </p:nvSpPr>
          <p:spPr bwMode="auto">
            <a:xfrm>
              <a:off x="4224" y="2976"/>
              <a:ext cx="192" cy="480"/>
            </a:xfrm>
            <a:prstGeom prst="line">
              <a:avLst/>
            </a:prstGeom>
            <a:noFill/>
            <a:ln w="381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0" name="Line 7">
              <a:extLst>
                <a:ext uri="{FF2B5EF4-FFF2-40B4-BE49-F238E27FC236}">
                  <a16:creationId xmlns:a16="http://schemas.microsoft.com/office/drawing/2014/main" id="{0B971EBA-F8D0-42DC-BD66-61E01114E1DD}"/>
                </a:ext>
              </a:extLst>
            </p:cNvPr>
            <p:cNvSpPr>
              <a:spLocks noChangeShapeType="1"/>
            </p:cNvSpPr>
            <p:nvPr/>
          </p:nvSpPr>
          <p:spPr bwMode="auto">
            <a:xfrm>
              <a:off x="4080" y="2352"/>
              <a:ext cx="0" cy="480"/>
            </a:xfrm>
            <a:prstGeom prst="line">
              <a:avLst/>
            </a:prstGeom>
            <a:noFill/>
            <a:ln w="381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1" name="Line 8">
              <a:extLst>
                <a:ext uri="{FF2B5EF4-FFF2-40B4-BE49-F238E27FC236}">
                  <a16:creationId xmlns:a16="http://schemas.microsoft.com/office/drawing/2014/main" id="{68CED900-4630-49AE-96F4-2B334FC8822B}"/>
                </a:ext>
              </a:extLst>
            </p:cNvPr>
            <p:cNvSpPr>
              <a:spLocks noChangeShapeType="1"/>
            </p:cNvSpPr>
            <p:nvPr/>
          </p:nvSpPr>
          <p:spPr bwMode="auto">
            <a:xfrm>
              <a:off x="3360" y="2160"/>
              <a:ext cx="528" cy="48"/>
            </a:xfrm>
            <a:prstGeom prst="line">
              <a:avLst/>
            </a:prstGeom>
            <a:noFill/>
            <a:ln w="381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2" name="Line 9">
              <a:extLst>
                <a:ext uri="{FF2B5EF4-FFF2-40B4-BE49-F238E27FC236}">
                  <a16:creationId xmlns:a16="http://schemas.microsoft.com/office/drawing/2014/main" id="{130C1868-95F5-462B-A767-72F4155F3403}"/>
                </a:ext>
              </a:extLst>
            </p:cNvPr>
            <p:cNvSpPr>
              <a:spLocks noChangeShapeType="1"/>
            </p:cNvSpPr>
            <p:nvPr/>
          </p:nvSpPr>
          <p:spPr bwMode="auto">
            <a:xfrm flipV="1">
              <a:off x="4320" y="2064"/>
              <a:ext cx="576" cy="144"/>
            </a:xfrm>
            <a:prstGeom prst="line">
              <a:avLst/>
            </a:prstGeom>
            <a:noFill/>
            <a:ln w="381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3" name="Oval 10">
              <a:extLst>
                <a:ext uri="{FF2B5EF4-FFF2-40B4-BE49-F238E27FC236}">
                  <a16:creationId xmlns:a16="http://schemas.microsoft.com/office/drawing/2014/main" id="{470309F9-12EF-448D-A5D2-4AB7B8F55A68}"/>
                </a:ext>
              </a:extLst>
            </p:cNvPr>
            <p:cNvSpPr>
              <a:spLocks noChangeArrowheads="1"/>
            </p:cNvSpPr>
            <p:nvPr/>
          </p:nvSpPr>
          <p:spPr bwMode="auto">
            <a:xfrm>
              <a:off x="3888" y="1824"/>
              <a:ext cx="384" cy="38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734" name="Oval 11">
              <a:extLst>
                <a:ext uri="{FF2B5EF4-FFF2-40B4-BE49-F238E27FC236}">
                  <a16:creationId xmlns:a16="http://schemas.microsoft.com/office/drawing/2014/main" id="{FA0F063D-3D33-4B1D-9E29-E488274F186C}"/>
                </a:ext>
              </a:extLst>
            </p:cNvPr>
            <p:cNvSpPr>
              <a:spLocks noChangeArrowheads="1"/>
            </p:cNvSpPr>
            <p:nvPr/>
          </p:nvSpPr>
          <p:spPr bwMode="auto">
            <a:xfrm>
              <a:off x="3984" y="1920"/>
              <a:ext cx="48" cy="48"/>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735" name="Oval 12">
              <a:extLst>
                <a:ext uri="{FF2B5EF4-FFF2-40B4-BE49-F238E27FC236}">
                  <a16:creationId xmlns:a16="http://schemas.microsoft.com/office/drawing/2014/main" id="{8BCDD2C1-DE66-44E2-B845-E29BE24313B8}"/>
                </a:ext>
              </a:extLst>
            </p:cNvPr>
            <p:cNvSpPr>
              <a:spLocks noChangeArrowheads="1"/>
            </p:cNvSpPr>
            <p:nvPr/>
          </p:nvSpPr>
          <p:spPr bwMode="auto">
            <a:xfrm>
              <a:off x="4128" y="1920"/>
              <a:ext cx="48" cy="48"/>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736" name="AutoShape 13">
              <a:extLst>
                <a:ext uri="{FF2B5EF4-FFF2-40B4-BE49-F238E27FC236}">
                  <a16:creationId xmlns:a16="http://schemas.microsoft.com/office/drawing/2014/main" id="{FE0069DA-B7A0-4FFF-BF3E-4AC1E24573E4}"/>
                </a:ext>
              </a:extLst>
            </p:cNvPr>
            <p:cNvSpPr>
              <a:spLocks noChangeArrowheads="1"/>
            </p:cNvSpPr>
            <p:nvPr/>
          </p:nvSpPr>
          <p:spPr bwMode="auto">
            <a:xfrm rot="5515029">
              <a:off x="4032" y="1968"/>
              <a:ext cx="96" cy="192"/>
            </a:xfrm>
            <a:prstGeom prst="moon">
              <a:avLst>
                <a:gd name="adj" fmla="val 50000"/>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737" name="AutoShape 14">
              <a:extLst>
                <a:ext uri="{FF2B5EF4-FFF2-40B4-BE49-F238E27FC236}">
                  <a16:creationId xmlns:a16="http://schemas.microsoft.com/office/drawing/2014/main" id="{CCE621AD-2016-48F0-8EB2-E2E9185BB9F5}"/>
                </a:ext>
              </a:extLst>
            </p:cNvPr>
            <p:cNvSpPr>
              <a:spLocks noChangeArrowheads="1"/>
            </p:cNvSpPr>
            <p:nvPr/>
          </p:nvSpPr>
          <p:spPr bwMode="auto">
            <a:xfrm>
              <a:off x="4320" y="1008"/>
              <a:ext cx="1200" cy="816"/>
            </a:xfrm>
            <a:prstGeom prst="wedgeEllipseCallout">
              <a:avLst>
                <a:gd name="adj1" fmla="val -45000"/>
                <a:gd name="adj2" fmla="val 55884"/>
              </a:avLst>
            </a:prstGeom>
            <a:solidFill>
              <a:schemeClr val="hlink"/>
            </a:solidFill>
            <a:ln w="571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a:t>Help, I’ve</a:t>
              </a:r>
              <a:br>
                <a:rPr lang="en-US" altLang="en-US" sz="2000"/>
              </a:br>
              <a:r>
                <a:rPr lang="en-US" altLang="en-US" sz="2000"/>
                <a:t>been</a:t>
              </a:r>
              <a:br>
                <a:rPr lang="en-US" altLang="en-US" sz="2000"/>
              </a:br>
              <a:r>
                <a:rPr lang="en-US" altLang="en-US" sz="2000"/>
                <a:t>disjointed!</a:t>
              </a:r>
              <a:endParaRPr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nodeType="clickEffect">
                                  <p:stCondLst>
                                    <p:cond delay="0"/>
                                  </p:stCondLst>
                                  <p:childTnLst>
                                    <p:set>
                                      <p:cBhvr>
                                        <p:cTn id="6" dur="1" fill="hold">
                                          <p:stCondLst>
                                            <p:cond delay="0"/>
                                          </p:stCondLst>
                                        </p:cTn>
                                        <p:tgtEl>
                                          <p:spTgt spid="239620"/>
                                        </p:tgtEl>
                                        <p:attrNameLst>
                                          <p:attrName>style.visibility</p:attrName>
                                        </p:attrNameLst>
                                      </p:cBhvr>
                                      <p:to>
                                        <p:strVal val="visible"/>
                                      </p:to>
                                    </p:set>
                                    <p:animEffect transition="in" filter="slide(fromRight)">
                                      <p:cBhvr>
                                        <p:cTn id="7" dur="500"/>
                                        <p:tgtEl>
                                          <p:spTgt spid="239620"/>
                                        </p:tgtEl>
                                      </p:cBhvr>
                                    </p:animEffect>
                                  </p:childTnLst>
                                  <p:subTnLst>
                                    <p:audio>
                                      <p:cMediaNode>
                                        <p:cTn display="0" masterRel="sameClick">
                                          <p:stCondLst>
                                            <p:cond evt="begin" delay="0">
                                              <p:tn val="5"/>
                                            </p:cond>
                                          </p:stCondLst>
                                          <p:endCondLst>
                                            <p:cond evt="onStopAudio" delay="0">
                                              <p:tgtEl>
                                                <p:sldTgt/>
                                              </p:tgtEl>
                                            </p:cond>
                                          </p:endCondLst>
                                        </p:cTn>
                                        <p:tgtEl>
                                          <p:sndTgt r:embed="rId2"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a:extLst>
              <a:ext uri="{FF2B5EF4-FFF2-40B4-BE49-F238E27FC236}">
                <a16:creationId xmlns:a16="http://schemas.microsoft.com/office/drawing/2014/main" id="{5A89BC17-184A-4E53-92F3-9C23410BEF04}"/>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97E3FE-F1D0-4071-85CD-1785E701FB95}" type="datetime1">
              <a:rPr lang="en-US" altLang="en-US" sz="1400">
                <a:solidFill>
                  <a:schemeClr val="bg1"/>
                </a:solidFill>
              </a:rPr>
              <a:pPr/>
              <a:t>30-Sep-20</a:t>
            </a:fld>
            <a:endParaRPr lang="en-US" altLang="en-US" sz="1400">
              <a:solidFill>
                <a:schemeClr val="bg1"/>
              </a:solidFill>
            </a:endParaRPr>
          </a:p>
        </p:txBody>
      </p:sp>
      <p:sp>
        <p:nvSpPr>
          <p:cNvPr id="31747" name="Footer Placeholder 4">
            <a:extLst>
              <a:ext uri="{FF2B5EF4-FFF2-40B4-BE49-F238E27FC236}">
                <a16:creationId xmlns:a16="http://schemas.microsoft.com/office/drawing/2014/main" id="{DC9B6F7D-C861-4122-8DA8-DC6A00EE3052}"/>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31748" name="Slide Number Placeholder 5">
            <a:extLst>
              <a:ext uri="{FF2B5EF4-FFF2-40B4-BE49-F238E27FC236}">
                <a16:creationId xmlns:a16="http://schemas.microsoft.com/office/drawing/2014/main" id="{6B607EB0-A68B-4627-B9CE-9EE952CFA85A}"/>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66E8F8B-C3C3-4061-9A31-9AF80AF4F05A}" type="slidenum">
              <a:rPr lang="en-US" altLang="en-US" sz="1400">
                <a:solidFill>
                  <a:schemeClr val="bg1"/>
                </a:solidFill>
              </a:rPr>
              <a:pPr/>
              <a:t>21</a:t>
            </a:fld>
            <a:endParaRPr lang="en-US" altLang="en-US" sz="1400">
              <a:solidFill>
                <a:schemeClr val="bg1"/>
              </a:solidFill>
            </a:endParaRPr>
          </a:p>
        </p:txBody>
      </p:sp>
      <p:sp>
        <p:nvSpPr>
          <p:cNvPr id="31749" name="Rectangle 2">
            <a:extLst>
              <a:ext uri="{FF2B5EF4-FFF2-40B4-BE49-F238E27FC236}">
                <a16:creationId xmlns:a16="http://schemas.microsoft.com/office/drawing/2014/main" id="{6F1B41A0-7D70-4EB8-9C79-8DBDBF5EBAA6}"/>
              </a:ext>
            </a:extLst>
          </p:cNvPr>
          <p:cNvSpPr>
            <a:spLocks noGrp="1" noChangeArrowheads="1"/>
          </p:cNvSpPr>
          <p:nvPr>
            <p:ph type="title"/>
          </p:nvPr>
        </p:nvSpPr>
        <p:spPr/>
        <p:txBody>
          <a:bodyPr/>
          <a:lstStyle/>
          <a:p>
            <a:r>
              <a:rPr lang="en-US" altLang="en-US" sz="4000"/>
              <a:t>Ng</a:t>
            </a:r>
            <a:r>
              <a:rPr lang="en-US" altLang="en-US" sz="4000">
                <a:latin typeface=".VnTime" panose="020B7200000000000000" pitchFamily="34" charset="0"/>
              </a:rPr>
              <a:t>uyªn lý bao lo¹i trõ</a:t>
            </a:r>
            <a:r>
              <a:rPr lang="en-US" altLang="en-US" sz="4000"/>
              <a:t>: </a:t>
            </a:r>
            <a:br>
              <a:rPr lang="en-US" altLang="en-US" sz="4000"/>
            </a:br>
            <a:r>
              <a:rPr lang="en-US" altLang="en-US" sz="4000"/>
              <a:t> Inclusion-Exclusion Principle</a:t>
            </a:r>
          </a:p>
        </p:txBody>
      </p:sp>
      <p:sp>
        <p:nvSpPr>
          <p:cNvPr id="240643" name="Rectangle 3">
            <a:extLst>
              <a:ext uri="{FF2B5EF4-FFF2-40B4-BE49-F238E27FC236}">
                <a16:creationId xmlns:a16="http://schemas.microsoft.com/office/drawing/2014/main" id="{BB8A3531-7689-4CFE-AA22-40BC956DEEB8}"/>
              </a:ext>
            </a:extLst>
          </p:cNvPr>
          <p:cNvSpPr>
            <a:spLocks noGrp="1" noChangeArrowheads="1"/>
          </p:cNvSpPr>
          <p:nvPr>
            <p:ph type="body" idx="1"/>
          </p:nvPr>
        </p:nvSpPr>
        <p:spPr>
          <a:xfrm>
            <a:off x="685800" y="1981200"/>
            <a:ext cx="7772400" cy="4267200"/>
          </a:xfrm>
        </p:spPr>
        <p:txBody>
          <a:bodyPr/>
          <a:lstStyle/>
          <a:p>
            <a:pPr>
              <a:defRPr/>
            </a:pPr>
            <a:r>
              <a:rPr lang="en-US" altLang="en-US" sz="2800">
                <a:latin typeface=".VnTime" pitchFamily="34" charset="0"/>
              </a:rPr>
              <a:t>Cã bao nhiªu phÇn tö trong </a:t>
            </a:r>
            <a:r>
              <a:rPr lang="en-US" altLang="en-US" sz="2800"/>
              <a:t> </a:t>
            </a:r>
            <a:r>
              <a:rPr lang="en-US" altLang="en-US" sz="2800" i="1"/>
              <a:t>A</a:t>
            </a:r>
            <a:r>
              <a:rPr lang="en-US" altLang="en-US" sz="2800">
                <a:sym typeface="Symbol" panose="05050102010706020507" pitchFamily="18" charset="2"/>
              </a:rPr>
              <a:t></a:t>
            </a:r>
            <a:r>
              <a:rPr lang="en-US" altLang="en-US" sz="2800" i="1"/>
              <a:t>B</a:t>
            </a:r>
            <a:r>
              <a:rPr lang="en-US" altLang="en-US" sz="2800"/>
              <a:t>?</a:t>
            </a:r>
            <a:br>
              <a:rPr lang="en-US" altLang="en-US" sz="2800"/>
            </a:br>
            <a:r>
              <a:rPr lang="en-US" altLang="en-US" sz="2800"/>
              <a:t> </a:t>
            </a:r>
            <a:r>
              <a:rPr lang="en-US" altLang="en-US" sz="2800">
                <a:solidFill>
                  <a:srgbClr val="FF0000"/>
                </a:solidFill>
              </a:rPr>
              <a:t>|</a:t>
            </a:r>
            <a:r>
              <a:rPr lang="en-US" altLang="en-US" sz="2800" i="1">
                <a:solidFill>
                  <a:srgbClr val="FF0000"/>
                </a:solidFill>
              </a:rPr>
              <a:t>A</a:t>
            </a:r>
            <a:r>
              <a:rPr lang="en-US" altLang="en-US" sz="2800">
                <a:solidFill>
                  <a:srgbClr val="FF0000"/>
                </a:solidFill>
                <a:sym typeface="Symbol" panose="05050102010706020507" pitchFamily="18" charset="2"/>
              </a:rPr>
              <a:t></a:t>
            </a:r>
            <a:r>
              <a:rPr lang="en-US" altLang="en-US" sz="2800" i="1">
                <a:solidFill>
                  <a:srgbClr val="FF0000"/>
                </a:solidFill>
              </a:rPr>
              <a:t>B</a:t>
            </a:r>
            <a:r>
              <a:rPr lang="en-US" altLang="en-US" sz="2800">
                <a:solidFill>
                  <a:srgbClr val="FF0000"/>
                </a:solidFill>
              </a:rPr>
              <a:t>|</a:t>
            </a:r>
            <a:r>
              <a:rPr lang="en-US" altLang="en-US" sz="2800" i="1">
                <a:solidFill>
                  <a:srgbClr val="FF0000"/>
                </a:solidFill>
              </a:rPr>
              <a:t> = |A| </a:t>
            </a:r>
            <a:r>
              <a:rPr lang="en-US" altLang="en-US" sz="2800">
                <a:solidFill>
                  <a:srgbClr val="FF0000"/>
                </a:solidFill>
                <a:sym typeface="Symbol" panose="05050102010706020507" pitchFamily="18" charset="2"/>
              </a:rPr>
              <a:t></a:t>
            </a:r>
            <a:r>
              <a:rPr lang="en-US" altLang="en-US" sz="2800" i="1">
                <a:solidFill>
                  <a:srgbClr val="FF0000"/>
                </a:solidFill>
              </a:rPr>
              <a:t> |B| </a:t>
            </a:r>
            <a:r>
              <a:rPr lang="en-US" altLang="en-US" sz="2800">
                <a:solidFill>
                  <a:srgbClr val="FF0000"/>
                </a:solidFill>
                <a:sym typeface="Symbol" panose="05050102010706020507" pitchFamily="18" charset="2"/>
              </a:rPr>
              <a:t> |</a:t>
            </a:r>
            <a:r>
              <a:rPr lang="en-US" altLang="en-US" sz="2800" i="1">
                <a:solidFill>
                  <a:srgbClr val="FF0000"/>
                </a:solidFill>
                <a:sym typeface="Symbol" panose="05050102010706020507" pitchFamily="18" charset="2"/>
              </a:rPr>
              <a:t>A</a:t>
            </a:r>
            <a:r>
              <a:rPr lang="en-US" altLang="en-US" sz="2800">
                <a:solidFill>
                  <a:srgbClr val="FF0000"/>
                </a:solidFill>
                <a:sym typeface="Symbol" panose="05050102010706020507" pitchFamily="18" charset="2"/>
              </a:rPr>
              <a:t></a:t>
            </a:r>
            <a:r>
              <a:rPr lang="en-US" altLang="en-US" sz="2800" i="1">
                <a:solidFill>
                  <a:srgbClr val="FF0000"/>
                </a:solidFill>
                <a:sym typeface="Symbol" panose="05050102010706020507" pitchFamily="18" charset="2"/>
              </a:rPr>
              <a:t>B</a:t>
            </a:r>
            <a:r>
              <a:rPr lang="en-US" altLang="en-US" sz="2800">
                <a:solidFill>
                  <a:srgbClr val="FF0000"/>
                </a:solidFill>
                <a:sym typeface="Symbol" panose="05050102010706020507" pitchFamily="18" charset="2"/>
              </a:rPr>
              <a:t>|</a:t>
            </a:r>
          </a:p>
          <a:p>
            <a:pPr>
              <a:defRPr/>
            </a:pPr>
            <a:r>
              <a:rPr lang="en-US" altLang="en-US" sz="2800">
                <a:sym typeface="Symbol" panose="05050102010706020507" pitchFamily="18" charset="2"/>
              </a:rPr>
              <a:t>VD: </a:t>
            </a:r>
            <a:r>
              <a:rPr lang="en-US" altLang="en-US" sz="2800">
                <a:latin typeface=".VnTime" pitchFamily="34" charset="0"/>
                <a:sym typeface="Symbol" panose="05050102010706020507" pitchFamily="18" charset="2"/>
              </a:rPr>
              <a:t>Cã bao nhiªu sinh viªn trong danh s¸ch em</a:t>
            </a:r>
            <a:r>
              <a:rPr lang="en-US" altLang="en-US" sz="2800">
                <a:sym typeface="Symbol" panose="05050102010706020507" pitchFamily="18" charset="2"/>
              </a:rPr>
              <a:t>ail </a:t>
            </a:r>
            <a:r>
              <a:rPr lang="en-US" altLang="en-US" sz="2800">
                <a:latin typeface=".VnTime" pitchFamily="34" charset="0"/>
                <a:sym typeface="Symbol" panose="05050102010706020507" pitchFamily="18" charset="2"/>
              </a:rPr>
              <a:t>cña líp</a:t>
            </a:r>
            <a:r>
              <a:rPr lang="en-US" altLang="en-US" sz="2800">
                <a:sym typeface="Symbol" panose="05050102010706020507" pitchFamily="18" charset="2"/>
              </a:rPr>
              <a:t>? </a:t>
            </a:r>
            <a:r>
              <a:rPr lang="en-US" altLang="en-US" sz="2800">
                <a:latin typeface=".VnTime" pitchFamily="34" charset="0"/>
                <a:sym typeface="Symbol" panose="05050102010706020507" pitchFamily="18" charset="2"/>
              </a:rPr>
              <a:t>XÐt tËp</a:t>
            </a:r>
            <a:r>
              <a:rPr lang="en-US" altLang="en-US" sz="2800">
                <a:sym typeface="Symbol" panose="05050102010706020507" pitchFamily="18" charset="2"/>
              </a:rPr>
              <a:t> </a:t>
            </a:r>
            <a:r>
              <a:rPr lang="en-US" altLang="en-US" sz="2800" i="1">
                <a:solidFill>
                  <a:srgbClr val="FF0000"/>
                </a:solidFill>
                <a:sym typeface="Symbol" panose="05050102010706020507" pitchFamily="18" charset="2"/>
              </a:rPr>
              <a:t>E </a:t>
            </a:r>
            <a:r>
              <a:rPr lang="en-US" altLang="en-US" sz="2800">
                <a:solidFill>
                  <a:srgbClr val="FF0000"/>
                </a:solidFill>
                <a:sym typeface="Symbol" panose="05050102010706020507" pitchFamily="18" charset="2"/>
              </a:rPr>
              <a:t> </a:t>
            </a:r>
            <a:r>
              <a:rPr lang="en-US" altLang="en-US" sz="2800" i="1">
                <a:solidFill>
                  <a:srgbClr val="FF0000"/>
                </a:solidFill>
                <a:sym typeface="Symbol" panose="05050102010706020507" pitchFamily="18" charset="2"/>
              </a:rPr>
              <a:t>I </a:t>
            </a:r>
            <a:r>
              <a:rPr lang="en-US" altLang="en-US" sz="2800">
                <a:solidFill>
                  <a:srgbClr val="FF0000"/>
                </a:solidFill>
                <a:sym typeface="Symbol" panose="05050102010706020507" pitchFamily="18" charset="2"/>
              </a:rPr>
              <a:t> </a:t>
            </a:r>
            <a:r>
              <a:rPr lang="en-US" altLang="en-US" sz="2800" i="1">
                <a:solidFill>
                  <a:srgbClr val="FF0000"/>
                </a:solidFill>
                <a:sym typeface="Symbol" panose="05050102010706020507" pitchFamily="18" charset="2"/>
              </a:rPr>
              <a:t>M</a:t>
            </a:r>
            <a:r>
              <a:rPr lang="en-US" altLang="en-US" sz="2800">
                <a:sym typeface="Symbol" panose="05050102010706020507" pitchFamily="18" charset="2"/>
              </a:rPr>
              <a:t>, </a:t>
            </a:r>
            <a:br>
              <a:rPr lang="en-US" altLang="en-US" sz="2800">
                <a:sym typeface="Symbol" panose="05050102010706020507" pitchFamily="18" charset="2"/>
              </a:rPr>
            </a:br>
            <a:r>
              <a:rPr lang="en-US" altLang="en-US" sz="2800" i="1">
                <a:sym typeface="Symbol" panose="05050102010706020507" pitchFamily="18" charset="2"/>
              </a:rPr>
              <a:t>I</a:t>
            </a:r>
            <a:r>
              <a:rPr lang="en-US" altLang="en-US" sz="2800">
                <a:sym typeface="Symbol" panose="05050102010706020507" pitchFamily="18" charset="2"/>
              </a:rPr>
              <a:t> = {</a:t>
            </a:r>
            <a:r>
              <a:rPr lang="en-US" altLang="en-US" sz="2800" i="1">
                <a:sym typeface="Symbol" panose="05050102010706020507" pitchFamily="18" charset="2"/>
              </a:rPr>
              <a:t>s</a:t>
            </a:r>
            <a:r>
              <a:rPr lang="en-US" altLang="en-US" sz="2800">
                <a:sym typeface="Symbol" panose="05050102010706020507" pitchFamily="18" charset="2"/>
              </a:rPr>
              <a:t> | </a:t>
            </a:r>
            <a:r>
              <a:rPr lang="en-US" altLang="en-US" sz="2800" i="1">
                <a:sym typeface="Symbol" panose="05050102010706020507" pitchFamily="18" charset="2"/>
              </a:rPr>
              <a:t>s</a:t>
            </a:r>
            <a:r>
              <a:rPr lang="en-US" altLang="en-US" sz="2800">
                <a:sym typeface="Symbol" panose="05050102010706020507" pitchFamily="18" charset="2"/>
              </a:rPr>
              <a:t> </a:t>
            </a:r>
            <a:r>
              <a:rPr lang="en-US" altLang="en-US" sz="2800">
                <a:latin typeface=".VnTime" pitchFamily="34" charset="0"/>
                <a:sym typeface="Symbol" panose="05050102010706020507" pitchFamily="18" charset="2"/>
              </a:rPr>
              <a:t>ghi ®Þa chØ email trong danh s¸ch th«ng tin cña líp</a:t>
            </a:r>
            <a:r>
              <a:rPr lang="en-US" altLang="en-US" sz="2800">
                <a:sym typeface="Symbol" panose="05050102010706020507" pitchFamily="18" charset="2"/>
              </a:rPr>
              <a:t>}</a:t>
            </a:r>
            <a:br>
              <a:rPr lang="en-US" altLang="en-US" sz="2800">
                <a:sym typeface="Symbol" panose="05050102010706020507" pitchFamily="18" charset="2"/>
              </a:rPr>
            </a:br>
            <a:r>
              <a:rPr lang="en-US" altLang="en-US" sz="2800" i="1">
                <a:sym typeface="Symbol" panose="05050102010706020507" pitchFamily="18" charset="2"/>
              </a:rPr>
              <a:t>M</a:t>
            </a:r>
            <a:r>
              <a:rPr lang="en-US" altLang="en-US" sz="2800">
                <a:sym typeface="Symbol" panose="05050102010706020507" pitchFamily="18" charset="2"/>
              </a:rPr>
              <a:t> = {</a:t>
            </a:r>
            <a:r>
              <a:rPr lang="en-US" altLang="en-US" sz="2800" i="1">
                <a:sym typeface="Symbol" panose="05050102010706020507" pitchFamily="18" charset="2"/>
              </a:rPr>
              <a:t>s</a:t>
            </a:r>
            <a:r>
              <a:rPr lang="en-US" altLang="en-US" sz="2800">
                <a:sym typeface="Symbol" panose="05050102010706020507" pitchFamily="18" charset="2"/>
              </a:rPr>
              <a:t> | </a:t>
            </a:r>
            <a:r>
              <a:rPr lang="en-US" altLang="en-US" sz="2800" i="1">
                <a:sym typeface="Symbol" panose="05050102010706020507" pitchFamily="18" charset="2"/>
              </a:rPr>
              <a:t>s </a:t>
            </a:r>
            <a:r>
              <a:rPr lang="en-US" altLang="en-US" sz="2800" i="1">
                <a:latin typeface=".VnTime" pitchFamily="34" charset="0"/>
                <a:sym typeface="Symbol" panose="05050102010706020507" pitchFamily="18" charset="2"/>
              </a:rPr>
              <a:t>göi ®Þa chØ </a:t>
            </a:r>
            <a:r>
              <a:rPr lang="en-US" altLang="en-US" sz="2800">
                <a:sym typeface="Symbol" panose="05050102010706020507" pitchFamily="18" charset="2"/>
              </a:rPr>
              <a:t>email cho </a:t>
            </a:r>
            <a:r>
              <a:rPr lang="en-US" altLang="en-US" sz="2800">
                <a:latin typeface=".VnTime" pitchFamily="34" charset="0"/>
                <a:sym typeface="Symbol" panose="05050102010706020507" pitchFamily="18" charset="2"/>
              </a:rPr>
              <a:t>trî gi¶ng</a:t>
            </a:r>
            <a:r>
              <a:rPr lang="en-US" altLang="en-US" sz="2800">
                <a:sym typeface="Symbol" panose="05050102010706020507" pitchFamily="18" charset="2"/>
              </a:rPr>
              <a:t>}</a:t>
            </a:r>
          </a:p>
          <a:p>
            <a:pPr>
              <a:defRPr/>
            </a:pPr>
            <a:r>
              <a:rPr lang="en-US" altLang="en-US" sz="2800">
                <a:latin typeface=".VnTime" pitchFamily="34" charset="0"/>
                <a:sym typeface="Symbol" panose="05050102010706020507" pitchFamily="18" charset="2"/>
              </a:rPr>
              <a:t>Mét sè sinh viªn lµm c¶ hai</a:t>
            </a:r>
            <a:r>
              <a:rPr lang="en-US" altLang="en-US" sz="2800">
                <a:sym typeface="Symbol" panose="05050102010706020507" pitchFamily="18" charset="2"/>
              </a:rPr>
              <a:t>!</a:t>
            </a:r>
            <a:br>
              <a:rPr lang="en-US" altLang="en-US" sz="2800">
                <a:sym typeface="Symbol" panose="05050102010706020507" pitchFamily="18" charset="2"/>
              </a:rPr>
            </a:br>
            <a:r>
              <a:rPr lang="en-US" altLang="en-US" sz="2800">
                <a:sym typeface="Symbol" panose="05050102010706020507" pitchFamily="18" charset="2"/>
              </a:rPr>
              <a:t> </a:t>
            </a:r>
            <a:r>
              <a:rPr lang="en-US" altLang="en-US" sz="2800">
                <a:solidFill>
                  <a:srgbClr val="FF0000"/>
                </a:solidFill>
                <a:sym typeface="Symbol" panose="05050102010706020507" pitchFamily="18" charset="2"/>
              </a:rPr>
              <a:t>|</a:t>
            </a:r>
            <a:r>
              <a:rPr lang="en-US" altLang="en-US" sz="2800" i="1">
                <a:solidFill>
                  <a:srgbClr val="FF0000"/>
                </a:solidFill>
                <a:sym typeface="Symbol" panose="05050102010706020507" pitchFamily="18" charset="2"/>
              </a:rPr>
              <a:t>E</a:t>
            </a:r>
            <a:r>
              <a:rPr lang="en-US" altLang="en-US" sz="2800">
                <a:solidFill>
                  <a:srgbClr val="FF0000"/>
                </a:solidFill>
                <a:sym typeface="Symbol" panose="05050102010706020507" pitchFamily="18" charset="2"/>
              </a:rPr>
              <a:t>| = </a:t>
            </a:r>
            <a:r>
              <a:rPr lang="en-US" altLang="en-US" sz="2800">
                <a:solidFill>
                  <a:srgbClr val="FF0000"/>
                </a:solidFill>
              </a:rPr>
              <a:t>|</a:t>
            </a:r>
            <a:r>
              <a:rPr lang="en-US" altLang="en-US" sz="2800" i="1">
                <a:solidFill>
                  <a:srgbClr val="FF0000"/>
                </a:solidFill>
              </a:rPr>
              <a:t>I</a:t>
            </a:r>
            <a:r>
              <a:rPr lang="en-US" altLang="en-US" sz="2800">
                <a:solidFill>
                  <a:srgbClr val="FF0000"/>
                </a:solidFill>
                <a:sym typeface="Symbol" panose="05050102010706020507" pitchFamily="18" charset="2"/>
              </a:rPr>
              <a:t></a:t>
            </a:r>
            <a:r>
              <a:rPr lang="en-US" altLang="en-US" sz="2800" i="1">
                <a:solidFill>
                  <a:srgbClr val="FF0000"/>
                </a:solidFill>
              </a:rPr>
              <a:t>M</a:t>
            </a:r>
            <a:r>
              <a:rPr lang="en-US" altLang="en-US" sz="2800">
                <a:solidFill>
                  <a:srgbClr val="FF0000"/>
                </a:solidFill>
              </a:rPr>
              <a:t>|</a:t>
            </a:r>
            <a:r>
              <a:rPr lang="en-US" altLang="en-US" sz="2800" i="1">
                <a:solidFill>
                  <a:srgbClr val="FF0000"/>
                </a:solidFill>
              </a:rPr>
              <a:t> = |I| </a:t>
            </a:r>
            <a:r>
              <a:rPr lang="en-US" altLang="en-US" sz="2800">
                <a:solidFill>
                  <a:srgbClr val="FF0000"/>
                </a:solidFill>
                <a:sym typeface="Symbol" panose="05050102010706020507" pitchFamily="18" charset="2"/>
              </a:rPr>
              <a:t></a:t>
            </a:r>
            <a:r>
              <a:rPr lang="en-US" altLang="en-US" sz="2800" i="1">
                <a:solidFill>
                  <a:srgbClr val="FF0000"/>
                </a:solidFill>
              </a:rPr>
              <a:t> |M| </a:t>
            </a:r>
            <a:r>
              <a:rPr lang="en-US" altLang="en-US" sz="2800">
                <a:solidFill>
                  <a:srgbClr val="FF0000"/>
                </a:solidFill>
                <a:sym typeface="Symbol" panose="05050102010706020507" pitchFamily="18" charset="2"/>
              </a:rPr>
              <a:t> |</a:t>
            </a:r>
            <a:r>
              <a:rPr lang="en-US" altLang="en-US" sz="2800" i="1">
                <a:solidFill>
                  <a:srgbClr val="FF0000"/>
                </a:solidFill>
                <a:sym typeface="Symbol" panose="05050102010706020507" pitchFamily="18" charset="2"/>
              </a:rPr>
              <a:t>I</a:t>
            </a:r>
            <a:r>
              <a:rPr lang="en-US" altLang="en-US" sz="2800">
                <a:solidFill>
                  <a:srgbClr val="FF0000"/>
                </a:solidFill>
                <a:sym typeface="Symbol" panose="05050102010706020507" pitchFamily="18" charset="2"/>
              </a:rPr>
              <a:t></a:t>
            </a:r>
            <a:r>
              <a:rPr lang="en-US" altLang="en-US" sz="2800" i="1">
                <a:solidFill>
                  <a:srgbClr val="FF0000"/>
                </a:solidFill>
                <a:sym typeface="Symbol" panose="05050102010706020507" pitchFamily="18" charset="2"/>
              </a:rPr>
              <a:t>M</a:t>
            </a:r>
            <a:r>
              <a:rPr lang="en-US" altLang="en-US" sz="2800">
                <a:solidFill>
                  <a:srgbClr val="FF0000"/>
                </a:solidFill>
                <a:sym typeface="Symbol" panose="05050102010706020507" pitchFamily="18" charset="2"/>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a:extLst>
              <a:ext uri="{FF2B5EF4-FFF2-40B4-BE49-F238E27FC236}">
                <a16:creationId xmlns:a16="http://schemas.microsoft.com/office/drawing/2014/main" id="{021A10EB-8FE7-40B4-8280-6AC84E30F36E}"/>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BFF01A1-6FAF-40BC-A7F7-2083425756CF}" type="datetime1">
              <a:rPr lang="en-US" altLang="en-US" sz="1400">
                <a:solidFill>
                  <a:schemeClr val="bg1"/>
                </a:solidFill>
              </a:rPr>
              <a:pPr/>
              <a:t>30-Sep-20</a:t>
            </a:fld>
            <a:endParaRPr lang="en-US" altLang="en-US" sz="1400">
              <a:solidFill>
                <a:schemeClr val="bg1"/>
              </a:solidFill>
            </a:endParaRPr>
          </a:p>
        </p:txBody>
      </p:sp>
      <p:sp>
        <p:nvSpPr>
          <p:cNvPr id="33795" name="Footer Placeholder 4">
            <a:extLst>
              <a:ext uri="{FF2B5EF4-FFF2-40B4-BE49-F238E27FC236}">
                <a16:creationId xmlns:a16="http://schemas.microsoft.com/office/drawing/2014/main" id="{6B8B7002-F80B-409D-8CA8-34EB1D6A3AEE}"/>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33796" name="Slide Number Placeholder 5">
            <a:extLst>
              <a:ext uri="{FF2B5EF4-FFF2-40B4-BE49-F238E27FC236}">
                <a16:creationId xmlns:a16="http://schemas.microsoft.com/office/drawing/2014/main" id="{924819D9-08F4-4BEB-A28A-25322A5B7976}"/>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57F4FF0-5937-4CDD-A83B-F362AE64536C}" type="slidenum">
              <a:rPr lang="en-US" altLang="en-US" sz="1400">
                <a:solidFill>
                  <a:schemeClr val="bg1"/>
                </a:solidFill>
              </a:rPr>
              <a:pPr/>
              <a:t>22</a:t>
            </a:fld>
            <a:endParaRPr lang="en-US" altLang="en-US" sz="1400">
              <a:solidFill>
                <a:schemeClr val="bg1"/>
              </a:solidFill>
            </a:endParaRPr>
          </a:p>
        </p:txBody>
      </p:sp>
      <p:sp>
        <p:nvSpPr>
          <p:cNvPr id="33797" name="Rectangle 2">
            <a:extLst>
              <a:ext uri="{FF2B5EF4-FFF2-40B4-BE49-F238E27FC236}">
                <a16:creationId xmlns:a16="http://schemas.microsoft.com/office/drawing/2014/main" id="{E34381A6-CFB3-43C6-BEC0-42D86391C17A}"/>
              </a:ext>
            </a:extLst>
          </p:cNvPr>
          <p:cNvSpPr>
            <a:spLocks noGrp="1" noChangeArrowheads="1"/>
          </p:cNvSpPr>
          <p:nvPr>
            <p:ph type="title"/>
          </p:nvPr>
        </p:nvSpPr>
        <p:spPr/>
        <p:txBody>
          <a:bodyPr/>
          <a:lstStyle/>
          <a:p>
            <a:r>
              <a:rPr lang="en-US" altLang="en-US"/>
              <a:t>Hiệu tập hợp - Set Difference</a:t>
            </a:r>
          </a:p>
        </p:txBody>
      </p:sp>
      <p:sp>
        <p:nvSpPr>
          <p:cNvPr id="241667" name="Rectangle 3">
            <a:extLst>
              <a:ext uri="{FF2B5EF4-FFF2-40B4-BE49-F238E27FC236}">
                <a16:creationId xmlns:a16="http://schemas.microsoft.com/office/drawing/2014/main" id="{A5401551-D600-4EC5-9A05-BD8D273EC03A}"/>
              </a:ext>
            </a:extLst>
          </p:cNvPr>
          <p:cNvSpPr>
            <a:spLocks noGrp="1" noChangeArrowheads="1"/>
          </p:cNvSpPr>
          <p:nvPr>
            <p:ph type="body" idx="1"/>
          </p:nvPr>
        </p:nvSpPr>
        <p:spPr/>
        <p:txBody>
          <a:bodyPr/>
          <a:lstStyle/>
          <a:p>
            <a:pPr>
              <a:defRPr/>
            </a:pPr>
            <a:r>
              <a:rPr lang="en-US" altLang="en-US"/>
              <a:t>Đối với hai tập </a:t>
            </a:r>
            <a:r>
              <a:rPr lang="en-US" altLang="en-US" i="1"/>
              <a:t>A</a:t>
            </a:r>
            <a:r>
              <a:rPr lang="en-US" altLang="en-US"/>
              <a:t>, </a:t>
            </a:r>
            <a:r>
              <a:rPr lang="en-US" altLang="en-US" i="1"/>
              <a:t>B</a:t>
            </a:r>
            <a:r>
              <a:rPr lang="en-US" altLang="en-US"/>
              <a:t>, hiệu của </a:t>
            </a:r>
            <a:r>
              <a:rPr lang="en-US" altLang="en-US" i="1"/>
              <a:t>A với B</a:t>
            </a:r>
            <a:r>
              <a:rPr lang="en-US" altLang="en-US"/>
              <a:t>, viết là </a:t>
            </a:r>
            <a:r>
              <a:rPr lang="en-US" altLang="en-US" i="1"/>
              <a:t>A</a:t>
            </a:r>
            <a:r>
              <a:rPr lang="en-US" altLang="en-US">
                <a:sym typeface="Symbol" panose="05050102010706020507" pitchFamily="18" charset="2"/>
              </a:rPr>
              <a:t></a:t>
            </a:r>
            <a:r>
              <a:rPr lang="en-US" altLang="en-US" i="1"/>
              <a:t>B</a:t>
            </a:r>
            <a:r>
              <a:rPr lang="en-US" altLang="en-US"/>
              <a:t>, là tập tất cả các phần tử trong </a:t>
            </a:r>
            <a:r>
              <a:rPr lang="en-US" altLang="en-US" i="1"/>
              <a:t>A</a:t>
            </a:r>
            <a:r>
              <a:rPr lang="en-US" altLang="en-US"/>
              <a:t> nhưng không thuộc </a:t>
            </a:r>
            <a:r>
              <a:rPr lang="en-US" altLang="en-US" i="1"/>
              <a:t>B</a:t>
            </a:r>
            <a:r>
              <a:rPr lang="en-US" altLang="en-US"/>
              <a:t>.  Một cách hình thức:</a:t>
            </a:r>
            <a:br>
              <a:rPr lang="en-US" altLang="en-US"/>
            </a:br>
            <a:r>
              <a:rPr lang="en-US" altLang="en-US"/>
              <a:t>	 </a:t>
            </a:r>
            <a:r>
              <a:rPr lang="en-US" altLang="en-US" i="1">
                <a:solidFill>
                  <a:srgbClr val="FF0000"/>
                </a:solidFill>
              </a:rPr>
              <a:t>A </a:t>
            </a:r>
            <a:r>
              <a:rPr lang="en-US" altLang="en-US">
                <a:solidFill>
                  <a:srgbClr val="FF0000"/>
                </a:solidFill>
                <a:sym typeface="Symbol" panose="05050102010706020507" pitchFamily="18" charset="2"/>
              </a:rPr>
              <a:t> </a:t>
            </a:r>
            <a:r>
              <a:rPr lang="en-US" altLang="en-US" i="1">
                <a:solidFill>
                  <a:srgbClr val="FF0000"/>
                </a:solidFill>
              </a:rPr>
              <a:t>B </a:t>
            </a:r>
            <a:r>
              <a:rPr lang="en-US" altLang="en-US">
                <a:solidFill>
                  <a:srgbClr val="FF0000"/>
                </a:solidFill>
              </a:rPr>
              <a:t>:</a:t>
            </a:r>
            <a:r>
              <a:rPr lang="en-US" altLang="en-US">
                <a:solidFill>
                  <a:srgbClr val="FF0000"/>
                </a:solidFill>
                <a:sym typeface="Symbol" panose="05050102010706020507" pitchFamily="18" charset="2"/>
              </a:rPr>
              <a:t> </a:t>
            </a:r>
            <a:r>
              <a:rPr lang="en-US" altLang="en-US" i="1">
                <a:solidFill>
                  <a:srgbClr val="FF0000"/>
                </a:solidFill>
                <a:sym typeface="Symbol" panose="05050102010706020507" pitchFamily="18" charset="2"/>
              </a:rPr>
              <a:t>x </a:t>
            </a:r>
            <a:r>
              <a:rPr lang="en-US" altLang="en-US">
                <a:solidFill>
                  <a:srgbClr val="FF0000"/>
                </a:solidFill>
                <a:sym typeface="Symbol" panose="05050102010706020507" pitchFamily="18" charset="2"/>
              </a:rPr>
              <a:t></a:t>
            </a:r>
            <a:r>
              <a:rPr lang="en-US" altLang="en-US" i="1">
                <a:solidFill>
                  <a:srgbClr val="FF0000"/>
                </a:solidFill>
                <a:sym typeface="Symbol" panose="05050102010706020507" pitchFamily="18" charset="2"/>
              </a:rPr>
              <a:t> x</a:t>
            </a:r>
            <a:r>
              <a:rPr lang="en-US" altLang="en-US">
                <a:solidFill>
                  <a:srgbClr val="FF0000"/>
                </a:solidFill>
                <a:sym typeface="Symbol" panose="05050102010706020507" pitchFamily="18" charset="2"/>
              </a:rPr>
              <a:t></a:t>
            </a:r>
            <a:r>
              <a:rPr lang="en-US" altLang="en-US" i="1">
                <a:solidFill>
                  <a:srgbClr val="FF0000"/>
                </a:solidFill>
                <a:sym typeface="Symbol" panose="05050102010706020507" pitchFamily="18" charset="2"/>
              </a:rPr>
              <a:t>A </a:t>
            </a:r>
            <a:r>
              <a:rPr lang="en-US" altLang="en-US">
                <a:solidFill>
                  <a:srgbClr val="FF0000"/>
                </a:solidFill>
                <a:sym typeface="Symbol" panose="05050102010706020507" pitchFamily="18" charset="2"/>
              </a:rPr>
              <a:t> x</a:t>
            </a:r>
            <a:r>
              <a:rPr lang="en-US" altLang="en-US" i="1">
                <a:solidFill>
                  <a:srgbClr val="FF0000"/>
                </a:solidFill>
                <a:sym typeface="Symbol" panose="05050102010706020507" pitchFamily="18" charset="2"/>
              </a:rPr>
              <a:t>B</a:t>
            </a:r>
            <a:r>
              <a:rPr lang="en-US" altLang="en-US">
                <a:solidFill>
                  <a:srgbClr val="FF0000"/>
                </a:solidFill>
                <a:sym typeface="Symbol" panose="05050102010706020507" pitchFamily="18" charset="2"/>
              </a:rPr>
              <a:t></a:t>
            </a:r>
            <a:br>
              <a:rPr lang="en-US" altLang="en-US">
                <a:solidFill>
                  <a:srgbClr val="FF0000"/>
                </a:solidFill>
                <a:sym typeface="Symbol" panose="05050102010706020507" pitchFamily="18" charset="2"/>
              </a:rPr>
            </a:br>
            <a:r>
              <a:rPr lang="en-US" altLang="en-US">
                <a:solidFill>
                  <a:srgbClr val="FF0000"/>
                </a:solidFill>
                <a:sym typeface="Symbol" panose="05050102010706020507" pitchFamily="18" charset="2"/>
              </a:rPr>
              <a:t>                   </a:t>
            </a:r>
            <a:r>
              <a:rPr lang="en-US" altLang="en-US" i="1">
                <a:solidFill>
                  <a:srgbClr val="FF0000"/>
                </a:solidFill>
                <a:sym typeface="Symbol" panose="05050102010706020507" pitchFamily="18" charset="2"/>
              </a:rPr>
              <a:t>x</a:t>
            </a:r>
            <a:r>
              <a:rPr lang="en-US" altLang="en-US">
                <a:solidFill>
                  <a:srgbClr val="FF0000"/>
                </a:solidFill>
                <a:sym typeface="Symbol" panose="05050102010706020507" pitchFamily="18" charset="2"/>
              </a:rPr>
              <a:t>  </a:t>
            </a:r>
            <a:r>
              <a:rPr lang="en-US" altLang="en-US" i="1">
                <a:solidFill>
                  <a:srgbClr val="FF0000"/>
                </a:solidFill>
                <a:sym typeface="Symbol" panose="05050102010706020507" pitchFamily="18" charset="2"/>
              </a:rPr>
              <a:t>x</a:t>
            </a:r>
            <a:r>
              <a:rPr lang="en-US" altLang="en-US">
                <a:solidFill>
                  <a:srgbClr val="FF0000"/>
                </a:solidFill>
                <a:sym typeface="Symbol" panose="05050102010706020507" pitchFamily="18" charset="2"/>
              </a:rPr>
              <a:t></a:t>
            </a:r>
            <a:r>
              <a:rPr lang="en-US" altLang="en-US" i="1">
                <a:solidFill>
                  <a:srgbClr val="FF0000"/>
                </a:solidFill>
                <a:sym typeface="Symbol" panose="05050102010706020507" pitchFamily="18" charset="2"/>
              </a:rPr>
              <a:t>A</a:t>
            </a:r>
            <a:r>
              <a:rPr lang="en-US" altLang="en-US">
                <a:solidFill>
                  <a:srgbClr val="FF0000"/>
                </a:solidFill>
                <a:sym typeface="Symbol" panose="05050102010706020507" pitchFamily="18" charset="2"/>
              </a:rPr>
              <a:t>  </a:t>
            </a:r>
            <a:r>
              <a:rPr lang="en-US" altLang="en-US" i="1">
                <a:solidFill>
                  <a:srgbClr val="FF0000"/>
                </a:solidFill>
                <a:sym typeface="Symbol" panose="05050102010706020507" pitchFamily="18" charset="2"/>
              </a:rPr>
              <a:t>x</a:t>
            </a:r>
            <a:r>
              <a:rPr lang="en-US" altLang="en-US">
                <a:solidFill>
                  <a:srgbClr val="FF0000"/>
                </a:solidFill>
                <a:sym typeface="Symbol" panose="05050102010706020507" pitchFamily="18" charset="2"/>
              </a:rPr>
              <a:t></a:t>
            </a:r>
            <a:r>
              <a:rPr lang="en-US" altLang="en-US" i="1">
                <a:solidFill>
                  <a:srgbClr val="FF0000"/>
                </a:solidFill>
                <a:sym typeface="Symbol" panose="05050102010706020507" pitchFamily="18" charset="2"/>
              </a:rPr>
              <a:t>B</a:t>
            </a:r>
            <a:r>
              <a:rPr lang="en-US" altLang="en-US">
                <a:solidFill>
                  <a:srgbClr val="FF0000"/>
                </a:solidFill>
                <a:sym typeface="Symbol" panose="05050102010706020507" pitchFamily="18" charset="2"/>
              </a:rPr>
              <a:t> </a:t>
            </a:r>
            <a:endParaRPr lang="en-US" altLang="en-US">
              <a:solidFill>
                <a:srgbClr val="FF0000"/>
              </a:solidFill>
            </a:endParaRPr>
          </a:p>
          <a:p>
            <a:pPr>
              <a:defRPr/>
            </a:pPr>
            <a:r>
              <a:rPr lang="en-US" altLang="en-US"/>
              <a:t>Còn được gọi là: </a:t>
            </a:r>
            <a:br>
              <a:rPr lang="en-US" altLang="en-US"/>
            </a:br>
            <a:r>
              <a:rPr lang="en-US" altLang="en-US"/>
              <a:t>Phần bù của </a:t>
            </a:r>
            <a:r>
              <a:rPr lang="en-US" altLang="en-US" i="1"/>
              <a:t>B</a:t>
            </a:r>
            <a:r>
              <a:rPr lang="en-US" altLang="en-US"/>
              <a:t> đối với </a:t>
            </a:r>
            <a:r>
              <a:rPr lang="en-US" altLang="en-US" i="1"/>
              <a:t>A</a:t>
            </a:r>
            <a:r>
              <a:rPr lang="en-US" altLang="en-US"/>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a:extLst>
              <a:ext uri="{FF2B5EF4-FFF2-40B4-BE49-F238E27FC236}">
                <a16:creationId xmlns:a16="http://schemas.microsoft.com/office/drawing/2014/main" id="{451E3905-17C9-4E08-9779-464F79C39118}"/>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6AD2C8-D6E4-4D1F-9308-852482086541}" type="datetime1">
              <a:rPr lang="en-US" altLang="en-US" sz="1400">
                <a:solidFill>
                  <a:schemeClr val="bg1"/>
                </a:solidFill>
              </a:rPr>
              <a:pPr/>
              <a:t>30-Sep-20</a:t>
            </a:fld>
            <a:endParaRPr lang="en-US" altLang="en-US" sz="1400">
              <a:solidFill>
                <a:schemeClr val="bg1"/>
              </a:solidFill>
            </a:endParaRPr>
          </a:p>
        </p:txBody>
      </p:sp>
      <p:sp>
        <p:nvSpPr>
          <p:cNvPr id="35843" name="Footer Placeholder 4">
            <a:extLst>
              <a:ext uri="{FF2B5EF4-FFF2-40B4-BE49-F238E27FC236}">
                <a16:creationId xmlns:a16="http://schemas.microsoft.com/office/drawing/2014/main" id="{8A0C08B4-A051-4D64-AB4B-94DCC4BC20C2}"/>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35844" name="Slide Number Placeholder 5">
            <a:extLst>
              <a:ext uri="{FF2B5EF4-FFF2-40B4-BE49-F238E27FC236}">
                <a16:creationId xmlns:a16="http://schemas.microsoft.com/office/drawing/2014/main" id="{6CF68E4F-B11A-4964-915D-BE968E0ED5B4}"/>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3152DBB-A6EA-440D-B15F-20009166E88E}" type="slidenum">
              <a:rPr lang="en-US" altLang="en-US" sz="1400">
                <a:solidFill>
                  <a:schemeClr val="bg1"/>
                </a:solidFill>
              </a:rPr>
              <a:pPr/>
              <a:t>23</a:t>
            </a:fld>
            <a:endParaRPr lang="en-US" altLang="en-US" sz="1400">
              <a:solidFill>
                <a:schemeClr val="bg1"/>
              </a:solidFill>
            </a:endParaRPr>
          </a:p>
        </p:txBody>
      </p:sp>
      <p:sp>
        <p:nvSpPr>
          <p:cNvPr id="35845" name="Rectangle 2">
            <a:extLst>
              <a:ext uri="{FF2B5EF4-FFF2-40B4-BE49-F238E27FC236}">
                <a16:creationId xmlns:a16="http://schemas.microsoft.com/office/drawing/2014/main" id="{CB594057-DB21-4D1D-AF2A-20BEB53BD274}"/>
              </a:ext>
            </a:extLst>
          </p:cNvPr>
          <p:cNvSpPr>
            <a:spLocks noGrp="1" noChangeArrowheads="1"/>
          </p:cNvSpPr>
          <p:nvPr>
            <p:ph type="title"/>
          </p:nvPr>
        </p:nvSpPr>
        <p:spPr/>
        <p:txBody>
          <a:bodyPr/>
          <a:lstStyle/>
          <a:p>
            <a:r>
              <a:rPr lang="en-US" altLang="en-US"/>
              <a:t>Set Difference Examples</a:t>
            </a:r>
          </a:p>
        </p:txBody>
      </p:sp>
      <p:sp>
        <p:nvSpPr>
          <p:cNvPr id="242691" name="Rectangle 3">
            <a:extLst>
              <a:ext uri="{FF2B5EF4-FFF2-40B4-BE49-F238E27FC236}">
                <a16:creationId xmlns:a16="http://schemas.microsoft.com/office/drawing/2014/main" id="{EA6C8704-DB3E-4A3F-9A53-5F7C4C11C658}"/>
              </a:ext>
            </a:extLst>
          </p:cNvPr>
          <p:cNvSpPr>
            <a:spLocks noGrp="1" noChangeArrowheads="1"/>
          </p:cNvSpPr>
          <p:nvPr>
            <p:ph type="body" idx="1"/>
          </p:nvPr>
        </p:nvSpPr>
        <p:spPr/>
        <p:txBody>
          <a:bodyPr/>
          <a:lstStyle/>
          <a:p>
            <a:pPr>
              <a:defRPr/>
            </a:pPr>
            <a:r>
              <a:rPr lang="en-US" altLang="en-US"/>
              <a:t>{1,2,3,4,5,6} </a:t>
            </a:r>
            <a:r>
              <a:rPr lang="en-US" altLang="en-US">
                <a:sym typeface="Symbol" panose="05050102010706020507" pitchFamily="18" charset="2"/>
              </a:rPr>
              <a:t></a:t>
            </a:r>
            <a:r>
              <a:rPr lang="en-US" altLang="en-US"/>
              <a:t> {2,3,5,7,9,11} =</a:t>
            </a:r>
            <a:br>
              <a:rPr lang="en-US" altLang="en-US"/>
            </a:br>
            <a:r>
              <a:rPr lang="en-US" altLang="en-US"/>
              <a:t>          ___________</a:t>
            </a:r>
            <a:endParaRPr lang="en-US" altLang="en-US" b="1"/>
          </a:p>
          <a:p>
            <a:pPr>
              <a:defRPr/>
            </a:pPr>
            <a:r>
              <a:rPr lang="en-US" altLang="en-US" b="1"/>
              <a:t>Z </a:t>
            </a:r>
            <a:r>
              <a:rPr lang="en-US" altLang="en-US">
                <a:sym typeface="Symbol" panose="05050102010706020507" pitchFamily="18" charset="2"/>
              </a:rPr>
              <a:t> </a:t>
            </a:r>
            <a:r>
              <a:rPr lang="en-US" altLang="en-US" b="1">
                <a:sym typeface="Symbol" panose="05050102010706020507" pitchFamily="18" charset="2"/>
              </a:rPr>
              <a:t>N </a:t>
            </a:r>
            <a:r>
              <a:rPr lang="en-US" altLang="en-US">
                <a:sym typeface="Symbol" panose="05050102010706020507" pitchFamily="18" charset="2"/>
              </a:rPr>
              <a:t> {… , </a:t>
            </a:r>
            <a:r>
              <a:rPr lang="en-US" altLang="en-US">
                <a:cs typeface="Times New Roman" panose="02020603050405020304" pitchFamily="18" charset="0"/>
                <a:sym typeface="Symbol" panose="05050102010706020507" pitchFamily="18" charset="2"/>
              </a:rPr>
              <a:t>−</a:t>
            </a:r>
            <a:r>
              <a:rPr lang="en-US" altLang="en-US">
                <a:sym typeface="Symbol" panose="05050102010706020507" pitchFamily="18" charset="2"/>
              </a:rPr>
              <a:t>1, 0, 1, 2, … }  {0, 1, … }</a:t>
            </a:r>
            <a:br>
              <a:rPr lang="en-US" altLang="en-US">
                <a:sym typeface="Symbol" panose="05050102010706020507" pitchFamily="18" charset="2"/>
              </a:rPr>
            </a:br>
            <a:r>
              <a:rPr lang="en-US" altLang="en-US">
                <a:sym typeface="Symbol" panose="05050102010706020507" pitchFamily="18" charset="2"/>
              </a:rPr>
              <a:t>           = {</a:t>
            </a:r>
            <a:r>
              <a:rPr lang="en-US" altLang="en-US" i="1">
                <a:sym typeface="Symbol" panose="05050102010706020507" pitchFamily="18" charset="2"/>
              </a:rPr>
              <a:t>x </a:t>
            </a:r>
            <a:r>
              <a:rPr lang="en-US" altLang="en-US">
                <a:sym typeface="Symbol" panose="05050102010706020507" pitchFamily="18" charset="2"/>
              </a:rPr>
              <a:t>| </a:t>
            </a:r>
            <a:r>
              <a:rPr lang="en-US" altLang="en-US" i="1">
                <a:sym typeface="Symbol" panose="05050102010706020507" pitchFamily="18" charset="2"/>
              </a:rPr>
              <a:t>x</a:t>
            </a:r>
            <a:r>
              <a:rPr lang="en-US" altLang="en-US">
                <a:sym typeface="Symbol" panose="05050102010706020507" pitchFamily="18" charset="2"/>
              </a:rPr>
              <a:t> is an integer but not a nat. #}</a:t>
            </a:r>
            <a:br>
              <a:rPr lang="en-US" altLang="en-US">
                <a:sym typeface="Symbol" panose="05050102010706020507" pitchFamily="18" charset="2"/>
              </a:rPr>
            </a:br>
            <a:r>
              <a:rPr lang="en-US" altLang="en-US">
                <a:sym typeface="Symbol" panose="05050102010706020507" pitchFamily="18" charset="2"/>
              </a:rPr>
              <a:t>           = {</a:t>
            </a:r>
            <a:r>
              <a:rPr lang="en-US" altLang="en-US" i="1">
                <a:sym typeface="Symbol" panose="05050102010706020507" pitchFamily="18" charset="2"/>
              </a:rPr>
              <a:t>x</a:t>
            </a:r>
            <a:r>
              <a:rPr lang="en-US" altLang="en-US">
                <a:sym typeface="Symbol" panose="05050102010706020507" pitchFamily="18" charset="2"/>
              </a:rPr>
              <a:t> |</a:t>
            </a:r>
            <a:r>
              <a:rPr lang="en-US" altLang="en-US" i="1">
                <a:sym typeface="Symbol" panose="05050102010706020507" pitchFamily="18" charset="2"/>
              </a:rPr>
              <a:t> x</a:t>
            </a:r>
            <a:r>
              <a:rPr lang="en-US" altLang="en-US">
                <a:sym typeface="Symbol" panose="05050102010706020507" pitchFamily="18" charset="2"/>
              </a:rPr>
              <a:t> is a negative integer}</a:t>
            </a:r>
            <a:br>
              <a:rPr lang="en-US" altLang="en-US">
                <a:sym typeface="Symbol" panose="05050102010706020507" pitchFamily="18" charset="2"/>
              </a:rPr>
            </a:br>
            <a:r>
              <a:rPr lang="en-US" altLang="en-US">
                <a:sym typeface="Symbol" panose="05050102010706020507" pitchFamily="18" charset="2"/>
              </a:rPr>
              <a:t>           = {… , </a:t>
            </a:r>
            <a:r>
              <a:rPr lang="en-US" altLang="en-US">
                <a:cs typeface="Times New Roman" panose="02020603050405020304" pitchFamily="18" charset="0"/>
                <a:sym typeface="Symbol" panose="05050102010706020507" pitchFamily="18" charset="2"/>
              </a:rPr>
              <a:t>−</a:t>
            </a:r>
            <a:r>
              <a:rPr lang="en-US" altLang="en-US">
                <a:sym typeface="Symbol" panose="05050102010706020507" pitchFamily="18" charset="2"/>
              </a:rPr>
              <a:t>3, </a:t>
            </a:r>
            <a:r>
              <a:rPr lang="en-US" altLang="en-US">
                <a:cs typeface="Times New Roman" panose="02020603050405020304" pitchFamily="18" charset="0"/>
                <a:sym typeface="Symbol" panose="05050102010706020507" pitchFamily="18" charset="2"/>
              </a:rPr>
              <a:t>−</a:t>
            </a:r>
            <a:r>
              <a:rPr lang="en-US" altLang="en-US">
                <a:sym typeface="Symbol" panose="05050102010706020507" pitchFamily="18" charset="2"/>
              </a:rPr>
              <a:t>2, </a:t>
            </a:r>
            <a:r>
              <a:rPr lang="en-US" altLang="en-US">
                <a:cs typeface="Times New Roman" panose="02020603050405020304" pitchFamily="18" charset="0"/>
                <a:sym typeface="Symbol" panose="05050102010706020507" pitchFamily="18" charset="2"/>
              </a:rPr>
              <a:t>−</a:t>
            </a:r>
            <a:r>
              <a:rPr lang="en-US" altLang="en-US">
                <a:sym typeface="Symbol" panose="05050102010706020507" pitchFamily="18" charset="2"/>
              </a:rPr>
              <a:t>1}</a:t>
            </a:r>
          </a:p>
        </p:txBody>
      </p:sp>
      <p:sp>
        <p:nvSpPr>
          <p:cNvPr id="242692" name="Text Box 4">
            <a:extLst>
              <a:ext uri="{FF2B5EF4-FFF2-40B4-BE49-F238E27FC236}">
                <a16:creationId xmlns:a16="http://schemas.microsoft.com/office/drawing/2014/main" id="{CB2E0FC6-75CC-430F-8217-4739919D873C}"/>
              </a:ext>
            </a:extLst>
          </p:cNvPr>
          <p:cNvSpPr txBox="1">
            <a:spLocks noChangeArrowheads="1"/>
          </p:cNvSpPr>
          <p:nvPr/>
        </p:nvSpPr>
        <p:spPr bwMode="auto">
          <a:xfrm>
            <a:off x="2590800" y="2514600"/>
            <a:ext cx="1447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solidFill>
                  <a:srgbClr val="006600"/>
                </a:solidFill>
              </a:rPr>
              <a:t>{1,4,6}</a:t>
            </a:r>
            <a:endParaRPr lang="en-US" altLang="en-US"/>
          </a:p>
        </p:txBody>
      </p:sp>
      <p:sp>
        <p:nvSpPr>
          <p:cNvPr id="242693" name="Line 5">
            <a:extLst>
              <a:ext uri="{FF2B5EF4-FFF2-40B4-BE49-F238E27FC236}">
                <a16:creationId xmlns:a16="http://schemas.microsoft.com/office/drawing/2014/main" id="{25D2DC7D-8948-4393-90A6-443EA0AABA50}"/>
              </a:ext>
            </a:extLst>
          </p:cNvPr>
          <p:cNvSpPr>
            <a:spLocks noChangeShapeType="1"/>
          </p:cNvSpPr>
          <p:nvPr/>
        </p:nvSpPr>
        <p:spPr bwMode="auto">
          <a:xfrm flipH="1">
            <a:off x="1676400" y="2133600"/>
            <a:ext cx="152400" cy="457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694" name="Line 6">
            <a:extLst>
              <a:ext uri="{FF2B5EF4-FFF2-40B4-BE49-F238E27FC236}">
                <a16:creationId xmlns:a16="http://schemas.microsoft.com/office/drawing/2014/main" id="{8A280A67-F00F-4CCD-AEB2-A24A02CEB236}"/>
              </a:ext>
            </a:extLst>
          </p:cNvPr>
          <p:cNvSpPr>
            <a:spLocks noChangeShapeType="1"/>
          </p:cNvSpPr>
          <p:nvPr/>
        </p:nvSpPr>
        <p:spPr bwMode="auto">
          <a:xfrm flipH="1">
            <a:off x="1981200" y="2133600"/>
            <a:ext cx="152400" cy="457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695" name="Line 7">
            <a:extLst>
              <a:ext uri="{FF2B5EF4-FFF2-40B4-BE49-F238E27FC236}">
                <a16:creationId xmlns:a16="http://schemas.microsoft.com/office/drawing/2014/main" id="{7A73B8DF-EB39-4E25-A874-EE1805622364}"/>
              </a:ext>
            </a:extLst>
          </p:cNvPr>
          <p:cNvSpPr>
            <a:spLocks noChangeShapeType="1"/>
          </p:cNvSpPr>
          <p:nvPr/>
        </p:nvSpPr>
        <p:spPr bwMode="auto">
          <a:xfrm flipH="1">
            <a:off x="2590800" y="2133600"/>
            <a:ext cx="152400" cy="457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696" name="Freeform 8">
            <a:extLst>
              <a:ext uri="{FF2B5EF4-FFF2-40B4-BE49-F238E27FC236}">
                <a16:creationId xmlns:a16="http://schemas.microsoft.com/office/drawing/2014/main" id="{D5E5E4C0-FE77-4627-8EE6-159A665BB189}"/>
              </a:ext>
            </a:extLst>
          </p:cNvPr>
          <p:cNvSpPr>
            <a:spLocks/>
          </p:cNvSpPr>
          <p:nvPr/>
        </p:nvSpPr>
        <p:spPr bwMode="auto">
          <a:xfrm>
            <a:off x="1828800" y="1600200"/>
            <a:ext cx="2057400" cy="533400"/>
          </a:xfrm>
          <a:custGeom>
            <a:avLst/>
            <a:gdLst>
              <a:gd name="T0" fmla="*/ 2057400 w 1392"/>
              <a:gd name="T1" fmla="*/ 533400 h 336"/>
              <a:gd name="T2" fmla="*/ 993228 w 1392"/>
              <a:gd name="T3" fmla="*/ 0 h 336"/>
              <a:gd name="T4" fmla="*/ 0 w 1392"/>
              <a:gd name="T5" fmla="*/ 533400 h 336"/>
              <a:gd name="T6" fmla="*/ 0 60000 65536"/>
              <a:gd name="T7" fmla="*/ 0 60000 65536"/>
              <a:gd name="T8" fmla="*/ 0 60000 65536"/>
            </a:gdLst>
            <a:ahLst/>
            <a:cxnLst>
              <a:cxn ang="T6">
                <a:pos x="T0" y="T1"/>
              </a:cxn>
              <a:cxn ang="T7">
                <a:pos x="T2" y="T3"/>
              </a:cxn>
              <a:cxn ang="T8">
                <a:pos x="T4" y="T5"/>
              </a:cxn>
            </a:cxnLst>
            <a:rect l="0" t="0" r="r" b="b"/>
            <a:pathLst>
              <a:path w="1392" h="336">
                <a:moveTo>
                  <a:pt x="1392" y="336"/>
                </a:moveTo>
                <a:cubicBezTo>
                  <a:pt x="1148" y="168"/>
                  <a:pt x="904" y="0"/>
                  <a:pt x="672" y="0"/>
                </a:cubicBezTo>
                <a:cubicBezTo>
                  <a:pt x="440" y="0"/>
                  <a:pt x="112" y="280"/>
                  <a:pt x="0" y="336"/>
                </a:cubicBezTo>
              </a:path>
            </a:pathLst>
          </a:custGeom>
          <a:noFill/>
          <a:ln w="38100">
            <a:solidFill>
              <a:srgbClr val="FF6600"/>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697" name="Freeform 9">
            <a:extLst>
              <a:ext uri="{FF2B5EF4-FFF2-40B4-BE49-F238E27FC236}">
                <a16:creationId xmlns:a16="http://schemas.microsoft.com/office/drawing/2014/main" id="{28BA37C1-FE1B-41B4-8B9D-EF1C51FF024D}"/>
              </a:ext>
            </a:extLst>
          </p:cNvPr>
          <p:cNvSpPr>
            <a:spLocks/>
          </p:cNvSpPr>
          <p:nvPr/>
        </p:nvSpPr>
        <p:spPr bwMode="auto">
          <a:xfrm>
            <a:off x="2133600" y="1600200"/>
            <a:ext cx="2057400" cy="533400"/>
          </a:xfrm>
          <a:custGeom>
            <a:avLst/>
            <a:gdLst>
              <a:gd name="T0" fmla="*/ 2057400 w 1392"/>
              <a:gd name="T1" fmla="*/ 533400 h 336"/>
              <a:gd name="T2" fmla="*/ 993228 w 1392"/>
              <a:gd name="T3" fmla="*/ 0 h 336"/>
              <a:gd name="T4" fmla="*/ 0 w 1392"/>
              <a:gd name="T5" fmla="*/ 533400 h 336"/>
              <a:gd name="T6" fmla="*/ 0 60000 65536"/>
              <a:gd name="T7" fmla="*/ 0 60000 65536"/>
              <a:gd name="T8" fmla="*/ 0 60000 65536"/>
            </a:gdLst>
            <a:ahLst/>
            <a:cxnLst>
              <a:cxn ang="T6">
                <a:pos x="T0" y="T1"/>
              </a:cxn>
              <a:cxn ang="T7">
                <a:pos x="T2" y="T3"/>
              </a:cxn>
              <a:cxn ang="T8">
                <a:pos x="T4" y="T5"/>
              </a:cxn>
            </a:cxnLst>
            <a:rect l="0" t="0" r="r" b="b"/>
            <a:pathLst>
              <a:path w="1392" h="336">
                <a:moveTo>
                  <a:pt x="1392" y="336"/>
                </a:moveTo>
                <a:cubicBezTo>
                  <a:pt x="1148" y="168"/>
                  <a:pt x="904" y="0"/>
                  <a:pt x="672" y="0"/>
                </a:cubicBezTo>
                <a:cubicBezTo>
                  <a:pt x="440" y="0"/>
                  <a:pt x="112" y="280"/>
                  <a:pt x="0" y="336"/>
                </a:cubicBezTo>
              </a:path>
            </a:pathLst>
          </a:custGeom>
          <a:noFill/>
          <a:ln w="38100">
            <a:solidFill>
              <a:srgbClr val="FF6600"/>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698" name="Freeform 10">
            <a:extLst>
              <a:ext uri="{FF2B5EF4-FFF2-40B4-BE49-F238E27FC236}">
                <a16:creationId xmlns:a16="http://schemas.microsoft.com/office/drawing/2014/main" id="{2E9F5C39-6E4D-4A21-8699-E0F1CBF5EF73}"/>
              </a:ext>
            </a:extLst>
          </p:cNvPr>
          <p:cNvSpPr>
            <a:spLocks/>
          </p:cNvSpPr>
          <p:nvPr/>
        </p:nvSpPr>
        <p:spPr bwMode="auto">
          <a:xfrm>
            <a:off x="2743200" y="1600200"/>
            <a:ext cx="1828800" cy="533400"/>
          </a:xfrm>
          <a:custGeom>
            <a:avLst/>
            <a:gdLst>
              <a:gd name="T0" fmla="*/ 1828800 w 1392"/>
              <a:gd name="T1" fmla="*/ 533400 h 336"/>
              <a:gd name="T2" fmla="*/ 882869 w 1392"/>
              <a:gd name="T3" fmla="*/ 0 h 336"/>
              <a:gd name="T4" fmla="*/ 0 w 1392"/>
              <a:gd name="T5" fmla="*/ 533400 h 336"/>
              <a:gd name="T6" fmla="*/ 0 60000 65536"/>
              <a:gd name="T7" fmla="*/ 0 60000 65536"/>
              <a:gd name="T8" fmla="*/ 0 60000 65536"/>
            </a:gdLst>
            <a:ahLst/>
            <a:cxnLst>
              <a:cxn ang="T6">
                <a:pos x="T0" y="T1"/>
              </a:cxn>
              <a:cxn ang="T7">
                <a:pos x="T2" y="T3"/>
              </a:cxn>
              <a:cxn ang="T8">
                <a:pos x="T4" y="T5"/>
              </a:cxn>
            </a:cxnLst>
            <a:rect l="0" t="0" r="r" b="b"/>
            <a:pathLst>
              <a:path w="1392" h="336">
                <a:moveTo>
                  <a:pt x="1392" y="336"/>
                </a:moveTo>
                <a:cubicBezTo>
                  <a:pt x="1148" y="168"/>
                  <a:pt x="904" y="0"/>
                  <a:pt x="672" y="0"/>
                </a:cubicBezTo>
                <a:cubicBezTo>
                  <a:pt x="440" y="0"/>
                  <a:pt x="112" y="280"/>
                  <a:pt x="0" y="336"/>
                </a:cubicBezTo>
              </a:path>
            </a:pathLst>
          </a:custGeom>
          <a:noFill/>
          <a:ln w="38100">
            <a:solidFill>
              <a:srgbClr val="FF6600"/>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699" name="Oval 11">
            <a:extLst>
              <a:ext uri="{FF2B5EF4-FFF2-40B4-BE49-F238E27FC236}">
                <a16:creationId xmlns:a16="http://schemas.microsoft.com/office/drawing/2014/main" id="{F2A31ADC-6B27-4584-9ED4-6196072B438B}"/>
              </a:ext>
            </a:extLst>
          </p:cNvPr>
          <p:cNvSpPr>
            <a:spLocks noChangeArrowheads="1"/>
          </p:cNvSpPr>
          <p:nvPr/>
        </p:nvSpPr>
        <p:spPr bwMode="auto">
          <a:xfrm>
            <a:off x="1295400" y="2057400"/>
            <a:ext cx="304800" cy="533400"/>
          </a:xfrm>
          <a:prstGeom prst="ellipse">
            <a:avLst/>
          </a:prstGeom>
          <a:noFill/>
          <a:ln w="57150">
            <a:solidFill>
              <a:srgbClr val="00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2700" name="Oval 12">
            <a:extLst>
              <a:ext uri="{FF2B5EF4-FFF2-40B4-BE49-F238E27FC236}">
                <a16:creationId xmlns:a16="http://schemas.microsoft.com/office/drawing/2014/main" id="{D000DF06-D57F-4AEE-A1AB-4ED930485470}"/>
              </a:ext>
            </a:extLst>
          </p:cNvPr>
          <p:cNvSpPr>
            <a:spLocks noChangeArrowheads="1"/>
          </p:cNvSpPr>
          <p:nvPr/>
        </p:nvSpPr>
        <p:spPr bwMode="auto">
          <a:xfrm>
            <a:off x="2209800" y="2057400"/>
            <a:ext cx="304800" cy="533400"/>
          </a:xfrm>
          <a:prstGeom prst="ellipse">
            <a:avLst/>
          </a:prstGeom>
          <a:noFill/>
          <a:ln w="57150">
            <a:solidFill>
              <a:srgbClr val="00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2701" name="Oval 13">
            <a:extLst>
              <a:ext uri="{FF2B5EF4-FFF2-40B4-BE49-F238E27FC236}">
                <a16:creationId xmlns:a16="http://schemas.microsoft.com/office/drawing/2014/main" id="{3E70646F-FE9A-4571-AFCF-EA37946C9525}"/>
              </a:ext>
            </a:extLst>
          </p:cNvPr>
          <p:cNvSpPr>
            <a:spLocks noChangeArrowheads="1"/>
          </p:cNvSpPr>
          <p:nvPr/>
        </p:nvSpPr>
        <p:spPr bwMode="auto">
          <a:xfrm>
            <a:off x="2819400" y="2057400"/>
            <a:ext cx="304800" cy="533400"/>
          </a:xfrm>
          <a:prstGeom prst="ellipse">
            <a:avLst/>
          </a:prstGeom>
          <a:noFill/>
          <a:ln w="57150">
            <a:solidFill>
              <a:srgbClr val="00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42696"/>
                                        </p:tgtEl>
                                        <p:attrNameLst>
                                          <p:attrName>style.visibility</p:attrName>
                                        </p:attrNameLst>
                                      </p:cBhvr>
                                      <p:to>
                                        <p:strVal val="visible"/>
                                      </p:to>
                                    </p:set>
                                    <p:animEffect transition="in" filter="wipe(right)">
                                      <p:cBhvr>
                                        <p:cTn id="7" dur="500"/>
                                        <p:tgtEl>
                                          <p:spTgt spid="24269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42693"/>
                                        </p:tgtEl>
                                        <p:attrNameLst>
                                          <p:attrName>style.visibility</p:attrName>
                                        </p:attrNameLst>
                                      </p:cBhvr>
                                      <p:to>
                                        <p:strVal val="visible"/>
                                      </p:to>
                                    </p:set>
                                    <p:animEffect transition="in" filter="wipe(up)">
                                      <p:cBhvr>
                                        <p:cTn id="12" dur="500"/>
                                        <p:tgtEl>
                                          <p:spTgt spid="242693"/>
                                        </p:tgtEl>
                                      </p:cBhvr>
                                    </p:animEffect>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242697"/>
                                        </p:tgtEl>
                                        <p:attrNameLst>
                                          <p:attrName>style.visibility</p:attrName>
                                        </p:attrNameLst>
                                      </p:cBhvr>
                                      <p:to>
                                        <p:strVal val="visible"/>
                                      </p:to>
                                    </p:set>
                                    <p:animEffect transition="in" filter="wipe(right)">
                                      <p:cBhvr>
                                        <p:cTn id="17" dur="500"/>
                                        <p:tgtEl>
                                          <p:spTgt spid="242697"/>
                                        </p:tgtEl>
                                      </p:cBhvr>
                                    </p:animEffect>
                                  </p:childTnLst>
                                  <p:subTnLst>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42694"/>
                                        </p:tgtEl>
                                        <p:attrNameLst>
                                          <p:attrName>style.visibility</p:attrName>
                                        </p:attrNameLst>
                                      </p:cBhvr>
                                      <p:to>
                                        <p:strVal val="visible"/>
                                      </p:to>
                                    </p:set>
                                    <p:animEffect transition="in" filter="wipe(up)">
                                      <p:cBhvr>
                                        <p:cTn id="22" dur="500"/>
                                        <p:tgtEl>
                                          <p:spTgt spid="242694"/>
                                        </p:tgtEl>
                                      </p:cBhvr>
                                    </p:animEffect>
                                  </p:childTnLst>
                                  <p:subTnLst>
                                    <p:audio>
                                      <p:cMediaNode>
                                        <p:cTn display="0" masterRel="sameClick">
                                          <p:stCondLst>
                                            <p:cond evt="begin" delay="0">
                                              <p:tn val="20"/>
                                            </p:cond>
                                          </p:stCondLst>
                                          <p:endCondLst>
                                            <p:cond evt="onStopAudio" delay="0">
                                              <p:tgtEl>
                                                <p:sldTgt/>
                                              </p:tgtEl>
                                            </p:cond>
                                          </p:endCondLst>
                                        </p:cTn>
                                        <p:tgtEl>
                                          <p:sndTgt r:embed="rId3"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242698"/>
                                        </p:tgtEl>
                                        <p:attrNameLst>
                                          <p:attrName>style.visibility</p:attrName>
                                        </p:attrNameLst>
                                      </p:cBhvr>
                                      <p:to>
                                        <p:strVal val="visible"/>
                                      </p:to>
                                    </p:set>
                                    <p:animEffect transition="in" filter="wipe(right)">
                                      <p:cBhvr>
                                        <p:cTn id="27" dur="500"/>
                                        <p:tgtEl>
                                          <p:spTgt spid="242698"/>
                                        </p:tgtEl>
                                      </p:cBhvr>
                                    </p:animEffect>
                                  </p:childTnLst>
                                  <p:subTnLst>
                                    <p:audio>
                                      <p:cMediaNode>
                                        <p:cTn display="0" masterRel="sameClick">
                                          <p:stCondLst>
                                            <p:cond evt="begin" delay="0">
                                              <p:tn val="25"/>
                                            </p:cond>
                                          </p:stCondLst>
                                          <p:endCondLst>
                                            <p:cond evt="onStopAudio" delay="0">
                                              <p:tgtEl>
                                                <p:sldTgt/>
                                              </p:tgtEl>
                                            </p:cond>
                                          </p:endCondLst>
                                        </p:cTn>
                                        <p:tgtEl>
                                          <p:sndTgt r:embed="rId2"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42695"/>
                                        </p:tgtEl>
                                        <p:attrNameLst>
                                          <p:attrName>style.visibility</p:attrName>
                                        </p:attrNameLst>
                                      </p:cBhvr>
                                      <p:to>
                                        <p:strVal val="visible"/>
                                      </p:to>
                                    </p:set>
                                    <p:animEffect transition="in" filter="wipe(up)">
                                      <p:cBhvr>
                                        <p:cTn id="32" dur="500"/>
                                        <p:tgtEl>
                                          <p:spTgt spid="242695"/>
                                        </p:tgtEl>
                                      </p:cBhvr>
                                    </p:animEffect>
                                  </p:childTnLst>
                                  <p:subTnLst>
                                    <p:audio>
                                      <p:cMediaNode>
                                        <p:cTn display="0" masterRel="sameClick">
                                          <p:stCondLst>
                                            <p:cond evt="begin" delay="0">
                                              <p:tn val="30"/>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242699"/>
                                        </p:tgtEl>
                                        <p:attrNameLst>
                                          <p:attrName>style.visibility</p:attrName>
                                        </p:attrNameLst>
                                      </p:cBhvr>
                                      <p:to>
                                        <p:strVal val="visible"/>
                                      </p:to>
                                    </p:set>
                                    <p:anim calcmode="lin" valueType="num">
                                      <p:cBhvr>
                                        <p:cTn id="37" dur="500" fill="hold"/>
                                        <p:tgtEl>
                                          <p:spTgt spid="242699"/>
                                        </p:tgtEl>
                                        <p:attrNameLst>
                                          <p:attrName>ppt_w</p:attrName>
                                        </p:attrNameLst>
                                      </p:cBhvr>
                                      <p:tavLst>
                                        <p:tav tm="0">
                                          <p:val>
                                            <p:strVal val="4*#ppt_w"/>
                                          </p:val>
                                        </p:tav>
                                        <p:tav tm="100000">
                                          <p:val>
                                            <p:strVal val="#ppt_w"/>
                                          </p:val>
                                        </p:tav>
                                      </p:tavLst>
                                    </p:anim>
                                    <p:anim calcmode="lin" valueType="num">
                                      <p:cBhvr>
                                        <p:cTn id="38" dur="500" fill="hold"/>
                                        <p:tgtEl>
                                          <p:spTgt spid="242699"/>
                                        </p:tgtEl>
                                        <p:attrNameLst>
                                          <p:attrName>ppt_h</p:attrName>
                                        </p:attrNameLst>
                                      </p:cBhvr>
                                      <p:tavLst>
                                        <p:tav tm="0">
                                          <p:val>
                                            <p:strVal val="4*#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32" fill="hold" grpId="0" nodeType="clickEffect">
                                  <p:stCondLst>
                                    <p:cond delay="0"/>
                                  </p:stCondLst>
                                  <p:childTnLst>
                                    <p:set>
                                      <p:cBhvr>
                                        <p:cTn id="42" dur="1" fill="hold">
                                          <p:stCondLst>
                                            <p:cond delay="0"/>
                                          </p:stCondLst>
                                        </p:cTn>
                                        <p:tgtEl>
                                          <p:spTgt spid="242700"/>
                                        </p:tgtEl>
                                        <p:attrNameLst>
                                          <p:attrName>style.visibility</p:attrName>
                                        </p:attrNameLst>
                                      </p:cBhvr>
                                      <p:to>
                                        <p:strVal val="visible"/>
                                      </p:to>
                                    </p:set>
                                    <p:anim calcmode="lin" valueType="num">
                                      <p:cBhvr>
                                        <p:cTn id="43" dur="500" fill="hold"/>
                                        <p:tgtEl>
                                          <p:spTgt spid="242700"/>
                                        </p:tgtEl>
                                        <p:attrNameLst>
                                          <p:attrName>ppt_w</p:attrName>
                                        </p:attrNameLst>
                                      </p:cBhvr>
                                      <p:tavLst>
                                        <p:tav tm="0">
                                          <p:val>
                                            <p:strVal val="4*#ppt_w"/>
                                          </p:val>
                                        </p:tav>
                                        <p:tav tm="100000">
                                          <p:val>
                                            <p:strVal val="#ppt_w"/>
                                          </p:val>
                                        </p:tav>
                                      </p:tavLst>
                                    </p:anim>
                                    <p:anim calcmode="lin" valueType="num">
                                      <p:cBhvr>
                                        <p:cTn id="44" dur="500" fill="hold"/>
                                        <p:tgtEl>
                                          <p:spTgt spid="242700"/>
                                        </p:tgtEl>
                                        <p:attrNameLst>
                                          <p:attrName>ppt_h</p:attrName>
                                        </p:attrNameLst>
                                      </p:cBhvr>
                                      <p:tavLst>
                                        <p:tav tm="0">
                                          <p:val>
                                            <p:strVal val="4*#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32" fill="hold" grpId="0" nodeType="clickEffect">
                                  <p:stCondLst>
                                    <p:cond delay="0"/>
                                  </p:stCondLst>
                                  <p:childTnLst>
                                    <p:set>
                                      <p:cBhvr>
                                        <p:cTn id="48" dur="1" fill="hold">
                                          <p:stCondLst>
                                            <p:cond delay="0"/>
                                          </p:stCondLst>
                                        </p:cTn>
                                        <p:tgtEl>
                                          <p:spTgt spid="242701"/>
                                        </p:tgtEl>
                                        <p:attrNameLst>
                                          <p:attrName>style.visibility</p:attrName>
                                        </p:attrNameLst>
                                      </p:cBhvr>
                                      <p:to>
                                        <p:strVal val="visible"/>
                                      </p:to>
                                    </p:set>
                                    <p:anim calcmode="lin" valueType="num">
                                      <p:cBhvr>
                                        <p:cTn id="49" dur="500" fill="hold"/>
                                        <p:tgtEl>
                                          <p:spTgt spid="242701"/>
                                        </p:tgtEl>
                                        <p:attrNameLst>
                                          <p:attrName>ppt_w</p:attrName>
                                        </p:attrNameLst>
                                      </p:cBhvr>
                                      <p:tavLst>
                                        <p:tav tm="0">
                                          <p:val>
                                            <p:strVal val="4*#ppt_w"/>
                                          </p:val>
                                        </p:tav>
                                        <p:tav tm="100000">
                                          <p:val>
                                            <p:strVal val="#ppt_w"/>
                                          </p:val>
                                        </p:tav>
                                      </p:tavLst>
                                    </p:anim>
                                    <p:anim calcmode="lin" valueType="num">
                                      <p:cBhvr>
                                        <p:cTn id="50" dur="500" fill="hold"/>
                                        <p:tgtEl>
                                          <p:spTgt spid="242701"/>
                                        </p:tgtEl>
                                        <p:attrNameLst>
                                          <p:attrName>ppt_h</p:attrName>
                                        </p:attrNameLst>
                                      </p:cBhvr>
                                      <p:tavLst>
                                        <p:tav tm="0">
                                          <p:val>
                                            <p:strVal val="4*#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32" fill="hold" grpId="0" nodeType="clickEffect">
                                  <p:stCondLst>
                                    <p:cond delay="0"/>
                                  </p:stCondLst>
                                  <p:childTnLst>
                                    <p:set>
                                      <p:cBhvr>
                                        <p:cTn id="54" dur="1" fill="hold">
                                          <p:stCondLst>
                                            <p:cond delay="0"/>
                                          </p:stCondLst>
                                        </p:cTn>
                                        <p:tgtEl>
                                          <p:spTgt spid="242692"/>
                                        </p:tgtEl>
                                        <p:attrNameLst>
                                          <p:attrName>style.visibility</p:attrName>
                                        </p:attrNameLst>
                                      </p:cBhvr>
                                      <p:to>
                                        <p:strVal val="visible"/>
                                      </p:to>
                                    </p:set>
                                    <p:anim calcmode="lin" valueType="num">
                                      <p:cBhvr>
                                        <p:cTn id="55" dur="500" fill="hold"/>
                                        <p:tgtEl>
                                          <p:spTgt spid="242692"/>
                                        </p:tgtEl>
                                        <p:attrNameLst>
                                          <p:attrName>ppt_w</p:attrName>
                                        </p:attrNameLst>
                                      </p:cBhvr>
                                      <p:tavLst>
                                        <p:tav tm="0">
                                          <p:val>
                                            <p:strVal val="4*#ppt_w"/>
                                          </p:val>
                                        </p:tav>
                                        <p:tav tm="100000">
                                          <p:val>
                                            <p:strVal val="#ppt_w"/>
                                          </p:val>
                                        </p:tav>
                                      </p:tavLst>
                                    </p:anim>
                                    <p:anim calcmode="lin" valueType="num">
                                      <p:cBhvr>
                                        <p:cTn id="56" dur="500" fill="hold"/>
                                        <p:tgtEl>
                                          <p:spTgt spid="242692"/>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3"/>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2" grpId="0" autoUpdateAnimBg="0"/>
      <p:bldP spid="242699" grpId="0" animBg="1"/>
      <p:bldP spid="242700" grpId="0" animBg="1"/>
      <p:bldP spid="24270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a:extLst>
              <a:ext uri="{FF2B5EF4-FFF2-40B4-BE49-F238E27FC236}">
                <a16:creationId xmlns:a16="http://schemas.microsoft.com/office/drawing/2014/main" id="{F72710DC-2E1B-413C-8714-93F673876E79}"/>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5881BEE-C8B8-4FC6-8EC6-1C0B052AE3E3}" type="datetime1">
              <a:rPr lang="en-US" altLang="en-US" sz="1400">
                <a:solidFill>
                  <a:schemeClr val="bg1"/>
                </a:solidFill>
              </a:rPr>
              <a:pPr/>
              <a:t>30-Sep-20</a:t>
            </a:fld>
            <a:endParaRPr lang="en-US" altLang="en-US" sz="1400">
              <a:solidFill>
                <a:schemeClr val="bg1"/>
              </a:solidFill>
            </a:endParaRPr>
          </a:p>
        </p:txBody>
      </p:sp>
      <p:sp>
        <p:nvSpPr>
          <p:cNvPr id="36867" name="Footer Placeholder 4">
            <a:extLst>
              <a:ext uri="{FF2B5EF4-FFF2-40B4-BE49-F238E27FC236}">
                <a16:creationId xmlns:a16="http://schemas.microsoft.com/office/drawing/2014/main" id="{945FAD98-8D6B-4A83-BCE0-935189A9044F}"/>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36868" name="Slide Number Placeholder 5">
            <a:extLst>
              <a:ext uri="{FF2B5EF4-FFF2-40B4-BE49-F238E27FC236}">
                <a16:creationId xmlns:a16="http://schemas.microsoft.com/office/drawing/2014/main" id="{D11EFF05-B85C-4DE1-AC04-795BE0FABAB5}"/>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6D6D45-6655-44E5-AC9D-DF72FB1D1869}" type="slidenum">
              <a:rPr lang="en-US" altLang="en-US" sz="1400">
                <a:solidFill>
                  <a:schemeClr val="bg1"/>
                </a:solidFill>
              </a:rPr>
              <a:pPr/>
              <a:t>24</a:t>
            </a:fld>
            <a:endParaRPr lang="en-US" altLang="en-US" sz="1400">
              <a:solidFill>
                <a:schemeClr val="bg1"/>
              </a:solidFill>
            </a:endParaRPr>
          </a:p>
        </p:txBody>
      </p:sp>
      <p:sp>
        <p:nvSpPr>
          <p:cNvPr id="36869" name="Rectangle 2">
            <a:extLst>
              <a:ext uri="{FF2B5EF4-FFF2-40B4-BE49-F238E27FC236}">
                <a16:creationId xmlns:a16="http://schemas.microsoft.com/office/drawing/2014/main" id="{C7F13BE3-E2C8-4D16-9F9D-D49578901185}"/>
              </a:ext>
            </a:extLst>
          </p:cNvPr>
          <p:cNvSpPr>
            <a:spLocks noGrp="1" noChangeArrowheads="1"/>
          </p:cNvSpPr>
          <p:nvPr>
            <p:ph type="title"/>
          </p:nvPr>
        </p:nvSpPr>
        <p:spPr/>
        <p:txBody>
          <a:bodyPr/>
          <a:lstStyle/>
          <a:p>
            <a:r>
              <a:rPr lang="en-US" altLang="en-US"/>
              <a:t>Set Difference - Venn Diagram</a:t>
            </a:r>
          </a:p>
        </p:txBody>
      </p:sp>
      <p:sp>
        <p:nvSpPr>
          <p:cNvPr id="243715" name="Rectangle 3">
            <a:extLst>
              <a:ext uri="{FF2B5EF4-FFF2-40B4-BE49-F238E27FC236}">
                <a16:creationId xmlns:a16="http://schemas.microsoft.com/office/drawing/2014/main" id="{137FB8C0-D4E0-4AD4-89E8-2104C468A94D}"/>
              </a:ext>
            </a:extLst>
          </p:cNvPr>
          <p:cNvSpPr>
            <a:spLocks noGrp="1" noChangeArrowheads="1"/>
          </p:cNvSpPr>
          <p:nvPr>
            <p:ph type="body" idx="1"/>
          </p:nvPr>
        </p:nvSpPr>
        <p:spPr/>
        <p:txBody>
          <a:bodyPr/>
          <a:lstStyle/>
          <a:p>
            <a:pPr>
              <a:defRPr/>
            </a:pPr>
            <a:r>
              <a:rPr lang="en-US" altLang="en-US" i="1"/>
              <a:t>A</a:t>
            </a:r>
            <a:r>
              <a:rPr lang="en-US" altLang="en-US">
                <a:cs typeface="Times New Roman" panose="02020603050405020304" pitchFamily="18" charset="0"/>
              </a:rPr>
              <a:t>−</a:t>
            </a:r>
            <a:r>
              <a:rPr lang="en-US" altLang="en-US" i="1"/>
              <a:t>B</a:t>
            </a:r>
            <a:r>
              <a:rPr lang="en-US" altLang="en-US"/>
              <a:t> is what’s left after </a:t>
            </a:r>
            <a:r>
              <a:rPr lang="en-US" altLang="en-US" i="1"/>
              <a:t>B</a:t>
            </a:r>
            <a:br>
              <a:rPr lang="en-US" altLang="en-US"/>
            </a:br>
            <a:r>
              <a:rPr lang="en-US" altLang="en-US"/>
              <a:t>“takes a bite out of </a:t>
            </a:r>
            <a:r>
              <a:rPr lang="en-US" altLang="en-US" i="1"/>
              <a:t>A</a:t>
            </a:r>
            <a:r>
              <a:rPr lang="en-US" altLang="en-US"/>
              <a:t>”</a:t>
            </a:r>
          </a:p>
        </p:txBody>
      </p:sp>
      <p:sp>
        <p:nvSpPr>
          <p:cNvPr id="36871" name="Oval 4">
            <a:extLst>
              <a:ext uri="{FF2B5EF4-FFF2-40B4-BE49-F238E27FC236}">
                <a16:creationId xmlns:a16="http://schemas.microsoft.com/office/drawing/2014/main" id="{AEA61448-7D50-48B1-8C35-E1119F147A74}"/>
              </a:ext>
            </a:extLst>
          </p:cNvPr>
          <p:cNvSpPr>
            <a:spLocks noChangeArrowheads="1"/>
          </p:cNvSpPr>
          <p:nvPr/>
        </p:nvSpPr>
        <p:spPr bwMode="auto">
          <a:xfrm>
            <a:off x="1371600" y="3124200"/>
            <a:ext cx="3200400" cy="20574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6872" name="Text Box 5">
            <a:extLst>
              <a:ext uri="{FF2B5EF4-FFF2-40B4-BE49-F238E27FC236}">
                <a16:creationId xmlns:a16="http://schemas.microsoft.com/office/drawing/2014/main" id="{D333E687-31A9-40E3-BC71-7A0D106AAC1A}"/>
              </a:ext>
            </a:extLst>
          </p:cNvPr>
          <p:cNvSpPr txBox="1">
            <a:spLocks noChangeArrowheads="1"/>
          </p:cNvSpPr>
          <p:nvPr/>
        </p:nvSpPr>
        <p:spPr bwMode="auto">
          <a:xfrm>
            <a:off x="2286000" y="5105400"/>
            <a:ext cx="144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4000"/>
              <a:t>Set </a:t>
            </a:r>
            <a:r>
              <a:rPr lang="en-US" altLang="en-US" sz="4000" i="1"/>
              <a:t>A</a:t>
            </a:r>
            <a:endParaRPr lang="en-US" altLang="en-US"/>
          </a:p>
        </p:txBody>
      </p:sp>
      <p:sp>
        <p:nvSpPr>
          <p:cNvPr id="36873" name="Oval 6">
            <a:extLst>
              <a:ext uri="{FF2B5EF4-FFF2-40B4-BE49-F238E27FC236}">
                <a16:creationId xmlns:a16="http://schemas.microsoft.com/office/drawing/2014/main" id="{E161ABF1-F1CC-465B-B21D-4F3A0DCEAAA3}"/>
              </a:ext>
            </a:extLst>
          </p:cNvPr>
          <p:cNvSpPr>
            <a:spLocks noChangeArrowheads="1"/>
          </p:cNvSpPr>
          <p:nvPr/>
        </p:nvSpPr>
        <p:spPr bwMode="auto">
          <a:xfrm>
            <a:off x="3429000" y="3200400"/>
            <a:ext cx="3276600" cy="2057400"/>
          </a:xfrm>
          <a:prstGeom prst="ellipse">
            <a:avLst/>
          </a:prstGeom>
          <a:solidFill>
            <a:srgbClr val="0000FF">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6874" name="Text Box 7">
            <a:extLst>
              <a:ext uri="{FF2B5EF4-FFF2-40B4-BE49-F238E27FC236}">
                <a16:creationId xmlns:a16="http://schemas.microsoft.com/office/drawing/2014/main" id="{B9D361FF-91F9-455D-943B-7B47EA46E78C}"/>
              </a:ext>
            </a:extLst>
          </p:cNvPr>
          <p:cNvSpPr txBox="1">
            <a:spLocks noChangeArrowheads="1"/>
          </p:cNvSpPr>
          <p:nvPr/>
        </p:nvSpPr>
        <p:spPr bwMode="auto">
          <a:xfrm>
            <a:off x="4419600" y="5181600"/>
            <a:ext cx="144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4000"/>
              <a:t>Set </a:t>
            </a:r>
            <a:r>
              <a:rPr lang="en-US" altLang="en-US" sz="4000" i="1"/>
              <a:t>B</a:t>
            </a:r>
            <a:endParaRPr lang="en-US" altLang="en-US"/>
          </a:p>
        </p:txBody>
      </p:sp>
      <p:grpSp>
        <p:nvGrpSpPr>
          <p:cNvPr id="243720" name="Group 8">
            <a:extLst>
              <a:ext uri="{FF2B5EF4-FFF2-40B4-BE49-F238E27FC236}">
                <a16:creationId xmlns:a16="http://schemas.microsoft.com/office/drawing/2014/main" id="{7235A00E-9A28-43FF-B831-8B5207A7044C}"/>
              </a:ext>
            </a:extLst>
          </p:cNvPr>
          <p:cNvGrpSpPr>
            <a:grpSpLocks/>
          </p:cNvGrpSpPr>
          <p:nvPr/>
        </p:nvGrpSpPr>
        <p:grpSpPr bwMode="auto">
          <a:xfrm>
            <a:off x="1397000" y="3140075"/>
            <a:ext cx="2695575" cy="2046288"/>
            <a:chOff x="880" y="1978"/>
            <a:chExt cx="1698" cy="1289"/>
          </a:xfrm>
        </p:grpSpPr>
        <p:sp>
          <p:nvSpPr>
            <p:cNvPr id="36890" name="Freeform 9">
              <a:extLst>
                <a:ext uri="{FF2B5EF4-FFF2-40B4-BE49-F238E27FC236}">
                  <a16:creationId xmlns:a16="http://schemas.microsoft.com/office/drawing/2014/main" id="{3A642AB9-B0FE-4673-BB43-EC28C5C8AC07}"/>
                </a:ext>
              </a:extLst>
            </p:cNvPr>
            <p:cNvSpPr>
              <a:spLocks/>
            </p:cNvSpPr>
            <p:nvPr/>
          </p:nvSpPr>
          <p:spPr bwMode="auto">
            <a:xfrm>
              <a:off x="880" y="1978"/>
              <a:ext cx="1698" cy="1289"/>
            </a:xfrm>
            <a:custGeom>
              <a:avLst/>
              <a:gdLst>
                <a:gd name="T0" fmla="*/ 466 w 1698"/>
                <a:gd name="T1" fmla="*/ 1176 h 1289"/>
                <a:gd name="T2" fmla="*/ 320 w 1698"/>
                <a:gd name="T3" fmla="*/ 1119 h 1289"/>
                <a:gd name="T4" fmla="*/ 271 w 1698"/>
                <a:gd name="T5" fmla="*/ 1087 h 1289"/>
                <a:gd name="T6" fmla="*/ 198 w 1698"/>
                <a:gd name="T7" fmla="*/ 1006 h 1289"/>
                <a:gd name="T8" fmla="*/ 166 w 1698"/>
                <a:gd name="T9" fmla="*/ 965 h 1289"/>
                <a:gd name="T10" fmla="*/ 125 w 1698"/>
                <a:gd name="T11" fmla="*/ 933 h 1289"/>
                <a:gd name="T12" fmla="*/ 93 w 1698"/>
                <a:gd name="T13" fmla="*/ 860 h 1289"/>
                <a:gd name="T14" fmla="*/ 61 w 1698"/>
                <a:gd name="T15" fmla="*/ 819 h 1289"/>
                <a:gd name="T16" fmla="*/ 36 w 1698"/>
                <a:gd name="T17" fmla="*/ 746 h 1289"/>
                <a:gd name="T18" fmla="*/ 28 w 1698"/>
                <a:gd name="T19" fmla="*/ 722 h 1289"/>
                <a:gd name="T20" fmla="*/ 20 w 1698"/>
                <a:gd name="T21" fmla="*/ 511 h 1289"/>
                <a:gd name="T22" fmla="*/ 69 w 1698"/>
                <a:gd name="T23" fmla="*/ 398 h 1289"/>
                <a:gd name="T24" fmla="*/ 101 w 1698"/>
                <a:gd name="T25" fmla="*/ 333 h 1289"/>
                <a:gd name="T26" fmla="*/ 158 w 1698"/>
                <a:gd name="T27" fmla="*/ 276 h 1289"/>
                <a:gd name="T28" fmla="*/ 231 w 1698"/>
                <a:gd name="T29" fmla="*/ 227 h 1289"/>
                <a:gd name="T30" fmla="*/ 312 w 1698"/>
                <a:gd name="T31" fmla="*/ 162 h 1289"/>
                <a:gd name="T32" fmla="*/ 450 w 1698"/>
                <a:gd name="T33" fmla="*/ 106 h 1289"/>
                <a:gd name="T34" fmla="*/ 701 w 1698"/>
                <a:gd name="T35" fmla="*/ 25 h 1289"/>
                <a:gd name="T36" fmla="*/ 1034 w 1698"/>
                <a:gd name="T37" fmla="*/ 0 h 1289"/>
                <a:gd name="T38" fmla="*/ 1423 w 1698"/>
                <a:gd name="T39" fmla="*/ 73 h 1289"/>
                <a:gd name="T40" fmla="*/ 1577 w 1698"/>
                <a:gd name="T41" fmla="*/ 122 h 1289"/>
                <a:gd name="T42" fmla="*/ 1691 w 1698"/>
                <a:gd name="T43" fmla="*/ 171 h 1289"/>
                <a:gd name="T44" fmla="*/ 1609 w 1698"/>
                <a:gd name="T45" fmla="*/ 195 h 1289"/>
                <a:gd name="T46" fmla="*/ 1536 w 1698"/>
                <a:gd name="T47" fmla="*/ 235 h 1289"/>
                <a:gd name="T48" fmla="*/ 1455 w 1698"/>
                <a:gd name="T49" fmla="*/ 292 h 1289"/>
                <a:gd name="T50" fmla="*/ 1439 w 1698"/>
                <a:gd name="T51" fmla="*/ 325 h 1289"/>
                <a:gd name="T52" fmla="*/ 1374 w 1698"/>
                <a:gd name="T53" fmla="*/ 389 h 1289"/>
                <a:gd name="T54" fmla="*/ 1342 w 1698"/>
                <a:gd name="T55" fmla="*/ 438 h 1289"/>
                <a:gd name="T56" fmla="*/ 1293 w 1698"/>
                <a:gd name="T57" fmla="*/ 519 h 1289"/>
                <a:gd name="T58" fmla="*/ 1277 w 1698"/>
                <a:gd name="T59" fmla="*/ 584 h 1289"/>
                <a:gd name="T60" fmla="*/ 1269 w 1698"/>
                <a:gd name="T61" fmla="*/ 633 h 1289"/>
                <a:gd name="T62" fmla="*/ 1285 w 1698"/>
                <a:gd name="T63" fmla="*/ 852 h 1289"/>
                <a:gd name="T64" fmla="*/ 1399 w 1698"/>
                <a:gd name="T65" fmla="*/ 1046 h 1289"/>
                <a:gd name="T66" fmla="*/ 1601 w 1698"/>
                <a:gd name="T67" fmla="*/ 1168 h 1289"/>
                <a:gd name="T68" fmla="*/ 1285 w 1698"/>
                <a:gd name="T69" fmla="*/ 1273 h 1289"/>
                <a:gd name="T70" fmla="*/ 985 w 1698"/>
                <a:gd name="T71" fmla="*/ 1289 h 1289"/>
                <a:gd name="T72" fmla="*/ 685 w 1698"/>
                <a:gd name="T73" fmla="*/ 1257 h 1289"/>
                <a:gd name="T74" fmla="*/ 555 w 1698"/>
                <a:gd name="T75" fmla="*/ 1200 h 1289"/>
                <a:gd name="T76" fmla="*/ 466 w 1698"/>
                <a:gd name="T77" fmla="*/ 1176 h 128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698" h="1289">
                  <a:moveTo>
                    <a:pt x="466" y="1176"/>
                  </a:moveTo>
                  <a:cubicBezTo>
                    <a:pt x="416" y="1160"/>
                    <a:pt x="366" y="1144"/>
                    <a:pt x="320" y="1119"/>
                  </a:cubicBezTo>
                  <a:cubicBezTo>
                    <a:pt x="303" y="1110"/>
                    <a:pt x="271" y="1087"/>
                    <a:pt x="271" y="1087"/>
                  </a:cubicBezTo>
                  <a:cubicBezTo>
                    <a:pt x="260" y="1051"/>
                    <a:pt x="227" y="1029"/>
                    <a:pt x="198" y="1006"/>
                  </a:cubicBezTo>
                  <a:cubicBezTo>
                    <a:pt x="163" y="978"/>
                    <a:pt x="202" y="1001"/>
                    <a:pt x="166" y="965"/>
                  </a:cubicBezTo>
                  <a:cubicBezTo>
                    <a:pt x="154" y="953"/>
                    <a:pt x="138" y="945"/>
                    <a:pt x="125" y="933"/>
                  </a:cubicBezTo>
                  <a:cubicBezTo>
                    <a:pt x="117" y="909"/>
                    <a:pt x="106" y="881"/>
                    <a:pt x="93" y="860"/>
                  </a:cubicBezTo>
                  <a:cubicBezTo>
                    <a:pt x="65" y="812"/>
                    <a:pt x="88" y="880"/>
                    <a:pt x="61" y="819"/>
                  </a:cubicBezTo>
                  <a:cubicBezTo>
                    <a:pt x="58" y="812"/>
                    <a:pt x="41" y="762"/>
                    <a:pt x="36" y="746"/>
                  </a:cubicBezTo>
                  <a:cubicBezTo>
                    <a:pt x="33" y="738"/>
                    <a:pt x="28" y="722"/>
                    <a:pt x="28" y="722"/>
                  </a:cubicBezTo>
                  <a:cubicBezTo>
                    <a:pt x="38" y="622"/>
                    <a:pt x="0" y="610"/>
                    <a:pt x="20" y="511"/>
                  </a:cubicBezTo>
                  <a:cubicBezTo>
                    <a:pt x="22" y="499"/>
                    <a:pt x="64" y="402"/>
                    <a:pt x="69" y="398"/>
                  </a:cubicBezTo>
                  <a:cubicBezTo>
                    <a:pt x="85" y="387"/>
                    <a:pt x="82" y="339"/>
                    <a:pt x="101" y="333"/>
                  </a:cubicBezTo>
                  <a:cubicBezTo>
                    <a:pt x="117" y="328"/>
                    <a:pt x="144" y="285"/>
                    <a:pt x="158" y="276"/>
                  </a:cubicBezTo>
                  <a:cubicBezTo>
                    <a:pt x="214" y="239"/>
                    <a:pt x="188" y="241"/>
                    <a:pt x="231" y="227"/>
                  </a:cubicBezTo>
                  <a:cubicBezTo>
                    <a:pt x="274" y="164"/>
                    <a:pt x="226" y="243"/>
                    <a:pt x="312" y="162"/>
                  </a:cubicBezTo>
                  <a:cubicBezTo>
                    <a:pt x="332" y="144"/>
                    <a:pt x="423" y="117"/>
                    <a:pt x="450" y="106"/>
                  </a:cubicBezTo>
                  <a:cubicBezTo>
                    <a:pt x="511" y="80"/>
                    <a:pt x="637" y="37"/>
                    <a:pt x="701" y="25"/>
                  </a:cubicBezTo>
                  <a:cubicBezTo>
                    <a:pt x="831" y="1"/>
                    <a:pt x="903" y="18"/>
                    <a:pt x="1034" y="0"/>
                  </a:cubicBezTo>
                  <a:cubicBezTo>
                    <a:pt x="1185" y="14"/>
                    <a:pt x="1278" y="27"/>
                    <a:pt x="1423" y="73"/>
                  </a:cubicBezTo>
                  <a:cubicBezTo>
                    <a:pt x="1450" y="91"/>
                    <a:pt x="1546" y="112"/>
                    <a:pt x="1577" y="122"/>
                  </a:cubicBezTo>
                  <a:cubicBezTo>
                    <a:pt x="1582" y="128"/>
                    <a:pt x="1685" y="166"/>
                    <a:pt x="1691" y="171"/>
                  </a:cubicBezTo>
                  <a:cubicBezTo>
                    <a:pt x="1698" y="177"/>
                    <a:pt x="1609" y="185"/>
                    <a:pt x="1609" y="195"/>
                  </a:cubicBezTo>
                  <a:cubicBezTo>
                    <a:pt x="1609" y="199"/>
                    <a:pt x="1543" y="229"/>
                    <a:pt x="1536" y="235"/>
                  </a:cubicBezTo>
                  <a:cubicBezTo>
                    <a:pt x="1512" y="254"/>
                    <a:pt x="1482" y="276"/>
                    <a:pt x="1455" y="292"/>
                  </a:cubicBezTo>
                  <a:cubicBezTo>
                    <a:pt x="1401" y="324"/>
                    <a:pt x="1494" y="281"/>
                    <a:pt x="1439" y="325"/>
                  </a:cubicBezTo>
                  <a:cubicBezTo>
                    <a:pt x="1412" y="347"/>
                    <a:pt x="1398" y="363"/>
                    <a:pt x="1374" y="389"/>
                  </a:cubicBezTo>
                  <a:cubicBezTo>
                    <a:pt x="1358" y="437"/>
                    <a:pt x="1379" y="391"/>
                    <a:pt x="1342" y="438"/>
                  </a:cubicBezTo>
                  <a:cubicBezTo>
                    <a:pt x="1319" y="468"/>
                    <a:pt x="1314" y="487"/>
                    <a:pt x="1293" y="519"/>
                  </a:cubicBezTo>
                  <a:cubicBezTo>
                    <a:pt x="1283" y="533"/>
                    <a:pt x="1283" y="568"/>
                    <a:pt x="1277" y="584"/>
                  </a:cubicBezTo>
                  <a:cubicBezTo>
                    <a:pt x="1274" y="592"/>
                    <a:pt x="1269" y="633"/>
                    <a:pt x="1269" y="633"/>
                  </a:cubicBezTo>
                  <a:cubicBezTo>
                    <a:pt x="1287" y="746"/>
                    <a:pt x="1249" y="743"/>
                    <a:pt x="1285" y="852"/>
                  </a:cubicBezTo>
                  <a:cubicBezTo>
                    <a:pt x="1291" y="870"/>
                    <a:pt x="1388" y="1030"/>
                    <a:pt x="1399" y="1046"/>
                  </a:cubicBezTo>
                  <a:cubicBezTo>
                    <a:pt x="1445" y="1115"/>
                    <a:pt x="1575" y="1091"/>
                    <a:pt x="1601" y="1168"/>
                  </a:cubicBezTo>
                  <a:cubicBezTo>
                    <a:pt x="1514" y="1197"/>
                    <a:pt x="1389" y="1268"/>
                    <a:pt x="1285" y="1273"/>
                  </a:cubicBezTo>
                  <a:cubicBezTo>
                    <a:pt x="1217" y="1282"/>
                    <a:pt x="1052" y="1276"/>
                    <a:pt x="985" y="1289"/>
                  </a:cubicBezTo>
                  <a:cubicBezTo>
                    <a:pt x="861" y="1274"/>
                    <a:pt x="810" y="1268"/>
                    <a:pt x="685" y="1257"/>
                  </a:cubicBezTo>
                  <a:cubicBezTo>
                    <a:pt x="656" y="1251"/>
                    <a:pt x="591" y="1210"/>
                    <a:pt x="555" y="1200"/>
                  </a:cubicBezTo>
                  <a:cubicBezTo>
                    <a:pt x="527" y="1192"/>
                    <a:pt x="495" y="1176"/>
                    <a:pt x="466" y="1176"/>
                  </a:cubicBezTo>
                  <a:close/>
                </a:path>
              </a:pathLst>
            </a:custGeom>
            <a:noFill/>
            <a:ln w="1016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1" name="Text Box 10">
              <a:extLst>
                <a:ext uri="{FF2B5EF4-FFF2-40B4-BE49-F238E27FC236}">
                  <a16:creationId xmlns:a16="http://schemas.microsoft.com/office/drawing/2014/main" id="{EFC19074-B2C9-4075-8AE3-3D4C29C111F6}"/>
                </a:ext>
              </a:extLst>
            </p:cNvPr>
            <p:cNvSpPr txBox="1">
              <a:spLocks noChangeArrowheads="1"/>
            </p:cNvSpPr>
            <p:nvPr/>
          </p:nvSpPr>
          <p:spPr bwMode="auto">
            <a:xfrm>
              <a:off x="1200" y="2160"/>
              <a:ext cx="912"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4000" b="1">
                  <a:solidFill>
                    <a:srgbClr val="FF0000"/>
                  </a:solidFill>
                </a:rPr>
                <a:t> Set</a:t>
              </a:r>
              <a:br>
                <a:rPr lang="en-US" altLang="en-US" sz="4000" b="1">
                  <a:solidFill>
                    <a:srgbClr val="FF0000"/>
                  </a:solidFill>
                </a:rPr>
              </a:br>
              <a:r>
                <a:rPr lang="en-US" altLang="en-US" sz="4000" b="1" i="1">
                  <a:solidFill>
                    <a:srgbClr val="FF0000"/>
                  </a:solidFill>
                </a:rPr>
                <a:t>A</a:t>
              </a:r>
              <a:r>
                <a:rPr lang="en-US" altLang="en-US" sz="4000">
                  <a:solidFill>
                    <a:srgbClr val="FF0000"/>
                  </a:solidFill>
                  <a:sym typeface="Symbol" panose="05050102010706020507" pitchFamily="18" charset="2"/>
                </a:rPr>
                <a:t></a:t>
              </a:r>
              <a:r>
                <a:rPr lang="en-US" altLang="en-US" sz="4000" b="1" i="1">
                  <a:solidFill>
                    <a:srgbClr val="FF0000"/>
                  </a:solidFill>
                  <a:sym typeface="Symbol" panose="05050102010706020507" pitchFamily="18" charset="2"/>
                </a:rPr>
                <a:t>B</a:t>
              </a:r>
              <a:endParaRPr lang="en-US" altLang="en-US"/>
            </a:p>
          </p:txBody>
        </p:sp>
      </p:grpSp>
      <p:grpSp>
        <p:nvGrpSpPr>
          <p:cNvPr id="243723" name="Group 11">
            <a:extLst>
              <a:ext uri="{FF2B5EF4-FFF2-40B4-BE49-F238E27FC236}">
                <a16:creationId xmlns:a16="http://schemas.microsoft.com/office/drawing/2014/main" id="{68AB8A7E-69A2-4764-9C17-3431B5C66AA2}"/>
              </a:ext>
            </a:extLst>
          </p:cNvPr>
          <p:cNvGrpSpPr>
            <a:grpSpLocks/>
          </p:cNvGrpSpPr>
          <p:nvPr/>
        </p:nvGrpSpPr>
        <p:grpSpPr bwMode="auto">
          <a:xfrm>
            <a:off x="3657600" y="2514600"/>
            <a:ext cx="5181600" cy="2514600"/>
            <a:chOff x="2304" y="1536"/>
            <a:chExt cx="3264" cy="1584"/>
          </a:xfrm>
        </p:grpSpPr>
        <p:sp>
          <p:nvSpPr>
            <p:cNvPr id="36877" name="AutoShape 12">
              <a:extLst>
                <a:ext uri="{FF2B5EF4-FFF2-40B4-BE49-F238E27FC236}">
                  <a16:creationId xmlns:a16="http://schemas.microsoft.com/office/drawing/2014/main" id="{E24E0496-2849-47AC-8CD7-70F79840E18E}"/>
                </a:ext>
              </a:extLst>
            </p:cNvPr>
            <p:cNvSpPr>
              <a:spLocks noChangeArrowheads="1"/>
            </p:cNvSpPr>
            <p:nvPr/>
          </p:nvSpPr>
          <p:spPr bwMode="auto">
            <a:xfrm>
              <a:off x="4272" y="1536"/>
              <a:ext cx="1296" cy="864"/>
            </a:xfrm>
            <a:prstGeom prst="wedgeEllipseCallout">
              <a:avLst>
                <a:gd name="adj1" fmla="val -58796"/>
                <a:gd name="adj2" fmla="val 3622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4000">
                  <a:latin typeface="Beesknees ITC" pitchFamily="82" charset="0"/>
                </a:rPr>
                <a:t>Chomp!</a:t>
              </a:r>
              <a:endParaRPr lang="en-US" altLang="en-US"/>
            </a:p>
          </p:txBody>
        </p:sp>
        <p:grpSp>
          <p:nvGrpSpPr>
            <p:cNvPr id="36878" name="Group 13">
              <a:extLst>
                <a:ext uri="{FF2B5EF4-FFF2-40B4-BE49-F238E27FC236}">
                  <a16:creationId xmlns:a16="http://schemas.microsoft.com/office/drawing/2014/main" id="{1C6A5E11-AE53-4931-B5E3-9FD870FC1339}"/>
                </a:ext>
              </a:extLst>
            </p:cNvPr>
            <p:cNvGrpSpPr>
              <a:grpSpLocks/>
            </p:cNvGrpSpPr>
            <p:nvPr/>
          </p:nvGrpSpPr>
          <p:grpSpPr bwMode="auto">
            <a:xfrm rot="240913">
              <a:off x="2304" y="2592"/>
              <a:ext cx="624" cy="528"/>
              <a:chOff x="2880" y="2544"/>
              <a:chExt cx="624" cy="528"/>
            </a:xfrm>
          </p:grpSpPr>
          <p:sp>
            <p:nvSpPr>
              <p:cNvPr id="36885" name="AutoShape 14">
                <a:extLst>
                  <a:ext uri="{FF2B5EF4-FFF2-40B4-BE49-F238E27FC236}">
                    <a16:creationId xmlns:a16="http://schemas.microsoft.com/office/drawing/2014/main" id="{B95C36A6-2336-41EB-9537-55CD9B3301C2}"/>
                  </a:ext>
                </a:extLst>
              </p:cNvPr>
              <p:cNvSpPr>
                <a:spLocks noChangeArrowheads="1"/>
              </p:cNvSpPr>
              <p:nvPr/>
            </p:nvSpPr>
            <p:spPr bwMode="auto">
              <a:xfrm rot="-2945991">
                <a:off x="2928" y="2880"/>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6886" name="AutoShape 15">
                <a:extLst>
                  <a:ext uri="{FF2B5EF4-FFF2-40B4-BE49-F238E27FC236}">
                    <a16:creationId xmlns:a16="http://schemas.microsoft.com/office/drawing/2014/main" id="{1AF4187F-F5BF-4E51-AE56-0553B1AD59C0}"/>
                  </a:ext>
                </a:extLst>
              </p:cNvPr>
              <p:cNvSpPr>
                <a:spLocks noChangeArrowheads="1"/>
              </p:cNvSpPr>
              <p:nvPr/>
            </p:nvSpPr>
            <p:spPr bwMode="auto">
              <a:xfrm rot="-2945991">
                <a:off x="3120" y="2688"/>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6887" name="AutoShape 16">
                <a:extLst>
                  <a:ext uri="{FF2B5EF4-FFF2-40B4-BE49-F238E27FC236}">
                    <a16:creationId xmlns:a16="http://schemas.microsoft.com/office/drawing/2014/main" id="{A8641E58-B979-474D-835B-AF986BB7FFFB}"/>
                  </a:ext>
                </a:extLst>
              </p:cNvPr>
              <p:cNvSpPr>
                <a:spLocks noChangeArrowheads="1"/>
              </p:cNvSpPr>
              <p:nvPr/>
            </p:nvSpPr>
            <p:spPr bwMode="auto">
              <a:xfrm rot="-2945991">
                <a:off x="3024" y="2784"/>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6888" name="AutoShape 17">
                <a:extLst>
                  <a:ext uri="{FF2B5EF4-FFF2-40B4-BE49-F238E27FC236}">
                    <a16:creationId xmlns:a16="http://schemas.microsoft.com/office/drawing/2014/main" id="{55928BF1-C834-4CA0-83C0-99FD55EC9557}"/>
                  </a:ext>
                </a:extLst>
              </p:cNvPr>
              <p:cNvSpPr>
                <a:spLocks noChangeArrowheads="1"/>
              </p:cNvSpPr>
              <p:nvPr/>
            </p:nvSpPr>
            <p:spPr bwMode="auto">
              <a:xfrm rot="-2945991">
                <a:off x="3312" y="2496"/>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6889" name="AutoShape 18">
                <a:extLst>
                  <a:ext uri="{FF2B5EF4-FFF2-40B4-BE49-F238E27FC236}">
                    <a16:creationId xmlns:a16="http://schemas.microsoft.com/office/drawing/2014/main" id="{0088B28F-EFA0-400D-ACD5-E5DC90DB9D2A}"/>
                  </a:ext>
                </a:extLst>
              </p:cNvPr>
              <p:cNvSpPr>
                <a:spLocks noChangeArrowheads="1"/>
              </p:cNvSpPr>
              <p:nvPr/>
            </p:nvSpPr>
            <p:spPr bwMode="auto">
              <a:xfrm rot="-2945991">
                <a:off x="3216" y="2592"/>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grpSp>
          <p:nvGrpSpPr>
            <p:cNvPr id="36879" name="Group 19">
              <a:extLst>
                <a:ext uri="{FF2B5EF4-FFF2-40B4-BE49-F238E27FC236}">
                  <a16:creationId xmlns:a16="http://schemas.microsoft.com/office/drawing/2014/main" id="{B0DA1D6F-11D8-4277-BA96-7D58C1BE6B14}"/>
                </a:ext>
              </a:extLst>
            </p:cNvPr>
            <p:cNvGrpSpPr>
              <a:grpSpLocks/>
            </p:cNvGrpSpPr>
            <p:nvPr/>
          </p:nvGrpSpPr>
          <p:grpSpPr bwMode="auto">
            <a:xfrm rot="21577889" flipV="1">
              <a:off x="2400" y="2160"/>
              <a:ext cx="624" cy="528"/>
              <a:chOff x="2880" y="2544"/>
              <a:chExt cx="624" cy="528"/>
            </a:xfrm>
          </p:grpSpPr>
          <p:sp>
            <p:nvSpPr>
              <p:cNvPr id="36880" name="AutoShape 20">
                <a:extLst>
                  <a:ext uri="{FF2B5EF4-FFF2-40B4-BE49-F238E27FC236}">
                    <a16:creationId xmlns:a16="http://schemas.microsoft.com/office/drawing/2014/main" id="{5BB160BA-4BD6-4374-8617-AC1A7BE8483F}"/>
                  </a:ext>
                </a:extLst>
              </p:cNvPr>
              <p:cNvSpPr>
                <a:spLocks noChangeArrowheads="1"/>
              </p:cNvSpPr>
              <p:nvPr/>
            </p:nvSpPr>
            <p:spPr bwMode="auto">
              <a:xfrm rot="-2945991">
                <a:off x="2928" y="2880"/>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6881" name="AutoShape 21">
                <a:extLst>
                  <a:ext uri="{FF2B5EF4-FFF2-40B4-BE49-F238E27FC236}">
                    <a16:creationId xmlns:a16="http://schemas.microsoft.com/office/drawing/2014/main" id="{97E51C5F-54A5-4B45-83C8-D95953BDC411}"/>
                  </a:ext>
                </a:extLst>
              </p:cNvPr>
              <p:cNvSpPr>
                <a:spLocks noChangeArrowheads="1"/>
              </p:cNvSpPr>
              <p:nvPr/>
            </p:nvSpPr>
            <p:spPr bwMode="auto">
              <a:xfrm rot="-2945991">
                <a:off x="3120" y="2688"/>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6882" name="AutoShape 22">
                <a:extLst>
                  <a:ext uri="{FF2B5EF4-FFF2-40B4-BE49-F238E27FC236}">
                    <a16:creationId xmlns:a16="http://schemas.microsoft.com/office/drawing/2014/main" id="{BACF1C9F-211E-4FD5-A195-94E6FB3B0527}"/>
                  </a:ext>
                </a:extLst>
              </p:cNvPr>
              <p:cNvSpPr>
                <a:spLocks noChangeArrowheads="1"/>
              </p:cNvSpPr>
              <p:nvPr/>
            </p:nvSpPr>
            <p:spPr bwMode="auto">
              <a:xfrm rot="-2945991">
                <a:off x="3024" y="2784"/>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6883" name="AutoShape 23">
                <a:extLst>
                  <a:ext uri="{FF2B5EF4-FFF2-40B4-BE49-F238E27FC236}">
                    <a16:creationId xmlns:a16="http://schemas.microsoft.com/office/drawing/2014/main" id="{9C1A4ABD-CDC6-4E41-8A73-71B663D84466}"/>
                  </a:ext>
                </a:extLst>
              </p:cNvPr>
              <p:cNvSpPr>
                <a:spLocks noChangeArrowheads="1"/>
              </p:cNvSpPr>
              <p:nvPr/>
            </p:nvSpPr>
            <p:spPr bwMode="auto">
              <a:xfrm rot="-2945991">
                <a:off x="3312" y="2496"/>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6884" name="AutoShape 24">
                <a:extLst>
                  <a:ext uri="{FF2B5EF4-FFF2-40B4-BE49-F238E27FC236}">
                    <a16:creationId xmlns:a16="http://schemas.microsoft.com/office/drawing/2014/main" id="{5D7F2981-1204-40A6-B23F-0EEDA3311CF7}"/>
                  </a:ext>
                </a:extLst>
              </p:cNvPr>
              <p:cNvSpPr>
                <a:spLocks noChangeArrowheads="1"/>
              </p:cNvSpPr>
              <p:nvPr/>
            </p:nvSpPr>
            <p:spPr bwMode="auto">
              <a:xfrm rot="-2945991">
                <a:off x="3216" y="2592"/>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3720"/>
                                        </p:tgtEl>
                                        <p:attrNameLst>
                                          <p:attrName>style.visibility</p:attrName>
                                        </p:attrNameLst>
                                      </p:cBhvr>
                                      <p:to>
                                        <p:strVal val="visible"/>
                                      </p:to>
                                    </p:set>
                                    <p:animEffect transition="in" filter="dissolve">
                                      <p:cBhvr>
                                        <p:cTn id="7" dur="500"/>
                                        <p:tgtEl>
                                          <p:spTgt spid="243720"/>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43723"/>
                                        </p:tgtEl>
                                        <p:attrNameLst>
                                          <p:attrName>style.visibility</p:attrName>
                                        </p:attrNameLst>
                                      </p:cBhvr>
                                      <p:to>
                                        <p:strVal val="visible"/>
                                      </p:to>
                                    </p:set>
                                    <p:animEffect transition="in" filter="dissolve">
                                      <p:cBhvr>
                                        <p:cTn id="12" dur="500"/>
                                        <p:tgtEl>
                                          <p:spTgt spid="243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a:extLst>
              <a:ext uri="{FF2B5EF4-FFF2-40B4-BE49-F238E27FC236}">
                <a16:creationId xmlns:a16="http://schemas.microsoft.com/office/drawing/2014/main" id="{EF246EDB-3DCE-41BE-89FB-A07E6674A49E}"/>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DBB6183-AE19-45BB-9ADC-6E74A2145175}" type="datetime1">
              <a:rPr lang="en-US" altLang="en-US" sz="1400">
                <a:solidFill>
                  <a:schemeClr val="bg1"/>
                </a:solidFill>
              </a:rPr>
              <a:pPr/>
              <a:t>30-Sep-20</a:t>
            </a:fld>
            <a:endParaRPr lang="en-US" altLang="en-US" sz="1400">
              <a:solidFill>
                <a:schemeClr val="bg1"/>
              </a:solidFill>
            </a:endParaRPr>
          </a:p>
        </p:txBody>
      </p:sp>
      <p:sp>
        <p:nvSpPr>
          <p:cNvPr id="37891" name="Footer Placeholder 4">
            <a:extLst>
              <a:ext uri="{FF2B5EF4-FFF2-40B4-BE49-F238E27FC236}">
                <a16:creationId xmlns:a16="http://schemas.microsoft.com/office/drawing/2014/main" id="{D0B61282-3714-464C-89EB-CC9FEB0477CA}"/>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37892" name="Slide Number Placeholder 5">
            <a:extLst>
              <a:ext uri="{FF2B5EF4-FFF2-40B4-BE49-F238E27FC236}">
                <a16:creationId xmlns:a16="http://schemas.microsoft.com/office/drawing/2014/main" id="{CF34064F-AD84-46B3-AFF8-400CC7941A96}"/>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96660C-DB2A-411D-92FD-F6E1951DBBC3}" type="slidenum">
              <a:rPr lang="en-US" altLang="en-US" sz="1400">
                <a:solidFill>
                  <a:schemeClr val="bg1"/>
                </a:solidFill>
              </a:rPr>
              <a:pPr/>
              <a:t>25</a:t>
            </a:fld>
            <a:endParaRPr lang="en-US" altLang="en-US" sz="1400">
              <a:solidFill>
                <a:schemeClr val="bg1"/>
              </a:solidFill>
            </a:endParaRPr>
          </a:p>
        </p:txBody>
      </p:sp>
      <p:sp>
        <p:nvSpPr>
          <p:cNvPr id="37893" name="Rectangle 2">
            <a:extLst>
              <a:ext uri="{FF2B5EF4-FFF2-40B4-BE49-F238E27FC236}">
                <a16:creationId xmlns:a16="http://schemas.microsoft.com/office/drawing/2014/main" id="{23B5FA67-2DD9-45EC-A451-720F7C60A756}"/>
              </a:ext>
            </a:extLst>
          </p:cNvPr>
          <p:cNvSpPr>
            <a:spLocks noGrp="1" noChangeArrowheads="1"/>
          </p:cNvSpPr>
          <p:nvPr>
            <p:ph type="title"/>
          </p:nvPr>
        </p:nvSpPr>
        <p:spPr/>
        <p:txBody>
          <a:bodyPr/>
          <a:lstStyle/>
          <a:p>
            <a:r>
              <a:rPr lang="en-US" altLang="en-US" sz="4000"/>
              <a:t>Phần bù tập hợp - Set Complements</a:t>
            </a:r>
          </a:p>
        </p:txBody>
      </p:sp>
      <p:sp>
        <p:nvSpPr>
          <p:cNvPr id="244739" name="Rectangle 3">
            <a:extLst>
              <a:ext uri="{FF2B5EF4-FFF2-40B4-BE49-F238E27FC236}">
                <a16:creationId xmlns:a16="http://schemas.microsoft.com/office/drawing/2014/main" id="{E28EB720-157D-4DB4-B7C1-E25B8D2475D0}"/>
              </a:ext>
            </a:extLst>
          </p:cNvPr>
          <p:cNvSpPr>
            <a:spLocks noGrp="1" noChangeArrowheads="1"/>
          </p:cNvSpPr>
          <p:nvPr>
            <p:ph type="body" idx="1"/>
          </p:nvPr>
        </p:nvSpPr>
        <p:spPr/>
        <p:txBody>
          <a:bodyPr/>
          <a:lstStyle/>
          <a:p>
            <a:pPr>
              <a:defRPr/>
            </a:pPr>
            <a:r>
              <a:rPr lang="en-US" altLang="en-US"/>
              <a:t>Vũ trụ đang nói đến cũng được coi là tập hợp, gọi là </a:t>
            </a:r>
            <a:r>
              <a:rPr lang="en-US" altLang="en-US" i="1"/>
              <a:t>U</a:t>
            </a:r>
            <a:r>
              <a:rPr lang="en-US" altLang="en-US"/>
              <a:t>.</a:t>
            </a:r>
          </a:p>
          <a:p>
            <a:pPr>
              <a:defRPr/>
            </a:pPr>
            <a:r>
              <a:rPr lang="en-US" altLang="en-US"/>
              <a:t>Khi ngữ cảnh xác định rõ ràng </a:t>
            </a:r>
            <a:r>
              <a:rPr lang="en-US" altLang="en-US" i="1"/>
              <a:t>U</a:t>
            </a:r>
            <a:r>
              <a:rPr lang="en-US" altLang="en-US"/>
              <a:t>, ta nói rằng đối với bất kỳ </a:t>
            </a:r>
            <a:r>
              <a:rPr lang="en-US" altLang="en-US" i="1"/>
              <a:t>A</a:t>
            </a:r>
            <a:r>
              <a:rPr lang="en-US" altLang="en-US">
                <a:sym typeface="Symbol" panose="05050102010706020507" pitchFamily="18" charset="2"/>
              </a:rPr>
              <a:t></a:t>
            </a:r>
            <a:r>
              <a:rPr lang="en-US" altLang="en-US" i="1">
                <a:sym typeface="Symbol" panose="05050102010706020507" pitchFamily="18" charset="2"/>
              </a:rPr>
              <a:t>U</a:t>
            </a:r>
            <a:r>
              <a:rPr lang="en-US" altLang="en-US">
                <a:sym typeface="Symbol" panose="05050102010706020507" pitchFamily="18" charset="2"/>
              </a:rPr>
              <a:t>,</a:t>
            </a:r>
            <a:r>
              <a:rPr lang="en-US" altLang="en-US"/>
              <a:t> phần bù của  </a:t>
            </a:r>
            <a:r>
              <a:rPr lang="en-US" altLang="en-US" i="1"/>
              <a:t>A</a:t>
            </a:r>
            <a:r>
              <a:rPr lang="en-US" altLang="en-US"/>
              <a:t>, được viết      , là tập các phần tử trong </a:t>
            </a:r>
            <a:r>
              <a:rPr lang="en-US" altLang="en-US" i="1"/>
              <a:t>U </a:t>
            </a:r>
            <a:r>
              <a:rPr lang="en-US" altLang="en-US"/>
              <a:t>mà không thuộc </a:t>
            </a:r>
            <a:r>
              <a:rPr lang="en-US" altLang="en-US" i="1"/>
              <a:t>A</a:t>
            </a:r>
            <a:r>
              <a:rPr lang="en-US" altLang="en-US"/>
              <a:t>, </a:t>
            </a:r>
            <a:r>
              <a:rPr lang="en-US" altLang="en-US" i="1"/>
              <a:t>tức là</a:t>
            </a:r>
            <a:r>
              <a:rPr lang="en-US" altLang="en-US"/>
              <a:t> </a:t>
            </a:r>
            <a:r>
              <a:rPr lang="en-US" altLang="en-US" i="1"/>
              <a:t>U</a:t>
            </a:r>
            <a:r>
              <a:rPr lang="en-US" altLang="en-US">
                <a:sym typeface="Symbol" panose="05050102010706020507" pitchFamily="18" charset="2"/>
              </a:rPr>
              <a:t></a:t>
            </a:r>
            <a:r>
              <a:rPr lang="en-US" altLang="en-US" i="1">
                <a:sym typeface="Symbol" panose="05050102010706020507" pitchFamily="18" charset="2"/>
              </a:rPr>
              <a:t>A.</a:t>
            </a:r>
          </a:p>
          <a:p>
            <a:pPr>
              <a:defRPr/>
            </a:pPr>
            <a:r>
              <a:rPr lang="en-US" altLang="en-US" i="1">
                <a:sym typeface="Symbol" panose="05050102010706020507" pitchFamily="18" charset="2"/>
              </a:rPr>
              <a:t>E.g., </a:t>
            </a:r>
            <a:r>
              <a:rPr lang="en-US" altLang="en-US">
                <a:sym typeface="Symbol" panose="05050102010706020507" pitchFamily="18" charset="2"/>
              </a:rPr>
              <a:t>If </a:t>
            </a:r>
            <a:r>
              <a:rPr lang="en-US" altLang="en-US" i="1">
                <a:sym typeface="Symbol" panose="05050102010706020507" pitchFamily="18" charset="2"/>
              </a:rPr>
              <a:t>U</a:t>
            </a:r>
            <a:r>
              <a:rPr lang="en-US" altLang="en-US">
                <a:sym typeface="Symbol" panose="05050102010706020507" pitchFamily="18" charset="2"/>
              </a:rPr>
              <a:t>=</a:t>
            </a:r>
            <a:r>
              <a:rPr lang="en-US" altLang="en-US" b="1">
                <a:sym typeface="Symbol" panose="05050102010706020507" pitchFamily="18" charset="2"/>
              </a:rPr>
              <a:t>N</a:t>
            </a:r>
            <a:r>
              <a:rPr lang="en-US" altLang="en-US">
                <a:sym typeface="Symbol" panose="05050102010706020507" pitchFamily="18" charset="2"/>
              </a:rPr>
              <a:t>, </a:t>
            </a:r>
            <a:r>
              <a:rPr lang="en-US" altLang="en-US" i="1"/>
              <a:t> </a:t>
            </a:r>
          </a:p>
        </p:txBody>
      </p:sp>
      <p:graphicFrame>
        <p:nvGraphicFramePr>
          <p:cNvPr id="37895" name="Object 4">
            <a:extLst>
              <a:ext uri="{FF2B5EF4-FFF2-40B4-BE49-F238E27FC236}">
                <a16:creationId xmlns:a16="http://schemas.microsoft.com/office/drawing/2014/main" id="{D32FDC4E-26F2-44F7-867D-9D44E789077C}"/>
              </a:ext>
            </a:extLst>
          </p:cNvPr>
          <p:cNvGraphicFramePr>
            <a:graphicFrameLocks noChangeAspect="1"/>
          </p:cNvGraphicFramePr>
          <p:nvPr/>
        </p:nvGraphicFramePr>
        <p:xfrm>
          <a:off x="2819400" y="4038600"/>
          <a:ext cx="458788" cy="533400"/>
        </p:xfrm>
        <a:graphic>
          <a:graphicData uri="http://schemas.openxmlformats.org/presentationml/2006/ole">
            <mc:AlternateContent xmlns:mc="http://schemas.openxmlformats.org/markup-compatibility/2006">
              <mc:Choice xmlns:v="urn:schemas-microsoft-com:vml" Requires="v">
                <p:oleObj spid="_x0000_s37897" name="Equation" r:id="rId3" imgW="164957" imgH="190335" progId="Equation.3">
                  <p:embed/>
                </p:oleObj>
              </mc:Choice>
              <mc:Fallback>
                <p:oleObj name="Equation" r:id="rId3" imgW="164957" imgH="19033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038600"/>
                        <a:ext cx="4587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6" name="Object 5">
            <a:extLst>
              <a:ext uri="{FF2B5EF4-FFF2-40B4-BE49-F238E27FC236}">
                <a16:creationId xmlns:a16="http://schemas.microsoft.com/office/drawing/2014/main" id="{22D51332-099A-4A5D-83C4-52AE18DFD2BB}"/>
              </a:ext>
            </a:extLst>
          </p:cNvPr>
          <p:cNvGraphicFramePr>
            <a:graphicFrameLocks noChangeAspect="1"/>
          </p:cNvGraphicFramePr>
          <p:nvPr/>
        </p:nvGraphicFramePr>
        <p:xfrm>
          <a:off x="3657600" y="5029200"/>
          <a:ext cx="4279900" cy="749300"/>
        </p:xfrm>
        <a:graphic>
          <a:graphicData uri="http://schemas.openxmlformats.org/presentationml/2006/ole">
            <mc:AlternateContent xmlns:mc="http://schemas.openxmlformats.org/markup-compatibility/2006">
              <mc:Choice xmlns:v="urn:schemas-microsoft-com:vml" Requires="v">
                <p:oleObj spid="_x0000_s37898" name="Equation" r:id="rId5" imgW="1371600" imgH="241300" progId="Equation.3">
                  <p:embed/>
                </p:oleObj>
              </mc:Choice>
              <mc:Fallback>
                <p:oleObj name="Equation" r:id="rId5" imgW="1371600" imgH="241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5029200"/>
                        <a:ext cx="42799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a:extLst>
              <a:ext uri="{FF2B5EF4-FFF2-40B4-BE49-F238E27FC236}">
                <a16:creationId xmlns:a16="http://schemas.microsoft.com/office/drawing/2014/main" id="{1F3A16F6-FAEA-47D7-8D05-91E7E55A0998}"/>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9FE34F7-BA3F-4705-81A7-9DCCAACDD92C}" type="datetime1">
              <a:rPr lang="en-US" altLang="en-US" sz="1400">
                <a:solidFill>
                  <a:schemeClr val="bg1"/>
                </a:solidFill>
              </a:rPr>
              <a:pPr/>
              <a:t>30-Sep-20</a:t>
            </a:fld>
            <a:endParaRPr lang="en-US" altLang="en-US" sz="1400">
              <a:solidFill>
                <a:schemeClr val="bg1"/>
              </a:solidFill>
            </a:endParaRPr>
          </a:p>
        </p:txBody>
      </p:sp>
      <p:sp>
        <p:nvSpPr>
          <p:cNvPr id="38915" name="Footer Placeholder 4">
            <a:extLst>
              <a:ext uri="{FF2B5EF4-FFF2-40B4-BE49-F238E27FC236}">
                <a16:creationId xmlns:a16="http://schemas.microsoft.com/office/drawing/2014/main" id="{FE2B0D4B-6C77-4026-87D9-5FA2CB2D80B4}"/>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38916" name="Slide Number Placeholder 5">
            <a:extLst>
              <a:ext uri="{FF2B5EF4-FFF2-40B4-BE49-F238E27FC236}">
                <a16:creationId xmlns:a16="http://schemas.microsoft.com/office/drawing/2014/main" id="{501E2936-B83F-4461-AF27-6F1E48E0F0FD}"/>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E7AC86-4258-4B6F-A8AA-3040240612C9}" type="slidenum">
              <a:rPr lang="en-US" altLang="en-US" sz="1400">
                <a:solidFill>
                  <a:schemeClr val="bg1"/>
                </a:solidFill>
              </a:rPr>
              <a:pPr/>
              <a:t>26</a:t>
            </a:fld>
            <a:endParaRPr lang="en-US" altLang="en-US" sz="1400">
              <a:solidFill>
                <a:schemeClr val="bg1"/>
              </a:solidFill>
            </a:endParaRPr>
          </a:p>
        </p:txBody>
      </p:sp>
      <p:sp>
        <p:nvSpPr>
          <p:cNvPr id="38917" name="Rectangle 2">
            <a:extLst>
              <a:ext uri="{FF2B5EF4-FFF2-40B4-BE49-F238E27FC236}">
                <a16:creationId xmlns:a16="http://schemas.microsoft.com/office/drawing/2014/main" id="{2FCF71E6-813C-47AF-8AA4-1C5453D60EC0}"/>
              </a:ext>
            </a:extLst>
          </p:cNvPr>
          <p:cNvSpPr>
            <a:spLocks noGrp="1" noChangeArrowheads="1"/>
          </p:cNvSpPr>
          <p:nvPr>
            <p:ph type="title"/>
          </p:nvPr>
        </p:nvSpPr>
        <p:spPr/>
        <p:txBody>
          <a:bodyPr/>
          <a:lstStyle/>
          <a:p>
            <a:r>
              <a:rPr lang="en-US" altLang="en-US"/>
              <a:t>Nói tiếp về phần bù</a:t>
            </a:r>
          </a:p>
        </p:txBody>
      </p:sp>
      <p:sp>
        <p:nvSpPr>
          <p:cNvPr id="245763" name="Rectangle 3">
            <a:extLst>
              <a:ext uri="{FF2B5EF4-FFF2-40B4-BE49-F238E27FC236}">
                <a16:creationId xmlns:a16="http://schemas.microsoft.com/office/drawing/2014/main" id="{E96DA8BA-14C4-4E22-9639-2BCA7CC64D64}"/>
              </a:ext>
            </a:extLst>
          </p:cNvPr>
          <p:cNvSpPr>
            <a:spLocks noGrp="1" noChangeArrowheads="1"/>
          </p:cNvSpPr>
          <p:nvPr>
            <p:ph type="body" idx="1"/>
          </p:nvPr>
        </p:nvSpPr>
        <p:spPr/>
        <p:txBody>
          <a:bodyPr/>
          <a:lstStyle/>
          <a:p>
            <a:pPr>
              <a:defRPr/>
            </a:pPr>
            <a:r>
              <a:rPr lang="en-US" altLang="en-US"/>
              <a:t>Định nghĩa tương đương, khi </a:t>
            </a:r>
            <a:r>
              <a:rPr lang="en-US" altLang="en-US" i="1"/>
              <a:t>U</a:t>
            </a:r>
            <a:r>
              <a:rPr lang="en-US" altLang="en-US"/>
              <a:t> đã rõ:</a:t>
            </a:r>
            <a:br>
              <a:rPr lang="en-US" altLang="en-US"/>
            </a:br>
            <a:endParaRPr lang="en-US" altLang="en-US"/>
          </a:p>
        </p:txBody>
      </p:sp>
      <p:graphicFrame>
        <p:nvGraphicFramePr>
          <p:cNvPr id="38919" name="Object 4">
            <a:extLst>
              <a:ext uri="{FF2B5EF4-FFF2-40B4-BE49-F238E27FC236}">
                <a16:creationId xmlns:a16="http://schemas.microsoft.com/office/drawing/2014/main" id="{52979269-C92B-4DB6-B2D6-0B71EC7DD51E}"/>
              </a:ext>
            </a:extLst>
          </p:cNvPr>
          <p:cNvGraphicFramePr>
            <a:graphicFrameLocks noChangeAspect="1"/>
          </p:cNvGraphicFramePr>
          <p:nvPr/>
        </p:nvGraphicFramePr>
        <p:xfrm>
          <a:off x="2819400" y="2590800"/>
          <a:ext cx="2895600" cy="723900"/>
        </p:xfrm>
        <a:graphic>
          <a:graphicData uri="http://schemas.openxmlformats.org/presentationml/2006/ole">
            <mc:AlternateContent xmlns:mc="http://schemas.openxmlformats.org/markup-compatibility/2006">
              <mc:Choice xmlns:v="urn:schemas-microsoft-com:vml" Requires="v">
                <p:oleObj spid="_x0000_s38930" name="Equation" r:id="rId5" imgW="914400" imgH="228600" progId="Equation.3">
                  <p:embed/>
                </p:oleObj>
              </mc:Choice>
              <mc:Fallback>
                <p:oleObj name="Equation" r:id="rId5" imgW="91440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2590800"/>
                        <a:ext cx="28956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0" name="Rectangle 5">
            <a:extLst>
              <a:ext uri="{FF2B5EF4-FFF2-40B4-BE49-F238E27FC236}">
                <a16:creationId xmlns:a16="http://schemas.microsoft.com/office/drawing/2014/main" id="{5B1170AB-31E3-4FD1-9942-AC4B52C9F108}"/>
              </a:ext>
            </a:extLst>
          </p:cNvPr>
          <p:cNvSpPr>
            <a:spLocks noChangeArrowheads="1"/>
          </p:cNvSpPr>
          <p:nvPr/>
        </p:nvSpPr>
        <p:spPr bwMode="auto">
          <a:xfrm>
            <a:off x="1371600" y="3505200"/>
            <a:ext cx="2819400" cy="2133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8921" name="Oval 6">
            <a:extLst>
              <a:ext uri="{FF2B5EF4-FFF2-40B4-BE49-F238E27FC236}">
                <a16:creationId xmlns:a16="http://schemas.microsoft.com/office/drawing/2014/main" id="{4DCBCB6A-AD36-4F89-91DD-4980C66D7552}"/>
              </a:ext>
            </a:extLst>
          </p:cNvPr>
          <p:cNvSpPr>
            <a:spLocks noChangeArrowheads="1"/>
          </p:cNvSpPr>
          <p:nvPr/>
        </p:nvSpPr>
        <p:spPr bwMode="auto">
          <a:xfrm>
            <a:off x="1828800" y="4191000"/>
            <a:ext cx="1447800" cy="1143000"/>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8922" name="Text Box 7">
            <a:extLst>
              <a:ext uri="{FF2B5EF4-FFF2-40B4-BE49-F238E27FC236}">
                <a16:creationId xmlns:a16="http://schemas.microsoft.com/office/drawing/2014/main" id="{3D162376-5162-4B8C-BD10-0DBCC6A0A716}"/>
              </a:ext>
            </a:extLst>
          </p:cNvPr>
          <p:cNvSpPr txBox="1">
            <a:spLocks noChangeArrowheads="1"/>
          </p:cNvSpPr>
          <p:nvPr/>
        </p:nvSpPr>
        <p:spPr bwMode="auto">
          <a:xfrm>
            <a:off x="2286000" y="4419600"/>
            <a:ext cx="83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4000" i="1"/>
              <a:t>A</a:t>
            </a:r>
            <a:endParaRPr lang="en-US" altLang="en-US"/>
          </a:p>
        </p:txBody>
      </p:sp>
      <p:sp>
        <p:nvSpPr>
          <p:cNvPr id="38923" name="Text Box 8">
            <a:extLst>
              <a:ext uri="{FF2B5EF4-FFF2-40B4-BE49-F238E27FC236}">
                <a16:creationId xmlns:a16="http://schemas.microsoft.com/office/drawing/2014/main" id="{E820E9AC-58E5-4BD5-8BC7-3B9AF99D4BC2}"/>
              </a:ext>
            </a:extLst>
          </p:cNvPr>
          <p:cNvSpPr txBox="1">
            <a:spLocks noChangeArrowheads="1"/>
          </p:cNvSpPr>
          <p:nvPr/>
        </p:nvSpPr>
        <p:spPr bwMode="auto">
          <a:xfrm>
            <a:off x="838200" y="5105400"/>
            <a:ext cx="83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4000" i="1"/>
              <a:t>U</a:t>
            </a:r>
            <a:endParaRPr lang="en-US" altLang="en-US"/>
          </a:p>
        </p:txBody>
      </p:sp>
      <p:sp>
        <p:nvSpPr>
          <p:cNvPr id="38924" name="Rectangle 9">
            <a:extLst>
              <a:ext uri="{FF2B5EF4-FFF2-40B4-BE49-F238E27FC236}">
                <a16:creationId xmlns:a16="http://schemas.microsoft.com/office/drawing/2014/main" id="{5C166A08-7101-4840-BB9F-7A71A452D89D}"/>
              </a:ext>
            </a:extLst>
          </p:cNvPr>
          <p:cNvSpPr>
            <a:spLocks noChangeArrowheads="1"/>
          </p:cNvSpPr>
          <p:nvPr/>
        </p:nvSpPr>
        <p:spPr bwMode="auto">
          <a:xfrm>
            <a:off x="4724400" y="3505200"/>
            <a:ext cx="2819400" cy="2133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8925" name="Oval 10">
            <a:extLst>
              <a:ext uri="{FF2B5EF4-FFF2-40B4-BE49-F238E27FC236}">
                <a16:creationId xmlns:a16="http://schemas.microsoft.com/office/drawing/2014/main" id="{13A556FC-72B2-4F69-9003-842740BF1881}"/>
              </a:ext>
            </a:extLst>
          </p:cNvPr>
          <p:cNvSpPr>
            <a:spLocks noChangeArrowheads="1"/>
          </p:cNvSpPr>
          <p:nvPr/>
        </p:nvSpPr>
        <p:spPr bwMode="auto">
          <a:xfrm>
            <a:off x="5181600" y="4191000"/>
            <a:ext cx="1447800" cy="11430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38926" name="Object 11">
            <a:extLst>
              <a:ext uri="{FF2B5EF4-FFF2-40B4-BE49-F238E27FC236}">
                <a16:creationId xmlns:a16="http://schemas.microsoft.com/office/drawing/2014/main" id="{C027AA66-55B2-4127-BDE5-C005ED4536DB}"/>
              </a:ext>
            </a:extLst>
          </p:cNvPr>
          <p:cNvGraphicFramePr>
            <a:graphicFrameLocks noChangeAspect="1"/>
          </p:cNvGraphicFramePr>
          <p:nvPr/>
        </p:nvGraphicFramePr>
        <p:xfrm>
          <a:off x="6629400" y="3657600"/>
          <a:ext cx="719138" cy="838200"/>
        </p:xfrm>
        <a:graphic>
          <a:graphicData uri="http://schemas.openxmlformats.org/presentationml/2006/ole">
            <mc:AlternateContent xmlns:mc="http://schemas.openxmlformats.org/markup-compatibility/2006">
              <mc:Choice xmlns:v="urn:schemas-microsoft-com:vml" Requires="v">
                <p:oleObj spid="_x0000_s38931" name="Equation" r:id="rId7" imgW="164957" imgH="190335" progId="Equation.3">
                  <p:embed/>
                </p:oleObj>
              </mc:Choice>
              <mc:Fallback>
                <p:oleObj name="Equation" r:id="rId7" imgW="164957" imgH="190335"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3657600"/>
                        <a:ext cx="7191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5772" name="Group 12">
            <a:extLst>
              <a:ext uri="{FF2B5EF4-FFF2-40B4-BE49-F238E27FC236}">
                <a16:creationId xmlns:a16="http://schemas.microsoft.com/office/drawing/2014/main" id="{C42A9B80-35B7-4F61-AAA5-C42D76CEE408}"/>
              </a:ext>
            </a:extLst>
          </p:cNvPr>
          <p:cNvGrpSpPr>
            <a:grpSpLocks/>
          </p:cNvGrpSpPr>
          <p:nvPr/>
        </p:nvGrpSpPr>
        <p:grpSpPr bwMode="auto">
          <a:xfrm>
            <a:off x="5289550" y="2882900"/>
            <a:ext cx="738188" cy="3965575"/>
            <a:chOff x="3332" y="1816"/>
            <a:chExt cx="465" cy="2498"/>
          </a:xfrm>
        </p:grpSpPr>
        <p:sp>
          <p:nvSpPr>
            <p:cNvPr id="38928" name="AutoShape 13">
              <a:extLst>
                <a:ext uri="{FF2B5EF4-FFF2-40B4-BE49-F238E27FC236}">
                  <a16:creationId xmlns:a16="http://schemas.microsoft.com/office/drawing/2014/main" id="{DE4673F5-A24C-4022-A59D-CE61C695361E}"/>
                </a:ext>
              </a:extLst>
            </p:cNvPr>
            <p:cNvSpPr>
              <a:spLocks noChangeArrowheads="1"/>
            </p:cNvSpPr>
            <p:nvPr/>
          </p:nvSpPr>
          <p:spPr bwMode="auto">
            <a:xfrm rot="-4527339">
              <a:off x="2933" y="2488"/>
              <a:ext cx="1535" cy="192"/>
            </a:xfrm>
            <a:prstGeom prst="doubleWave">
              <a:avLst>
                <a:gd name="adj1" fmla="val 10319"/>
                <a:gd name="adj2" fmla="val -676"/>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8929" name="AutoShape 14">
              <a:extLst>
                <a:ext uri="{FF2B5EF4-FFF2-40B4-BE49-F238E27FC236}">
                  <a16:creationId xmlns:a16="http://schemas.microsoft.com/office/drawing/2014/main" id="{286C462C-49AA-49C9-8C93-4BF7443C52B0}"/>
                </a:ext>
              </a:extLst>
            </p:cNvPr>
            <p:cNvSpPr>
              <a:spLocks noChangeArrowheads="1"/>
            </p:cNvSpPr>
            <p:nvPr/>
          </p:nvSpPr>
          <p:spPr bwMode="auto">
            <a:xfrm rot="-4527339">
              <a:off x="3023" y="3832"/>
              <a:ext cx="791" cy="173"/>
            </a:xfrm>
            <a:prstGeom prst="doubleWave">
              <a:avLst>
                <a:gd name="adj1" fmla="val 10319"/>
                <a:gd name="adj2" fmla="val 2204"/>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45772"/>
                                        </p:tgtEl>
                                        <p:attrNameLst>
                                          <p:attrName>style.visibility</p:attrName>
                                        </p:attrNameLst>
                                      </p:cBhvr>
                                      <p:to>
                                        <p:strVal val="visible"/>
                                      </p:to>
                                    </p:set>
                                    <p:animEffect transition="in" filter="wipe(up)">
                                      <p:cBhvr>
                                        <p:cTn id="7" dur="500"/>
                                        <p:tgtEl>
                                          <p:spTgt spid="245772"/>
                                        </p:tgtEl>
                                      </p:cBhvr>
                                    </p:animEffect>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a:extLst>
              <a:ext uri="{FF2B5EF4-FFF2-40B4-BE49-F238E27FC236}">
                <a16:creationId xmlns:a16="http://schemas.microsoft.com/office/drawing/2014/main" id="{9FFDE63D-E1BD-426C-BB84-86993606E739}"/>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C2980DE-48F8-41F0-88C3-CDDB1A87A180}" type="datetime1">
              <a:rPr lang="en-US" altLang="en-US" sz="1400">
                <a:solidFill>
                  <a:schemeClr val="bg1"/>
                </a:solidFill>
              </a:rPr>
              <a:pPr/>
              <a:t>30-Sep-20</a:t>
            </a:fld>
            <a:endParaRPr lang="en-US" altLang="en-US" sz="1400">
              <a:solidFill>
                <a:schemeClr val="bg1"/>
              </a:solidFill>
            </a:endParaRPr>
          </a:p>
        </p:txBody>
      </p:sp>
      <p:sp>
        <p:nvSpPr>
          <p:cNvPr id="40963" name="Footer Placeholder 4">
            <a:extLst>
              <a:ext uri="{FF2B5EF4-FFF2-40B4-BE49-F238E27FC236}">
                <a16:creationId xmlns:a16="http://schemas.microsoft.com/office/drawing/2014/main" id="{EDBFFA89-E6F8-41C7-B906-D4FF8AABACB4}"/>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40964" name="Slide Number Placeholder 5">
            <a:extLst>
              <a:ext uri="{FF2B5EF4-FFF2-40B4-BE49-F238E27FC236}">
                <a16:creationId xmlns:a16="http://schemas.microsoft.com/office/drawing/2014/main" id="{D9318354-A7E9-429B-812A-190F09A182C8}"/>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105CCA7-DA38-4E2F-B114-5453E37CE471}" type="slidenum">
              <a:rPr lang="en-US" altLang="en-US" sz="1400">
                <a:solidFill>
                  <a:schemeClr val="bg1"/>
                </a:solidFill>
              </a:rPr>
              <a:pPr/>
              <a:t>27</a:t>
            </a:fld>
            <a:endParaRPr lang="en-US" altLang="en-US" sz="1400">
              <a:solidFill>
                <a:schemeClr val="bg1"/>
              </a:solidFill>
            </a:endParaRPr>
          </a:p>
        </p:txBody>
      </p:sp>
      <p:sp>
        <p:nvSpPr>
          <p:cNvPr id="40965" name="Rectangle 2">
            <a:extLst>
              <a:ext uri="{FF2B5EF4-FFF2-40B4-BE49-F238E27FC236}">
                <a16:creationId xmlns:a16="http://schemas.microsoft.com/office/drawing/2014/main" id="{B03CE69E-0DB6-4E1E-B902-73E7CAAED50F}"/>
              </a:ext>
            </a:extLst>
          </p:cNvPr>
          <p:cNvSpPr>
            <a:spLocks noGrp="1" noChangeArrowheads="1"/>
          </p:cNvSpPr>
          <p:nvPr>
            <p:ph type="title"/>
          </p:nvPr>
        </p:nvSpPr>
        <p:spPr/>
        <p:txBody>
          <a:bodyPr/>
          <a:lstStyle/>
          <a:p>
            <a:r>
              <a:rPr lang="en-US" altLang="en-US"/>
              <a:t>Các đẳng thức trên tập hợp</a:t>
            </a:r>
          </a:p>
        </p:txBody>
      </p:sp>
      <p:sp>
        <p:nvSpPr>
          <p:cNvPr id="246787" name="Rectangle 3">
            <a:extLst>
              <a:ext uri="{FF2B5EF4-FFF2-40B4-BE49-F238E27FC236}">
                <a16:creationId xmlns:a16="http://schemas.microsoft.com/office/drawing/2014/main" id="{6F595A33-C7CD-42E3-8B84-C48C333CC08E}"/>
              </a:ext>
            </a:extLst>
          </p:cNvPr>
          <p:cNvSpPr>
            <a:spLocks noGrp="1" noChangeArrowheads="1"/>
          </p:cNvSpPr>
          <p:nvPr>
            <p:ph type="body" idx="1"/>
          </p:nvPr>
        </p:nvSpPr>
        <p:spPr/>
        <p:txBody>
          <a:bodyPr/>
          <a:lstStyle/>
          <a:p>
            <a:pPr>
              <a:defRPr/>
            </a:pPr>
            <a:r>
              <a:rPr lang="en-US" altLang="en-US"/>
              <a:t>Identity:          </a:t>
            </a:r>
            <a:r>
              <a:rPr lang="en-US" altLang="en-US" i="1">
                <a:solidFill>
                  <a:schemeClr val="accent2"/>
                </a:solidFill>
              </a:rPr>
              <a:t>A</a:t>
            </a:r>
            <a:r>
              <a:rPr lang="en-US" altLang="en-US">
                <a:solidFill>
                  <a:schemeClr val="accent2"/>
                </a:solidFill>
                <a:sym typeface="Symbol" panose="05050102010706020507" pitchFamily="18" charset="2"/>
              </a:rPr>
              <a:t> = </a:t>
            </a:r>
            <a:r>
              <a:rPr lang="en-US" altLang="en-US" i="1">
                <a:solidFill>
                  <a:schemeClr val="accent2"/>
                </a:solidFill>
                <a:sym typeface="Symbol" panose="05050102010706020507" pitchFamily="18" charset="2"/>
              </a:rPr>
              <a:t>A</a:t>
            </a:r>
            <a:r>
              <a:rPr lang="en-US" altLang="en-US">
                <a:solidFill>
                  <a:schemeClr val="accent2"/>
                </a:solidFill>
                <a:sym typeface="Symbol" panose="05050102010706020507" pitchFamily="18" charset="2"/>
              </a:rPr>
              <a:t> = </a:t>
            </a:r>
            <a:r>
              <a:rPr lang="en-US" altLang="en-US" i="1">
                <a:solidFill>
                  <a:schemeClr val="accent2"/>
                </a:solidFill>
                <a:sym typeface="Symbol" panose="05050102010706020507" pitchFamily="18" charset="2"/>
              </a:rPr>
              <a:t>A</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U</a:t>
            </a:r>
          </a:p>
          <a:p>
            <a:pPr>
              <a:defRPr/>
            </a:pPr>
            <a:r>
              <a:rPr lang="en-US" altLang="en-US">
                <a:sym typeface="Symbol" panose="05050102010706020507" pitchFamily="18" charset="2"/>
              </a:rPr>
              <a:t>Domination:   </a:t>
            </a:r>
            <a:r>
              <a:rPr lang="en-US" altLang="en-US" i="1">
                <a:solidFill>
                  <a:schemeClr val="accent2"/>
                </a:solidFill>
              </a:rPr>
              <a:t>A</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U </a:t>
            </a:r>
            <a:r>
              <a:rPr lang="en-US" altLang="en-US">
                <a:solidFill>
                  <a:schemeClr val="accent2"/>
                </a:solidFill>
                <a:sym typeface="Symbol" panose="05050102010706020507" pitchFamily="18" charset="2"/>
              </a:rPr>
              <a:t>= </a:t>
            </a:r>
            <a:r>
              <a:rPr lang="en-US" altLang="en-US" i="1">
                <a:solidFill>
                  <a:schemeClr val="accent2"/>
                </a:solidFill>
                <a:sym typeface="Symbol" panose="05050102010706020507" pitchFamily="18" charset="2"/>
              </a:rPr>
              <a:t>U  </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  A</a:t>
            </a:r>
            <a:r>
              <a:rPr lang="en-US" altLang="en-US">
                <a:solidFill>
                  <a:schemeClr val="accent2"/>
                </a:solidFill>
                <a:sym typeface="Symbol" panose="05050102010706020507" pitchFamily="18" charset="2"/>
              </a:rPr>
              <a:t> = </a:t>
            </a:r>
          </a:p>
          <a:p>
            <a:pPr>
              <a:defRPr/>
            </a:pPr>
            <a:r>
              <a:rPr lang="en-US" altLang="en-US">
                <a:sym typeface="Symbol" panose="05050102010706020507" pitchFamily="18" charset="2"/>
              </a:rPr>
              <a:t>Idempotent:      </a:t>
            </a:r>
            <a:r>
              <a:rPr lang="en-US" altLang="en-US" i="1">
                <a:solidFill>
                  <a:schemeClr val="accent2"/>
                </a:solidFill>
              </a:rPr>
              <a:t>A</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A</a:t>
            </a:r>
            <a:r>
              <a:rPr lang="en-US" altLang="en-US">
                <a:solidFill>
                  <a:schemeClr val="accent2"/>
                </a:solidFill>
                <a:sym typeface="Symbol" panose="05050102010706020507" pitchFamily="18" charset="2"/>
              </a:rPr>
              <a:t> = </a:t>
            </a:r>
            <a:r>
              <a:rPr lang="en-US" altLang="en-US" i="1">
                <a:solidFill>
                  <a:schemeClr val="accent2"/>
                </a:solidFill>
                <a:sym typeface="Symbol" panose="05050102010706020507" pitchFamily="18" charset="2"/>
              </a:rPr>
              <a:t>A </a:t>
            </a:r>
            <a:r>
              <a:rPr lang="en-US" altLang="en-US">
                <a:solidFill>
                  <a:schemeClr val="accent2"/>
                </a:solidFill>
                <a:sym typeface="Symbol" panose="05050102010706020507" pitchFamily="18" charset="2"/>
              </a:rPr>
              <a:t>= </a:t>
            </a:r>
            <a:r>
              <a:rPr lang="en-US" altLang="en-US" i="1">
                <a:solidFill>
                  <a:schemeClr val="accent2"/>
                </a:solidFill>
              </a:rPr>
              <a:t>A</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A</a:t>
            </a:r>
          </a:p>
          <a:p>
            <a:pPr>
              <a:defRPr/>
            </a:pPr>
            <a:r>
              <a:rPr lang="en-US" altLang="en-US">
                <a:sym typeface="Symbol" panose="05050102010706020507" pitchFamily="18" charset="2"/>
              </a:rPr>
              <a:t>Double complement: </a:t>
            </a:r>
          </a:p>
          <a:p>
            <a:pPr>
              <a:defRPr/>
            </a:pPr>
            <a:r>
              <a:rPr lang="en-US" altLang="en-US">
                <a:sym typeface="Symbol" panose="05050102010706020507" pitchFamily="18" charset="2"/>
              </a:rPr>
              <a:t>Commutative:  </a:t>
            </a:r>
            <a:r>
              <a:rPr lang="en-US" altLang="en-US" i="1">
                <a:solidFill>
                  <a:schemeClr val="accent2"/>
                </a:solidFill>
              </a:rPr>
              <a:t>A</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B </a:t>
            </a:r>
            <a:r>
              <a:rPr lang="en-US" altLang="en-US">
                <a:solidFill>
                  <a:schemeClr val="accent2"/>
                </a:solidFill>
                <a:sym typeface="Symbol" panose="05050102010706020507" pitchFamily="18" charset="2"/>
              </a:rPr>
              <a:t>= </a:t>
            </a:r>
            <a:r>
              <a:rPr lang="en-US" altLang="en-US" i="1">
                <a:solidFill>
                  <a:schemeClr val="accent2"/>
                </a:solidFill>
              </a:rPr>
              <a:t>B</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A  </a:t>
            </a:r>
            <a:r>
              <a:rPr lang="en-US" altLang="en-US">
                <a:solidFill>
                  <a:schemeClr val="accent2"/>
                </a:solidFill>
                <a:sym typeface="Symbol" panose="05050102010706020507" pitchFamily="18" charset="2"/>
              </a:rPr>
              <a:t>, </a:t>
            </a:r>
            <a:r>
              <a:rPr lang="en-US" altLang="en-US" i="1">
                <a:solidFill>
                  <a:schemeClr val="accent2"/>
                </a:solidFill>
                <a:sym typeface="Symbol" panose="05050102010706020507" pitchFamily="18" charset="2"/>
              </a:rPr>
              <a:t> </a:t>
            </a:r>
            <a:r>
              <a:rPr lang="en-US" altLang="en-US" i="1">
                <a:solidFill>
                  <a:schemeClr val="accent2"/>
                </a:solidFill>
              </a:rPr>
              <a:t>A</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B </a:t>
            </a:r>
            <a:r>
              <a:rPr lang="en-US" altLang="en-US">
                <a:solidFill>
                  <a:schemeClr val="accent2"/>
                </a:solidFill>
                <a:sym typeface="Symbol" panose="05050102010706020507" pitchFamily="18" charset="2"/>
              </a:rPr>
              <a:t>= </a:t>
            </a:r>
            <a:r>
              <a:rPr lang="en-US" altLang="en-US" i="1">
                <a:solidFill>
                  <a:schemeClr val="accent2"/>
                </a:solidFill>
              </a:rPr>
              <a:t>B</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A</a:t>
            </a:r>
          </a:p>
          <a:p>
            <a:pPr>
              <a:defRPr/>
            </a:pPr>
            <a:r>
              <a:rPr lang="en-US" altLang="en-US">
                <a:sym typeface="Symbol" panose="05050102010706020507" pitchFamily="18" charset="2"/>
              </a:rPr>
              <a:t>Associative:    </a:t>
            </a:r>
            <a:r>
              <a:rPr lang="en-US" altLang="en-US" i="1">
                <a:solidFill>
                  <a:schemeClr val="accent2"/>
                </a:solidFill>
              </a:rPr>
              <a:t>A</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B</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C</a:t>
            </a:r>
            <a:r>
              <a:rPr lang="en-US" altLang="en-US">
                <a:solidFill>
                  <a:schemeClr val="accent2"/>
                </a:solidFill>
                <a:sym typeface="Symbol" panose="05050102010706020507" pitchFamily="18" charset="2"/>
              </a:rPr>
              <a:t>)=(</a:t>
            </a:r>
            <a:r>
              <a:rPr lang="en-US" altLang="en-US" i="1">
                <a:solidFill>
                  <a:schemeClr val="accent2"/>
                </a:solidFill>
              </a:rPr>
              <a:t>A</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B</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C </a:t>
            </a:r>
            <a:r>
              <a:rPr lang="en-US" altLang="en-US">
                <a:solidFill>
                  <a:schemeClr val="accent2"/>
                </a:solidFill>
                <a:sym typeface="Symbol" panose="05050102010706020507" pitchFamily="18" charset="2"/>
              </a:rPr>
              <a:t>,</a:t>
            </a:r>
            <a:br>
              <a:rPr lang="en-US" altLang="en-US" i="1">
                <a:sym typeface="Symbol" panose="05050102010706020507" pitchFamily="18" charset="2"/>
              </a:rPr>
            </a:br>
            <a:r>
              <a:rPr lang="en-US" altLang="en-US" i="1">
                <a:sym typeface="Symbol" panose="05050102010706020507" pitchFamily="18" charset="2"/>
              </a:rPr>
              <a:t>                        </a:t>
            </a:r>
            <a:r>
              <a:rPr lang="en-US" altLang="en-US" i="1">
                <a:solidFill>
                  <a:schemeClr val="accent2"/>
                </a:solidFill>
              </a:rPr>
              <a:t>A</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B</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C</a:t>
            </a:r>
            <a:r>
              <a:rPr lang="en-US" altLang="en-US">
                <a:solidFill>
                  <a:schemeClr val="accent2"/>
                </a:solidFill>
                <a:sym typeface="Symbol" panose="05050102010706020507" pitchFamily="18" charset="2"/>
              </a:rPr>
              <a:t>)=(</a:t>
            </a:r>
            <a:r>
              <a:rPr lang="en-US" altLang="en-US" i="1">
                <a:solidFill>
                  <a:schemeClr val="accent2"/>
                </a:solidFill>
              </a:rPr>
              <a:t>A</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B</a:t>
            </a:r>
            <a:r>
              <a:rPr lang="en-US" altLang="en-US">
                <a:solidFill>
                  <a:schemeClr val="accent2"/>
                </a:solidFill>
                <a:sym typeface="Symbol" panose="05050102010706020507" pitchFamily="18" charset="2"/>
              </a:rPr>
              <a:t>)</a:t>
            </a:r>
            <a:r>
              <a:rPr lang="en-US" altLang="en-US" i="1">
                <a:solidFill>
                  <a:schemeClr val="accent2"/>
                </a:solidFill>
                <a:sym typeface="Symbol" panose="05050102010706020507" pitchFamily="18" charset="2"/>
              </a:rPr>
              <a:t>C</a:t>
            </a:r>
            <a:endParaRPr lang="en-US" altLang="en-US">
              <a:solidFill>
                <a:schemeClr val="accent2"/>
              </a:solidFill>
              <a:sym typeface="Symbol" panose="05050102010706020507" pitchFamily="18" charset="2"/>
            </a:endParaRPr>
          </a:p>
        </p:txBody>
      </p:sp>
      <p:graphicFrame>
        <p:nvGraphicFramePr>
          <p:cNvPr id="40967" name="Object 4">
            <a:extLst>
              <a:ext uri="{FF2B5EF4-FFF2-40B4-BE49-F238E27FC236}">
                <a16:creationId xmlns:a16="http://schemas.microsoft.com/office/drawing/2014/main" id="{36BB6F64-A14D-40F0-BE8C-98A93811562D}"/>
              </a:ext>
            </a:extLst>
          </p:cNvPr>
          <p:cNvGraphicFramePr>
            <a:graphicFrameLocks noChangeAspect="1"/>
          </p:cNvGraphicFramePr>
          <p:nvPr/>
        </p:nvGraphicFramePr>
        <p:xfrm>
          <a:off x="4764088" y="3725863"/>
          <a:ext cx="1417637" cy="687387"/>
        </p:xfrm>
        <a:graphic>
          <a:graphicData uri="http://schemas.openxmlformats.org/presentationml/2006/ole">
            <mc:AlternateContent xmlns:mc="http://schemas.openxmlformats.org/markup-compatibility/2006">
              <mc:Choice xmlns:v="urn:schemas-microsoft-com:vml" Requires="v">
                <p:oleObj spid="_x0000_s40968" name="Equation" r:id="rId3" imgW="520474" imgH="253890" progId="Equation.3">
                  <p:embed/>
                </p:oleObj>
              </mc:Choice>
              <mc:Fallback>
                <p:oleObj name="Equation" r:id="rId3" imgW="520474" imgH="25389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4088" y="3725863"/>
                        <a:ext cx="1417637"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a:extLst>
              <a:ext uri="{FF2B5EF4-FFF2-40B4-BE49-F238E27FC236}">
                <a16:creationId xmlns:a16="http://schemas.microsoft.com/office/drawing/2014/main" id="{4AFE8F49-5842-4D77-BAD2-4CEAC2075A91}"/>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E15A46C-1740-494D-B47C-D0720CFF66F0}" type="datetime1">
              <a:rPr lang="en-US" altLang="en-US" sz="1400">
                <a:solidFill>
                  <a:schemeClr val="bg1"/>
                </a:solidFill>
              </a:rPr>
              <a:pPr/>
              <a:t>30-Sep-20</a:t>
            </a:fld>
            <a:endParaRPr lang="en-US" altLang="en-US" sz="1400">
              <a:solidFill>
                <a:schemeClr val="bg1"/>
              </a:solidFill>
            </a:endParaRPr>
          </a:p>
        </p:txBody>
      </p:sp>
      <p:sp>
        <p:nvSpPr>
          <p:cNvPr id="41987" name="Footer Placeholder 4">
            <a:extLst>
              <a:ext uri="{FF2B5EF4-FFF2-40B4-BE49-F238E27FC236}">
                <a16:creationId xmlns:a16="http://schemas.microsoft.com/office/drawing/2014/main" id="{19752D3E-EF89-4B48-9C5D-6B6576F42B1C}"/>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41988" name="Slide Number Placeholder 5">
            <a:extLst>
              <a:ext uri="{FF2B5EF4-FFF2-40B4-BE49-F238E27FC236}">
                <a16:creationId xmlns:a16="http://schemas.microsoft.com/office/drawing/2014/main" id="{D8BB38BD-CE8A-48C8-80F2-EBABC7122EED}"/>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43BD63-E8C8-4D94-905B-56F4B9F52BBA}" type="slidenum">
              <a:rPr lang="en-US" altLang="en-US" sz="1400">
                <a:solidFill>
                  <a:schemeClr val="bg1"/>
                </a:solidFill>
              </a:rPr>
              <a:pPr/>
              <a:t>28</a:t>
            </a:fld>
            <a:endParaRPr lang="en-US" altLang="en-US" sz="1400">
              <a:solidFill>
                <a:schemeClr val="bg1"/>
              </a:solidFill>
            </a:endParaRPr>
          </a:p>
        </p:txBody>
      </p:sp>
      <p:sp>
        <p:nvSpPr>
          <p:cNvPr id="41989" name="Rectangle 2">
            <a:extLst>
              <a:ext uri="{FF2B5EF4-FFF2-40B4-BE49-F238E27FC236}">
                <a16:creationId xmlns:a16="http://schemas.microsoft.com/office/drawing/2014/main" id="{54F2A185-029A-40C6-BFFB-B61126678027}"/>
              </a:ext>
            </a:extLst>
          </p:cNvPr>
          <p:cNvSpPr>
            <a:spLocks noGrp="1" noChangeArrowheads="1"/>
          </p:cNvSpPr>
          <p:nvPr>
            <p:ph type="title"/>
          </p:nvPr>
        </p:nvSpPr>
        <p:spPr/>
        <p:txBody>
          <a:bodyPr/>
          <a:lstStyle/>
          <a:p>
            <a:r>
              <a:rPr lang="en-US" altLang="en-US"/>
              <a:t>DeMorgan’s Law for Sets</a:t>
            </a:r>
          </a:p>
        </p:txBody>
      </p:sp>
      <p:sp>
        <p:nvSpPr>
          <p:cNvPr id="247811" name="Rectangle 3">
            <a:extLst>
              <a:ext uri="{FF2B5EF4-FFF2-40B4-BE49-F238E27FC236}">
                <a16:creationId xmlns:a16="http://schemas.microsoft.com/office/drawing/2014/main" id="{A0832C2E-D98C-425B-BCDA-79AB95B28077}"/>
              </a:ext>
            </a:extLst>
          </p:cNvPr>
          <p:cNvSpPr>
            <a:spLocks noGrp="1" noChangeArrowheads="1"/>
          </p:cNvSpPr>
          <p:nvPr>
            <p:ph type="body" idx="1"/>
          </p:nvPr>
        </p:nvSpPr>
        <p:spPr/>
        <p:txBody>
          <a:bodyPr/>
          <a:lstStyle/>
          <a:p>
            <a:pPr>
              <a:defRPr/>
            </a:pPr>
            <a:r>
              <a:rPr lang="en-US" altLang="en-US"/>
              <a:t>Exactly analogous to (and provable from) DeMorgan’s Law for propositions.</a:t>
            </a:r>
          </a:p>
          <a:p>
            <a:pPr>
              <a:defRPr/>
            </a:pPr>
            <a:endParaRPr lang="en-US" altLang="en-US"/>
          </a:p>
        </p:txBody>
      </p:sp>
      <p:graphicFrame>
        <p:nvGraphicFramePr>
          <p:cNvPr id="41991" name="Object 4">
            <a:extLst>
              <a:ext uri="{FF2B5EF4-FFF2-40B4-BE49-F238E27FC236}">
                <a16:creationId xmlns:a16="http://schemas.microsoft.com/office/drawing/2014/main" id="{83A98726-D1DD-48F1-B130-A220FF4639EE}"/>
              </a:ext>
            </a:extLst>
          </p:cNvPr>
          <p:cNvGraphicFramePr>
            <a:graphicFrameLocks noChangeAspect="1"/>
          </p:cNvGraphicFramePr>
          <p:nvPr/>
        </p:nvGraphicFramePr>
        <p:xfrm>
          <a:off x="2397125" y="3430588"/>
          <a:ext cx="3625850" cy="1717675"/>
        </p:xfrm>
        <a:graphic>
          <a:graphicData uri="http://schemas.openxmlformats.org/presentationml/2006/ole">
            <mc:AlternateContent xmlns:mc="http://schemas.openxmlformats.org/markup-compatibility/2006">
              <mc:Choice xmlns:v="urn:schemas-microsoft-com:vml" Requires="v">
                <p:oleObj spid="_x0000_s41992" name="Equation" r:id="rId3" imgW="965200" imgH="457200" progId="Equation.3">
                  <p:embed/>
                </p:oleObj>
              </mc:Choice>
              <mc:Fallback>
                <p:oleObj name="Equation" r:id="rId3" imgW="9652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7125" y="3430588"/>
                        <a:ext cx="3625850" cy="171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a:extLst>
              <a:ext uri="{FF2B5EF4-FFF2-40B4-BE49-F238E27FC236}">
                <a16:creationId xmlns:a16="http://schemas.microsoft.com/office/drawing/2014/main" id="{04D27C87-EB99-422F-A316-6C8CF5E0B971}"/>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91F3584-D8BE-4938-8A3C-16B58D6C5669}" type="datetime1">
              <a:rPr lang="en-US" altLang="en-US" sz="1400">
                <a:solidFill>
                  <a:schemeClr val="bg1"/>
                </a:solidFill>
              </a:rPr>
              <a:pPr/>
              <a:t>30-Sep-20</a:t>
            </a:fld>
            <a:endParaRPr lang="en-US" altLang="en-US" sz="1400">
              <a:solidFill>
                <a:schemeClr val="bg1"/>
              </a:solidFill>
            </a:endParaRPr>
          </a:p>
        </p:txBody>
      </p:sp>
      <p:sp>
        <p:nvSpPr>
          <p:cNvPr id="43011" name="Footer Placeholder 4">
            <a:extLst>
              <a:ext uri="{FF2B5EF4-FFF2-40B4-BE49-F238E27FC236}">
                <a16:creationId xmlns:a16="http://schemas.microsoft.com/office/drawing/2014/main" id="{9105CE35-F9D7-46D9-9187-AC17EBB5FD2A}"/>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43012" name="Slide Number Placeholder 5">
            <a:extLst>
              <a:ext uri="{FF2B5EF4-FFF2-40B4-BE49-F238E27FC236}">
                <a16:creationId xmlns:a16="http://schemas.microsoft.com/office/drawing/2014/main" id="{9C3647D6-38A8-41F9-838E-8E81E83B12D9}"/>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8E9EADF-0ADC-455F-889D-8D70E872B9E6}" type="slidenum">
              <a:rPr lang="en-US" altLang="en-US" sz="1400">
                <a:solidFill>
                  <a:schemeClr val="bg1"/>
                </a:solidFill>
              </a:rPr>
              <a:pPr/>
              <a:t>29</a:t>
            </a:fld>
            <a:endParaRPr lang="en-US" altLang="en-US" sz="1400">
              <a:solidFill>
                <a:schemeClr val="bg1"/>
              </a:solidFill>
            </a:endParaRPr>
          </a:p>
        </p:txBody>
      </p:sp>
      <p:sp>
        <p:nvSpPr>
          <p:cNvPr id="43013" name="Rectangle 2">
            <a:extLst>
              <a:ext uri="{FF2B5EF4-FFF2-40B4-BE49-F238E27FC236}">
                <a16:creationId xmlns:a16="http://schemas.microsoft.com/office/drawing/2014/main" id="{6789735C-ECA4-4E03-9830-5B7139C7FA96}"/>
              </a:ext>
            </a:extLst>
          </p:cNvPr>
          <p:cNvSpPr>
            <a:spLocks noGrp="1" noChangeArrowheads="1"/>
          </p:cNvSpPr>
          <p:nvPr>
            <p:ph type="title"/>
          </p:nvPr>
        </p:nvSpPr>
        <p:spPr>
          <a:xfrm>
            <a:off x="304800" y="228600"/>
            <a:ext cx="8534400" cy="1219200"/>
          </a:xfrm>
        </p:spPr>
        <p:txBody>
          <a:bodyPr/>
          <a:lstStyle/>
          <a:p>
            <a:r>
              <a:rPr lang="en-US" altLang="en-US" sz="4000"/>
              <a:t>Các đồng nhất thức – U là tập hợp tổng thể các đối tượng đang xét</a:t>
            </a:r>
          </a:p>
        </p:txBody>
      </p:sp>
      <p:pic>
        <p:nvPicPr>
          <p:cNvPr id="43014" name="Picture 3">
            <a:extLst>
              <a:ext uri="{FF2B5EF4-FFF2-40B4-BE49-F238E27FC236}">
                <a16:creationId xmlns:a16="http://schemas.microsoft.com/office/drawing/2014/main" id="{5069AA0B-1A0F-4239-A36E-65D218F4FAAA}"/>
              </a:ext>
            </a:extLst>
          </p:cNvPr>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04800" y="1779588"/>
            <a:ext cx="8610600" cy="45593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a:extLst>
              <a:ext uri="{FF2B5EF4-FFF2-40B4-BE49-F238E27FC236}">
                <a16:creationId xmlns:a16="http://schemas.microsoft.com/office/drawing/2014/main" id="{6D49B084-4629-4454-9D96-BF27A6BD8F7F}"/>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55A1CD-1131-404C-831D-5A64CA40CF14}" type="datetime1">
              <a:rPr lang="en-US" altLang="en-US" sz="1400">
                <a:solidFill>
                  <a:schemeClr val="bg1"/>
                </a:solidFill>
              </a:rPr>
              <a:pPr/>
              <a:t>30-Sep-20</a:t>
            </a:fld>
            <a:endParaRPr lang="en-US" altLang="en-US" sz="1400">
              <a:solidFill>
                <a:schemeClr val="bg1"/>
              </a:solidFill>
            </a:endParaRPr>
          </a:p>
        </p:txBody>
      </p:sp>
      <p:sp>
        <p:nvSpPr>
          <p:cNvPr id="6147" name="Footer Placeholder 4">
            <a:extLst>
              <a:ext uri="{FF2B5EF4-FFF2-40B4-BE49-F238E27FC236}">
                <a16:creationId xmlns:a16="http://schemas.microsoft.com/office/drawing/2014/main" id="{60911CCF-6AE6-411A-9FB3-05976FA8B39B}"/>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6148" name="Slide Number Placeholder 5">
            <a:extLst>
              <a:ext uri="{FF2B5EF4-FFF2-40B4-BE49-F238E27FC236}">
                <a16:creationId xmlns:a16="http://schemas.microsoft.com/office/drawing/2014/main" id="{99DF65C8-C48B-4EF4-898A-894B1DE83FDE}"/>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FF10CB-FF45-4F39-B547-2C6069A4716D}" type="slidenum">
              <a:rPr lang="en-US" altLang="en-US" sz="1400">
                <a:solidFill>
                  <a:schemeClr val="bg1"/>
                </a:solidFill>
              </a:rPr>
              <a:pPr/>
              <a:t>3</a:t>
            </a:fld>
            <a:endParaRPr lang="en-US" altLang="en-US" sz="1400">
              <a:solidFill>
                <a:schemeClr val="bg1"/>
              </a:solidFill>
            </a:endParaRPr>
          </a:p>
        </p:txBody>
      </p:sp>
      <p:sp>
        <p:nvSpPr>
          <p:cNvPr id="6149" name="Rectangle 2">
            <a:extLst>
              <a:ext uri="{FF2B5EF4-FFF2-40B4-BE49-F238E27FC236}">
                <a16:creationId xmlns:a16="http://schemas.microsoft.com/office/drawing/2014/main" id="{4F1CA0B3-F63D-4D3F-980A-42559BE78C5C}"/>
              </a:ext>
            </a:extLst>
          </p:cNvPr>
          <p:cNvSpPr>
            <a:spLocks noGrp="1" noChangeArrowheads="1"/>
          </p:cNvSpPr>
          <p:nvPr>
            <p:ph type="title"/>
          </p:nvPr>
        </p:nvSpPr>
        <p:spPr/>
        <p:txBody>
          <a:bodyPr/>
          <a:lstStyle/>
          <a:p>
            <a:r>
              <a:rPr lang="en-US" altLang="en-US"/>
              <a:t>Khái niệm cơ bản về tập hợp</a:t>
            </a:r>
          </a:p>
        </p:txBody>
      </p:sp>
      <p:sp>
        <p:nvSpPr>
          <p:cNvPr id="192515" name="Rectangle 3">
            <a:extLst>
              <a:ext uri="{FF2B5EF4-FFF2-40B4-BE49-F238E27FC236}">
                <a16:creationId xmlns:a16="http://schemas.microsoft.com/office/drawing/2014/main" id="{7748884E-C706-4008-8CC1-51C92AC70BE4}"/>
              </a:ext>
            </a:extLst>
          </p:cNvPr>
          <p:cNvSpPr>
            <a:spLocks noGrp="1" noChangeArrowheads="1"/>
          </p:cNvSpPr>
          <p:nvPr>
            <p:ph type="body" idx="1"/>
          </p:nvPr>
        </p:nvSpPr>
        <p:spPr/>
        <p:txBody>
          <a:bodyPr/>
          <a:lstStyle/>
          <a:p>
            <a:pPr>
              <a:defRPr/>
            </a:pPr>
            <a:r>
              <a:rPr lang="en-US" altLang="en-US" sz="2800"/>
              <a:t>Để ký hiệu tập hợp ta dùng các biến </a:t>
            </a:r>
            <a:r>
              <a:rPr lang="en-US" altLang="en-US" sz="2800" i="1"/>
              <a:t>S</a:t>
            </a:r>
            <a:r>
              <a:rPr lang="en-US" altLang="en-US" sz="2800"/>
              <a:t>, </a:t>
            </a:r>
            <a:r>
              <a:rPr lang="en-US" altLang="en-US" sz="2800" i="1"/>
              <a:t>T</a:t>
            </a:r>
            <a:r>
              <a:rPr lang="en-US" altLang="en-US" sz="2800"/>
              <a:t>, </a:t>
            </a:r>
            <a:r>
              <a:rPr lang="en-US" altLang="en-US" sz="2800" i="1"/>
              <a:t>U</a:t>
            </a:r>
            <a:r>
              <a:rPr lang="en-US" altLang="en-US" sz="2800"/>
              <a:t>, … </a:t>
            </a:r>
          </a:p>
          <a:p>
            <a:pPr>
              <a:defRPr/>
            </a:pPr>
            <a:r>
              <a:rPr lang="en-US" altLang="en-US" sz="2800"/>
              <a:t>Ta có thể định nghĩa tập hợp  </a:t>
            </a:r>
            <a:r>
              <a:rPr lang="en-US" altLang="en-US" sz="2800" i="1"/>
              <a:t>S</a:t>
            </a:r>
            <a:r>
              <a:rPr lang="en-US" altLang="en-US" sz="2800"/>
              <a:t> bằng cách viết liệt kê mọi phần tử của nó trong ngoặc móc: </a:t>
            </a:r>
          </a:p>
          <a:p>
            <a:pPr lvl="1">
              <a:defRPr/>
            </a:pPr>
            <a:r>
              <a:rPr lang="en-US" altLang="en-US" sz="2400"/>
              <a:t>{a, b, c} là tập có 3 đối tượng ký hiệu bởi  a, b, c.</a:t>
            </a:r>
          </a:p>
          <a:p>
            <a:pPr>
              <a:defRPr/>
            </a:pPr>
            <a:r>
              <a:rPr lang="en-US" altLang="en-US" sz="2800" i="1"/>
              <a:t>Định nghĩa xây dựng tập</a:t>
            </a:r>
            <a:r>
              <a:rPr lang="en-US" altLang="en-US" sz="2800"/>
              <a:t>: Với mọi mệnh đề P(x) trên vũ trụ khẳng định nào đó, {</a:t>
            </a:r>
            <a:r>
              <a:rPr lang="en-US" altLang="en-US" sz="2800" i="1"/>
              <a:t>x</a:t>
            </a:r>
            <a:r>
              <a:rPr lang="en-US" altLang="en-US" sz="2800"/>
              <a:t>|</a:t>
            </a:r>
            <a:r>
              <a:rPr lang="en-US" altLang="en-US" sz="2800" i="1"/>
              <a:t>P</a:t>
            </a:r>
            <a:r>
              <a:rPr lang="en-US" altLang="en-US" sz="2800"/>
              <a:t>(</a:t>
            </a:r>
            <a:r>
              <a:rPr lang="en-US" altLang="en-US" sz="2800" i="1"/>
              <a:t>x</a:t>
            </a:r>
            <a:r>
              <a:rPr lang="en-US" altLang="en-US" sz="2800"/>
              <a:t>)} là tập các đối tượng x mà thoả </a:t>
            </a:r>
            <a:r>
              <a:rPr lang="en-US" altLang="en-US" sz="2800" i="1"/>
              <a:t> P(x).</a:t>
            </a:r>
          </a:p>
          <a:p>
            <a:pPr lvl="1">
              <a:defRPr/>
            </a:pPr>
            <a:r>
              <a:rPr lang="en-US" altLang="en-US" sz="2400"/>
              <a:t>{x| x là số nguyên tố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a:extLst>
              <a:ext uri="{FF2B5EF4-FFF2-40B4-BE49-F238E27FC236}">
                <a16:creationId xmlns:a16="http://schemas.microsoft.com/office/drawing/2014/main" id="{9B1B0C63-0B4E-48B4-9889-34DFBAF5CDC9}"/>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F2ADD9E-4163-4484-A59C-639D7657660B}" type="datetime1">
              <a:rPr lang="en-US" altLang="en-US" sz="1400">
                <a:solidFill>
                  <a:schemeClr val="bg1"/>
                </a:solidFill>
              </a:rPr>
              <a:pPr/>
              <a:t>30-Sep-20</a:t>
            </a:fld>
            <a:endParaRPr lang="en-US" altLang="en-US" sz="1400">
              <a:solidFill>
                <a:schemeClr val="bg1"/>
              </a:solidFill>
            </a:endParaRPr>
          </a:p>
        </p:txBody>
      </p:sp>
      <p:sp>
        <p:nvSpPr>
          <p:cNvPr id="44035" name="Footer Placeholder 4">
            <a:extLst>
              <a:ext uri="{FF2B5EF4-FFF2-40B4-BE49-F238E27FC236}">
                <a16:creationId xmlns:a16="http://schemas.microsoft.com/office/drawing/2014/main" id="{C926AC1C-15F2-4275-AAC6-2773AA975ED1}"/>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44036" name="Slide Number Placeholder 5">
            <a:extLst>
              <a:ext uri="{FF2B5EF4-FFF2-40B4-BE49-F238E27FC236}">
                <a16:creationId xmlns:a16="http://schemas.microsoft.com/office/drawing/2014/main" id="{3184B7C9-225C-498A-9EE5-EE02FDCE71DD}"/>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3C5DB4B-2AA8-4E0D-AC7F-72FE42265C02}" type="slidenum">
              <a:rPr lang="en-US" altLang="en-US" sz="1400">
                <a:solidFill>
                  <a:schemeClr val="bg1"/>
                </a:solidFill>
              </a:rPr>
              <a:pPr/>
              <a:t>30</a:t>
            </a:fld>
            <a:endParaRPr lang="en-US" altLang="en-US" sz="1400">
              <a:solidFill>
                <a:schemeClr val="bg1"/>
              </a:solidFill>
            </a:endParaRPr>
          </a:p>
        </p:txBody>
      </p:sp>
      <p:sp>
        <p:nvSpPr>
          <p:cNvPr id="44037" name="Rectangle 2">
            <a:extLst>
              <a:ext uri="{FF2B5EF4-FFF2-40B4-BE49-F238E27FC236}">
                <a16:creationId xmlns:a16="http://schemas.microsoft.com/office/drawing/2014/main" id="{C2F38201-28C0-4E9C-8426-3F6B3D2F85BB}"/>
              </a:ext>
            </a:extLst>
          </p:cNvPr>
          <p:cNvSpPr>
            <a:spLocks noGrp="1" noChangeArrowheads="1"/>
          </p:cNvSpPr>
          <p:nvPr>
            <p:ph type="title"/>
          </p:nvPr>
        </p:nvSpPr>
        <p:spPr/>
        <p:txBody>
          <a:bodyPr/>
          <a:lstStyle/>
          <a:p>
            <a:r>
              <a:rPr lang="en-US" altLang="en-US"/>
              <a:t>Chứng minh các tập bằng nhau</a:t>
            </a:r>
          </a:p>
        </p:txBody>
      </p:sp>
      <p:sp>
        <p:nvSpPr>
          <p:cNvPr id="779267" name="Rectangle 3">
            <a:extLst>
              <a:ext uri="{FF2B5EF4-FFF2-40B4-BE49-F238E27FC236}">
                <a16:creationId xmlns:a16="http://schemas.microsoft.com/office/drawing/2014/main" id="{DDE1E58C-9F09-44BA-801D-4258AB7F82C1}"/>
              </a:ext>
            </a:extLst>
          </p:cNvPr>
          <p:cNvSpPr>
            <a:spLocks noGrp="1" noChangeArrowheads="1"/>
          </p:cNvSpPr>
          <p:nvPr>
            <p:ph type="body" idx="1"/>
          </p:nvPr>
        </p:nvSpPr>
        <p:spPr>
          <a:xfrm>
            <a:off x="533400" y="1981200"/>
            <a:ext cx="8153400" cy="4343400"/>
          </a:xfrm>
        </p:spPr>
        <p:txBody>
          <a:bodyPr/>
          <a:lstStyle/>
          <a:p>
            <a:pPr>
              <a:buFontTx/>
              <a:buNone/>
              <a:defRPr/>
            </a:pPr>
            <a:r>
              <a:rPr lang="en-US" altLang="en-US"/>
              <a:t>Để chứng minh các khẳng định về tập hợp dạng </a:t>
            </a:r>
            <a:r>
              <a:rPr lang="en-US" altLang="en-US" i="1"/>
              <a:t>E</a:t>
            </a:r>
            <a:r>
              <a:rPr lang="en-US" altLang="en-US" baseline="-25000"/>
              <a:t>1</a:t>
            </a:r>
            <a:r>
              <a:rPr lang="en-US" altLang="en-US"/>
              <a:t> = </a:t>
            </a:r>
            <a:r>
              <a:rPr lang="en-US" altLang="en-US" i="1"/>
              <a:t>E</a:t>
            </a:r>
            <a:r>
              <a:rPr lang="en-US" altLang="en-US" baseline="-25000"/>
              <a:t>2</a:t>
            </a:r>
            <a:r>
              <a:rPr lang="en-US" altLang="en-US"/>
              <a:t> (vế phải và trái là các biểu thức tập hợp), có ba kỹ thuật có ích sau:</a:t>
            </a:r>
          </a:p>
          <a:p>
            <a:pPr>
              <a:buFontTx/>
              <a:buNone/>
              <a:defRPr/>
            </a:pPr>
            <a:r>
              <a:rPr lang="en-US" altLang="en-US">
                <a:solidFill>
                  <a:schemeClr val="accent2"/>
                </a:solidFill>
              </a:rPr>
              <a:t>1. Prove </a:t>
            </a:r>
            <a:r>
              <a:rPr lang="en-US" altLang="en-US" i="1">
                <a:solidFill>
                  <a:schemeClr val="accent2"/>
                </a:solidFill>
              </a:rPr>
              <a:t>E</a:t>
            </a:r>
            <a:r>
              <a:rPr lang="en-US" altLang="en-US" baseline="-25000">
                <a:solidFill>
                  <a:schemeClr val="accent2"/>
                </a:solidFill>
              </a:rPr>
              <a:t>1</a:t>
            </a:r>
            <a:r>
              <a:rPr lang="en-US" altLang="en-US">
                <a:solidFill>
                  <a:schemeClr val="accent2"/>
                </a:solidFill>
              </a:rPr>
              <a:t> </a:t>
            </a:r>
            <a:r>
              <a:rPr lang="en-US" altLang="en-US">
                <a:solidFill>
                  <a:schemeClr val="accent2"/>
                </a:solidFill>
                <a:sym typeface="Symbol" panose="05050102010706020507" pitchFamily="18" charset="2"/>
              </a:rPr>
              <a:t></a:t>
            </a:r>
            <a:r>
              <a:rPr lang="en-US" altLang="en-US">
                <a:solidFill>
                  <a:schemeClr val="accent2"/>
                </a:solidFill>
              </a:rPr>
              <a:t> </a:t>
            </a:r>
            <a:r>
              <a:rPr lang="en-US" altLang="en-US" i="1">
                <a:solidFill>
                  <a:schemeClr val="accent2"/>
                </a:solidFill>
              </a:rPr>
              <a:t>E</a:t>
            </a:r>
            <a:r>
              <a:rPr lang="en-US" altLang="en-US" baseline="-25000">
                <a:solidFill>
                  <a:schemeClr val="accent2"/>
                </a:solidFill>
              </a:rPr>
              <a:t>2</a:t>
            </a:r>
            <a:r>
              <a:rPr lang="en-US" altLang="en-US">
                <a:solidFill>
                  <a:schemeClr val="accent2"/>
                </a:solidFill>
              </a:rPr>
              <a:t> and</a:t>
            </a:r>
            <a:r>
              <a:rPr lang="en-US" altLang="en-US" baseline="-25000">
                <a:solidFill>
                  <a:schemeClr val="accent2"/>
                </a:solidFill>
              </a:rPr>
              <a:t> </a:t>
            </a:r>
            <a:r>
              <a:rPr lang="en-US" altLang="en-US" i="1">
                <a:solidFill>
                  <a:schemeClr val="accent2"/>
                </a:solidFill>
              </a:rPr>
              <a:t>E</a:t>
            </a:r>
            <a:r>
              <a:rPr lang="en-US" altLang="en-US" baseline="-25000">
                <a:solidFill>
                  <a:schemeClr val="accent2"/>
                </a:solidFill>
              </a:rPr>
              <a:t>2</a:t>
            </a:r>
            <a:r>
              <a:rPr lang="en-US" altLang="en-US">
                <a:solidFill>
                  <a:schemeClr val="accent2"/>
                </a:solidFill>
              </a:rPr>
              <a:t> </a:t>
            </a:r>
            <a:r>
              <a:rPr lang="en-US" altLang="en-US">
                <a:solidFill>
                  <a:schemeClr val="accent2"/>
                </a:solidFill>
                <a:sym typeface="Symbol" panose="05050102010706020507" pitchFamily="18" charset="2"/>
              </a:rPr>
              <a:t></a:t>
            </a:r>
            <a:r>
              <a:rPr lang="en-US" altLang="en-US">
                <a:solidFill>
                  <a:schemeClr val="accent2"/>
                </a:solidFill>
              </a:rPr>
              <a:t> </a:t>
            </a:r>
            <a:r>
              <a:rPr lang="en-US" altLang="en-US" i="1">
                <a:solidFill>
                  <a:schemeClr val="accent2"/>
                </a:solidFill>
              </a:rPr>
              <a:t>E</a:t>
            </a:r>
            <a:r>
              <a:rPr lang="en-US" altLang="en-US" baseline="-25000">
                <a:solidFill>
                  <a:schemeClr val="accent2"/>
                </a:solidFill>
              </a:rPr>
              <a:t>1</a:t>
            </a:r>
            <a:r>
              <a:rPr lang="en-US" altLang="en-US">
                <a:solidFill>
                  <a:schemeClr val="accent2"/>
                </a:solidFill>
              </a:rPr>
              <a:t> separately.</a:t>
            </a:r>
          </a:p>
          <a:p>
            <a:pPr>
              <a:buFontTx/>
              <a:buNone/>
              <a:defRPr/>
            </a:pPr>
            <a:r>
              <a:rPr lang="en-US" altLang="en-US">
                <a:solidFill>
                  <a:schemeClr val="accent2"/>
                </a:solidFill>
              </a:rPr>
              <a:t>2. S</a:t>
            </a:r>
            <a:r>
              <a:rPr lang="en-US" altLang="en-US"/>
              <a:t>ử dụng cách xây dựng tập hợp đó và các tương đương logic</a:t>
            </a:r>
            <a:r>
              <a:rPr lang="en-US" altLang="en-US">
                <a:solidFill>
                  <a:schemeClr val="accent2"/>
                </a:solidFill>
              </a:rPr>
              <a:t>.</a:t>
            </a:r>
          </a:p>
          <a:p>
            <a:pPr>
              <a:buFontTx/>
              <a:buNone/>
              <a:defRPr/>
            </a:pPr>
            <a:r>
              <a:rPr lang="en-US" altLang="en-US">
                <a:solidFill>
                  <a:schemeClr val="accent2"/>
                </a:solidFill>
              </a:rPr>
              <a:t>3. S</a:t>
            </a:r>
            <a:r>
              <a:rPr lang="en-US" altLang="en-US"/>
              <a:t>ử dụng bảng thành viên  </a:t>
            </a:r>
            <a:r>
              <a:rPr lang="en-US" altLang="en-US" i="1">
                <a:solidFill>
                  <a:schemeClr val="accent2"/>
                </a:solidFill>
              </a:rPr>
              <a:t>membership table</a:t>
            </a:r>
            <a:r>
              <a:rPr lang="en-US" altLang="en-US">
                <a:solidFill>
                  <a:schemeClr val="accent2"/>
                </a:solidFill>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a:extLst>
              <a:ext uri="{FF2B5EF4-FFF2-40B4-BE49-F238E27FC236}">
                <a16:creationId xmlns:a16="http://schemas.microsoft.com/office/drawing/2014/main" id="{695B864D-0D21-479F-97F1-5A9085C53157}"/>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0BB4AE9-5D37-4A07-9457-3601CCB42283}" type="datetime1">
              <a:rPr lang="en-US" altLang="en-US" sz="1400">
                <a:solidFill>
                  <a:schemeClr val="bg1"/>
                </a:solidFill>
              </a:rPr>
              <a:pPr/>
              <a:t>30-Sep-20</a:t>
            </a:fld>
            <a:endParaRPr lang="en-US" altLang="en-US" sz="1400">
              <a:solidFill>
                <a:schemeClr val="bg1"/>
              </a:solidFill>
            </a:endParaRPr>
          </a:p>
        </p:txBody>
      </p:sp>
      <p:sp>
        <p:nvSpPr>
          <p:cNvPr id="46083" name="Footer Placeholder 4">
            <a:extLst>
              <a:ext uri="{FF2B5EF4-FFF2-40B4-BE49-F238E27FC236}">
                <a16:creationId xmlns:a16="http://schemas.microsoft.com/office/drawing/2014/main" id="{739EEC45-C099-439B-AF67-64AAEED16970}"/>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46084" name="Slide Number Placeholder 5">
            <a:extLst>
              <a:ext uri="{FF2B5EF4-FFF2-40B4-BE49-F238E27FC236}">
                <a16:creationId xmlns:a16="http://schemas.microsoft.com/office/drawing/2014/main" id="{91766D47-585E-4B80-9DDE-E9B228D829E3}"/>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C1B6754-D620-4C67-8196-9A8D39E02810}" type="slidenum">
              <a:rPr lang="en-US" altLang="en-US" sz="1400">
                <a:solidFill>
                  <a:schemeClr val="bg1"/>
                </a:solidFill>
              </a:rPr>
              <a:pPr/>
              <a:t>31</a:t>
            </a:fld>
            <a:endParaRPr lang="en-US" altLang="en-US" sz="1400">
              <a:solidFill>
                <a:schemeClr val="bg1"/>
              </a:solidFill>
            </a:endParaRPr>
          </a:p>
        </p:txBody>
      </p:sp>
      <p:sp>
        <p:nvSpPr>
          <p:cNvPr id="46085" name="Rectangle 2">
            <a:extLst>
              <a:ext uri="{FF2B5EF4-FFF2-40B4-BE49-F238E27FC236}">
                <a16:creationId xmlns:a16="http://schemas.microsoft.com/office/drawing/2014/main" id="{740921A7-304C-41C4-A0E7-F8B7536485A6}"/>
              </a:ext>
            </a:extLst>
          </p:cNvPr>
          <p:cNvSpPr>
            <a:spLocks noGrp="1" noChangeArrowheads="1"/>
          </p:cNvSpPr>
          <p:nvPr>
            <p:ph type="title"/>
          </p:nvPr>
        </p:nvSpPr>
        <p:spPr/>
        <p:txBody>
          <a:bodyPr/>
          <a:lstStyle/>
          <a:p>
            <a:r>
              <a:rPr lang="en-US" altLang="en-US"/>
              <a:t>Method 1: tập con hai chiều</a:t>
            </a:r>
          </a:p>
        </p:txBody>
      </p:sp>
      <p:sp>
        <p:nvSpPr>
          <p:cNvPr id="249859" name="Rectangle 3">
            <a:extLst>
              <a:ext uri="{FF2B5EF4-FFF2-40B4-BE49-F238E27FC236}">
                <a16:creationId xmlns:a16="http://schemas.microsoft.com/office/drawing/2014/main" id="{6D0016B5-4390-4139-A808-654C515D04BC}"/>
              </a:ext>
            </a:extLst>
          </p:cNvPr>
          <p:cNvSpPr>
            <a:spLocks noGrp="1" noChangeArrowheads="1"/>
          </p:cNvSpPr>
          <p:nvPr>
            <p:ph type="body" idx="1"/>
          </p:nvPr>
        </p:nvSpPr>
        <p:spPr/>
        <p:txBody>
          <a:bodyPr/>
          <a:lstStyle/>
          <a:p>
            <a:pPr>
              <a:buFontTx/>
              <a:buNone/>
              <a:defRPr/>
            </a:pPr>
            <a:r>
              <a:rPr lang="en-US" altLang="en-US" sz="2800"/>
              <a:t>Example: Show </a:t>
            </a:r>
            <a:r>
              <a:rPr lang="en-US" altLang="en-US" sz="2800" i="1"/>
              <a:t>A</a:t>
            </a:r>
            <a:r>
              <a:rPr lang="en-US" altLang="en-US" sz="2800">
                <a:sym typeface="Symbol" panose="05050102010706020507" pitchFamily="18" charset="2"/>
              </a:rPr>
              <a:t>(</a:t>
            </a:r>
            <a:r>
              <a:rPr lang="en-US" altLang="en-US" sz="2800" i="1">
                <a:sym typeface="Symbol" panose="05050102010706020507" pitchFamily="18" charset="2"/>
              </a:rPr>
              <a:t>B</a:t>
            </a:r>
            <a:r>
              <a:rPr lang="en-US" altLang="en-US" sz="2800">
                <a:sym typeface="Symbol" panose="05050102010706020507" pitchFamily="18" charset="2"/>
              </a:rPr>
              <a:t></a:t>
            </a:r>
            <a:r>
              <a:rPr lang="en-US" altLang="en-US" sz="2800" i="1">
                <a:sym typeface="Symbol" panose="05050102010706020507" pitchFamily="18" charset="2"/>
              </a:rPr>
              <a:t>C</a:t>
            </a:r>
            <a:r>
              <a:rPr lang="en-US" altLang="en-US" sz="2800">
                <a:sym typeface="Symbol" panose="05050102010706020507" pitchFamily="18" charset="2"/>
              </a:rPr>
              <a:t>)=(</a:t>
            </a:r>
            <a:r>
              <a:rPr lang="en-US" altLang="en-US" sz="2800" i="1">
                <a:sym typeface="Symbol" panose="05050102010706020507" pitchFamily="18" charset="2"/>
              </a:rPr>
              <a:t>A</a:t>
            </a:r>
            <a:r>
              <a:rPr lang="en-US" altLang="en-US" sz="2800">
                <a:sym typeface="Symbol" panose="05050102010706020507" pitchFamily="18" charset="2"/>
              </a:rPr>
              <a:t></a:t>
            </a:r>
            <a:r>
              <a:rPr lang="en-US" altLang="en-US" sz="2800" i="1">
                <a:sym typeface="Symbol" panose="05050102010706020507" pitchFamily="18" charset="2"/>
              </a:rPr>
              <a:t>B</a:t>
            </a:r>
            <a:r>
              <a:rPr lang="en-US" altLang="en-US" sz="2800">
                <a:sym typeface="Symbol" panose="05050102010706020507" pitchFamily="18" charset="2"/>
              </a:rPr>
              <a:t>)(</a:t>
            </a:r>
            <a:r>
              <a:rPr lang="en-US" altLang="en-US" sz="2800" i="1">
                <a:sym typeface="Symbol" panose="05050102010706020507" pitchFamily="18" charset="2"/>
              </a:rPr>
              <a:t>A</a:t>
            </a:r>
            <a:r>
              <a:rPr lang="en-US" altLang="en-US" sz="2800">
                <a:sym typeface="Symbol" panose="05050102010706020507" pitchFamily="18" charset="2"/>
              </a:rPr>
              <a:t></a:t>
            </a:r>
            <a:r>
              <a:rPr lang="en-US" altLang="en-US" sz="2800" i="1">
                <a:sym typeface="Symbol" panose="05050102010706020507" pitchFamily="18" charset="2"/>
              </a:rPr>
              <a:t>C</a:t>
            </a:r>
            <a:r>
              <a:rPr lang="en-US" altLang="en-US" sz="2800">
                <a:sym typeface="Symbol" panose="05050102010706020507" pitchFamily="18" charset="2"/>
              </a:rPr>
              <a:t>).</a:t>
            </a:r>
          </a:p>
          <a:p>
            <a:pPr>
              <a:defRPr/>
            </a:pPr>
            <a:r>
              <a:rPr lang="en-US" altLang="en-US" sz="2800">
                <a:sym typeface="Symbol" panose="05050102010706020507" pitchFamily="18" charset="2"/>
              </a:rPr>
              <a:t>Part 1: Show </a:t>
            </a:r>
            <a:r>
              <a:rPr lang="en-US" altLang="en-US" sz="2800" i="1"/>
              <a:t>A</a:t>
            </a:r>
            <a:r>
              <a:rPr lang="en-US" altLang="en-US" sz="2800">
                <a:sym typeface="Symbol" panose="05050102010706020507" pitchFamily="18" charset="2"/>
              </a:rPr>
              <a:t>(</a:t>
            </a:r>
            <a:r>
              <a:rPr lang="en-US" altLang="en-US" sz="2800" i="1">
                <a:sym typeface="Symbol" panose="05050102010706020507" pitchFamily="18" charset="2"/>
              </a:rPr>
              <a:t>B</a:t>
            </a:r>
            <a:r>
              <a:rPr lang="en-US" altLang="en-US" sz="2800">
                <a:sym typeface="Symbol" panose="05050102010706020507" pitchFamily="18" charset="2"/>
              </a:rPr>
              <a:t></a:t>
            </a:r>
            <a:r>
              <a:rPr lang="en-US" altLang="en-US" sz="2800" i="1">
                <a:sym typeface="Symbol" panose="05050102010706020507" pitchFamily="18" charset="2"/>
              </a:rPr>
              <a:t>C</a:t>
            </a:r>
            <a:r>
              <a:rPr lang="en-US" altLang="en-US" sz="2800">
                <a:sym typeface="Symbol" panose="05050102010706020507" pitchFamily="18" charset="2"/>
              </a:rPr>
              <a:t>)(</a:t>
            </a:r>
            <a:r>
              <a:rPr lang="en-US" altLang="en-US" sz="2800" i="1">
                <a:sym typeface="Symbol" panose="05050102010706020507" pitchFamily="18" charset="2"/>
              </a:rPr>
              <a:t>A</a:t>
            </a:r>
            <a:r>
              <a:rPr lang="en-US" altLang="en-US" sz="2800">
                <a:sym typeface="Symbol" panose="05050102010706020507" pitchFamily="18" charset="2"/>
              </a:rPr>
              <a:t></a:t>
            </a:r>
            <a:r>
              <a:rPr lang="en-US" altLang="en-US" sz="2800" i="1">
                <a:sym typeface="Symbol" panose="05050102010706020507" pitchFamily="18" charset="2"/>
              </a:rPr>
              <a:t>B</a:t>
            </a:r>
            <a:r>
              <a:rPr lang="en-US" altLang="en-US" sz="2800">
                <a:sym typeface="Symbol" panose="05050102010706020507" pitchFamily="18" charset="2"/>
              </a:rPr>
              <a:t>)(</a:t>
            </a:r>
            <a:r>
              <a:rPr lang="en-US" altLang="en-US" sz="2800" i="1">
                <a:sym typeface="Symbol" panose="05050102010706020507" pitchFamily="18" charset="2"/>
              </a:rPr>
              <a:t>A</a:t>
            </a:r>
            <a:r>
              <a:rPr lang="en-US" altLang="en-US" sz="2800">
                <a:sym typeface="Symbol" panose="05050102010706020507" pitchFamily="18" charset="2"/>
              </a:rPr>
              <a:t></a:t>
            </a:r>
            <a:r>
              <a:rPr lang="en-US" altLang="en-US" sz="2800" i="1">
                <a:sym typeface="Symbol" panose="05050102010706020507" pitchFamily="18" charset="2"/>
              </a:rPr>
              <a:t>C</a:t>
            </a:r>
            <a:r>
              <a:rPr lang="en-US" altLang="en-US" sz="2800">
                <a:sym typeface="Symbol" panose="05050102010706020507" pitchFamily="18" charset="2"/>
              </a:rPr>
              <a:t>).</a:t>
            </a:r>
          </a:p>
          <a:p>
            <a:pPr lvl="1">
              <a:defRPr/>
            </a:pPr>
            <a:r>
              <a:rPr lang="en-US" altLang="en-US" sz="2400">
                <a:sym typeface="Symbol" panose="05050102010706020507" pitchFamily="18" charset="2"/>
              </a:rPr>
              <a:t>Assume </a:t>
            </a:r>
            <a:r>
              <a:rPr lang="en-US" altLang="en-US" sz="2400" i="1">
                <a:sym typeface="Symbol" panose="05050102010706020507" pitchFamily="18" charset="2"/>
              </a:rPr>
              <a:t>x</a:t>
            </a:r>
            <a:r>
              <a:rPr lang="en-US" altLang="en-US" sz="2400">
                <a:sym typeface="Symbol" panose="05050102010706020507" pitchFamily="18" charset="2"/>
              </a:rPr>
              <a:t></a:t>
            </a:r>
            <a:r>
              <a:rPr lang="en-US" altLang="en-US" sz="2400" i="1"/>
              <a:t>A</a:t>
            </a:r>
            <a:r>
              <a:rPr lang="en-US" altLang="en-US" sz="2400">
                <a:sym typeface="Symbol" panose="05050102010706020507" pitchFamily="18" charset="2"/>
              </a:rPr>
              <a:t>(</a:t>
            </a:r>
            <a:r>
              <a:rPr lang="en-US" altLang="en-US" sz="2400" i="1">
                <a:sym typeface="Symbol" panose="05050102010706020507" pitchFamily="18" charset="2"/>
              </a:rPr>
              <a:t>B</a:t>
            </a:r>
            <a:r>
              <a:rPr lang="en-US" altLang="en-US" sz="2400">
                <a:sym typeface="Symbol" panose="05050102010706020507" pitchFamily="18" charset="2"/>
              </a:rPr>
              <a:t></a:t>
            </a:r>
            <a:r>
              <a:rPr lang="en-US" altLang="en-US" sz="2400" i="1">
                <a:sym typeface="Symbol" panose="05050102010706020507" pitchFamily="18" charset="2"/>
              </a:rPr>
              <a:t>C</a:t>
            </a:r>
            <a:r>
              <a:rPr lang="en-US" altLang="en-US" sz="2400">
                <a:sym typeface="Symbol" panose="05050102010706020507" pitchFamily="18" charset="2"/>
              </a:rPr>
              <a:t>), &amp; show </a:t>
            </a:r>
            <a:r>
              <a:rPr lang="en-US" altLang="en-US" sz="2400" i="1">
                <a:sym typeface="Symbol" panose="05050102010706020507" pitchFamily="18" charset="2"/>
              </a:rPr>
              <a:t>x</a:t>
            </a:r>
            <a:r>
              <a:rPr lang="en-US" altLang="en-US" sz="2400">
                <a:sym typeface="Symbol" panose="05050102010706020507" pitchFamily="18" charset="2"/>
              </a:rPr>
              <a:t>(</a:t>
            </a:r>
            <a:r>
              <a:rPr lang="en-US" altLang="en-US" sz="2400" i="1">
                <a:sym typeface="Symbol" panose="05050102010706020507" pitchFamily="18" charset="2"/>
              </a:rPr>
              <a:t>A</a:t>
            </a:r>
            <a:r>
              <a:rPr lang="en-US" altLang="en-US" sz="2400">
                <a:sym typeface="Symbol" panose="05050102010706020507" pitchFamily="18" charset="2"/>
              </a:rPr>
              <a:t></a:t>
            </a:r>
            <a:r>
              <a:rPr lang="en-US" altLang="en-US" sz="2400" i="1">
                <a:sym typeface="Symbol" panose="05050102010706020507" pitchFamily="18" charset="2"/>
              </a:rPr>
              <a:t>B</a:t>
            </a:r>
            <a:r>
              <a:rPr lang="en-US" altLang="en-US" sz="2400">
                <a:sym typeface="Symbol" panose="05050102010706020507" pitchFamily="18" charset="2"/>
              </a:rPr>
              <a:t>)(</a:t>
            </a:r>
            <a:r>
              <a:rPr lang="en-US" altLang="en-US" sz="2400" i="1">
                <a:sym typeface="Symbol" panose="05050102010706020507" pitchFamily="18" charset="2"/>
              </a:rPr>
              <a:t>A</a:t>
            </a:r>
            <a:r>
              <a:rPr lang="en-US" altLang="en-US" sz="2400">
                <a:sym typeface="Symbol" panose="05050102010706020507" pitchFamily="18" charset="2"/>
              </a:rPr>
              <a:t></a:t>
            </a:r>
            <a:r>
              <a:rPr lang="en-US" altLang="en-US" sz="2400" i="1">
                <a:sym typeface="Symbol" panose="05050102010706020507" pitchFamily="18" charset="2"/>
              </a:rPr>
              <a:t>C</a:t>
            </a:r>
            <a:r>
              <a:rPr lang="en-US" altLang="en-US" sz="2400">
                <a:sym typeface="Symbol" panose="05050102010706020507" pitchFamily="18" charset="2"/>
              </a:rPr>
              <a:t>).</a:t>
            </a:r>
          </a:p>
          <a:p>
            <a:pPr lvl="1">
              <a:defRPr/>
            </a:pPr>
            <a:r>
              <a:rPr lang="en-US" altLang="en-US" sz="2400">
                <a:sym typeface="Symbol" panose="05050102010706020507" pitchFamily="18" charset="2"/>
              </a:rPr>
              <a:t>We know that </a:t>
            </a:r>
            <a:r>
              <a:rPr lang="en-US" altLang="en-US" sz="2400" i="1">
                <a:sym typeface="Symbol" panose="05050102010706020507" pitchFamily="18" charset="2"/>
              </a:rPr>
              <a:t>x</a:t>
            </a:r>
            <a:r>
              <a:rPr lang="en-US" altLang="en-US" sz="2400">
                <a:sym typeface="Symbol" panose="05050102010706020507" pitchFamily="18" charset="2"/>
              </a:rPr>
              <a:t></a:t>
            </a:r>
            <a:r>
              <a:rPr lang="en-US" altLang="en-US" sz="2400" i="1"/>
              <a:t>A</a:t>
            </a:r>
            <a:r>
              <a:rPr lang="en-US" altLang="en-US" sz="2400"/>
              <a:t>, and either </a:t>
            </a:r>
            <a:r>
              <a:rPr lang="en-US" altLang="en-US" sz="2400" i="1">
                <a:sym typeface="Symbol" panose="05050102010706020507" pitchFamily="18" charset="2"/>
              </a:rPr>
              <a:t>x</a:t>
            </a:r>
            <a:r>
              <a:rPr lang="en-US" altLang="en-US" sz="2400">
                <a:sym typeface="Symbol" panose="05050102010706020507" pitchFamily="18" charset="2"/>
              </a:rPr>
              <a:t></a:t>
            </a:r>
            <a:r>
              <a:rPr lang="en-US" altLang="en-US" sz="2400" i="1"/>
              <a:t>B</a:t>
            </a:r>
            <a:r>
              <a:rPr lang="en-US" altLang="en-US" sz="2400"/>
              <a:t> or </a:t>
            </a:r>
            <a:r>
              <a:rPr lang="en-US" altLang="en-US" sz="2400" i="1">
                <a:sym typeface="Symbol" panose="05050102010706020507" pitchFamily="18" charset="2"/>
              </a:rPr>
              <a:t>x</a:t>
            </a:r>
            <a:r>
              <a:rPr lang="en-US" altLang="en-US" sz="2400">
                <a:sym typeface="Symbol" panose="05050102010706020507" pitchFamily="18" charset="2"/>
              </a:rPr>
              <a:t></a:t>
            </a:r>
            <a:r>
              <a:rPr lang="en-US" altLang="en-US" sz="2400" i="1"/>
              <a:t>C.</a:t>
            </a:r>
          </a:p>
          <a:p>
            <a:pPr lvl="2">
              <a:defRPr/>
            </a:pPr>
            <a:r>
              <a:rPr lang="en-US" altLang="en-US" sz="2000"/>
              <a:t>Case 1: </a:t>
            </a:r>
            <a:r>
              <a:rPr lang="en-US" altLang="en-US" sz="2000" i="1">
                <a:sym typeface="Symbol" panose="05050102010706020507" pitchFamily="18" charset="2"/>
              </a:rPr>
              <a:t>x</a:t>
            </a:r>
            <a:r>
              <a:rPr lang="en-US" altLang="en-US" sz="2000">
                <a:sym typeface="Symbol" panose="05050102010706020507" pitchFamily="18" charset="2"/>
              </a:rPr>
              <a:t></a:t>
            </a:r>
            <a:r>
              <a:rPr lang="en-US" altLang="en-US" sz="2000" i="1"/>
              <a:t>B</a:t>
            </a:r>
            <a:r>
              <a:rPr lang="en-US" altLang="en-US" sz="2000"/>
              <a:t>.  Then </a:t>
            </a:r>
            <a:r>
              <a:rPr lang="en-US" altLang="en-US" sz="2000" i="1">
                <a:sym typeface="Symbol" panose="05050102010706020507" pitchFamily="18" charset="2"/>
              </a:rPr>
              <a:t>x</a:t>
            </a:r>
            <a:r>
              <a:rPr lang="en-US" altLang="en-US" sz="2000">
                <a:sym typeface="Symbol" panose="05050102010706020507" pitchFamily="18" charset="2"/>
              </a:rPr>
              <a:t></a:t>
            </a:r>
            <a:r>
              <a:rPr lang="en-US" altLang="en-US" sz="2000" i="1">
                <a:sym typeface="Symbol" panose="05050102010706020507" pitchFamily="18" charset="2"/>
              </a:rPr>
              <a:t>A</a:t>
            </a:r>
            <a:r>
              <a:rPr lang="en-US" altLang="en-US" sz="2000">
                <a:sym typeface="Symbol" panose="05050102010706020507" pitchFamily="18" charset="2"/>
              </a:rPr>
              <a:t></a:t>
            </a:r>
            <a:r>
              <a:rPr lang="en-US" altLang="en-US" sz="2000" i="1">
                <a:sym typeface="Symbol" panose="05050102010706020507" pitchFamily="18" charset="2"/>
              </a:rPr>
              <a:t>B</a:t>
            </a:r>
            <a:r>
              <a:rPr lang="en-US" altLang="en-US" sz="2000">
                <a:sym typeface="Symbol" panose="05050102010706020507" pitchFamily="18" charset="2"/>
              </a:rPr>
              <a:t>, so </a:t>
            </a:r>
            <a:r>
              <a:rPr lang="en-US" altLang="en-US" sz="2000" i="1">
                <a:sym typeface="Symbol" panose="05050102010706020507" pitchFamily="18" charset="2"/>
              </a:rPr>
              <a:t>x</a:t>
            </a:r>
            <a:r>
              <a:rPr lang="en-US" altLang="en-US" sz="2000">
                <a:sym typeface="Symbol" panose="05050102010706020507" pitchFamily="18" charset="2"/>
              </a:rPr>
              <a:t>(</a:t>
            </a:r>
            <a:r>
              <a:rPr lang="en-US" altLang="en-US" sz="2000" i="1">
                <a:sym typeface="Symbol" panose="05050102010706020507" pitchFamily="18" charset="2"/>
              </a:rPr>
              <a:t>A</a:t>
            </a:r>
            <a:r>
              <a:rPr lang="en-US" altLang="en-US" sz="2000">
                <a:sym typeface="Symbol" panose="05050102010706020507" pitchFamily="18" charset="2"/>
              </a:rPr>
              <a:t></a:t>
            </a:r>
            <a:r>
              <a:rPr lang="en-US" altLang="en-US" sz="2000" i="1">
                <a:sym typeface="Symbol" panose="05050102010706020507" pitchFamily="18" charset="2"/>
              </a:rPr>
              <a:t>B</a:t>
            </a:r>
            <a:r>
              <a:rPr lang="en-US" altLang="en-US" sz="2000">
                <a:sym typeface="Symbol" panose="05050102010706020507" pitchFamily="18" charset="2"/>
              </a:rPr>
              <a:t>)(</a:t>
            </a:r>
            <a:r>
              <a:rPr lang="en-US" altLang="en-US" sz="2000" i="1">
                <a:sym typeface="Symbol" panose="05050102010706020507" pitchFamily="18" charset="2"/>
              </a:rPr>
              <a:t>A</a:t>
            </a:r>
            <a:r>
              <a:rPr lang="en-US" altLang="en-US" sz="2000">
                <a:sym typeface="Symbol" panose="05050102010706020507" pitchFamily="18" charset="2"/>
              </a:rPr>
              <a:t></a:t>
            </a:r>
            <a:r>
              <a:rPr lang="en-US" altLang="en-US" sz="2000" i="1">
                <a:sym typeface="Symbol" panose="05050102010706020507" pitchFamily="18" charset="2"/>
              </a:rPr>
              <a:t>C</a:t>
            </a:r>
            <a:r>
              <a:rPr lang="en-US" altLang="en-US" sz="2000">
                <a:sym typeface="Symbol" panose="05050102010706020507" pitchFamily="18" charset="2"/>
              </a:rPr>
              <a:t>).</a:t>
            </a:r>
          </a:p>
          <a:p>
            <a:pPr lvl="2">
              <a:defRPr/>
            </a:pPr>
            <a:r>
              <a:rPr lang="en-US" altLang="en-US" sz="2000">
                <a:sym typeface="Symbol" panose="05050102010706020507" pitchFamily="18" charset="2"/>
              </a:rPr>
              <a:t>Case 2: </a:t>
            </a:r>
            <a:r>
              <a:rPr lang="en-US" altLang="en-US" sz="2000" i="1">
                <a:sym typeface="Symbol" panose="05050102010706020507" pitchFamily="18" charset="2"/>
              </a:rPr>
              <a:t>x</a:t>
            </a:r>
            <a:r>
              <a:rPr lang="en-US" altLang="en-US" sz="2000">
                <a:sym typeface="Symbol" panose="05050102010706020507" pitchFamily="18" charset="2"/>
              </a:rPr>
              <a:t></a:t>
            </a:r>
            <a:r>
              <a:rPr lang="en-US" altLang="en-US" sz="2000" i="1"/>
              <a:t>C. </a:t>
            </a:r>
            <a:r>
              <a:rPr lang="en-US" altLang="en-US" sz="2000"/>
              <a:t>Then </a:t>
            </a:r>
            <a:r>
              <a:rPr lang="en-US" altLang="en-US" sz="2000" i="1">
                <a:sym typeface="Symbol" panose="05050102010706020507" pitchFamily="18" charset="2"/>
              </a:rPr>
              <a:t>x</a:t>
            </a:r>
            <a:r>
              <a:rPr lang="en-US" altLang="en-US" sz="2000">
                <a:sym typeface="Symbol" panose="05050102010706020507" pitchFamily="18" charset="2"/>
              </a:rPr>
              <a:t></a:t>
            </a:r>
            <a:r>
              <a:rPr lang="en-US" altLang="en-US" sz="2000" i="1">
                <a:sym typeface="Symbol" panose="05050102010706020507" pitchFamily="18" charset="2"/>
              </a:rPr>
              <a:t>A</a:t>
            </a:r>
            <a:r>
              <a:rPr lang="en-US" altLang="en-US" sz="2000">
                <a:sym typeface="Symbol" panose="05050102010706020507" pitchFamily="18" charset="2"/>
              </a:rPr>
              <a:t></a:t>
            </a:r>
            <a:r>
              <a:rPr lang="en-US" altLang="en-US" sz="2000" i="1">
                <a:sym typeface="Symbol" panose="05050102010706020507" pitchFamily="18" charset="2"/>
              </a:rPr>
              <a:t>C </a:t>
            </a:r>
            <a:r>
              <a:rPr lang="en-US" altLang="en-US" sz="2000">
                <a:sym typeface="Symbol" panose="05050102010706020507" pitchFamily="18" charset="2"/>
              </a:rPr>
              <a:t>, so </a:t>
            </a:r>
            <a:r>
              <a:rPr lang="en-US" altLang="en-US" sz="2000" i="1">
                <a:sym typeface="Symbol" panose="05050102010706020507" pitchFamily="18" charset="2"/>
              </a:rPr>
              <a:t>x</a:t>
            </a:r>
            <a:r>
              <a:rPr lang="en-US" altLang="en-US" sz="2000">
                <a:sym typeface="Symbol" panose="05050102010706020507" pitchFamily="18" charset="2"/>
              </a:rPr>
              <a:t>(</a:t>
            </a:r>
            <a:r>
              <a:rPr lang="en-US" altLang="en-US" sz="2000" i="1">
                <a:sym typeface="Symbol" panose="05050102010706020507" pitchFamily="18" charset="2"/>
              </a:rPr>
              <a:t>A</a:t>
            </a:r>
            <a:r>
              <a:rPr lang="en-US" altLang="en-US" sz="2000">
                <a:sym typeface="Symbol" panose="05050102010706020507" pitchFamily="18" charset="2"/>
              </a:rPr>
              <a:t></a:t>
            </a:r>
            <a:r>
              <a:rPr lang="en-US" altLang="en-US" sz="2000" i="1">
                <a:sym typeface="Symbol" panose="05050102010706020507" pitchFamily="18" charset="2"/>
              </a:rPr>
              <a:t>B</a:t>
            </a:r>
            <a:r>
              <a:rPr lang="en-US" altLang="en-US" sz="2000">
                <a:sym typeface="Symbol" panose="05050102010706020507" pitchFamily="18" charset="2"/>
              </a:rPr>
              <a:t>)(</a:t>
            </a:r>
            <a:r>
              <a:rPr lang="en-US" altLang="en-US" sz="2000" i="1">
                <a:sym typeface="Symbol" panose="05050102010706020507" pitchFamily="18" charset="2"/>
              </a:rPr>
              <a:t>A</a:t>
            </a:r>
            <a:r>
              <a:rPr lang="en-US" altLang="en-US" sz="2000">
                <a:sym typeface="Symbol" panose="05050102010706020507" pitchFamily="18" charset="2"/>
              </a:rPr>
              <a:t></a:t>
            </a:r>
            <a:r>
              <a:rPr lang="en-US" altLang="en-US" sz="2000" i="1">
                <a:sym typeface="Symbol" panose="05050102010706020507" pitchFamily="18" charset="2"/>
              </a:rPr>
              <a:t>C</a:t>
            </a:r>
            <a:r>
              <a:rPr lang="en-US" altLang="en-US" sz="2000">
                <a:sym typeface="Symbol" panose="05050102010706020507" pitchFamily="18" charset="2"/>
              </a:rPr>
              <a:t>).</a:t>
            </a:r>
          </a:p>
          <a:p>
            <a:pPr lvl="1">
              <a:defRPr/>
            </a:pPr>
            <a:r>
              <a:rPr lang="en-US" altLang="en-US" sz="2400">
                <a:sym typeface="Symbol" panose="05050102010706020507" pitchFamily="18" charset="2"/>
              </a:rPr>
              <a:t>Therefore, </a:t>
            </a:r>
            <a:r>
              <a:rPr lang="en-US" altLang="en-US" sz="2400" i="1">
                <a:sym typeface="Symbol" panose="05050102010706020507" pitchFamily="18" charset="2"/>
              </a:rPr>
              <a:t>x</a:t>
            </a:r>
            <a:r>
              <a:rPr lang="en-US" altLang="en-US" sz="2400">
                <a:sym typeface="Symbol" panose="05050102010706020507" pitchFamily="18" charset="2"/>
              </a:rPr>
              <a:t>(</a:t>
            </a:r>
            <a:r>
              <a:rPr lang="en-US" altLang="en-US" sz="2400" i="1">
                <a:sym typeface="Symbol" panose="05050102010706020507" pitchFamily="18" charset="2"/>
              </a:rPr>
              <a:t>A</a:t>
            </a:r>
            <a:r>
              <a:rPr lang="en-US" altLang="en-US" sz="2400">
                <a:sym typeface="Symbol" panose="05050102010706020507" pitchFamily="18" charset="2"/>
              </a:rPr>
              <a:t></a:t>
            </a:r>
            <a:r>
              <a:rPr lang="en-US" altLang="en-US" sz="2400" i="1">
                <a:sym typeface="Symbol" panose="05050102010706020507" pitchFamily="18" charset="2"/>
              </a:rPr>
              <a:t>B</a:t>
            </a:r>
            <a:r>
              <a:rPr lang="en-US" altLang="en-US" sz="2400">
                <a:sym typeface="Symbol" panose="05050102010706020507" pitchFamily="18" charset="2"/>
              </a:rPr>
              <a:t>)(</a:t>
            </a:r>
            <a:r>
              <a:rPr lang="en-US" altLang="en-US" sz="2400" i="1">
                <a:sym typeface="Symbol" panose="05050102010706020507" pitchFamily="18" charset="2"/>
              </a:rPr>
              <a:t>A</a:t>
            </a:r>
            <a:r>
              <a:rPr lang="en-US" altLang="en-US" sz="2400">
                <a:sym typeface="Symbol" panose="05050102010706020507" pitchFamily="18" charset="2"/>
              </a:rPr>
              <a:t></a:t>
            </a:r>
            <a:r>
              <a:rPr lang="en-US" altLang="en-US" sz="2400" i="1">
                <a:sym typeface="Symbol" panose="05050102010706020507" pitchFamily="18" charset="2"/>
              </a:rPr>
              <a:t>C</a:t>
            </a:r>
            <a:r>
              <a:rPr lang="en-US" altLang="en-US" sz="2400">
                <a:sym typeface="Symbol" panose="05050102010706020507" pitchFamily="18" charset="2"/>
              </a:rPr>
              <a:t>).</a:t>
            </a:r>
          </a:p>
          <a:p>
            <a:pPr lvl="1">
              <a:defRPr/>
            </a:pPr>
            <a:r>
              <a:rPr lang="en-US" altLang="en-US" sz="2400">
                <a:sym typeface="Symbol" panose="05050102010706020507" pitchFamily="18" charset="2"/>
              </a:rPr>
              <a:t>Therefore, </a:t>
            </a:r>
            <a:r>
              <a:rPr lang="en-US" altLang="en-US" sz="2400" i="1"/>
              <a:t>A</a:t>
            </a:r>
            <a:r>
              <a:rPr lang="en-US" altLang="en-US" sz="2400">
                <a:sym typeface="Symbol" panose="05050102010706020507" pitchFamily="18" charset="2"/>
              </a:rPr>
              <a:t>(</a:t>
            </a:r>
            <a:r>
              <a:rPr lang="en-US" altLang="en-US" sz="2400" i="1">
                <a:sym typeface="Symbol" panose="05050102010706020507" pitchFamily="18" charset="2"/>
              </a:rPr>
              <a:t>B</a:t>
            </a:r>
            <a:r>
              <a:rPr lang="en-US" altLang="en-US" sz="2400">
                <a:sym typeface="Symbol" panose="05050102010706020507" pitchFamily="18" charset="2"/>
              </a:rPr>
              <a:t></a:t>
            </a:r>
            <a:r>
              <a:rPr lang="en-US" altLang="en-US" sz="2400" i="1">
                <a:sym typeface="Symbol" panose="05050102010706020507" pitchFamily="18" charset="2"/>
              </a:rPr>
              <a:t>C</a:t>
            </a:r>
            <a:r>
              <a:rPr lang="en-US" altLang="en-US" sz="2400">
                <a:sym typeface="Symbol" panose="05050102010706020507" pitchFamily="18" charset="2"/>
              </a:rPr>
              <a:t>)(</a:t>
            </a:r>
            <a:r>
              <a:rPr lang="en-US" altLang="en-US" sz="2400" i="1">
                <a:sym typeface="Symbol" panose="05050102010706020507" pitchFamily="18" charset="2"/>
              </a:rPr>
              <a:t>A</a:t>
            </a:r>
            <a:r>
              <a:rPr lang="en-US" altLang="en-US" sz="2400">
                <a:sym typeface="Symbol" panose="05050102010706020507" pitchFamily="18" charset="2"/>
              </a:rPr>
              <a:t></a:t>
            </a:r>
            <a:r>
              <a:rPr lang="en-US" altLang="en-US" sz="2400" i="1">
                <a:sym typeface="Symbol" panose="05050102010706020507" pitchFamily="18" charset="2"/>
              </a:rPr>
              <a:t>B</a:t>
            </a:r>
            <a:r>
              <a:rPr lang="en-US" altLang="en-US" sz="2400">
                <a:sym typeface="Symbol" panose="05050102010706020507" pitchFamily="18" charset="2"/>
              </a:rPr>
              <a:t>)(</a:t>
            </a:r>
            <a:r>
              <a:rPr lang="en-US" altLang="en-US" sz="2400" i="1">
                <a:sym typeface="Symbol" panose="05050102010706020507" pitchFamily="18" charset="2"/>
              </a:rPr>
              <a:t>A</a:t>
            </a:r>
            <a:r>
              <a:rPr lang="en-US" altLang="en-US" sz="2400">
                <a:sym typeface="Symbol" panose="05050102010706020507" pitchFamily="18" charset="2"/>
              </a:rPr>
              <a:t></a:t>
            </a:r>
            <a:r>
              <a:rPr lang="en-US" altLang="en-US" sz="2400" i="1">
                <a:sym typeface="Symbol" panose="05050102010706020507" pitchFamily="18" charset="2"/>
              </a:rPr>
              <a:t>C</a:t>
            </a:r>
            <a:r>
              <a:rPr lang="en-US" altLang="en-US" sz="2400">
                <a:sym typeface="Symbol" panose="05050102010706020507" pitchFamily="18" charset="2"/>
              </a:rPr>
              <a:t>).</a:t>
            </a:r>
          </a:p>
          <a:p>
            <a:pPr>
              <a:defRPr/>
            </a:pPr>
            <a:r>
              <a:rPr lang="en-US" altLang="en-US" sz="2800">
                <a:sym typeface="Symbol" panose="05050102010706020507" pitchFamily="18" charset="2"/>
              </a:rPr>
              <a:t>Part 2: Show (</a:t>
            </a:r>
            <a:r>
              <a:rPr lang="en-US" altLang="en-US" sz="2800" i="1">
                <a:sym typeface="Symbol" panose="05050102010706020507" pitchFamily="18" charset="2"/>
              </a:rPr>
              <a:t>A</a:t>
            </a:r>
            <a:r>
              <a:rPr lang="en-US" altLang="en-US" sz="2800">
                <a:sym typeface="Symbol" panose="05050102010706020507" pitchFamily="18" charset="2"/>
              </a:rPr>
              <a:t></a:t>
            </a:r>
            <a:r>
              <a:rPr lang="en-US" altLang="en-US" sz="2800" i="1">
                <a:sym typeface="Symbol" panose="05050102010706020507" pitchFamily="18" charset="2"/>
              </a:rPr>
              <a:t>B</a:t>
            </a:r>
            <a:r>
              <a:rPr lang="en-US" altLang="en-US" sz="2800">
                <a:sym typeface="Symbol" panose="05050102010706020507" pitchFamily="18" charset="2"/>
              </a:rPr>
              <a:t>)(</a:t>
            </a:r>
            <a:r>
              <a:rPr lang="en-US" altLang="en-US" sz="2800" i="1">
                <a:sym typeface="Symbol" panose="05050102010706020507" pitchFamily="18" charset="2"/>
              </a:rPr>
              <a:t>A</a:t>
            </a:r>
            <a:r>
              <a:rPr lang="en-US" altLang="en-US" sz="2800">
                <a:sym typeface="Symbol" panose="05050102010706020507" pitchFamily="18" charset="2"/>
              </a:rPr>
              <a:t></a:t>
            </a:r>
            <a:r>
              <a:rPr lang="en-US" altLang="en-US" sz="2800" i="1">
                <a:sym typeface="Symbol" panose="05050102010706020507" pitchFamily="18" charset="2"/>
              </a:rPr>
              <a:t>C</a:t>
            </a:r>
            <a:r>
              <a:rPr lang="en-US" altLang="en-US" sz="2800">
                <a:sym typeface="Symbol" panose="05050102010706020507" pitchFamily="18" charset="2"/>
              </a:rPr>
              <a:t>)  </a:t>
            </a:r>
            <a:r>
              <a:rPr lang="en-US" altLang="en-US" sz="2800" i="1"/>
              <a:t>A</a:t>
            </a:r>
            <a:r>
              <a:rPr lang="en-US" altLang="en-US" sz="2800">
                <a:sym typeface="Symbol" panose="05050102010706020507" pitchFamily="18" charset="2"/>
              </a:rPr>
              <a:t>(</a:t>
            </a:r>
            <a:r>
              <a:rPr lang="en-US" altLang="en-US" sz="2800" i="1">
                <a:sym typeface="Symbol" panose="05050102010706020507" pitchFamily="18" charset="2"/>
              </a:rPr>
              <a:t>B</a:t>
            </a:r>
            <a:r>
              <a:rPr lang="en-US" altLang="en-US" sz="2800">
                <a:sym typeface="Symbol" panose="05050102010706020507" pitchFamily="18" charset="2"/>
              </a:rPr>
              <a:t></a:t>
            </a:r>
            <a:r>
              <a:rPr lang="en-US" altLang="en-US" sz="2800" i="1">
                <a:sym typeface="Symbol" panose="05050102010706020507" pitchFamily="18" charset="2"/>
              </a:rPr>
              <a:t>C</a:t>
            </a:r>
            <a:r>
              <a:rPr lang="en-US" altLang="en-US" sz="2800">
                <a:sym typeface="Symbol" panose="05050102010706020507" pitchFamily="18" charset="2"/>
              </a:rPr>
              <a:t>). …</a:t>
            </a:r>
          </a:p>
          <a:p>
            <a:pPr>
              <a:defRPr/>
            </a:pPr>
            <a:endParaRPr lang="en-US" altLang="en-US" sz="2800">
              <a:sym typeface="Symbol" panose="05050102010706020507" pitchFamily="18" charset="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a:extLst>
              <a:ext uri="{FF2B5EF4-FFF2-40B4-BE49-F238E27FC236}">
                <a16:creationId xmlns:a16="http://schemas.microsoft.com/office/drawing/2014/main" id="{84C5F577-CF5F-4803-A63A-E41EE7557AA8}"/>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505F7C3-5A5D-4F2E-8AD7-B5C32651EA84}" type="datetime1">
              <a:rPr lang="en-US" altLang="en-US" sz="1400">
                <a:solidFill>
                  <a:schemeClr val="bg1"/>
                </a:solidFill>
              </a:rPr>
              <a:pPr/>
              <a:t>30-Sep-20</a:t>
            </a:fld>
            <a:endParaRPr lang="en-US" altLang="en-US" sz="1400">
              <a:solidFill>
                <a:schemeClr val="bg1"/>
              </a:solidFill>
            </a:endParaRPr>
          </a:p>
        </p:txBody>
      </p:sp>
      <p:sp>
        <p:nvSpPr>
          <p:cNvPr id="47107" name="Footer Placeholder 4">
            <a:extLst>
              <a:ext uri="{FF2B5EF4-FFF2-40B4-BE49-F238E27FC236}">
                <a16:creationId xmlns:a16="http://schemas.microsoft.com/office/drawing/2014/main" id="{B984F8CB-F926-4AE3-BCC0-15B2FA21A4DA}"/>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47108" name="Slide Number Placeholder 5">
            <a:extLst>
              <a:ext uri="{FF2B5EF4-FFF2-40B4-BE49-F238E27FC236}">
                <a16:creationId xmlns:a16="http://schemas.microsoft.com/office/drawing/2014/main" id="{1415C723-D553-4E04-844E-C56081FCECCF}"/>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CE1BFAF-A6B6-4CFB-A2B2-292FC2F179C6}" type="slidenum">
              <a:rPr lang="en-US" altLang="en-US" sz="1400">
                <a:solidFill>
                  <a:schemeClr val="bg1"/>
                </a:solidFill>
              </a:rPr>
              <a:pPr/>
              <a:t>32</a:t>
            </a:fld>
            <a:endParaRPr lang="en-US" altLang="en-US" sz="1400">
              <a:solidFill>
                <a:schemeClr val="bg1"/>
              </a:solidFill>
            </a:endParaRPr>
          </a:p>
        </p:txBody>
      </p:sp>
      <p:sp>
        <p:nvSpPr>
          <p:cNvPr id="47109" name="Rectangle 2">
            <a:extLst>
              <a:ext uri="{FF2B5EF4-FFF2-40B4-BE49-F238E27FC236}">
                <a16:creationId xmlns:a16="http://schemas.microsoft.com/office/drawing/2014/main" id="{A7B0B871-47A9-4C7C-8BC1-8A575F32CCF0}"/>
              </a:ext>
            </a:extLst>
          </p:cNvPr>
          <p:cNvSpPr>
            <a:spLocks noGrp="1" noChangeArrowheads="1"/>
          </p:cNvSpPr>
          <p:nvPr>
            <p:ph type="title"/>
          </p:nvPr>
        </p:nvSpPr>
        <p:spPr>
          <a:xfrm>
            <a:off x="685800" y="152400"/>
            <a:ext cx="7772400" cy="1143000"/>
          </a:xfrm>
        </p:spPr>
        <p:txBody>
          <a:bodyPr/>
          <a:lstStyle/>
          <a:p>
            <a:r>
              <a:rPr lang="en-US" altLang="en-US" sz="4000"/>
              <a:t>PP2: Dùng luật chứng minh </a:t>
            </a:r>
            <a:br>
              <a:rPr lang="en-US" altLang="en-US" sz="4000"/>
            </a:br>
            <a:r>
              <a:rPr lang="en-US" altLang="en-US" sz="4000"/>
              <a:t>hai tập hợp bằng nhau</a:t>
            </a:r>
          </a:p>
        </p:txBody>
      </p:sp>
      <p:pic>
        <p:nvPicPr>
          <p:cNvPr id="47110" name="Picture 3">
            <a:extLst>
              <a:ext uri="{FF2B5EF4-FFF2-40B4-BE49-F238E27FC236}">
                <a16:creationId xmlns:a16="http://schemas.microsoft.com/office/drawing/2014/main" id="{B6AB2B32-EB61-4A14-9806-E20DF04D4064}"/>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390650"/>
            <a:ext cx="8305800" cy="5445125"/>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a:extLst>
              <a:ext uri="{FF2B5EF4-FFF2-40B4-BE49-F238E27FC236}">
                <a16:creationId xmlns:a16="http://schemas.microsoft.com/office/drawing/2014/main" id="{5F068049-46D5-48B4-8881-618F7EF655DB}"/>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2A675D7-A519-4E2D-BDFC-C2F1E885168B}" type="datetime1">
              <a:rPr lang="en-US" altLang="en-US" sz="1400">
                <a:solidFill>
                  <a:schemeClr val="bg1"/>
                </a:solidFill>
              </a:rPr>
              <a:pPr/>
              <a:t>30-Sep-20</a:t>
            </a:fld>
            <a:endParaRPr lang="en-US" altLang="en-US" sz="1400">
              <a:solidFill>
                <a:schemeClr val="bg1"/>
              </a:solidFill>
            </a:endParaRPr>
          </a:p>
        </p:txBody>
      </p:sp>
      <p:sp>
        <p:nvSpPr>
          <p:cNvPr id="48131" name="Footer Placeholder 4">
            <a:extLst>
              <a:ext uri="{FF2B5EF4-FFF2-40B4-BE49-F238E27FC236}">
                <a16:creationId xmlns:a16="http://schemas.microsoft.com/office/drawing/2014/main" id="{8AA90036-9FDD-442D-BFEE-38B0272C9D88}"/>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48132" name="Slide Number Placeholder 5">
            <a:extLst>
              <a:ext uri="{FF2B5EF4-FFF2-40B4-BE49-F238E27FC236}">
                <a16:creationId xmlns:a16="http://schemas.microsoft.com/office/drawing/2014/main" id="{2D2A98B3-4CA2-4579-93DE-1B160ACD7182}"/>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2D594B-50F8-465A-AD5F-46350A20ADE3}" type="slidenum">
              <a:rPr lang="en-US" altLang="en-US" sz="1400">
                <a:solidFill>
                  <a:schemeClr val="bg1"/>
                </a:solidFill>
              </a:rPr>
              <a:pPr/>
              <a:t>33</a:t>
            </a:fld>
            <a:endParaRPr lang="en-US" altLang="en-US" sz="1400">
              <a:solidFill>
                <a:schemeClr val="bg1"/>
              </a:solidFill>
            </a:endParaRPr>
          </a:p>
        </p:txBody>
      </p:sp>
      <p:sp>
        <p:nvSpPr>
          <p:cNvPr id="48133" name="Rectangle 2">
            <a:extLst>
              <a:ext uri="{FF2B5EF4-FFF2-40B4-BE49-F238E27FC236}">
                <a16:creationId xmlns:a16="http://schemas.microsoft.com/office/drawing/2014/main" id="{B3B7F76C-1BBA-416B-8AD7-ED115591D1EC}"/>
              </a:ext>
            </a:extLst>
          </p:cNvPr>
          <p:cNvSpPr>
            <a:spLocks noGrp="1" noChangeArrowheads="1"/>
          </p:cNvSpPr>
          <p:nvPr>
            <p:ph type="title"/>
          </p:nvPr>
        </p:nvSpPr>
        <p:spPr/>
        <p:txBody>
          <a:bodyPr/>
          <a:lstStyle/>
          <a:p>
            <a:r>
              <a:rPr lang="en-US" altLang="en-US"/>
              <a:t>Method 3: Membership Tables</a:t>
            </a:r>
          </a:p>
        </p:txBody>
      </p:sp>
      <p:sp>
        <p:nvSpPr>
          <p:cNvPr id="257027" name="Rectangle 3">
            <a:extLst>
              <a:ext uri="{FF2B5EF4-FFF2-40B4-BE49-F238E27FC236}">
                <a16:creationId xmlns:a16="http://schemas.microsoft.com/office/drawing/2014/main" id="{6F56B123-CD1D-4D66-BBA9-0B67693A3F96}"/>
              </a:ext>
            </a:extLst>
          </p:cNvPr>
          <p:cNvSpPr>
            <a:spLocks noGrp="1" noChangeArrowheads="1"/>
          </p:cNvSpPr>
          <p:nvPr>
            <p:ph type="body" idx="1"/>
          </p:nvPr>
        </p:nvSpPr>
        <p:spPr>
          <a:xfrm>
            <a:off x="381000" y="1981200"/>
            <a:ext cx="8610600" cy="4495800"/>
          </a:xfrm>
        </p:spPr>
        <p:txBody>
          <a:bodyPr/>
          <a:lstStyle/>
          <a:p>
            <a:pPr>
              <a:defRPr/>
            </a:pPr>
            <a:r>
              <a:rPr lang="en-US" altLang="en-US"/>
              <a:t>Giống như bảng chân lý cho logic mệnh đề.</a:t>
            </a:r>
          </a:p>
          <a:p>
            <a:pPr>
              <a:defRPr/>
            </a:pPr>
            <a:r>
              <a:rPr lang="en-US" altLang="en-US"/>
              <a:t>Các cột cho các biểu thức tập khác nhau.</a:t>
            </a:r>
          </a:p>
          <a:p>
            <a:pPr>
              <a:defRPr/>
            </a:pPr>
            <a:r>
              <a:rPr lang="en-US" altLang="en-US"/>
              <a:t>Các hàng cho mọi tổ hợp thành viên (thuộc) của các tập thành phần.</a:t>
            </a:r>
          </a:p>
          <a:p>
            <a:pPr>
              <a:defRPr/>
            </a:pPr>
            <a:r>
              <a:rPr lang="en-US" altLang="en-US"/>
              <a:t>Sử dụng  “1” để chỉ thành viên của tập đang xét, “0” chỉ không là thành viên.</a:t>
            </a:r>
          </a:p>
          <a:p>
            <a:pPr>
              <a:defRPr/>
            </a:pPr>
            <a:r>
              <a:rPr lang="en-US" altLang="en-US"/>
              <a:t>Chứng minh tương đương khi các cột giống nhau.</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a:extLst>
              <a:ext uri="{FF2B5EF4-FFF2-40B4-BE49-F238E27FC236}">
                <a16:creationId xmlns:a16="http://schemas.microsoft.com/office/drawing/2014/main" id="{A90559C0-2E59-421F-841D-7FC838C2745D}"/>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A0924FC-3D51-4E2B-93BF-BE33B8B0908B}" type="datetime1">
              <a:rPr lang="en-US" altLang="en-US" sz="1400">
                <a:solidFill>
                  <a:schemeClr val="bg1"/>
                </a:solidFill>
              </a:rPr>
              <a:pPr/>
              <a:t>30-Sep-20</a:t>
            </a:fld>
            <a:endParaRPr lang="en-US" altLang="en-US" sz="1400">
              <a:solidFill>
                <a:schemeClr val="bg1"/>
              </a:solidFill>
            </a:endParaRPr>
          </a:p>
        </p:txBody>
      </p:sp>
      <p:sp>
        <p:nvSpPr>
          <p:cNvPr id="49155" name="Footer Placeholder 4">
            <a:extLst>
              <a:ext uri="{FF2B5EF4-FFF2-40B4-BE49-F238E27FC236}">
                <a16:creationId xmlns:a16="http://schemas.microsoft.com/office/drawing/2014/main" id="{70D004E3-D214-4D3E-A13B-B1F1755FE2D6}"/>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49156" name="Slide Number Placeholder 5">
            <a:extLst>
              <a:ext uri="{FF2B5EF4-FFF2-40B4-BE49-F238E27FC236}">
                <a16:creationId xmlns:a16="http://schemas.microsoft.com/office/drawing/2014/main" id="{736A8C5B-05AF-4893-8C1B-4AD90F99D3BB}"/>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0AB20-89E7-4E4E-8B0E-0BB33D7F0C2A}" type="slidenum">
              <a:rPr lang="en-US" altLang="en-US" sz="1400">
                <a:solidFill>
                  <a:schemeClr val="bg1"/>
                </a:solidFill>
              </a:rPr>
              <a:pPr/>
              <a:t>34</a:t>
            </a:fld>
            <a:endParaRPr lang="en-US" altLang="en-US" sz="1400">
              <a:solidFill>
                <a:schemeClr val="bg1"/>
              </a:solidFill>
            </a:endParaRPr>
          </a:p>
        </p:txBody>
      </p:sp>
      <p:sp>
        <p:nvSpPr>
          <p:cNvPr id="49157" name="Rectangle 2">
            <a:extLst>
              <a:ext uri="{FF2B5EF4-FFF2-40B4-BE49-F238E27FC236}">
                <a16:creationId xmlns:a16="http://schemas.microsoft.com/office/drawing/2014/main" id="{3281E1F4-25E8-4116-9C68-04F419CBBBF5}"/>
              </a:ext>
            </a:extLst>
          </p:cNvPr>
          <p:cNvSpPr>
            <a:spLocks noGrp="1" noChangeArrowheads="1"/>
          </p:cNvSpPr>
          <p:nvPr>
            <p:ph type="title"/>
          </p:nvPr>
        </p:nvSpPr>
        <p:spPr/>
        <p:txBody>
          <a:bodyPr/>
          <a:lstStyle/>
          <a:p>
            <a:r>
              <a:rPr lang="en-US" altLang="en-US"/>
              <a:t>Membership Table Example</a:t>
            </a:r>
          </a:p>
        </p:txBody>
      </p:sp>
      <p:sp>
        <p:nvSpPr>
          <p:cNvPr id="258051" name="Rectangle 3">
            <a:extLst>
              <a:ext uri="{FF2B5EF4-FFF2-40B4-BE49-F238E27FC236}">
                <a16:creationId xmlns:a16="http://schemas.microsoft.com/office/drawing/2014/main" id="{7776846A-3170-4130-B805-2FE8382EF877}"/>
              </a:ext>
            </a:extLst>
          </p:cNvPr>
          <p:cNvSpPr>
            <a:spLocks noGrp="1" noChangeArrowheads="1"/>
          </p:cNvSpPr>
          <p:nvPr>
            <p:ph type="body" idx="1"/>
          </p:nvPr>
        </p:nvSpPr>
        <p:spPr/>
        <p:txBody>
          <a:bodyPr/>
          <a:lstStyle/>
          <a:p>
            <a:pPr>
              <a:buFontTx/>
              <a:buNone/>
              <a:defRPr/>
            </a:pPr>
            <a:r>
              <a:rPr lang="en-US" altLang="en-US"/>
              <a:t>Prove (</a:t>
            </a:r>
            <a:r>
              <a:rPr lang="en-US" altLang="en-US" i="1"/>
              <a:t>A</a:t>
            </a:r>
            <a:r>
              <a:rPr lang="en-US" altLang="en-US">
                <a:sym typeface="Symbol" panose="05050102010706020507" pitchFamily="18" charset="2"/>
              </a:rPr>
              <a:t></a:t>
            </a:r>
            <a:r>
              <a:rPr lang="en-US" altLang="en-US" i="1"/>
              <a:t>B</a:t>
            </a:r>
            <a:r>
              <a:rPr lang="en-US" altLang="en-US"/>
              <a:t>)</a:t>
            </a:r>
            <a:r>
              <a:rPr lang="en-US" altLang="en-US">
                <a:sym typeface="Symbol" panose="05050102010706020507" pitchFamily="18" charset="2"/>
              </a:rPr>
              <a:t></a:t>
            </a:r>
            <a:r>
              <a:rPr lang="en-US" altLang="en-US" i="1"/>
              <a:t>B </a:t>
            </a:r>
            <a:r>
              <a:rPr lang="en-US" altLang="en-US"/>
              <a:t>=</a:t>
            </a:r>
            <a:r>
              <a:rPr lang="en-US" altLang="en-US" i="1"/>
              <a:t> A</a:t>
            </a:r>
            <a:r>
              <a:rPr lang="en-US" altLang="en-US">
                <a:sym typeface="Symbol" panose="05050102010706020507" pitchFamily="18" charset="2"/>
              </a:rPr>
              <a:t></a:t>
            </a:r>
            <a:r>
              <a:rPr lang="en-US" altLang="en-US" i="1"/>
              <a:t>B</a:t>
            </a:r>
            <a:r>
              <a:rPr lang="en-US" altLang="en-US"/>
              <a:t>.</a:t>
            </a:r>
          </a:p>
        </p:txBody>
      </p:sp>
      <p:graphicFrame>
        <p:nvGraphicFramePr>
          <p:cNvPr id="49159" name="Object 4">
            <a:extLst>
              <a:ext uri="{FF2B5EF4-FFF2-40B4-BE49-F238E27FC236}">
                <a16:creationId xmlns:a16="http://schemas.microsoft.com/office/drawing/2014/main" id="{82DBBF91-6B81-49F2-8D13-19C9F37AA8AE}"/>
              </a:ext>
            </a:extLst>
          </p:cNvPr>
          <p:cNvGraphicFramePr>
            <a:graphicFrameLocks noChangeAspect="1"/>
          </p:cNvGraphicFramePr>
          <p:nvPr/>
        </p:nvGraphicFramePr>
        <p:xfrm>
          <a:off x="1081088" y="2649538"/>
          <a:ext cx="6850062" cy="3192462"/>
        </p:xfrm>
        <a:graphic>
          <a:graphicData uri="http://schemas.openxmlformats.org/presentationml/2006/ole">
            <mc:AlternateContent xmlns:mc="http://schemas.openxmlformats.org/markup-compatibility/2006">
              <mc:Choice xmlns:v="urn:schemas-microsoft-com:vml" Requires="v">
                <p:oleObj spid="_x0000_s49162" name="Document" r:id="rId4" imgW="5315712" imgH="2639568" progId="Word.Document.8">
                  <p:embed/>
                </p:oleObj>
              </mc:Choice>
              <mc:Fallback>
                <p:oleObj name="Document" r:id="rId4" imgW="5315712" imgH="263956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088" y="2649538"/>
                        <a:ext cx="6850062" cy="3192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8053" name="Oval 5">
            <a:extLst>
              <a:ext uri="{FF2B5EF4-FFF2-40B4-BE49-F238E27FC236}">
                <a16:creationId xmlns:a16="http://schemas.microsoft.com/office/drawing/2014/main" id="{26FAF42F-4AA5-481D-A344-79F39B25E8B9}"/>
              </a:ext>
            </a:extLst>
          </p:cNvPr>
          <p:cNvSpPr>
            <a:spLocks noChangeArrowheads="1"/>
          </p:cNvSpPr>
          <p:nvPr/>
        </p:nvSpPr>
        <p:spPr bwMode="auto">
          <a:xfrm>
            <a:off x="4865688" y="3268663"/>
            <a:ext cx="695325" cy="2522537"/>
          </a:xfrm>
          <a:prstGeom prst="ellipse">
            <a:avLst/>
          </a:prstGeom>
          <a:noFill/>
          <a:ln w="57150">
            <a:solidFill>
              <a:srgbClr val="FF0000"/>
            </a:solidFill>
            <a:round/>
            <a:headEnd/>
            <a:tailEnd/>
          </a:ln>
          <a:effectLst/>
          <a:extLst>
            <a:ext uri="{909E8E84-426E-40DD-AFC4-6F175D3DCCD1}">
              <a14:hiddenFill xmlns:a14="http://schemas.microsoft.com/office/drawing/2010/main">
                <a:solidFill>
                  <a:srgbClr val="33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58054" name="Oval 6">
            <a:extLst>
              <a:ext uri="{FF2B5EF4-FFF2-40B4-BE49-F238E27FC236}">
                <a16:creationId xmlns:a16="http://schemas.microsoft.com/office/drawing/2014/main" id="{BD9A3B9B-7AEA-47CD-99ED-BC943689995C}"/>
              </a:ext>
            </a:extLst>
          </p:cNvPr>
          <p:cNvSpPr>
            <a:spLocks noChangeArrowheads="1"/>
          </p:cNvSpPr>
          <p:nvPr/>
        </p:nvSpPr>
        <p:spPr bwMode="auto">
          <a:xfrm>
            <a:off x="6819900" y="3292475"/>
            <a:ext cx="695325" cy="2522538"/>
          </a:xfrm>
          <a:prstGeom prst="ellipse">
            <a:avLst/>
          </a:prstGeom>
          <a:noFill/>
          <a:ln w="57150">
            <a:solidFill>
              <a:srgbClr val="FF0000"/>
            </a:solidFill>
            <a:round/>
            <a:headEnd/>
            <a:tailEnd/>
          </a:ln>
          <a:effectLst/>
          <a:extLst>
            <a:ext uri="{909E8E84-426E-40DD-AFC4-6F175D3DCCD1}">
              <a14:hiddenFill xmlns:a14="http://schemas.microsoft.com/office/drawing/2010/main">
                <a:solidFill>
                  <a:srgbClr val="33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258053"/>
                                        </p:tgtEl>
                                        <p:attrNameLst>
                                          <p:attrName>style.visibility</p:attrName>
                                        </p:attrNameLst>
                                      </p:cBhvr>
                                      <p:to>
                                        <p:strVal val="visible"/>
                                      </p:to>
                                    </p:set>
                                    <p:anim calcmode="lin" valueType="num">
                                      <p:cBhvr>
                                        <p:cTn id="7" dur="500" fill="hold"/>
                                        <p:tgtEl>
                                          <p:spTgt spid="258053"/>
                                        </p:tgtEl>
                                        <p:attrNameLst>
                                          <p:attrName>ppt_w</p:attrName>
                                        </p:attrNameLst>
                                      </p:cBhvr>
                                      <p:tavLst>
                                        <p:tav tm="0">
                                          <p:val>
                                            <p:strVal val="4*#ppt_w"/>
                                          </p:val>
                                        </p:tav>
                                        <p:tav tm="100000">
                                          <p:val>
                                            <p:strVal val="#ppt_w"/>
                                          </p:val>
                                        </p:tav>
                                      </p:tavLst>
                                    </p:anim>
                                    <p:anim calcmode="lin" valueType="num">
                                      <p:cBhvr>
                                        <p:cTn id="8" dur="500" fill="hold"/>
                                        <p:tgtEl>
                                          <p:spTgt spid="258053"/>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258054"/>
                                        </p:tgtEl>
                                        <p:attrNameLst>
                                          <p:attrName>style.visibility</p:attrName>
                                        </p:attrNameLst>
                                      </p:cBhvr>
                                      <p:to>
                                        <p:strVal val="visible"/>
                                      </p:to>
                                    </p:set>
                                    <p:anim calcmode="lin" valueType="num">
                                      <p:cBhvr>
                                        <p:cTn id="13" dur="500" fill="hold"/>
                                        <p:tgtEl>
                                          <p:spTgt spid="258054"/>
                                        </p:tgtEl>
                                        <p:attrNameLst>
                                          <p:attrName>ppt_w</p:attrName>
                                        </p:attrNameLst>
                                      </p:cBhvr>
                                      <p:tavLst>
                                        <p:tav tm="0">
                                          <p:val>
                                            <p:strVal val="4*#ppt_w"/>
                                          </p:val>
                                        </p:tav>
                                        <p:tav tm="100000">
                                          <p:val>
                                            <p:strVal val="#ppt_w"/>
                                          </p:val>
                                        </p:tav>
                                      </p:tavLst>
                                    </p:anim>
                                    <p:anim calcmode="lin" valueType="num">
                                      <p:cBhvr>
                                        <p:cTn id="14" dur="500" fill="hold"/>
                                        <p:tgtEl>
                                          <p:spTgt spid="258054"/>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3" grpId="0" animBg="1"/>
      <p:bldP spid="25805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a:extLst>
              <a:ext uri="{FF2B5EF4-FFF2-40B4-BE49-F238E27FC236}">
                <a16:creationId xmlns:a16="http://schemas.microsoft.com/office/drawing/2014/main" id="{6174A2FA-8271-4EB4-8A30-299FCCCAF663}"/>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D1A763-85EA-4D78-99DA-E3246E406923}" type="datetime1">
              <a:rPr lang="en-US" altLang="en-US" sz="1400">
                <a:solidFill>
                  <a:schemeClr val="bg1"/>
                </a:solidFill>
              </a:rPr>
              <a:pPr/>
              <a:t>30-Sep-20</a:t>
            </a:fld>
            <a:endParaRPr lang="en-US" altLang="en-US" sz="1400">
              <a:solidFill>
                <a:schemeClr val="bg1"/>
              </a:solidFill>
            </a:endParaRPr>
          </a:p>
        </p:txBody>
      </p:sp>
      <p:sp>
        <p:nvSpPr>
          <p:cNvPr id="50179" name="Footer Placeholder 4">
            <a:extLst>
              <a:ext uri="{FF2B5EF4-FFF2-40B4-BE49-F238E27FC236}">
                <a16:creationId xmlns:a16="http://schemas.microsoft.com/office/drawing/2014/main" id="{64648516-65D3-4746-A0E5-28B964DFAEA3}"/>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50180" name="Slide Number Placeholder 5">
            <a:extLst>
              <a:ext uri="{FF2B5EF4-FFF2-40B4-BE49-F238E27FC236}">
                <a16:creationId xmlns:a16="http://schemas.microsoft.com/office/drawing/2014/main" id="{38169BEA-E803-41F6-A376-2485B68DECDD}"/>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7059B55-98D7-4D08-BDC1-B3F77A4A1696}" type="slidenum">
              <a:rPr lang="en-US" altLang="en-US" sz="1400">
                <a:solidFill>
                  <a:schemeClr val="bg1"/>
                </a:solidFill>
              </a:rPr>
              <a:pPr/>
              <a:t>35</a:t>
            </a:fld>
            <a:endParaRPr lang="en-US" altLang="en-US" sz="1400">
              <a:solidFill>
                <a:schemeClr val="bg1"/>
              </a:solidFill>
            </a:endParaRPr>
          </a:p>
        </p:txBody>
      </p:sp>
      <p:sp>
        <p:nvSpPr>
          <p:cNvPr id="50181" name="Rectangle 2">
            <a:extLst>
              <a:ext uri="{FF2B5EF4-FFF2-40B4-BE49-F238E27FC236}">
                <a16:creationId xmlns:a16="http://schemas.microsoft.com/office/drawing/2014/main" id="{43F7737A-8FB6-4577-9F22-03B28608C4C4}"/>
              </a:ext>
            </a:extLst>
          </p:cNvPr>
          <p:cNvSpPr>
            <a:spLocks noGrp="1" noChangeArrowheads="1"/>
          </p:cNvSpPr>
          <p:nvPr>
            <p:ph type="title"/>
          </p:nvPr>
        </p:nvSpPr>
        <p:spPr/>
        <p:txBody>
          <a:bodyPr/>
          <a:lstStyle/>
          <a:p>
            <a:r>
              <a:rPr lang="en-US" altLang="en-US"/>
              <a:t>Membership Table Exercise</a:t>
            </a:r>
          </a:p>
        </p:txBody>
      </p:sp>
      <p:sp>
        <p:nvSpPr>
          <p:cNvPr id="259075" name="Rectangle 3">
            <a:extLst>
              <a:ext uri="{FF2B5EF4-FFF2-40B4-BE49-F238E27FC236}">
                <a16:creationId xmlns:a16="http://schemas.microsoft.com/office/drawing/2014/main" id="{137A9FFE-5385-4BA3-BE76-A3A99CAC1540}"/>
              </a:ext>
            </a:extLst>
          </p:cNvPr>
          <p:cNvSpPr>
            <a:spLocks noGrp="1" noChangeArrowheads="1"/>
          </p:cNvSpPr>
          <p:nvPr>
            <p:ph type="body" idx="1"/>
          </p:nvPr>
        </p:nvSpPr>
        <p:spPr/>
        <p:txBody>
          <a:bodyPr/>
          <a:lstStyle/>
          <a:p>
            <a:pPr>
              <a:buFontTx/>
              <a:buNone/>
              <a:defRPr/>
            </a:pPr>
            <a:r>
              <a:rPr lang="en-US" altLang="en-US"/>
              <a:t>Prove (</a:t>
            </a:r>
            <a:r>
              <a:rPr lang="en-US" altLang="en-US" i="1"/>
              <a:t>A</a:t>
            </a:r>
            <a:r>
              <a:rPr lang="en-US" altLang="en-US">
                <a:sym typeface="Symbol" panose="05050102010706020507" pitchFamily="18" charset="2"/>
              </a:rPr>
              <a:t></a:t>
            </a:r>
            <a:r>
              <a:rPr lang="en-US" altLang="en-US" i="1"/>
              <a:t>B</a:t>
            </a:r>
            <a:r>
              <a:rPr lang="en-US" altLang="en-US"/>
              <a:t>)</a:t>
            </a:r>
            <a:r>
              <a:rPr lang="en-US" altLang="en-US">
                <a:sym typeface="Symbol" panose="05050102010706020507" pitchFamily="18" charset="2"/>
              </a:rPr>
              <a:t></a:t>
            </a:r>
            <a:r>
              <a:rPr lang="en-US" altLang="en-US" i="1"/>
              <a:t>C</a:t>
            </a:r>
            <a:r>
              <a:rPr lang="en-US" altLang="en-US"/>
              <a:t> = (</a:t>
            </a:r>
            <a:r>
              <a:rPr lang="en-US" altLang="en-US" i="1"/>
              <a:t>A</a:t>
            </a:r>
            <a:r>
              <a:rPr lang="en-US" altLang="en-US">
                <a:sym typeface="Symbol" panose="05050102010706020507" pitchFamily="18" charset="2"/>
              </a:rPr>
              <a:t></a:t>
            </a:r>
            <a:r>
              <a:rPr lang="en-US" altLang="en-US" i="1"/>
              <a:t>C</a:t>
            </a:r>
            <a:r>
              <a:rPr lang="en-US" altLang="en-US"/>
              <a:t>)</a:t>
            </a:r>
            <a:r>
              <a:rPr lang="en-US" altLang="en-US">
                <a:sym typeface="Symbol" panose="05050102010706020507" pitchFamily="18" charset="2"/>
              </a:rPr>
              <a:t></a:t>
            </a:r>
            <a:r>
              <a:rPr lang="en-US" altLang="en-US"/>
              <a:t>(</a:t>
            </a:r>
            <a:r>
              <a:rPr lang="en-US" altLang="en-US" i="1"/>
              <a:t>B</a:t>
            </a:r>
            <a:r>
              <a:rPr lang="en-US" altLang="en-US">
                <a:sym typeface="Symbol" panose="05050102010706020507" pitchFamily="18" charset="2"/>
              </a:rPr>
              <a:t></a:t>
            </a:r>
            <a:r>
              <a:rPr lang="en-US" altLang="en-US" i="1"/>
              <a:t>C</a:t>
            </a:r>
            <a:r>
              <a:rPr lang="en-US" altLang="en-US"/>
              <a:t>).</a:t>
            </a:r>
          </a:p>
        </p:txBody>
      </p:sp>
      <p:graphicFrame>
        <p:nvGraphicFramePr>
          <p:cNvPr id="50183" name="Object 4">
            <a:extLst>
              <a:ext uri="{FF2B5EF4-FFF2-40B4-BE49-F238E27FC236}">
                <a16:creationId xmlns:a16="http://schemas.microsoft.com/office/drawing/2014/main" id="{CD48C92A-A275-4198-B868-ACA54BB654DA}"/>
              </a:ext>
            </a:extLst>
          </p:cNvPr>
          <p:cNvGraphicFramePr>
            <a:graphicFrameLocks noChangeAspect="1"/>
          </p:cNvGraphicFramePr>
          <p:nvPr/>
        </p:nvGraphicFramePr>
        <p:xfrm>
          <a:off x="900113" y="2638425"/>
          <a:ext cx="7002462" cy="3257550"/>
        </p:xfrm>
        <a:graphic>
          <a:graphicData uri="http://schemas.openxmlformats.org/presentationml/2006/ole">
            <mc:AlternateContent xmlns:mc="http://schemas.openxmlformats.org/markup-compatibility/2006">
              <mc:Choice xmlns:v="urn:schemas-microsoft-com:vml" Requires="v">
                <p:oleObj spid="_x0000_s50184" name="Document" r:id="rId3" imgW="5925312" imgH="2859024" progId="Word.Document.8">
                  <p:embed/>
                </p:oleObj>
              </mc:Choice>
              <mc:Fallback>
                <p:oleObj name="Document" r:id="rId3" imgW="5925312" imgH="285902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638425"/>
                        <a:ext cx="7002462" cy="325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a:extLst>
              <a:ext uri="{FF2B5EF4-FFF2-40B4-BE49-F238E27FC236}">
                <a16:creationId xmlns:a16="http://schemas.microsoft.com/office/drawing/2014/main" id="{87C237AC-7373-484E-81DE-4E58CBFD7788}"/>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536BEC0-1601-415A-86E2-F2D3BBA31C38}" type="datetime1">
              <a:rPr lang="en-US" altLang="en-US" sz="1400">
                <a:solidFill>
                  <a:schemeClr val="bg1"/>
                </a:solidFill>
              </a:rPr>
              <a:pPr/>
              <a:t>30-Sep-20</a:t>
            </a:fld>
            <a:endParaRPr lang="en-US" altLang="en-US" sz="1400">
              <a:solidFill>
                <a:schemeClr val="bg1"/>
              </a:solidFill>
            </a:endParaRPr>
          </a:p>
        </p:txBody>
      </p:sp>
      <p:sp>
        <p:nvSpPr>
          <p:cNvPr id="51203" name="Footer Placeholder 4">
            <a:extLst>
              <a:ext uri="{FF2B5EF4-FFF2-40B4-BE49-F238E27FC236}">
                <a16:creationId xmlns:a16="http://schemas.microsoft.com/office/drawing/2014/main" id="{BD0526C5-ADA7-4E2A-868A-F50DCC447321}"/>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51204" name="Slide Number Placeholder 5">
            <a:extLst>
              <a:ext uri="{FF2B5EF4-FFF2-40B4-BE49-F238E27FC236}">
                <a16:creationId xmlns:a16="http://schemas.microsoft.com/office/drawing/2014/main" id="{4D9A8BA4-870F-49DB-8111-2493D0D5FE5D}"/>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022036-FB3B-4991-BF4C-80E6233ED503}" type="slidenum">
              <a:rPr lang="en-US" altLang="en-US" sz="1400">
                <a:solidFill>
                  <a:schemeClr val="bg1"/>
                </a:solidFill>
              </a:rPr>
              <a:pPr/>
              <a:t>36</a:t>
            </a:fld>
            <a:endParaRPr lang="en-US" altLang="en-US" sz="1400">
              <a:solidFill>
                <a:schemeClr val="bg1"/>
              </a:solidFill>
            </a:endParaRPr>
          </a:p>
        </p:txBody>
      </p:sp>
      <p:sp>
        <p:nvSpPr>
          <p:cNvPr id="51205" name="Rectangle 2">
            <a:extLst>
              <a:ext uri="{FF2B5EF4-FFF2-40B4-BE49-F238E27FC236}">
                <a16:creationId xmlns:a16="http://schemas.microsoft.com/office/drawing/2014/main" id="{D870FFC1-308D-4F28-A9D3-8239BB91C597}"/>
              </a:ext>
            </a:extLst>
          </p:cNvPr>
          <p:cNvSpPr>
            <a:spLocks noGrp="1" noChangeArrowheads="1"/>
          </p:cNvSpPr>
          <p:nvPr>
            <p:ph type="title"/>
          </p:nvPr>
        </p:nvSpPr>
        <p:spPr/>
        <p:txBody>
          <a:bodyPr/>
          <a:lstStyle/>
          <a:p>
            <a:r>
              <a:rPr lang="en-US" altLang="en-US"/>
              <a:t>Review of §1.6-1.7</a:t>
            </a:r>
          </a:p>
        </p:txBody>
      </p:sp>
      <p:sp>
        <p:nvSpPr>
          <p:cNvPr id="775171" name="Rectangle 3">
            <a:extLst>
              <a:ext uri="{FF2B5EF4-FFF2-40B4-BE49-F238E27FC236}">
                <a16:creationId xmlns:a16="http://schemas.microsoft.com/office/drawing/2014/main" id="{1ECF82E6-BB83-4DB4-BF92-9A1F17975433}"/>
              </a:ext>
            </a:extLst>
          </p:cNvPr>
          <p:cNvSpPr>
            <a:spLocks noGrp="1" noChangeArrowheads="1"/>
          </p:cNvSpPr>
          <p:nvPr>
            <p:ph type="body" idx="1"/>
          </p:nvPr>
        </p:nvSpPr>
        <p:spPr/>
        <p:txBody>
          <a:bodyPr/>
          <a:lstStyle/>
          <a:p>
            <a:pPr>
              <a:defRPr/>
            </a:pPr>
            <a:r>
              <a:rPr lang="en-US" altLang="en-US"/>
              <a:t>Sets </a:t>
            </a:r>
            <a:r>
              <a:rPr lang="en-US" altLang="en-US" i="1"/>
              <a:t>S</a:t>
            </a:r>
            <a:r>
              <a:rPr lang="en-US" altLang="en-US"/>
              <a:t>, </a:t>
            </a:r>
            <a:r>
              <a:rPr lang="en-US" altLang="en-US" i="1"/>
              <a:t>T</a:t>
            </a:r>
            <a:r>
              <a:rPr lang="en-US" altLang="en-US"/>
              <a:t>, </a:t>
            </a:r>
            <a:r>
              <a:rPr lang="en-US" altLang="en-US" i="1"/>
              <a:t>U</a:t>
            </a:r>
            <a:r>
              <a:rPr lang="en-US" altLang="en-US"/>
              <a:t>… Special sets </a:t>
            </a:r>
            <a:r>
              <a:rPr lang="en-US" altLang="en-US" b="1"/>
              <a:t>N</a:t>
            </a:r>
            <a:r>
              <a:rPr lang="en-US" altLang="en-US"/>
              <a:t>, </a:t>
            </a:r>
            <a:r>
              <a:rPr lang="en-US" altLang="en-US" b="1"/>
              <a:t>Z</a:t>
            </a:r>
            <a:r>
              <a:rPr lang="en-US" altLang="en-US"/>
              <a:t>, </a:t>
            </a:r>
            <a:r>
              <a:rPr lang="en-US" altLang="en-US" b="1"/>
              <a:t>R</a:t>
            </a:r>
            <a:r>
              <a:rPr lang="en-US" altLang="en-US"/>
              <a:t>.</a:t>
            </a:r>
          </a:p>
          <a:p>
            <a:pPr>
              <a:defRPr/>
            </a:pPr>
            <a:r>
              <a:rPr lang="en-US" altLang="en-US"/>
              <a:t>Set notations {a,b,...}, {</a:t>
            </a:r>
            <a:r>
              <a:rPr lang="en-US" altLang="en-US" i="1"/>
              <a:t>x</a:t>
            </a:r>
            <a:r>
              <a:rPr lang="en-US" altLang="en-US"/>
              <a:t>|</a:t>
            </a:r>
            <a:r>
              <a:rPr lang="en-US" altLang="en-US" i="1"/>
              <a:t>P</a:t>
            </a:r>
            <a:r>
              <a:rPr lang="en-US" altLang="en-US"/>
              <a:t>(</a:t>
            </a:r>
            <a:r>
              <a:rPr lang="en-US" altLang="en-US" i="1"/>
              <a:t>x</a:t>
            </a:r>
            <a:r>
              <a:rPr lang="en-US" altLang="en-US"/>
              <a:t>)}…</a:t>
            </a:r>
          </a:p>
          <a:p>
            <a:pPr>
              <a:defRPr/>
            </a:pPr>
            <a:r>
              <a:rPr lang="en-US" altLang="en-US"/>
              <a:t>Relations </a:t>
            </a:r>
            <a:r>
              <a:rPr lang="en-US" altLang="en-US" i="1"/>
              <a:t>x</a:t>
            </a:r>
            <a:r>
              <a:rPr lang="en-US" altLang="en-US">
                <a:sym typeface="Symbol" panose="05050102010706020507" pitchFamily="18" charset="2"/>
              </a:rPr>
              <a:t></a:t>
            </a:r>
            <a:r>
              <a:rPr lang="en-US" altLang="en-US" i="1">
                <a:sym typeface="Symbol" panose="05050102010706020507" pitchFamily="18" charset="2"/>
              </a:rPr>
              <a:t>S</a:t>
            </a:r>
            <a:r>
              <a:rPr lang="en-US" altLang="en-US">
                <a:sym typeface="Symbol" panose="05050102010706020507" pitchFamily="18" charset="2"/>
              </a:rPr>
              <a:t>, </a:t>
            </a:r>
            <a:r>
              <a:rPr lang="en-US" altLang="en-US" i="1">
                <a:sym typeface="Symbol" panose="05050102010706020507" pitchFamily="18" charset="2"/>
              </a:rPr>
              <a:t>S</a:t>
            </a:r>
            <a:r>
              <a:rPr lang="en-US" altLang="en-US">
                <a:sym typeface="Symbol" panose="05050102010706020507" pitchFamily="18" charset="2"/>
              </a:rPr>
              <a:t></a:t>
            </a:r>
            <a:r>
              <a:rPr lang="en-US" altLang="en-US" i="1">
                <a:sym typeface="Symbol" panose="05050102010706020507" pitchFamily="18" charset="2"/>
              </a:rPr>
              <a:t>T</a:t>
            </a:r>
            <a:r>
              <a:rPr lang="en-US" altLang="en-US">
                <a:sym typeface="Symbol" panose="05050102010706020507" pitchFamily="18" charset="2"/>
              </a:rPr>
              <a:t>, </a:t>
            </a:r>
            <a:r>
              <a:rPr lang="en-US" altLang="en-US" i="1">
                <a:sym typeface="Symbol" panose="05050102010706020507" pitchFamily="18" charset="2"/>
              </a:rPr>
              <a:t>S</a:t>
            </a:r>
            <a:r>
              <a:rPr lang="en-US" altLang="en-US">
                <a:sym typeface="Symbol" panose="05050102010706020507" pitchFamily="18" charset="2"/>
              </a:rPr>
              <a:t></a:t>
            </a:r>
            <a:r>
              <a:rPr lang="en-US" altLang="en-US" i="1">
                <a:sym typeface="Symbol" panose="05050102010706020507" pitchFamily="18" charset="2"/>
              </a:rPr>
              <a:t>T</a:t>
            </a:r>
            <a:r>
              <a:rPr lang="en-US" altLang="en-US">
                <a:sym typeface="Symbol" panose="05050102010706020507" pitchFamily="18" charset="2"/>
              </a:rPr>
              <a:t>, </a:t>
            </a:r>
            <a:r>
              <a:rPr lang="en-US" altLang="en-US" i="1">
                <a:sym typeface="Symbol" panose="05050102010706020507" pitchFamily="18" charset="2"/>
              </a:rPr>
              <a:t>S</a:t>
            </a:r>
            <a:r>
              <a:rPr lang="en-US" altLang="en-US">
                <a:sym typeface="Symbol" panose="05050102010706020507" pitchFamily="18" charset="2"/>
              </a:rPr>
              <a:t>=</a:t>
            </a:r>
            <a:r>
              <a:rPr lang="en-US" altLang="en-US" i="1">
                <a:sym typeface="Symbol" panose="05050102010706020507" pitchFamily="18" charset="2"/>
              </a:rPr>
              <a:t>T</a:t>
            </a:r>
            <a:r>
              <a:rPr lang="en-US" altLang="en-US">
                <a:sym typeface="Symbol" panose="05050102010706020507" pitchFamily="18" charset="2"/>
              </a:rPr>
              <a:t>, </a:t>
            </a:r>
            <a:r>
              <a:rPr lang="en-US" altLang="en-US" i="1">
                <a:sym typeface="Symbol" panose="05050102010706020507" pitchFamily="18" charset="2"/>
              </a:rPr>
              <a:t>S</a:t>
            </a:r>
            <a:r>
              <a:rPr lang="en-US" altLang="en-US">
                <a:sym typeface="Symbol" panose="05050102010706020507" pitchFamily="18" charset="2"/>
              </a:rPr>
              <a:t></a:t>
            </a:r>
            <a:r>
              <a:rPr lang="en-US" altLang="en-US" i="1">
                <a:sym typeface="Symbol" panose="05050102010706020507" pitchFamily="18" charset="2"/>
              </a:rPr>
              <a:t>T</a:t>
            </a:r>
            <a:r>
              <a:rPr lang="en-US" altLang="en-US">
                <a:sym typeface="Symbol" panose="05050102010706020507" pitchFamily="18" charset="2"/>
              </a:rPr>
              <a:t>, </a:t>
            </a:r>
            <a:r>
              <a:rPr lang="en-US" altLang="en-US" i="1">
                <a:sym typeface="Symbol" panose="05050102010706020507" pitchFamily="18" charset="2"/>
              </a:rPr>
              <a:t>S</a:t>
            </a:r>
            <a:r>
              <a:rPr lang="en-US" altLang="en-US">
                <a:sym typeface="Symbol" panose="05050102010706020507" pitchFamily="18" charset="2"/>
              </a:rPr>
              <a:t></a:t>
            </a:r>
            <a:r>
              <a:rPr lang="en-US" altLang="en-US" i="1">
                <a:sym typeface="Symbol" panose="05050102010706020507" pitchFamily="18" charset="2"/>
              </a:rPr>
              <a:t>T</a:t>
            </a:r>
            <a:r>
              <a:rPr lang="en-US" altLang="en-US">
                <a:sym typeface="Symbol" panose="05050102010706020507" pitchFamily="18" charset="2"/>
              </a:rPr>
              <a:t>.  </a:t>
            </a:r>
          </a:p>
          <a:p>
            <a:pPr>
              <a:defRPr/>
            </a:pPr>
            <a:r>
              <a:rPr lang="en-US" altLang="en-US">
                <a:sym typeface="Symbol" panose="05050102010706020507" pitchFamily="18" charset="2"/>
              </a:rPr>
              <a:t>Operations |</a:t>
            </a:r>
            <a:r>
              <a:rPr lang="en-US" altLang="en-US" i="1">
                <a:sym typeface="Symbol" panose="05050102010706020507" pitchFamily="18" charset="2"/>
              </a:rPr>
              <a:t>S</a:t>
            </a:r>
            <a:r>
              <a:rPr lang="en-US" altLang="en-US">
                <a:sym typeface="Symbol" panose="05050102010706020507" pitchFamily="18" charset="2"/>
              </a:rPr>
              <a:t>|, P(</a:t>
            </a:r>
            <a:r>
              <a:rPr lang="en-US" altLang="en-US" i="1">
                <a:sym typeface="Symbol" panose="05050102010706020507" pitchFamily="18" charset="2"/>
              </a:rPr>
              <a:t>S</a:t>
            </a:r>
            <a:r>
              <a:rPr lang="en-US" altLang="en-US">
                <a:sym typeface="Symbol" panose="05050102010706020507" pitchFamily="18" charset="2"/>
              </a:rPr>
              <a:t>), , , , , </a:t>
            </a:r>
            <a:endParaRPr lang="en-US" altLang="en-US" i="1">
              <a:sym typeface="Symbol" panose="05050102010706020507" pitchFamily="18" charset="2"/>
            </a:endParaRPr>
          </a:p>
          <a:p>
            <a:pPr>
              <a:defRPr/>
            </a:pPr>
            <a:r>
              <a:rPr lang="en-US" altLang="en-US">
                <a:sym typeface="Symbol" panose="05050102010706020507" pitchFamily="18" charset="2"/>
              </a:rPr>
              <a:t>Set equality proof techniques:</a:t>
            </a:r>
          </a:p>
          <a:p>
            <a:pPr lvl="1">
              <a:defRPr/>
            </a:pPr>
            <a:r>
              <a:rPr lang="en-US" altLang="en-US">
                <a:sym typeface="Symbol" panose="05050102010706020507" pitchFamily="18" charset="2"/>
              </a:rPr>
              <a:t>Mutual subsets.</a:t>
            </a:r>
          </a:p>
          <a:p>
            <a:pPr lvl="1">
              <a:defRPr/>
            </a:pPr>
            <a:r>
              <a:rPr lang="en-US" altLang="en-US">
                <a:sym typeface="Symbol" panose="05050102010706020507" pitchFamily="18" charset="2"/>
              </a:rPr>
              <a:t>Derivation using logical equivalences.</a:t>
            </a:r>
          </a:p>
        </p:txBody>
      </p:sp>
      <p:graphicFrame>
        <p:nvGraphicFramePr>
          <p:cNvPr id="51207" name="Object 4">
            <a:extLst>
              <a:ext uri="{FF2B5EF4-FFF2-40B4-BE49-F238E27FC236}">
                <a16:creationId xmlns:a16="http://schemas.microsoft.com/office/drawing/2014/main" id="{B1178E40-451B-4BDE-8036-765E300733FA}"/>
              </a:ext>
            </a:extLst>
          </p:cNvPr>
          <p:cNvGraphicFramePr>
            <a:graphicFrameLocks noChangeAspect="1"/>
          </p:cNvGraphicFramePr>
          <p:nvPr/>
        </p:nvGraphicFramePr>
        <p:xfrm>
          <a:off x="6292850" y="3741738"/>
          <a:ext cx="423863" cy="565150"/>
        </p:xfrm>
        <a:graphic>
          <a:graphicData uri="http://schemas.openxmlformats.org/presentationml/2006/ole">
            <mc:AlternateContent xmlns:mc="http://schemas.openxmlformats.org/markup-compatibility/2006">
              <mc:Choice xmlns:v="urn:schemas-microsoft-com:vml" Requires="v">
                <p:oleObj spid="_x0000_s51208" name="Equation" r:id="rId3" imgW="152268" imgH="203024" progId="Equation.3">
                  <p:embed/>
                </p:oleObj>
              </mc:Choice>
              <mc:Fallback>
                <p:oleObj name="Equation" r:id="rId3" imgW="152268" imgH="20302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2850" y="3741738"/>
                        <a:ext cx="423863"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a:extLst>
              <a:ext uri="{FF2B5EF4-FFF2-40B4-BE49-F238E27FC236}">
                <a16:creationId xmlns:a16="http://schemas.microsoft.com/office/drawing/2014/main" id="{D513E4F4-D894-4272-B7F5-30FA5651E128}"/>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53DFB2-4E80-41A3-84D6-9FC0B733F087}" type="datetime1">
              <a:rPr lang="en-US" altLang="en-US" sz="1400">
                <a:solidFill>
                  <a:schemeClr val="bg1"/>
                </a:solidFill>
              </a:rPr>
              <a:pPr/>
              <a:t>30-Sep-20</a:t>
            </a:fld>
            <a:endParaRPr lang="en-US" altLang="en-US" sz="1400">
              <a:solidFill>
                <a:schemeClr val="bg1"/>
              </a:solidFill>
            </a:endParaRPr>
          </a:p>
        </p:txBody>
      </p:sp>
      <p:sp>
        <p:nvSpPr>
          <p:cNvPr id="52227" name="Footer Placeholder 4">
            <a:extLst>
              <a:ext uri="{FF2B5EF4-FFF2-40B4-BE49-F238E27FC236}">
                <a16:creationId xmlns:a16="http://schemas.microsoft.com/office/drawing/2014/main" id="{C2E39526-A814-439E-A71C-AB4851B6AEF9}"/>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52228" name="Slide Number Placeholder 5">
            <a:extLst>
              <a:ext uri="{FF2B5EF4-FFF2-40B4-BE49-F238E27FC236}">
                <a16:creationId xmlns:a16="http://schemas.microsoft.com/office/drawing/2014/main" id="{B4F17E9D-489C-4A66-B30B-948FEF9499BC}"/>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C1A5592-22F1-4139-9CB7-0DD73BF0E4CD}" type="slidenum">
              <a:rPr lang="en-US" altLang="en-US" sz="1400">
                <a:solidFill>
                  <a:schemeClr val="bg1"/>
                </a:solidFill>
              </a:rPr>
              <a:pPr/>
              <a:t>37</a:t>
            </a:fld>
            <a:endParaRPr lang="en-US" altLang="en-US" sz="1400">
              <a:solidFill>
                <a:schemeClr val="bg1"/>
              </a:solidFill>
            </a:endParaRPr>
          </a:p>
        </p:txBody>
      </p:sp>
      <p:sp>
        <p:nvSpPr>
          <p:cNvPr id="52229" name="Rectangle 2">
            <a:extLst>
              <a:ext uri="{FF2B5EF4-FFF2-40B4-BE49-F238E27FC236}">
                <a16:creationId xmlns:a16="http://schemas.microsoft.com/office/drawing/2014/main" id="{7E48CD82-4735-4517-A283-D3007D187ECB}"/>
              </a:ext>
            </a:extLst>
          </p:cNvPr>
          <p:cNvSpPr>
            <a:spLocks noGrp="1" noChangeArrowheads="1"/>
          </p:cNvSpPr>
          <p:nvPr>
            <p:ph type="title"/>
          </p:nvPr>
        </p:nvSpPr>
        <p:spPr/>
        <p:txBody>
          <a:bodyPr/>
          <a:lstStyle/>
          <a:p>
            <a:r>
              <a:rPr lang="en-US" altLang="en-US" sz="4000"/>
              <a:t>H</a:t>
            </a:r>
            <a:r>
              <a:rPr lang="en-US" altLang="en-US"/>
              <a:t>ợp và giao tổng quát </a:t>
            </a:r>
            <a:r>
              <a:rPr lang="en-US" altLang="en-US" sz="4000"/>
              <a:t>Generalized Unions &amp; Intersections</a:t>
            </a:r>
          </a:p>
        </p:txBody>
      </p:sp>
      <p:sp>
        <p:nvSpPr>
          <p:cNvPr id="260099" name="Rectangle 3">
            <a:extLst>
              <a:ext uri="{FF2B5EF4-FFF2-40B4-BE49-F238E27FC236}">
                <a16:creationId xmlns:a16="http://schemas.microsoft.com/office/drawing/2014/main" id="{86314163-DCE4-4050-9D42-26AC7ADF4703}"/>
              </a:ext>
            </a:extLst>
          </p:cNvPr>
          <p:cNvSpPr>
            <a:spLocks noGrp="1" noChangeArrowheads="1"/>
          </p:cNvSpPr>
          <p:nvPr>
            <p:ph type="body" idx="1"/>
          </p:nvPr>
        </p:nvSpPr>
        <p:spPr>
          <a:xfrm>
            <a:off x="685800" y="1981200"/>
            <a:ext cx="7848600" cy="4495800"/>
          </a:xfrm>
        </p:spPr>
        <p:txBody>
          <a:bodyPr/>
          <a:lstStyle/>
          <a:p>
            <a:pPr>
              <a:defRPr/>
            </a:pPr>
            <a:r>
              <a:rPr lang="en-US" altLang="en-US"/>
              <a:t>Vì hợp và  giao có tính giao hoán, kết hợp, nên ta có thể mở rộng chúng từ cặp có thứ tự (</a:t>
            </a:r>
            <a:r>
              <a:rPr lang="en-US" altLang="en-US" i="1"/>
              <a:t>A</a:t>
            </a:r>
            <a:r>
              <a:rPr lang="en-US" altLang="en-US"/>
              <a:t>,</a:t>
            </a:r>
            <a:r>
              <a:rPr lang="en-US" altLang="en-US" i="1"/>
              <a:t>B</a:t>
            </a:r>
            <a:r>
              <a:rPr lang="en-US" altLang="en-US"/>
              <a:t>) </a:t>
            </a:r>
          </a:p>
          <a:p>
            <a:pPr>
              <a:defRPr/>
            </a:pPr>
            <a:r>
              <a:rPr lang="en-US" altLang="en-US"/>
              <a:t>sang dãy các tập hợp hoặc </a:t>
            </a:r>
          </a:p>
          <a:p>
            <a:pPr>
              <a:defRPr/>
            </a:pPr>
            <a:r>
              <a:rPr lang="en-US" altLang="en-US"/>
              <a:t>ngay cả trên tập không sắp thứ tự các tập hợp,</a:t>
            </a:r>
            <a:br>
              <a:rPr lang="en-US" altLang="en-US"/>
            </a:br>
            <a:r>
              <a:rPr lang="en-US" altLang="en-US"/>
              <a:t>			</a:t>
            </a:r>
            <a:r>
              <a:rPr lang="en-US" altLang="en-US" i="1"/>
              <a:t>X</a:t>
            </a:r>
            <a:r>
              <a:rPr lang="en-US" altLang="en-US"/>
              <a:t>={</a:t>
            </a:r>
            <a:r>
              <a:rPr lang="en-US" altLang="en-US" i="1"/>
              <a:t>A | P</a:t>
            </a:r>
            <a:r>
              <a:rPr lang="en-US" altLang="en-US"/>
              <a:t>(</a:t>
            </a:r>
            <a:r>
              <a:rPr lang="en-US" altLang="en-US" i="1"/>
              <a:t>A</a:t>
            </a:r>
            <a:r>
              <a:rPr lang="en-US" altLang="en-US"/>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id="{D90670A0-FDF8-4F75-B746-2B55E100FFA9}"/>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4BB191F-1F67-4B98-A4C4-0B5C26A1CEE7}" type="datetime1">
              <a:rPr lang="en-US" altLang="en-US" sz="1400">
                <a:solidFill>
                  <a:schemeClr val="bg1"/>
                </a:solidFill>
              </a:rPr>
              <a:pPr/>
              <a:t>30-Sep-20</a:t>
            </a:fld>
            <a:endParaRPr lang="en-US" altLang="en-US" sz="1400">
              <a:solidFill>
                <a:schemeClr val="bg1"/>
              </a:solidFill>
            </a:endParaRPr>
          </a:p>
        </p:txBody>
      </p:sp>
      <p:sp>
        <p:nvSpPr>
          <p:cNvPr id="53251" name="Footer Placeholder 4">
            <a:extLst>
              <a:ext uri="{FF2B5EF4-FFF2-40B4-BE49-F238E27FC236}">
                <a16:creationId xmlns:a16="http://schemas.microsoft.com/office/drawing/2014/main" id="{985488D5-75A6-4727-B4ED-731636E44E2E}"/>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53252" name="Slide Number Placeholder 5">
            <a:extLst>
              <a:ext uri="{FF2B5EF4-FFF2-40B4-BE49-F238E27FC236}">
                <a16:creationId xmlns:a16="http://schemas.microsoft.com/office/drawing/2014/main" id="{6D07AF50-DD28-4CE4-8F89-E95DC33AEAC8}"/>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47B63F3-80FE-4247-8EBC-E7FB0EE27152}" type="slidenum">
              <a:rPr lang="en-US" altLang="en-US" sz="1400">
                <a:solidFill>
                  <a:schemeClr val="bg1"/>
                </a:solidFill>
              </a:rPr>
              <a:pPr/>
              <a:t>38</a:t>
            </a:fld>
            <a:endParaRPr lang="en-US" altLang="en-US" sz="1400">
              <a:solidFill>
                <a:schemeClr val="bg1"/>
              </a:solidFill>
            </a:endParaRPr>
          </a:p>
        </p:txBody>
      </p:sp>
      <p:sp>
        <p:nvSpPr>
          <p:cNvPr id="53253" name="Rectangle 2">
            <a:extLst>
              <a:ext uri="{FF2B5EF4-FFF2-40B4-BE49-F238E27FC236}">
                <a16:creationId xmlns:a16="http://schemas.microsoft.com/office/drawing/2014/main" id="{64267B45-C9D9-438C-9886-2C1C5801CB27}"/>
              </a:ext>
            </a:extLst>
          </p:cNvPr>
          <p:cNvSpPr>
            <a:spLocks noGrp="1" noChangeArrowheads="1"/>
          </p:cNvSpPr>
          <p:nvPr>
            <p:ph type="title"/>
          </p:nvPr>
        </p:nvSpPr>
        <p:spPr/>
        <p:txBody>
          <a:bodyPr/>
          <a:lstStyle/>
          <a:p>
            <a:r>
              <a:rPr lang="en-US" altLang="en-US" sz="4000"/>
              <a:t>Hợp tổng quát - Generalized Union</a:t>
            </a:r>
          </a:p>
        </p:txBody>
      </p:sp>
      <p:sp>
        <p:nvSpPr>
          <p:cNvPr id="261123" name="Rectangle 3">
            <a:extLst>
              <a:ext uri="{FF2B5EF4-FFF2-40B4-BE49-F238E27FC236}">
                <a16:creationId xmlns:a16="http://schemas.microsoft.com/office/drawing/2014/main" id="{A4C2FF17-46F2-407E-948E-8CB8F64C7662}"/>
              </a:ext>
            </a:extLst>
          </p:cNvPr>
          <p:cNvSpPr>
            <a:spLocks noGrp="1" noChangeArrowheads="1"/>
          </p:cNvSpPr>
          <p:nvPr>
            <p:ph type="body" idx="1"/>
          </p:nvPr>
        </p:nvSpPr>
        <p:spPr/>
        <p:txBody>
          <a:bodyPr/>
          <a:lstStyle/>
          <a:p>
            <a:pPr>
              <a:defRPr/>
            </a:pPr>
            <a:r>
              <a:rPr lang="en-US" altLang="en-US"/>
              <a:t>Phép hợp hai ngôi: </a:t>
            </a:r>
            <a:r>
              <a:rPr lang="en-US" altLang="en-US" i="1"/>
              <a:t>A</a:t>
            </a:r>
            <a:r>
              <a:rPr lang="en-US" altLang="en-US">
                <a:sym typeface="Symbol" panose="05050102010706020507" pitchFamily="18" charset="2"/>
              </a:rPr>
              <a:t></a:t>
            </a:r>
            <a:r>
              <a:rPr lang="en-US" altLang="en-US" i="1">
                <a:sym typeface="Symbol" panose="05050102010706020507" pitchFamily="18" charset="2"/>
              </a:rPr>
              <a:t>B</a:t>
            </a:r>
            <a:endParaRPr lang="en-US" altLang="en-US">
              <a:sym typeface="Symbol" panose="05050102010706020507" pitchFamily="18" charset="2"/>
            </a:endParaRPr>
          </a:p>
          <a:p>
            <a:pPr>
              <a:defRPr/>
            </a:pPr>
            <a:r>
              <a:rPr lang="en-US" altLang="en-US" i="1">
                <a:sym typeface="Symbol" panose="05050102010706020507" pitchFamily="18" charset="2"/>
              </a:rPr>
              <a:t>Phép hợp n ngôi</a:t>
            </a:r>
            <a:r>
              <a:rPr lang="en-US" altLang="en-US">
                <a:sym typeface="Symbol" panose="05050102010706020507" pitchFamily="18" charset="2"/>
              </a:rPr>
              <a:t>:</a:t>
            </a:r>
            <a:br>
              <a:rPr lang="en-US" altLang="en-US">
                <a:sym typeface="Symbol" panose="05050102010706020507" pitchFamily="18" charset="2"/>
              </a:rPr>
            </a:br>
            <a:r>
              <a:rPr lang="en-US" altLang="en-US" i="1">
                <a:solidFill>
                  <a:srgbClr val="FF0000"/>
                </a:solidFill>
                <a:sym typeface="Symbol" panose="05050102010706020507" pitchFamily="18" charset="2"/>
              </a:rPr>
              <a:t>A</a:t>
            </a:r>
            <a:r>
              <a:rPr lang="en-US" altLang="en-US">
                <a:solidFill>
                  <a:srgbClr val="FF0000"/>
                </a:solidFill>
                <a:sym typeface="Symbol" panose="05050102010706020507" pitchFamily="18" charset="2"/>
              </a:rPr>
              <a:t></a:t>
            </a:r>
            <a:r>
              <a:rPr lang="en-US" altLang="en-US" i="1">
                <a:solidFill>
                  <a:srgbClr val="FF0000"/>
                </a:solidFill>
                <a:sym typeface="Symbol" panose="05050102010706020507" pitchFamily="18" charset="2"/>
              </a:rPr>
              <a:t>A</a:t>
            </a:r>
            <a:r>
              <a:rPr lang="en-US" altLang="en-US" baseline="-25000">
                <a:solidFill>
                  <a:srgbClr val="FF0000"/>
                </a:solidFill>
                <a:sym typeface="Symbol" panose="05050102010706020507" pitchFamily="18" charset="2"/>
              </a:rPr>
              <a:t>2</a:t>
            </a:r>
            <a:r>
              <a:rPr lang="en-US" altLang="en-US">
                <a:solidFill>
                  <a:srgbClr val="FF0000"/>
                </a:solidFill>
                <a:sym typeface="Symbol" panose="05050102010706020507" pitchFamily="18" charset="2"/>
              </a:rPr>
              <a:t>…</a:t>
            </a:r>
            <a:r>
              <a:rPr lang="en-US" altLang="en-US" i="1">
                <a:solidFill>
                  <a:srgbClr val="FF0000"/>
                </a:solidFill>
                <a:sym typeface="Symbol" panose="05050102010706020507" pitchFamily="18" charset="2"/>
              </a:rPr>
              <a:t>A</a:t>
            </a:r>
            <a:r>
              <a:rPr lang="en-US" altLang="en-US" i="1" baseline="-25000">
                <a:solidFill>
                  <a:srgbClr val="FF0000"/>
                </a:solidFill>
                <a:sym typeface="Symbol" panose="05050102010706020507" pitchFamily="18" charset="2"/>
              </a:rPr>
              <a:t>n</a:t>
            </a:r>
            <a:r>
              <a:rPr lang="en-US" altLang="en-US">
                <a:solidFill>
                  <a:srgbClr val="FF0000"/>
                </a:solidFill>
                <a:sym typeface="Symbol" panose="05050102010706020507" pitchFamily="18" charset="2"/>
              </a:rPr>
              <a:t> : ((…((</a:t>
            </a:r>
            <a:r>
              <a:rPr lang="en-US" altLang="en-US" i="1">
                <a:solidFill>
                  <a:srgbClr val="FF0000"/>
                </a:solidFill>
                <a:sym typeface="Symbol" panose="05050102010706020507" pitchFamily="18" charset="2"/>
              </a:rPr>
              <a:t>A</a:t>
            </a:r>
            <a:r>
              <a:rPr lang="en-US" altLang="en-US" baseline="-25000">
                <a:solidFill>
                  <a:srgbClr val="FF0000"/>
                </a:solidFill>
                <a:sym typeface="Symbol" panose="05050102010706020507" pitchFamily="18" charset="2"/>
              </a:rPr>
              <a:t>1</a:t>
            </a:r>
            <a:r>
              <a:rPr lang="en-US" altLang="en-US">
                <a:solidFill>
                  <a:srgbClr val="FF0000"/>
                </a:solidFill>
                <a:sym typeface="Symbol" panose="05050102010706020507" pitchFamily="18" charset="2"/>
              </a:rPr>
              <a:t> </a:t>
            </a:r>
            <a:r>
              <a:rPr lang="en-US" altLang="en-US" i="1">
                <a:solidFill>
                  <a:srgbClr val="FF0000"/>
                </a:solidFill>
                <a:sym typeface="Symbol" panose="05050102010706020507" pitchFamily="18" charset="2"/>
              </a:rPr>
              <a:t>A</a:t>
            </a:r>
            <a:r>
              <a:rPr lang="en-US" altLang="en-US" baseline="-25000">
                <a:solidFill>
                  <a:srgbClr val="FF0000"/>
                </a:solidFill>
                <a:sym typeface="Symbol" panose="05050102010706020507" pitchFamily="18" charset="2"/>
              </a:rPr>
              <a:t>2</a:t>
            </a:r>
            <a:r>
              <a:rPr lang="en-US" altLang="en-US">
                <a:solidFill>
                  <a:srgbClr val="FF0000"/>
                </a:solidFill>
                <a:sym typeface="Symbol" panose="05050102010706020507" pitchFamily="18" charset="2"/>
              </a:rPr>
              <a:t>)</a:t>
            </a:r>
            <a:r>
              <a:rPr lang="en-US" altLang="en-US" baseline="-25000">
                <a:solidFill>
                  <a:srgbClr val="FF0000"/>
                </a:solidFill>
                <a:sym typeface="Symbol" panose="05050102010706020507" pitchFamily="18" charset="2"/>
              </a:rPr>
              <a:t> </a:t>
            </a:r>
            <a:r>
              <a:rPr lang="en-US" altLang="en-US">
                <a:solidFill>
                  <a:srgbClr val="FF0000"/>
                </a:solidFill>
                <a:sym typeface="Symbol" panose="05050102010706020507" pitchFamily="18" charset="2"/>
              </a:rPr>
              <a:t>…) </a:t>
            </a:r>
            <a:r>
              <a:rPr lang="en-US" altLang="en-US" i="1">
                <a:solidFill>
                  <a:srgbClr val="FF0000"/>
                </a:solidFill>
                <a:sym typeface="Symbol" panose="05050102010706020507" pitchFamily="18" charset="2"/>
              </a:rPr>
              <a:t>A</a:t>
            </a:r>
            <a:r>
              <a:rPr lang="en-US" altLang="en-US" i="1" baseline="-25000">
                <a:solidFill>
                  <a:srgbClr val="FF0000"/>
                </a:solidFill>
                <a:sym typeface="Symbol" panose="05050102010706020507" pitchFamily="18" charset="2"/>
              </a:rPr>
              <a:t>n</a:t>
            </a:r>
            <a:r>
              <a:rPr lang="en-US" altLang="en-US">
                <a:solidFill>
                  <a:srgbClr val="FF0000"/>
                </a:solidFill>
                <a:sym typeface="Symbol" panose="05050102010706020507" pitchFamily="18" charset="2"/>
              </a:rPr>
              <a:t>)</a:t>
            </a:r>
            <a:br>
              <a:rPr lang="en-US" altLang="en-US">
                <a:sym typeface="Symbol" panose="05050102010706020507" pitchFamily="18" charset="2"/>
              </a:rPr>
            </a:br>
            <a:r>
              <a:rPr lang="en-US" altLang="en-US">
                <a:sym typeface="Symbol" panose="05050102010706020507" pitchFamily="18" charset="2"/>
              </a:rPr>
              <a:t>(grouping &amp; order is irrelevant)</a:t>
            </a:r>
          </a:p>
          <a:p>
            <a:pPr>
              <a:defRPr/>
            </a:pPr>
            <a:r>
              <a:rPr lang="en-US" altLang="en-US">
                <a:sym typeface="Symbol" panose="05050102010706020507" pitchFamily="18" charset="2"/>
              </a:rPr>
              <a:t>Ký hiệu “U lớn”:</a:t>
            </a:r>
            <a:br>
              <a:rPr lang="en-US" altLang="en-US">
                <a:sym typeface="Symbol" panose="05050102010706020507" pitchFamily="18" charset="2"/>
              </a:rPr>
            </a:br>
            <a:endParaRPr lang="en-US" altLang="en-US">
              <a:sym typeface="Symbol" panose="05050102010706020507" pitchFamily="18" charset="2"/>
            </a:endParaRPr>
          </a:p>
          <a:p>
            <a:pPr>
              <a:defRPr/>
            </a:pPr>
            <a:r>
              <a:rPr lang="en-US" altLang="en-US">
                <a:sym typeface="Symbol" panose="05050102010706020507" pitchFamily="18" charset="2"/>
              </a:rPr>
              <a:t>Hoặc cho tập vô hạn các tập hợp:</a:t>
            </a:r>
            <a:br>
              <a:rPr lang="en-US" altLang="en-US">
                <a:sym typeface="Symbol" panose="05050102010706020507" pitchFamily="18" charset="2"/>
              </a:rPr>
            </a:br>
            <a:endParaRPr lang="en-US" altLang="en-US">
              <a:sym typeface="Symbol" panose="05050102010706020507" pitchFamily="18" charset="2"/>
            </a:endParaRPr>
          </a:p>
        </p:txBody>
      </p:sp>
      <p:graphicFrame>
        <p:nvGraphicFramePr>
          <p:cNvPr id="53255" name="Object 4">
            <a:extLst>
              <a:ext uri="{FF2B5EF4-FFF2-40B4-BE49-F238E27FC236}">
                <a16:creationId xmlns:a16="http://schemas.microsoft.com/office/drawing/2014/main" id="{5E844749-6DE3-40E6-B5FF-EC754422C37E}"/>
              </a:ext>
            </a:extLst>
          </p:cNvPr>
          <p:cNvGraphicFramePr>
            <a:graphicFrameLocks noChangeAspect="1"/>
          </p:cNvGraphicFramePr>
          <p:nvPr/>
        </p:nvGraphicFramePr>
        <p:xfrm>
          <a:off x="4232275" y="4051300"/>
          <a:ext cx="931863" cy="1174750"/>
        </p:xfrm>
        <a:graphic>
          <a:graphicData uri="http://schemas.openxmlformats.org/presentationml/2006/ole">
            <mc:AlternateContent xmlns:mc="http://schemas.openxmlformats.org/markup-compatibility/2006">
              <mc:Choice xmlns:v="urn:schemas-microsoft-com:vml" Requires="v">
                <p:oleObj spid="_x0000_s53257" name="Microsoft Equation 3.0" r:id="rId3" imgW="342751" imgH="431613" progId="Equation.3">
                  <p:embed/>
                </p:oleObj>
              </mc:Choice>
              <mc:Fallback>
                <p:oleObj name="Microsoft Equation 3.0" r:id="rId3" imgW="342751"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2275" y="4051300"/>
                        <a:ext cx="931863"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6" name="Object 5">
            <a:extLst>
              <a:ext uri="{FF2B5EF4-FFF2-40B4-BE49-F238E27FC236}">
                <a16:creationId xmlns:a16="http://schemas.microsoft.com/office/drawing/2014/main" id="{5F2AC5DA-0A72-4EE1-B2EE-B45E4481D848}"/>
              </a:ext>
            </a:extLst>
          </p:cNvPr>
          <p:cNvGraphicFramePr>
            <a:graphicFrameLocks noChangeAspect="1"/>
          </p:cNvGraphicFramePr>
          <p:nvPr/>
        </p:nvGraphicFramePr>
        <p:xfrm>
          <a:off x="6705600" y="4953000"/>
          <a:ext cx="1009650" cy="1011238"/>
        </p:xfrm>
        <a:graphic>
          <a:graphicData uri="http://schemas.openxmlformats.org/presentationml/2006/ole">
            <mc:AlternateContent xmlns:mc="http://schemas.openxmlformats.org/markup-compatibility/2006">
              <mc:Choice xmlns:v="urn:schemas-microsoft-com:vml" Requires="v">
                <p:oleObj spid="_x0000_s53258" name="Equation" r:id="rId5" imgW="342751" imgH="342751" progId="Equation.3">
                  <p:embed/>
                </p:oleObj>
              </mc:Choice>
              <mc:Fallback>
                <p:oleObj name="Equation" r:id="rId5" imgW="342751" imgH="342751"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4953000"/>
                        <a:ext cx="1009650" cy="101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a16="http://schemas.microsoft.com/office/drawing/2014/main" id="{B4C3231A-5512-45A2-8BC1-D3A9F1E774A2}"/>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71ACFF-A2BE-44FA-AD2A-00CC5E1E1159}" type="datetime1">
              <a:rPr lang="en-US" altLang="en-US" sz="1400">
                <a:solidFill>
                  <a:schemeClr val="bg1"/>
                </a:solidFill>
              </a:rPr>
              <a:pPr/>
              <a:t>30-Sep-20</a:t>
            </a:fld>
            <a:endParaRPr lang="en-US" altLang="en-US" sz="1400">
              <a:solidFill>
                <a:schemeClr val="bg1"/>
              </a:solidFill>
            </a:endParaRPr>
          </a:p>
        </p:txBody>
      </p:sp>
      <p:sp>
        <p:nvSpPr>
          <p:cNvPr id="54275" name="Footer Placeholder 4">
            <a:extLst>
              <a:ext uri="{FF2B5EF4-FFF2-40B4-BE49-F238E27FC236}">
                <a16:creationId xmlns:a16="http://schemas.microsoft.com/office/drawing/2014/main" id="{B0412343-B049-4565-967A-A29B1201A18A}"/>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54276" name="Slide Number Placeholder 5">
            <a:extLst>
              <a:ext uri="{FF2B5EF4-FFF2-40B4-BE49-F238E27FC236}">
                <a16:creationId xmlns:a16="http://schemas.microsoft.com/office/drawing/2014/main" id="{2A709FF3-22F6-4ADA-AF3E-A99E711ADE00}"/>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AF370A5-58FB-4C71-B669-9CDFA073677B}" type="slidenum">
              <a:rPr lang="en-US" altLang="en-US" sz="1400">
                <a:solidFill>
                  <a:schemeClr val="bg1"/>
                </a:solidFill>
              </a:rPr>
              <a:pPr/>
              <a:t>39</a:t>
            </a:fld>
            <a:endParaRPr lang="en-US" altLang="en-US" sz="1400">
              <a:solidFill>
                <a:schemeClr val="bg1"/>
              </a:solidFill>
            </a:endParaRPr>
          </a:p>
        </p:txBody>
      </p:sp>
      <p:sp>
        <p:nvSpPr>
          <p:cNvPr id="54277" name="Rectangle 2">
            <a:extLst>
              <a:ext uri="{FF2B5EF4-FFF2-40B4-BE49-F238E27FC236}">
                <a16:creationId xmlns:a16="http://schemas.microsoft.com/office/drawing/2014/main" id="{39B931D6-5823-4F60-9578-5F4A457DFC0B}"/>
              </a:ext>
            </a:extLst>
          </p:cNvPr>
          <p:cNvSpPr>
            <a:spLocks noGrp="1" noChangeArrowheads="1"/>
          </p:cNvSpPr>
          <p:nvPr>
            <p:ph type="title"/>
          </p:nvPr>
        </p:nvSpPr>
        <p:spPr/>
        <p:txBody>
          <a:bodyPr/>
          <a:lstStyle/>
          <a:p>
            <a:r>
              <a:rPr lang="en-US" altLang="en-US" sz="4000"/>
              <a:t>Giao tổng quát – </a:t>
            </a:r>
            <a:br>
              <a:rPr lang="en-US" altLang="en-US" sz="4000"/>
            </a:br>
            <a:r>
              <a:rPr lang="en-US" altLang="en-US" sz="4000"/>
              <a:t>Generalized Intersection</a:t>
            </a:r>
          </a:p>
        </p:txBody>
      </p:sp>
      <p:sp>
        <p:nvSpPr>
          <p:cNvPr id="262147" name="Rectangle 3">
            <a:extLst>
              <a:ext uri="{FF2B5EF4-FFF2-40B4-BE49-F238E27FC236}">
                <a16:creationId xmlns:a16="http://schemas.microsoft.com/office/drawing/2014/main" id="{A64CDACF-E4BF-4BD1-9F4B-317CC36EBCAC}"/>
              </a:ext>
            </a:extLst>
          </p:cNvPr>
          <p:cNvSpPr>
            <a:spLocks noGrp="1" noChangeArrowheads="1"/>
          </p:cNvSpPr>
          <p:nvPr>
            <p:ph type="body" idx="1"/>
          </p:nvPr>
        </p:nvSpPr>
        <p:spPr>
          <a:xfrm>
            <a:off x="685800" y="1981200"/>
            <a:ext cx="7848600" cy="4419600"/>
          </a:xfrm>
        </p:spPr>
        <p:txBody>
          <a:bodyPr/>
          <a:lstStyle/>
          <a:p>
            <a:pPr>
              <a:defRPr/>
            </a:pPr>
            <a:r>
              <a:rPr lang="en-US" altLang="en-US"/>
              <a:t>Phép giao hai ngôi: </a:t>
            </a:r>
            <a:r>
              <a:rPr lang="en-US" altLang="en-US" i="1"/>
              <a:t>A</a:t>
            </a:r>
            <a:r>
              <a:rPr lang="en-US" altLang="en-US">
                <a:sym typeface="Symbol" panose="05050102010706020507" pitchFamily="18" charset="2"/>
              </a:rPr>
              <a:t></a:t>
            </a:r>
            <a:r>
              <a:rPr lang="en-US" altLang="en-US" i="1">
                <a:sym typeface="Symbol" panose="05050102010706020507" pitchFamily="18" charset="2"/>
              </a:rPr>
              <a:t>B</a:t>
            </a:r>
            <a:endParaRPr lang="en-US" altLang="en-US">
              <a:sym typeface="Symbol" panose="05050102010706020507" pitchFamily="18" charset="2"/>
            </a:endParaRPr>
          </a:p>
          <a:p>
            <a:pPr>
              <a:defRPr/>
            </a:pPr>
            <a:r>
              <a:rPr lang="en-US" altLang="en-US" i="1">
                <a:sym typeface="Symbol" panose="05050102010706020507" pitchFamily="18" charset="2"/>
              </a:rPr>
              <a:t>Phép giao n</a:t>
            </a:r>
            <a:r>
              <a:rPr lang="en-US" altLang="en-US">
                <a:sym typeface="Symbol" panose="05050102010706020507" pitchFamily="18" charset="2"/>
              </a:rPr>
              <a:t>-ngôi:</a:t>
            </a:r>
            <a:br>
              <a:rPr lang="en-US" altLang="en-US">
                <a:sym typeface="Symbol" panose="05050102010706020507" pitchFamily="18" charset="2"/>
              </a:rPr>
            </a:br>
            <a:r>
              <a:rPr lang="en-US" altLang="en-US" i="1">
                <a:sym typeface="Symbol" panose="05050102010706020507" pitchFamily="18" charset="2"/>
              </a:rPr>
              <a:t>A</a:t>
            </a:r>
            <a:r>
              <a:rPr lang="en-US" altLang="en-US" baseline="-25000">
                <a:sym typeface="Symbol" panose="05050102010706020507" pitchFamily="18" charset="2"/>
              </a:rPr>
              <a:t>1</a:t>
            </a:r>
            <a:r>
              <a:rPr lang="en-US" altLang="en-US">
                <a:sym typeface="Symbol" panose="05050102010706020507" pitchFamily="18" charset="2"/>
              </a:rPr>
              <a:t></a:t>
            </a:r>
            <a:r>
              <a:rPr lang="en-US" altLang="en-US" i="1">
                <a:sym typeface="Symbol" panose="05050102010706020507" pitchFamily="18" charset="2"/>
              </a:rPr>
              <a:t>A</a:t>
            </a:r>
            <a:r>
              <a:rPr lang="en-US" altLang="en-US" baseline="-25000">
                <a:sym typeface="Symbol" panose="05050102010706020507" pitchFamily="18" charset="2"/>
              </a:rPr>
              <a:t>2</a:t>
            </a:r>
            <a:r>
              <a:rPr lang="en-US" altLang="en-US">
                <a:sym typeface="Symbol" panose="05050102010706020507" pitchFamily="18" charset="2"/>
              </a:rPr>
              <a:t>…</a:t>
            </a:r>
            <a:r>
              <a:rPr lang="en-US" altLang="en-US" i="1">
                <a:sym typeface="Symbol" panose="05050102010706020507" pitchFamily="18" charset="2"/>
              </a:rPr>
              <a:t>A</a:t>
            </a:r>
            <a:r>
              <a:rPr lang="en-US" altLang="en-US" i="1" baseline="-25000">
                <a:sym typeface="Symbol" panose="05050102010706020507" pitchFamily="18" charset="2"/>
              </a:rPr>
              <a:t>n</a:t>
            </a:r>
            <a:r>
              <a:rPr lang="en-US" altLang="en-US">
                <a:sym typeface="Symbol" panose="05050102010706020507" pitchFamily="18" charset="2"/>
              </a:rPr>
              <a:t>((…((</a:t>
            </a:r>
            <a:r>
              <a:rPr lang="en-US" altLang="en-US" i="1">
                <a:sym typeface="Symbol" panose="05050102010706020507" pitchFamily="18" charset="2"/>
              </a:rPr>
              <a:t>A</a:t>
            </a:r>
            <a:r>
              <a:rPr lang="en-US" altLang="en-US" baseline="-25000">
                <a:sym typeface="Symbol" panose="05050102010706020507" pitchFamily="18" charset="2"/>
              </a:rPr>
              <a:t>1</a:t>
            </a:r>
            <a:r>
              <a:rPr lang="en-US" altLang="en-US">
                <a:sym typeface="Symbol" panose="05050102010706020507" pitchFamily="18" charset="2"/>
              </a:rPr>
              <a:t></a:t>
            </a:r>
            <a:r>
              <a:rPr lang="en-US" altLang="en-US" i="1">
                <a:sym typeface="Symbol" panose="05050102010706020507" pitchFamily="18" charset="2"/>
              </a:rPr>
              <a:t>A</a:t>
            </a:r>
            <a:r>
              <a:rPr lang="en-US" altLang="en-US" baseline="-25000">
                <a:sym typeface="Symbol" panose="05050102010706020507" pitchFamily="18" charset="2"/>
              </a:rPr>
              <a:t>2</a:t>
            </a:r>
            <a:r>
              <a:rPr lang="en-US" altLang="en-US">
                <a:sym typeface="Symbol" panose="05050102010706020507" pitchFamily="18" charset="2"/>
              </a:rPr>
              <a:t>)…)</a:t>
            </a:r>
            <a:r>
              <a:rPr lang="en-US" altLang="en-US" i="1">
                <a:sym typeface="Symbol" panose="05050102010706020507" pitchFamily="18" charset="2"/>
              </a:rPr>
              <a:t>A</a:t>
            </a:r>
            <a:r>
              <a:rPr lang="en-US" altLang="en-US" i="1" baseline="-25000">
                <a:sym typeface="Symbol" panose="05050102010706020507" pitchFamily="18" charset="2"/>
              </a:rPr>
              <a:t>n</a:t>
            </a:r>
            <a:r>
              <a:rPr lang="en-US" altLang="en-US">
                <a:sym typeface="Symbol" panose="05050102010706020507" pitchFamily="18" charset="2"/>
              </a:rPr>
              <a:t>)</a:t>
            </a:r>
            <a:br>
              <a:rPr lang="en-US" altLang="en-US">
                <a:sym typeface="Symbol" panose="05050102010706020507" pitchFamily="18" charset="2"/>
              </a:rPr>
            </a:br>
            <a:r>
              <a:rPr lang="en-US" altLang="en-US">
                <a:sym typeface="Symbol" panose="05050102010706020507" pitchFamily="18" charset="2"/>
              </a:rPr>
              <a:t>(nhóm &amp; và thứ tự không quan trọng)</a:t>
            </a:r>
          </a:p>
          <a:p>
            <a:pPr>
              <a:defRPr/>
            </a:pPr>
            <a:r>
              <a:rPr lang="en-US" altLang="en-US">
                <a:sym typeface="Symbol" panose="05050102010706020507" pitchFamily="18" charset="2"/>
              </a:rPr>
              <a:t>Ký hiệu “Giao lớn”:</a:t>
            </a:r>
            <a:br>
              <a:rPr lang="en-US" altLang="en-US">
                <a:sym typeface="Symbol" panose="05050102010706020507" pitchFamily="18" charset="2"/>
              </a:rPr>
            </a:br>
            <a:endParaRPr lang="en-US" altLang="en-US">
              <a:sym typeface="Symbol" panose="05050102010706020507" pitchFamily="18" charset="2"/>
            </a:endParaRPr>
          </a:p>
          <a:p>
            <a:pPr>
              <a:defRPr/>
            </a:pPr>
            <a:r>
              <a:rPr lang="en-US" altLang="en-US">
                <a:sym typeface="Symbol" panose="05050102010706020507" pitchFamily="18" charset="2"/>
              </a:rPr>
              <a:t>Hoặc đối với tập vô hạn </a:t>
            </a:r>
            <a:br>
              <a:rPr lang="en-US" altLang="en-US">
                <a:sym typeface="Symbol" panose="05050102010706020507" pitchFamily="18" charset="2"/>
              </a:rPr>
            </a:br>
            <a:r>
              <a:rPr lang="en-US" altLang="en-US">
                <a:sym typeface="Symbol" panose="05050102010706020507" pitchFamily="18" charset="2"/>
              </a:rPr>
              <a:t>các tập hợp</a:t>
            </a:r>
          </a:p>
        </p:txBody>
      </p:sp>
      <p:graphicFrame>
        <p:nvGraphicFramePr>
          <p:cNvPr id="54279" name="Object 4">
            <a:extLst>
              <a:ext uri="{FF2B5EF4-FFF2-40B4-BE49-F238E27FC236}">
                <a16:creationId xmlns:a16="http://schemas.microsoft.com/office/drawing/2014/main" id="{450ED239-4177-4C0F-9388-3DF21E83265D}"/>
              </a:ext>
            </a:extLst>
          </p:cNvPr>
          <p:cNvGraphicFramePr>
            <a:graphicFrameLocks noChangeAspect="1"/>
          </p:cNvGraphicFramePr>
          <p:nvPr/>
        </p:nvGraphicFramePr>
        <p:xfrm>
          <a:off x="4630738" y="4078288"/>
          <a:ext cx="931862" cy="1174750"/>
        </p:xfrm>
        <a:graphic>
          <a:graphicData uri="http://schemas.openxmlformats.org/presentationml/2006/ole">
            <mc:AlternateContent xmlns:mc="http://schemas.openxmlformats.org/markup-compatibility/2006">
              <mc:Choice xmlns:v="urn:schemas-microsoft-com:vml" Requires="v">
                <p:oleObj spid="_x0000_s54281" name="Microsoft Equation 3.0" r:id="rId3" imgW="342751" imgH="431613" progId="Equation.3">
                  <p:embed/>
                </p:oleObj>
              </mc:Choice>
              <mc:Fallback>
                <p:oleObj name="Microsoft Equation 3.0" r:id="rId3" imgW="342751"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0738" y="4078288"/>
                        <a:ext cx="931862"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0" name="Object 5">
            <a:extLst>
              <a:ext uri="{FF2B5EF4-FFF2-40B4-BE49-F238E27FC236}">
                <a16:creationId xmlns:a16="http://schemas.microsoft.com/office/drawing/2014/main" id="{3E0B6276-6560-40BA-96C5-DA3EEA972002}"/>
              </a:ext>
            </a:extLst>
          </p:cNvPr>
          <p:cNvGraphicFramePr>
            <a:graphicFrameLocks noChangeAspect="1"/>
          </p:cNvGraphicFramePr>
          <p:nvPr/>
        </p:nvGraphicFramePr>
        <p:xfrm>
          <a:off x="5556250" y="5068888"/>
          <a:ext cx="1009650" cy="1011237"/>
        </p:xfrm>
        <a:graphic>
          <a:graphicData uri="http://schemas.openxmlformats.org/presentationml/2006/ole">
            <mc:AlternateContent xmlns:mc="http://schemas.openxmlformats.org/markup-compatibility/2006">
              <mc:Choice xmlns:v="urn:schemas-microsoft-com:vml" Requires="v">
                <p:oleObj spid="_x0000_s54282" name="Equation" r:id="rId5" imgW="342751" imgH="342751" progId="Equation.3">
                  <p:embed/>
                </p:oleObj>
              </mc:Choice>
              <mc:Fallback>
                <p:oleObj name="Equation" r:id="rId5" imgW="342751" imgH="342751"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6250" y="5068888"/>
                        <a:ext cx="1009650" cy="1011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a:extLst>
              <a:ext uri="{FF2B5EF4-FFF2-40B4-BE49-F238E27FC236}">
                <a16:creationId xmlns:a16="http://schemas.microsoft.com/office/drawing/2014/main" id="{50826E97-CA94-4187-83C3-7F33F5BE3CD0}"/>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19B86E3-AAF0-4522-A4B6-FBAB6C88006C}" type="datetime1">
              <a:rPr lang="en-US" altLang="en-US" sz="1400">
                <a:solidFill>
                  <a:schemeClr val="bg1"/>
                </a:solidFill>
              </a:rPr>
              <a:pPr/>
              <a:t>30-Sep-20</a:t>
            </a:fld>
            <a:endParaRPr lang="en-US" altLang="en-US" sz="1400">
              <a:solidFill>
                <a:schemeClr val="bg1"/>
              </a:solidFill>
            </a:endParaRPr>
          </a:p>
        </p:txBody>
      </p:sp>
      <p:sp>
        <p:nvSpPr>
          <p:cNvPr id="8195" name="Footer Placeholder 4">
            <a:extLst>
              <a:ext uri="{FF2B5EF4-FFF2-40B4-BE49-F238E27FC236}">
                <a16:creationId xmlns:a16="http://schemas.microsoft.com/office/drawing/2014/main" id="{E7537942-FDDB-40FA-BCD4-296CCCDABA27}"/>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8196" name="Slide Number Placeholder 5">
            <a:extLst>
              <a:ext uri="{FF2B5EF4-FFF2-40B4-BE49-F238E27FC236}">
                <a16:creationId xmlns:a16="http://schemas.microsoft.com/office/drawing/2014/main" id="{14425185-7665-42F3-AD53-2942D73E7875}"/>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59FCAD-E7D2-4BFD-9380-09C91D7D63E3}" type="slidenum">
              <a:rPr lang="en-US" altLang="en-US" sz="1400">
                <a:solidFill>
                  <a:schemeClr val="bg1"/>
                </a:solidFill>
              </a:rPr>
              <a:pPr/>
              <a:t>4</a:t>
            </a:fld>
            <a:endParaRPr lang="en-US" altLang="en-US" sz="1400">
              <a:solidFill>
                <a:schemeClr val="bg1"/>
              </a:solidFill>
            </a:endParaRPr>
          </a:p>
        </p:txBody>
      </p:sp>
      <p:sp>
        <p:nvSpPr>
          <p:cNvPr id="8197" name="Rectangle 2">
            <a:extLst>
              <a:ext uri="{FF2B5EF4-FFF2-40B4-BE49-F238E27FC236}">
                <a16:creationId xmlns:a16="http://schemas.microsoft.com/office/drawing/2014/main" id="{0B0A55E6-0912-4FB9-B014-2CE3478F6D81}"/>
              </a:ext>
            </a:extLst>
          </p:cNvPr>
          <p:cNvSpPr>
            <a:spLocks noGrp="1" noChangeArrowheads="1"/>
          </p:cNvSpPr>
          <p:nvPr>
            <p:ph type="title"/>
          </p:nvPr>
        </p:nvSpPr>
        <p:spPr/>
        <p:txBody>
          <a:bodyPr/>
          <a:lstStyle/>
          <a:p>
            <a:r>
              <a:rPr lang="en-US" altLang="en-US"/>
              <a:t>Các tính chất cơ bản của tập hợp</a:t>
            </a:r>
          </a:p>
        </p:txBody>
      </p:sp>
      <p:sp>
        <p:nvSpPr>
          <p:cNvPr id="193539" name="Rectangle 3">
            <a:extLst>
              <a:ext uri="{FF2B5EF4-FFF2-40B4-BE49-F238E27FC236}">
                <a16:creationId xmlns:a16="http://schemas.microsoft.com/office/drawing/2014/main" id="{D72D3F14-C7FF-4E08-8C5B-6B760F67CAD3}"/>
              </a:ext>
            </a:extLst>
          </p:cNvPr>
          <p:cNvSpPr>
            <a:spLocks noGrp="1" noChangeArrowheads="1"/>
          </p:cNvSpPr>
          <p:nvPr>
            <p:ph type="body" idx="1"/>
          </p:nvPr>
        </p:nvSpPr>
        <p:spPr>
          <a:xfrm>
            <a:off x="685800" y="1981200"/>
            <a:ext cx="7924800" cy="4876800"/>
          </a:xfrm>
        </p:spPr>
        <p:txBody>
          <a:bodyPr/>
          <a:lstStyle/>
          <a:p>
            <a:pPr>
              <a:defRPr/>
            </a:pPr>
            <a:r>
              <a:rPr lang="en-US" altLang="en-US"/>
              <a:t>Tập hợp về bản chất là không sắp thứ tự:</a:t>
            </a:r>
          </a:p>
          <a:p>
            <a:pPr lvl="1">
              <a:defRPr/>
            </a:pPr>
            <a:r>
              <a:rPr lang="en-US" altLang="en-US"/>
              <a:t>Không quan trọng đối tượng  a, b, và c ký hiệu cái gì, </a:t>
            </a:r>
            <a:br>
              <a:rPr lang="en-US" altLang="en-US"/>
            </a:br>
            <a:r>
              <a:rPr lang="en-US" altLang="en-US"/>
              <a:t>{a, b, c} = {a, c, b} = {b, a, c} =</a:t>
            </a:r>
            <a:br>
              <a:rPr lang="en-US" altLang="en-US"/>
            </a:br>
            <a:r>
              <a:rPr lang="en-US" altLang="en-US"/>
              <a:t>{b, c, a} = {c, a, b} = {c, b, a}.</a:t>
            </a:r>
          </a:p>
          <a:p>
            <a:pPr>
              <a:defRPr/>
            </a:pPr>
            <a:r>
              <a:rPr lang="en-US" altLang="en-US"/>
              <a:t>Mọi phần tử là khác nhau (không bằng nhau); liệt kê lặp không có ý nghĩa!</a:t>
            </a:r>
          </a:p>
          <a:p>
            <a:pPr lvl="1">
              <a:defRPr/>
            </a:pPr>
            <a:r>
              <a:rPr lang="en-US" altLang="en-US"/>
              <a:t>Nếu a=b, thì {a, b, c} = {a, c} = {b, c} = </a:t>
            </a:r>
            <a:br>
              <a:rPr lang="en-US" altLang="en-US"/>
            </a:br>
            <a:r>
              <a:rPr lang="en-US" altLang="en-US"/>
              <a:t>{a, a, b, a, b, c, c, c, c}. </a:t>
            </a:r>
          </a:p>
          <a:p>
            <a:pPr lvl="1">
              <a:defRPr/>
            </a:pPr>
            <a:r>
              <a:rPr lang="en-US" altLang="en-US"/>
              <a:t>Tập này chứa (nhiều nhất) 2 phần tử!</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a16="http://schemas.microsoft.com/office/drawing/2014/main" id="{608CDFCC-9BEA-4328-AC85-1687808905D2}"/>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3D5507B-AD52-486A-8ABE-B57FEE4B3035}" type="datetime1">
              <a:rPr lang="en-US" altLang="en-US" sz="1400">
                <a:solidFill>
                  <a:schemeClr val="bg1"/>
                </a:solidFill>
              </a:rPr>
              <a:pPr/>
              <a:t>30-Sep-20</a:t>
            </a:fld>
            <a:endParaRPr lang="en-US" altLang="en-US" sz="1400">
              <a:solidFill>
                <a:schemeClr val="bg1"/>
              </a:solidFill>
            </a:endParaRPr>
          </a:p>
        </p:txBody>
      </p:sp>
      <p:sp>
        <p:nvSpPr>
          <p:cNvPr id="55299" name="Footer Placeholder 4">
            <a:extLst>
              <a:ext uri="{FF2B5EF4-FFF2-40B4-BE49-F238E27FC236}">
                <a16:creationId xmlns:a16="http://schemas.microsoft.com/office/drawing/2014/main" id="{B90D6B02-E8F5-45E1-A9AF-E15729D5827D}"/>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55300" name="Slide Number Placeholder 5">
            <a:extLst>
              <a:ext uri="{FF2B5EF4-FFF2-40B4-BE49-F238E27FC236}">
                <a16:creationId xmlns:a16="http://schemas.microsoft.com/office/drawing/2014/main" id="{25E16A87-18A7-47D3-A28C-058FFBD7C326}"/>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2C64A94-0E41-438A-BD2E-B04C3D437523}" type="slidenum">
              <a:rPr lang="en-US" altLang="en-US" sz="1400">
                <a:solidFill>
                  <a:schemeClr val="bg1"/>
                </a:solidFill>
              </a:rPr>
              <a:pPr/>
              <a:t>40</a:t>
            </a:fld>
            <a:endParaRPr lang="en-US" altLang="en-US" sz="1400">
              <a:solidFill>
                <a:schemeClr val="bg1"/>
              </a:solidFill>
            </a:endParaRPr>
          </a:p>
        </p:txBody>
      </p:sp>
      <p:sp>
        <p:nvSpPr>
          <p:cNvPr id="55301" name="Rectangle 2">
            <a:extLst>
              <a:ext uri="{FF2B5EF4-FFF2-40B4-BE49-F238E27FC236}">
                <a16:creationId xmlns:a16="http://schemas.microsoft.com/office/drawing/2014/main" id="{88E1E889-6A5F-4444-BBF2-E1FA8D251C22}"/>
              </a:ext>
            </a:extLst>
          </p:cNvPr>
          <p:cNvSpPr>
            <a:spLocks noGrp="1" noChangeArrowheads="1"/>
          </p:cNvSpPr>
          <p:nvPr>
            <p:ph type="title"/>
          </p:nvPr>
        </p:nvSpPr>
        <p:spPr/>
        <p:txBody>
          <a:bodyPr/>
          <a:lstStyle/>
          <a:p>
            <a:r>
              <a:rPr lang="en-US" altLang="en-US"/>
              <a:t>Biểu diễn - Representations</a:t>
            </a:r>
          </a:p>
        </p:txBody>
      </p:sp>
      <p:sp>
        <p:nvSpPr>
          <p:cNvPr id="263171" name="Rectangle 3">
            <a:extLst>
              <a:ext uri="{FF2B5EF4-FFF2-40B4-BE49-F238E27FC236}">
                <a16:creationId xmlns:a16="http://schemas.microsoft.com/office/drawing/2014/main" id="{9358CE4D-4926-4F4B-A976-B683A58BE850}"/>
              </a:ext>
            </a:extLst>
          </p:cNvPr>
          <p:cNvSpPr>
            <a:spLocks noGrp="1" noChangeArrowheads="1"/>
          </p:cNvSpPr>
          <p:nvPr>
            <p:ph type="body" idx="1"/>
          </p:nvPr>
        </p:nvSpPr>
        <p:spPr/>
        <p:txBody>
          <a:bodyPr/>
          <a:lstStyle/>
          <a:p>
            <a:pPr>
              <a:lnSpc>
                <a:spcPct val="90000"/>
              </a:lnSpc>
              <a:defRPr/>
            </a:pPr>
            <a:r>
              <a:rPr lang="en-US" altLang="en-US"/>
              <a:t>Chủ đề chính của môn này là phương pháp biểu diễn một cấu trúc rời rạc bằng cách sử dụng một cấu trúc rời rạc dạng khác.  </a:t>
            </a:r>
          </a:p>
          <a:p>
            <a:pPr>
              <a:lnSpc>
                <a:spcPct val="90000"/>
              </a:lnSpc>
              <a:defRPr/>
            </a:pPr>
            <a:r>
              <a:rPr lang="en-US" altLang="en-US"/>
              <a:t>Chẳng hạn</a:t>
            </a:r>
            <a:r>
              <a:rPr lang="en-US" altLang="en-US" i="1"/>
              <a:t> </a:t>
            </a:r>
            <a:r>
              <a:rPr lang="en-US" altLang="en-US"/>
              <a:t>có thể biểu diễn các số tự nhiên như sau</a:t>
            </a:r>
          </a:p>
          <a:p>
            <a:pPr lvl="1">
              <a:lnSpc>
                <a:spcPct val="90000"/>
              </a:lnSpc>
              <a:defRPr/>
            </a:pPr>
            <a:r>
              <a:rPr lang="en-US" altLang="en-US"/>
              <a:t>Sets: </a:t>
            </a:r>
            <a:r>
              <a:rPr lang="en-US" altLang="en-US" b="1"/>
              <a:t>0</a:t>
            </a:r>
            <a:r>
              <a:rPr lang="en-US" altLang="en-US"/>
              <a:t>:</a:t>
            </a:r>
            <a:r>
              <a:rPr lang="en-US" altLang="en-US">
                <a:sym typeface="Symbol" panose="05050102010706020507" pitchFamily="18" charset="2"/>
              </a:rPr>
              <a:t>, </a:t>
            </a:r>
            <a:r>
              <a:rPr lang="en-US" altLang="en-US" b="1">
                <a:sym typeface="Symbol" panose="05050102010706020507" pitchFamily="18" charset="2"/>
              </a:rPr>
              <a:t>1</a:t>
            </a:r>
            <a:r>
              <a:rPr lang="en-US" altLang="en-US"/>
              <a:t>:</a:t>
            </a:r>
            <a:r>
              <a:rPr lang="en-US" altLang="en-US">
                <a:sym typeface="Symbol" panose="05050102010706020507" pitchFamily="18" charset="2"/>
              </a:rPr>
              <a:t>{</a:t>
            </a:r>
            <a:r>
              <a:rPr lang="en-US" altLang="en-US" b="1">
                <a:sym typeface="Symbol" panose="05050102010706020507" pitchFamily="18" charset="2"/>
              </a:rPr>
              <a:t>0</a:t>
            </a:r>
            <a:r>
              <a:rPr lang="en-US" altLang="en-US">
                <a:sym typeface="Symbol" panose="05050102010706020507" pitchFamily="18" charset="2"/>
              </a:rPr>
              <a:t>}, </a:t>
            </a:r>
            <a:r>
              <a:rPr lang="en-US" altLang="en-US" b="1">
                <a:sym typeface="Symbol" panose="05050102010706020507" pitchFamily="18" charset="2"/>
              </a:rPr>
              <a:t>2</a:t>
            </a:r>
            <a:r>
              <a:rPr lang="en-US" altLang="en-US"/>
              <a:t>:</a:t>
            </a:r>
            <a:r>
              <a:rPr lang="en-US" altLang="en-US">
                <a:sym typeface="Symbol" panose="05050102010706020507" pitchFamily="18" charset="2"/>
              </a:rPr>
              <a:t>{</a:t>
            </a:r>
            <a:r>
              <a:rPr lang="en-US" altLang="en-US" b="1">
                <a:sym typeface="Symbol" panose="05050102010706020507" pitchFamily="18" charset="2"/>
              </a:rPr>
              <a:t>0</a:t>
            </a:r>
            <a:r>
              <a:rPr lang="en-US" altLang="en-US">
                <a:sym typeface="Symbol" panose="05050102010706020507" pitchFamily="18" charset="2"/>
              </a:rPr>
              <a:t>,</a:t>
            </a:r>
            <a:r>
              <a:rPr lang="en-US" altLang="en-US" b="1">
                <a:sym typeface="Symbol" panose="05050102010706020507" pitchFamily="18" charset="2"/>
              </a:rPr>
              <a:t>1</a:t>
            </a:r>
            <a:r>
              <a:rPr lang="en-US" altLang="en-US">
                <a:sym typeface="Symbol" panose="05050102010706020507" pitchFamily="18" charset="2"/>
              </a:rPr>
              <a:t>}, </a:t>
            </a:r>
            <a:r>
              <a:rPr lang="en-US" altLang="en-US" b="1">
                <a:sym typeface="Symbol" panose="05050102010706020507" pitchFamily="18" charset="2"/>
              </a:rPr>
              <a:t>3</a:t>
            </a:r>
            <a:r>
              <a:rPr lang="en-US" altLang="en-US"/>
              <a:t>:</a:t>
            </a:r>
            <a:r>
              <a:rPr lang="en-US" altLang="en-US">
                <a:sym typeface="Symbol" panose="05050102010706020507" pitchFamily="18" charset="2"/>
              </a:rPr>
              <a:t>{</a:t>
            </a:r>
            <a:r>
              <a:rPr lang="en-US" altLang="en-US" b="1">
                <a:sym typeface="Symbol" panose="05050102010706020507" pitchFamily="18" charset="2"/>
              </a:rPr>
              <a:t>0</a:t>
            </a:r>
            <a:r>
              <a:rPr lang="en-US" altLang="en-US">
                <a:sym typeface="Symbol" panose="05050102010706020507" pitchFamily="18" charset="2"/>
              </a:rPr>
              <a:t>,</a:t>
            </a:r>
            <a:r>
              <a:rPr lang="en-US" altLang="en-US" b="1">
                <a:sym typeface="Symbol" panose="05050102010706020507" pitchFamily="18" charset="2"/>
              </a:rPr>
              <a:t>1</a:t>
            </a:r>
            <a:r>
              <a:rPr lang="en-US" altLang="en-US">
                <a:sym typeface="Symbol" panose="05050102010706020507" pitchFamily="18" charset="2"/>
              </a:rPr>
              <a:t>,</a:t>
            </a:r>
            <a:r>
              <a:rPr lang="en-US" altLang="en-US" b="1">
                <a:sym typeface="Symbol" panose="05050102010706020507" pitchFamily="18" charset="2"/>
              </a:rPr>
              <a:t>2</a:t>
            </a:r>
            <a:r>
              <a:rPr lang="en-US" altLang="en-US">
                <a:sym typeface="Symbol" panose="05050102010706020507" pitchFamily="18" charset="2"/>
              </a:rPr>
              <a:t>}, …</a:t>
            </a:r>
          </a:p>
          <a:p>
            <a:pPr lvl="1">
              <a:lnSpc>
                <a:spcPct val="90000"/>
              </a:lnSpc>
              <a:defRPr/>
            </a:pPr>
            <a:r>
              <a:rPr lang="en-US" altLang="en-US">
                <a:sym typeface="Symbol" panose="05050102010706020507" pitchFamily="18" charset="2"/>
              </a:rPr>
              <a:t>Bit strings: </a:t>
            </a:r>
            <a:br>
              <a:rPr lang="en-US" altLang="en-US">
                <a:sym typeface="Symbol" panose="05050102010706020507" pitchFamily="18" charset="2"/>
              </a:rPr>
            </a:br>
            <a:r>
              <a:rPr lang="en-US" altLang="en-US" b="1">
                <a:sym typeface="Symbol" panose="05050102010706020507" pitchFamily="18" charset="2"/>
              </a:rPr>
              <a:t>0</a:t>
            </a:r>
            <a:r>
              <a:rPr lang="en-US" altLang="en-US"/>
              <a:t>:</a:t>
            </a:r>
            <a:r>
              <a:rPr lang="en-US" altLang="en-US">
                <a:sym typeface="Symbol" panose="05050102010706020507" pitchFamily="18" charset="2"/>
              </a:rPr>
              <a:t></a:t>
            </a:r>
            <a:r>
              <a:rPr lang="en-US" altLang="en-US">
                <a:latin typeface="Courier New" panose="02070309020205020404" pitchFamily="49" charset="0"/>
                <a:sym typeface="Symbol" panose="05050102010706020507" pitchFamily="18" charset="2"/>
              </a:rPr>
              <a:t>0</a:t>
            </a:r>
            <a:r>
              <a:rPr lang="en-US" altLang="en-US">
                <a:sym typeface="Symbol" panose="05050102010706020507" pitchFamily="18" charset="2"/>
              </a:rPr>
              <a:t>, </a:t>
            </a:r>
            <a:r>
              <a:rPr lang="en-US" altLang="en-US" b="1">
                <a:sym typeface="Symbol" panose="05050102010706020507" pitchFamily="18" charset="2"/>
              </a:rPr>
              <a:t>1</a:t>
            </a:r>
            <a:r>
              <a:rPr lang="en-US" altLang="en-US"/>
              <a:t>:</a:t>
            </a:r>
            <a:r>
              <a:rPr lang="en-US" altLang="en-US">
                <a:sym typeface="Symbol" panose="05050102010706020507" pitchFamily="18" charset="2"/>
              </a:rPr>
              <a:t></a:t>
            </a:r>
            <a:r>
              <a:rPr lang="en-US" altLang="en-US">
                <a:latin typeface="Courier New" panose="02070309020205020404" pitchFamily="49" charset="0"/>
                <a:sym typeface="Symbol" panose="05050102010706020507" pitchFamily="18" charset="2"/>
              </a:rPr>
              <a:t>1</a:t>
            </a:r>
            <a:r>
              <a:rPr lang="en-US" altLang="en-US">
                <a:sym typeface="Symbol" panose="05050102010706020507" pitchFamily="18" charset="2"/>
              </a:rPr>
              <a:t>, </a:t>
            </a:r>
            <a:r>
              <a:rPr lang="en-US" altLang="en-US" b="1">
                <a:sym typeface="Symbol" panose="05050102010706020507" pitchFamily="18" charset="2"/>
              </a:rPr>
              <a:t>2</a:t>
            </a:r>
            <a:r>
              <a:rPr lang="en-US" altLang="en-US"/>
              <a:t>:</a:t>
            </a:r>
            <a:r>
              <a:rPr lang="en-US" altLang="en-US">
                <a:sym typeface="Symbol" panose="05050102010706020507" pitchFamily="18" charset="2"/>
              </a:rPr>
              <a:t></a:t>
            </a:r>
            <a:r>
              <a:rPr lang="en-US" altLang="en-US">
                <a:latin typeface="Courier New" panose="02070309020205020404" pitchFamily="49" charset="0"/>
                <a:sym typeface="Symbol" panose="05050102010706020507" pitchFamily="18" charset="2"/>
              </a:rPr>
              <a:t>10</a:t>
            </a:r>
            <a:r>
              <a:rPr lang="en-US" altLang="en-US">
                <a:sym typeface="Symbol" panose="05050102010706020507" pitchFamily="18" charset="2"/>
              </a:rPr>
              <a:t>, </a:t>
            </a:r>
            <a:r>
              <a:rPr lang="en-US" altLang="en-US" b="1">
                <a:sym typeface="Symbol" panose="05050102010706020507" pitchFamily="18" charset="2"/>
              </a:rPr>
              <a:t>3</a:t>
            </a:r>
            <a:r>
              <a:rPr lang="en-US" altLang="en-US"/>
              <a:t>:</a:t>
            </a:r>
            <a:r>
              <a:rPr lang="en-US" altLang="en-US">
                <a:sym typeface="Symbol" panose="05050102010706020507" pitchFamily="18" charset="2"/>
              </a:rPr>
              <a:t></a:t>
            </a:r>
            <a:r>
              <a:rPr lang="en-US" altLang="en-US">
                <a:latin typeface="Courier New" panose="02070309020205020404" pitchFamily="49" charset="0"/>
                <a:sym typeface="Symbol" panose="05050102010706020507" pitchFamily="18" charset="2"/>
              </a:rPr>
              <a:t>11</a:t>
            </a:r>
            <a:r>
              <a:rPr lang="en-US" altLang="en-US">
                <a:sym typeface="Symbol" panose="05050102010706020507" pitchFamily="18" charset="2"/>
              </a:rPr>
              <a:t>, </a:t>
            </a:r>
            <a:r>
              <a:rPr lang="en-US" altLang="en-US" b="1">
                <a:sym typeface="Symbol" panose="05050102010706020507" pitchFamily="18" charset="2"/>
              </a:rPr>
              <a:t>4</a:t>
            </a:r>
            <a:r>
              <a:rPr lang="en-US" altLang="en-US"/>
              <a:t>:</a:t>
            </a:r>
            <a:r>
              <a:rPr lang="en-US" altLang="en-US">
                <a:sym typeface="Symbol" panose="05050102010706020507" pitchFamily="18" charset="2"/>
              </a:rPr>
              <a:t></a:t>
            </a:r>
            <a:r>
              <a:rPr lang="en-US" altLang="en-US">
                <a:latin typeface="Courier New" panose="02070309020205020404" pitchFamily="49" charset="0"/>
                <a:sym typeface="Symbol" panose="05050102010706020507" pitchFamily="18" charset="2"/>
              </a:rPr>
              <a:t>100</a:t>
            </a:r>
            <a:r>
              <a:rPr lang="en-US" altLang="en-US">
                <a:sym typeface="Symbol" panose="05050102010706020507" pitchFamily="18" charset="2"/>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a:extLst>
              <a:ext uri="{FF2B5EF4-FFF2-40B4-BE49-F238E27FC236}">
                <a16:creationId xmlns:a16="http://schemas.microsoft.com/office/drawing/2014/main" id="{757C1583-C57C-486B-9E4E-A35E09D0D4AF}"/>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DDADF04-2538-423F-AE5D-83935CCBE954}" type="datetime1">
              <a:rPr lang="en-US" altLang="en-US" sz="1400">
                <a:solidFill>
                  <a:schemeClr val="bg1"/>
                </a:solidFill>
              </a:rPr>
              <a:pPr/>
              <a:t>30-Sep-20</a:t>
            </a:fld>
            <a:endParaRPr lang="en-US" altLang="en-US" sz="1400">
              <a:solidFill>
                <a:schemeClr val="bg1"/>
              </a:solidFill>
            </a:endParaRPr>
          </a:p>
        </p:txBody>
      </p:sp>
      <p:sp>
        <p:nvSpPr>
          <p:cNvPr id="56323" name="Footer Placeholder 4">
            <a:extLst>
              <a:ext uri="{FF2B5EF4-FFF2-40B4-BE49-F238E27FC236}">
                <a16:creationId xmlns:a16="http://schemas.microsoft.com/office/drawing/2014/main" id="{B64B2620-B9A3-41E6-8C3A-97AF42109E37}"/>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56324" name="Slide Number Placeholder 5">
            <a:extLst>
              <a:ext uri="{FF2B5EF4-FFF2-40B4-BE49-F238E27FC236}">
                <a16:creationId xmlns:a16="http://schemas.microsoft.com/office/drawing/2014/main" id="{9165B999-87D5-48A6-A5DD-29A4A4014C7F}"/>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5F0EE0-07EE-4EA8-B997-A3CF670AF7E8}" type="slidenum">
              <a:rPr lang="en-US" altLang="en-US" sz="1400">
                <a:solidFill>
                  <a:schemeClr val="bg1"/>
                </a:solidFill>
              </a:rPr>
              <a:pPr/>
              <a:t>41</a:t>
            </a:fld>
            <a:endParaRPr lang="en-US" altLang="en-US" sz="1400">
              <a:solidFill>
                <a:schemeClr val="bg1"/>
              </a:solidFill>
            </a:endParaRPr>
          </a:p>
        </p:txBody>
      </p:sp>
      <p:sp>
        <p:nvSpPr>
          <p:cNvPr id="56325" name="Rectangle 2">
            <a:extLst>
              <a:ext uri="{FF2B5EF4-FFF2-40B4-BE49-F238E27FC236}">
                <a16:creationId xmlns:a16="http://schemas.microsoft.com/office/drawing/2014/main" id="{921DDC65-740B-4A22-A55E-766B2D379DAF}"/>
              </a:ext>
            </a:extLst>
          </p:cNvPr>
          <p:cNvSpPr>
            <a:spLocks noGrp="1" noChangeArrowheads="1"/>
          </p:cNvSpPr>
          <p:nvPr>
            <p:ph type="title"/>
          </p:nvPr>
        </p:nvSpPr>
        <p:spPr>
          <a:xfrm>
            <a:off x="609600" y="533400"/>
            <a:ext cx="8077200" cy="1143000"/>
          </a:xfrm>
        </p:spPr>
        <p:txBody>
          <a:bodyPr/>
          <a:lstStyle/>
          <a:p>
            <a:r>
              <a:rPr lang="en-US" altLang="en-US" sz="4000"/>
              <a:t>Bi</a:t>
            </a:r>
            <a:r>
              <a:rPr lang="en-US" altLang="en-US"/>
              <a:t>ểu diễn tập hợp bằng các xâu bit</a:t>
            </a:r>
            <a:endParaRPr lang="en-US" altLang="en-US" sz="4000"/>
          </a:p>
        </p:txBody>
      </p:sp>
      <p:sp>
        <p:nvSpPr>
          <p:cNvPr id="264195" name="Rectangle 3">
            <a:extLst>
              <a:ext uri="{FF2B5EF4-FFF2-40B4-BE49-F238E27FC236}">
                <a16:creationId xmlns:a16="http://schemas.microsoft.com/office/drawing/2014/main" id="{4AA43066-314F-4EAA-B7F6-1E5CE71A74EB}"/>
              </a:ext>
            </a:extLst>
          </p:cNvPr>
          <p:cNvSpPr>
            <a:spLocks noGrp="1" noChangeArrowheads="1"/>
          </p:cNvSpPr>
          <p:nvPr>
            <p:ph type="body" idx="1"/>
          </p:nvPr>
        </p:nvSpPr>
        <p:spPr>
          <a:xfrm>
            <a:off x="609600" y="1981200"/>
            <a:ext cx="8077200" cy="4648200"/>
          </a:xfrm>
        </p:spPr>
        <p:txBody>
          <a:bodyPr/>
          <a:lstStyle/>
          <a:p>
            <a:pPr>
              <a:buFontTx/>
              <a:buNone/>
              <a:defRPr/>
            </a:pPr>
            <a:r>
              <a:rPr lang="en-US" altLang="en-US"/>
              <a:t>Đối với tập đếm được </a:t>
            </a:r>
            <a:r>
              <a:rPr lang="en-US" altLang="en-US" i="1"/>
              <a:t>U</a:t>
            </a:r>
            <a:r>
              <a:rPr lang="en-US" altLang="en-US"/>
              <a:t> với thứ tự </a:t>
            </a:r>
            <a:br>
              <a:rPr lang="en-US" altLang="en-US"/>
            </a:br>
            <a:r>
              <a:rPr lang="en-US" altLang="en-US" i="1"/>
              <a:t>x</a:t>
            </a:r>
            <a:r>
              <a:rPr lang="en-US" altLang="en-US" baseline="-25000"/>
              <a:t>1</a:t>
            </a:r>
            <a:r>
              <a:rPr lang="en-US" altLang="en-US"/>
              <a:t>, </a:t>
            </a:r>
            <a:r>
              <a:rPr lang="en-US" altLang="en-US" i="1"/>
              <a:t>x</a:t>
            </a:r>
            <a:r>
              <a:rPr lang="en-US" altLang="en-US" baseline="-25000"/>
              <a:t>2</a:t>
            </a:r>
            <a:r>
              <a:rPr lang="en-US" altLang="en-US"/>
              <a:t>, …, có thể biểu diễn tập hữu hạn  </a:t>
            </a:r>
            <a:r>
              <a:rPr lang="en-US" altLang="en-US" i="1"/>
              <a:t>S</a:t>
            </a:r>
            <a:r>
              <a:rPr lang="en-US" altLang="en-US">
                <a:sym typeface="Symbol" panose="05050102010706020507" pitchFamily="18" charset="2"/>
              </a:rPr>
              <a:t></a:t>
            </a:r>
            <a:r>
              <a:rPr lang="en-US" altLang="en-US" i="1">
                <a:sym typeface="Symbol" panose="05050102010706020507" pitchFamily="18" charset="2"/>
              </a:rPr>
              <a:t>U</a:t>
            </a:r>
            <a:r>
              <a:rPr lang="en-US" altLang="en-US">
                <a:sym typeface="Symbol" panose="05050102010706020507" pitchFamily="18" charset="2"/>
              </a:rPr>
              <a:t> bằng xâu bit hữu hạn  B=</a:t>
            </a:r>
            <a:r>
              <a:rPr lang="en-US" altLang="en-US" i="1">
                <a:sym typeface="Symbol" panose="05050102010706020507" pitchFamily="18" charset="2"/>
              </a:rPr>
              <a:t>b</a:t>
            </a:r>
            <a:r>
              <a:rPr lang="en-US" altLang="en-US" baseline="-25000">
                <a:sym typeface="Symbol" panose="05050102010706020507" pitchFamily="18" charset="2"/>
              </a:rPr>
              <a:t>1</a:t>
            </a:r>
            <a:r>
              <a:rPr lang="en-US" altLang="en-US" i="1">
                <a:sym typeface="Symbol" panose="05050102010706020507" pitchFamily="18" charset="2"/>
              </a:rPr>
              <a:t>b</a:t>
            </a:r>
            <a:r>
              <a:rPr lang="en-US" altLang="en-US" baseline="-25000">
                <a:sym typeface="Symbol" panose="05050102010706020507" pitchFamily="18" charset="2"/>
              </a:rPr>
              <a:t>2</a:t>
            </a:r>
            <a:r>
              <a:rPr lang="en-US" altLang="en-US">
                <a:sym typeface="Symbol" panose="05050102010706020507" pitchFamily="18" charset="2"/>
              </a:rPr>
              <a:t>…</a:t>
            </a:r>
            <a:r>
              <a:rPr lang="en-US" altLang="en-US" i="1">
                <a:sym typeface="Symbol" panose="05050102010706020507" pitchFamily="18" charset="2"/>
              </a:rPr>
              <a:t>b</a:t>
            </a:r>
            <a:r>
              <a:rPr lang="en-US" altLang="en-US" i="1" baseline="-25000">
                <a:sym typeface="Symbol" panose="05050102010706020507" pitchFamily="18" charset="2"/>
              </a:rPr>
              <a:t>n</a:t>
            </a:r>
            <a:r>
              <a:rPr lang="en-US" altLang="en-US">
                <a:sym typeface="Symbol" panose="05050102010706020507" pitchFamily="18" charset="2"/>
              </a:rPr>
              <a:t> trong đó</a:t>
            </a:r>
            <a:br>
              <a:rPr lang="en-US" altLang="en-US">
                <a:sym typeface="Symbol" panose="05050102010706020507" pitchFamily="18" charset="2"/>
              </a:rPr>
            </a:br>
            <a:r>
              <a:rPr lang="en-US" altLang="en-US">
                <a:solidFill>
                  <a:srgbClr val="FF0000"/>
                </a:solidFill>
                <a:sym typeface="Symbol" panose="05050102010706020507" pitchFamily="18" charset="2"/>
              </a:rPr>
              <a:t></a:t>
            </a:r>
            <a:r>
              <a:rPr lang="en-US" altLang="en-US" i="1">
                <a:solidFill>
                  <a:srgbClr val="FF0000"/>
                </a:solidFill>
                <a:sym typeface="Symbol" panose="05050102010706020507" pitchFamily="18" charset="2"/>
              </a:rPr>
              <a:t>i</a:t>
            </a:r>
            <a:r>
              <a:rPr lang="en-US" altLang="en-US">
                <a:solidFill>
                  <a:srgbClr val="FF0000"/>
                </a:solidFill>
                <a:sym typeface="Symbol" panose="05050102010706020507" pitchFamily="18" charset="2"/>
              </a:rPr>
              <a:t>:</a:t>
            </a:r>
            <a:r>
              <a:rPr lang="en-US" altLang="en-US" i="1">
                <a:solidFill>
                  <a:srgbClr val="FF0000"/>
                </a:solidFill>
                <a:sym typeface="Symbol" panose="05050102010706020507" pitchFamily="18" charset="2"/>
              </a:rPr>
              <a:t> x</a:t>
            </a:r>
            <a:r>
              <a:rPr lang="en-US" altLang="en-US" i="1" baseline="-25000">
                <a:solidFill>
                  <a:srgbClr val="FF0000"/>
                </a:solidFill>
                <a:sym typeface="Symbol" panose="05050102010706020507" pitchFamily="18" charset="2"/>
              </a:rPr>
              <a:t>i</a:t>
            </a:r>
            <a:r>
              <a:rPr lang="en-US" altLang="en-US">
                <a:solidFill>
                  <a:srgbClr val="FF0000"/>
                </a:solidFill>
                <a:sym typeface="Symbol" panose="05050102010706020507" pitchFamily="18" charset="2"/>
              </a:rPr>
              <a:t></a:t>
            </a:r>
            <a:r>
              <a:rPr lang="en-US" altLang="en-US" i="1">
                <a:solidFill>
                  <a:srgbClr val="FF0000"/>
                </a:solidFill>
                <a:sym typeface="Symbol" panose="05050102010706020507" pitchFamily="18" charset="2"/>
              </a:rPr>
              <a:t>S </a:t>
            </a:r>
            <a:r>
              <a:rPr lang="en-US" altLang="en-US">
                <a:solidFill>
                  <a:srgbClr val="FF0000"/>
                </a:solidFill>
                <a:sym typeface="Symbol" panose="05050102010706020507" pitchFamily="18" charset="2"/>
              </a:rPr>
              <a:t> (</a:t>
            </a:r>
            <a:r>
              <a:rPr lang="en-US" altLang="en-US" i="1">
                <a:solidFill>
                  <a:srgbClr val="FF0000"/>
                </a:solidFill>
                <a:sym typeface="Symbol" panose="05050102010706020507" pitchFamily="18" charset="2"/>
              </a:rPr>
              <a:t>i</a:t>
            </a:r>
            <a:r>
              <a:rPr lang="en-US" altLang="en-US">
                <a:solidFill>
                  <a:srgbClr val="FF0000"/>
                </a:solidFill>
                <a:sym typeface="Symbol" panose="05050102010706020507" pitchFamily="18" charset="2"/>
              </a:rPr>
              <a:t>&lt;</a:t>
            </a:r>
            <a:r>
              <a:rPr lang="en-US" altLang="en-US" i="1">
                <a:solidFill>
                  <a:srgbClr val="FF0000"/>
                </a:solidFill>
                <a:sym typeface="Symbol" panose="05050102010706020507" pitchFamily="18" charset="2"/>
              </a:rPr>
              <a:t>n</a:t>
            </a:r>
            <a:r>
              <a:rPr lang="en-US" altLang="en-US">
                <a:solidFill>
                  <a:srgbClr val="FF0000"/>
                </a:solidFill>
                <a:sym typeface="Symbol" panose="05050102010706020507" pitchFamily="18" charset="2"/>
              </a:rPr>
              <a:t>  </a:t>
            </a:r>
            <a:r>
              <a:rPr lang="en-US" altLang="en-US" i="1">
                <a:solidFill>
                  <a:srgbClr val="FF0000"/>
                </a:solidFill>
                <a:sym typeface="Symbol" panose="05050102010706020507" pitchFamily="18" charset="2"/>
              </a:rPr>
              <a:t>b</a:t>
            </a:r>
            <a:r>
              <a:rPr lang="en-US" altLang="en-US" i="1" baseline="-25000">
                <a:solidFill>
                  <a:srgbClr val="FF0000"/>
                </a:solidFill>
                <a:sym typeface="Symbol" panose="05050102010706020507" pitchFamily="18" charset="2"/>
              </a:rPr>
              <a:t>i</a:t>
            </a:r>
            <a:r>
              <a:rPr lang="en-US" altLang="en-US">
                <a:solidFill>
                  <a:srgbClr val="FF0000"/>
                </a:solidFill>
                <a:sym typeface="Symbol" panose="05050102010706020507" pitchFamily="18" charset="2"/>
              </a:rPr>
              <a:t>=1)</a:t>
            </a:r>
            <a:r>
              <a:rPr lang="en-US" altLang="en-US">
                <a:sym typeface="Symbol" panose="05050102010706020507" pitchFamily="18" charset="2"/>
              </a:rPr>
              <a:t>.</a:t>
            </a:r>
          </a:p>
          <a:p>
            <a:pPr>
              <a:buFontTx/>
              <a:buNone/>
              <a:defRPr/>
            </a:pPr>
            <a:r>
              <a:rPr lang="en-US" altLang="en-US" i="1">
                <a:solidFill>
                  <a:schemeClr val="accent2"/>
                </a:solidFill>
                <a:sym typeface="Symbol" panose="05050102010706020507" pitchFamily="18" charset="2"/>
              </a:rPr>
              <a:t>E.g.</a:t>
            </a:r>
            <a:r>
              <a:rPr lang="en-US" altLang="en-US">
                <a:solidFill>
                  <a:schemeClr val="accent2"/>
                </a:solidFill>
                <a:sym typeface="Symbol" panose="05050102010706020507" pitchFamily="18" charset="2"/>
              </a:rPr>
              <a:t> </a:t>
            </a:r>
            <a:r>
              <a:rPr lang="en-US" altLang="en-US" i="1">
                <a:solidFill>
                  <a:schemeClr val="accent2"/>
                </a:solidFill>
                <a:sym typeface="Symbol" panose="05050102010706020507" pitchFamily="18" charset="2"/>
              </a:rPr>
              <a:t>U</a:t>
            </a:r>
            <a:r>
              <a:rPr lang="en-US" altLang="en-US">
                <a:solidFill>
                  <a:schemeClr val="accent2"/>
                </a:solidFill>
                <a:sym typeface="Symbol" panose="05050102010706020507" pitchFamily="18" charset="2"/>
              </a:rPr>
              <a:t>=</a:t>
            </a:r>
            <a:r>
              <a:rPr lang="en-US" altLang="en-US" b="1">
                <a:solidFill>
                  <a:schemeClr val="accent2"/>
                </a:solidFill>
                <a:sym typeface="Symbol" panose="05050102010706020507" pitchFamily="18" charset="2"/>
              </a:rPr>
              <a:t>N</a:t>
            </a:r>
            <a:r>
              <a:rPr lang="en-US" altLang="en-US">
                <a:solidFill>
                  <a:schemeClr val="accent2"/>
                </a:solidFill>
                <a:sym typeface="Symbol" panose="05050102010706020507" pitchFamily="18" charset="2"/>
              </a:rPr>
              <a:t>,</a:t>
            </a:r>
            <a:r>
              <a:rPr lang="en-US" altLang="en-US" b="1">
                <a:solidFill>
                  <a:schemeClr val="accent2"/>
                </a:solidFill>
                <a:sym typeface="Symbol" panose="05050102010706020507" pitchFamily="18" charset="2"/>
              </a:rPr>
              <a:t> </a:t>
            </a:r>
            <a:r>
              <a:rPr lang="en-US" altLang="en-US" i="1">
                <a:solidFill>
                  <a:schemeClr val="accent2"/>
                </a:solidFill>
                <a:sym typeface="Symbol" panose="05050102010706020507" pitchFamily="18" charset="2"/>
              </a:rPr>
              <a:t>S=</a:t>
            </a:r>
            <a:r>
              <a:rPr lang="en-US" altLang="en-US">
                <a:solidFill>
                  <a:schemeClr val="accent2"/>
                </a:solidFill>
                <a:sym typeface="Symbol" panose="05050102010706020507" pitchFamily="18" charset="2"/>
              </a:rPr>
              <a:t>{2,3,5,7,11}, B=001101010001.</a:t>
            </a:r>
          </a:p>
          <a:p>
            <a:pPr>
              <a:buFontTx/>
              <a:buNone/>
              <a:defRPr/>
            </a:pPr>
            <a:r>
              <a:rPr lang="en-US" altLang="en-US">
                <a:sym typeface="Symbol" panose="05050102010706020507" pitchFamily="18" charset="2"/>
              </a:rPr>
              <a:t>Trong biểu diễn trên các phép toán tập hợp “”, “”, “” được cài đặt trực tiếp bằng các phép toán trên từng bit  OR, AND, NOT!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a:extLst>
              <a:ext uri="{FF2B5EF4-FFF2-40B4-BE49-F238E27FC236}">
                <a16:creationId xmlns:a16="http://schemas.microsoft.com/office/drawing/2014/main" id="{CEFE3253-824A-4A3C-BBF9-300E0DC0EA9C}"/>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0E08DEF-BAA2-468B-A1E4-38E70BBE248F}" type="datetime1">
              <a:rPr lang="en-US" altLang="en-US" sz="1400">
                <a:solidFill>
                  <a:schemeClr val="bg1"/>
                </a:solidFill>
              </a:rPr>
              <a:pPr/>
              <a:t>30-Sep-20</a:t>
            </a:fld>
            <a:endParaRPr lang="en-US" altLang="en-US" sz="1400">
              <a:solidFill>
                <a:schemeClr val="bg1"/>
              </a:solidFill>
            </a:endParaRPr>
          </a:p>
        </p:txBody>
      </p:sp>
      <p:sp>
        <p:nvSpPr>
          <p:cNvPr id="58371" name="Footer Placeholder 4">
            <a:extLst>
              <a:ext uri="{FF2B5EF4-FFF2-40B4-BE49-F238E27FC236}">
                <a16:creationId xmlns:a16="http://schemas.microsoft.com/office/drawing/2014/main" id="{E57D9501-25D4-4B78-BF0F-E0989F9692AC}"/>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58372" name="Slide Number Placeholder 5">
            <a:extLst>
              <a:ext uri="{FF2B5EF4-FFF2-40B4-BE49-F238E27FC236}">
                <a16:creationId xmlns:a16="http://schemas.microsoft.com/office/drawing/2014/main" id="{5620E8F8-4594-4A79-B468-3AEA3CB81A89}"/>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6924A1C-1C28-43D0-99B1-CAA388B1B7F3}" type="slidenum">
              <a:rPr lang="en-US" altLang="en-US" sz="1400">
                <a:solidFill>
                  <a:schemeClr val="bg1"/>
                </a:solidFill>
              </a:rPr>
              <a:pPr/>
              <a:t>42</a:t>
            </a:fld>
            <a:endParaRPr lang="en-US" altLang="en-US" sz="1400">
              <a:solidFill>
                <a:schemeClr val="bg1"/>
              </a:solidFill>
            </a:endParaRPr>
          </a:p>
        </p:txBody>
      </p:sp>
      <p:sp>
        <p:nvSpPr>
          <p:cNvPr id="58373" name="Rectangle 5">
            <a:extLst>
              <a:ext uri="{FF2B5EF4-FFF2-40B4-BE49-F238E27FC236}">
                <a16:creationId xmlns:a16="http://schemas.microsoft.com/office/drawing/2014/main" id="{1449950A-1A6F-462D-8542-77A2E972AD9E}"/>
              </a:ext>
            </a:extLst>
          </p:cNvPr>
          <p:cNvSpPr>
            <a:spLocks noGrp="1" noChangeArrowheads="1"/>
          </p:cNvSpPr>
          <p:nvPr>
            <p:ph type="title"/>
          </p:nvPr>
        </p:nvSpPr>
        <p:spPr/>
        <p:txBody>
          <a:bodyPr/>
          <a:lstStyle/>
          <a:p>
            <a:r>
              <a:rPr lang="en-US" altLang="en-US"/>
              <a:t>Mô tả tập hợp</a:t>
            </a:r>
          </a:p>
        </p:txBody>
      </p:sp>
      <p:pic>
        <p:nvPicPr>
          <p:cNvPr id="58374" name="Picture 4">
            <a:extLst>
              <a:ext uri="{FF2B5EF4-FFF2-40B4-BE49-F238E27FC236}">
                <a16:creationId xmlns:a16="http://schemas.microsoft.com/office/drawing/2014/main" id="{8FC94D40-55A7-4390-83F3-B3F8A05E4BD4}"/>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2147888"/>
            <a:ext cx="8077200" cy="4100512"/>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a:extLst>
              <a:ext uri="{FF2B5EF4-FFF2-40B4-BE49-F238E27FC236}">
                <a16:creationId xmlns:a16="http://schemas.microsoft.com/office/drawing/2014/main" id="{15A2BC0C-1FE3-4E96-9CD5-C3FEF1354D76}"/>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13ED954-A46F-4AAA-B976-248C7CCB457E}" type="datetime1">
              <a:rPr lang="en-US" altLang="en-US" sz="1400">
                <a:solidFill>
                  <a:schemeClr val="bg1"/>
                </a:solidFill>
              </a:rPr>
              <a:pPr/>
              <a:t>30-Sep-20</a:t>
            </a:fld>
            <a:endParaRPr lang="en-US" altLang="en-US" sz="1400">
              <a:solidFill>
                <a:schemeClr val="bg1"/>
              </a:solidFill>
            </a:endParaRPr>
          </a:p>
        </p:txBody>
      </p:sp>
      <p:sp>
        <p:nvSpPr>
          <p:cNvPr id="59395" name="Footer Placeholder 4">
            <a:extLst>
              <a:ext uri="{FF2B5EF4-FFF2-40B4-BE49-F238E27FC236}">
                <a16:creationId xmlns:a16="http://schemas.microsoft.com/office/drawing/2014/main" id="{A69703F1-8F4C-433A-9432-3E4336A2A970}"/>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59396" name="Slide Number Placeholder 5">
            <a:extLst>
              <a:ext uri="{FF2B5EF4-FFF2-40B4-BE49-F238E27FC236}">
                <a16:creationId xmlns:a16="http://schemas.microsoft.com/office/drawing/2014/main" id="{C962DD24-3B42-4FC8-BDB5-B0C92359E31A}"/>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86859A-2835-452D-A5B1-6CBADF20B620}" type="slidenum">
              <a:rPr lang="en-US" altLang="en-US" sz="1400">
                <a:solidFill>
                  <a:schemeClr val="bg1"/>
                </a:solidFill>
              </a:rPr>
              <a:pPr/>
              <a:t>43</a:t>
            </a:fld>
            <a:endParaRPr lang="en-US" altLang="en-US" sz="1400">
              <a:solidFill>
                <a:schemeClr val="bg1"/>
              </a:solidFill>
            </a:endParaRPr>
          </a:p>
        </p:txBody>
      </p:sp>
      <p:sp>
        <p:nvSpPr>
          <p:cNvPr id="59397" name="Rectangle 5">
            <a:extLst>
              <a:ext uri="{FF2B5EF4-FFF2-40B4-BE49-F238E27FC236}">
                <a16:creationId xmlns:a16="http://schemas.microsoft.com/office/drawing/2014/main" id="{C3C8070C-E95D-4901-8ACC-6DA8767B3BC1}"/>
              </a:ext>
            </a:extLst>
          </p:cNvPr>
          <p:cNvSpPr>
            <a:spLocks noGrp="1" noChangeArrowheads="1"/>
          </p:cNvSpPr>
          <p:nvPr>
            <p:ph type="title"/>
          </p:nvPr>
        </p:nvSpPr>
        <p:spPr/>
        <p:txBody>
          <a:bodyPr/>
          <a:lstStyle/>
          <a:p>
            <a:r>
              <a:rPr lang="en-US" altLang="en-US"/>
              <a:t>Mô tả bằng lời các tập hợp sau:</a:t>
            </a:r>
          </a:p>
        </p:txBody>
      </p:sp>
      <p:pic>
        <p:nvPicPr>
          <p:cNvPr id="59398" name="Picture 4">
            <a:extLst>
              <a:ext uri="{FF2B5EF4-FFF2-40B4-BE49-F238E27FC236}">
                <a16:creationId xmlns:a16="http://schemas.microsoft.com/office/drawing/2014/main" id="{DAE5A1D3-5065-43C6-8031-D7DA34EA7A16}"/>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2590800"/>
            <a:ext cx="9144000" cy="226695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3">
            <a:extLst>
              <a:ext uri="{FF2B5EF4-FFF2-40B4-BE49-F238E27FC236}">
                <a16:creationId xmlns:a16="http://schemas.microsoft.com/office/drawing/2014/main" id="{81722431-C222-4637-8D4B-CDF32CBED172}"/>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4C738CA-FF9C-4A27-AD98-F84B2F018EBE}" type="datetime1">
              <a:rPr lang="en-US" altLang="en-US" sz="1400">
                <a:solidFill>
                  <a:schemeClr val="bg1"/>
                </a:solidFill>
              </a:rPr>
              <a:pPr/>
              <a:t>30-Sep-20</a:t>
            </a:fld>
            <a:endParaRPr lang="en-US" altLang="en-US" sz="1400">
              <a:solidFill>
                <a:schemeClr val="bg1"/>
              </a:solidFill>
            </a:endParaRPr>
          </a:p>
        </p:txBody>
      </p:sp>
      <p:sp>
        <p:nvSpPr>
          <p:cNvPr id="60419" name="Footer Placeholder 4">
            <a:extLst>
              <a:ext uri="{FF2B5EF4-FFF2-40B4-BE49-F238E27FC236}">
                <a16:creationId xmlns:a16="http://schemas.microsoft.com/office/drawing/2014/main" id="{E185220B-17E4-4D4D-A5D6-238636586386}"/>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60420" name="Slide Number Placeholder 5">
            <a:extLst>
              <a:ext uri="{FF2B5EF4-FFF2-40B4-BE49-F238E27FC236}">
                <a16:creationId xmlns:a16="http://schemas.microsoft.com/office/drawing/2014/main" id="{E54A416A-7310-4EB5-A376-45FB6676A2F9}"/>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7FA6083-F93A-49DD-A3D2-322164041949}" type="slidenum">
              <a:rPr lang="en-US" altLang="en-US" sz="1400">
                <a:solidFill>
                  <a:schemeClr val="bg1"/>
                </a:solidFill>
              </a:rPr>
              <a:pPr/>
              <a:t>44</a:t>
            </a:fld>
            <a:endParaRPr lang="en-US" altLang="en-US" sz="1400">
              <a:solidFill>
                <a:schemeClr val="bg1"/>
              </a:solidFill>
            </a:endParaRPr>
          </a:p>
        </p:txBody>
      </p:sp>
      <p:sp>
        <p:nvSpPr>
          <p:cNvPr id="60421" name="Rectangle 5">
            <a:extLst>
              <a:ext uri="{FF2B5EF4-FFF2-40B4-BE49-F238E27FC236}">
                <a16:creationId xmlns:a16="http://schemas.microsoft.com/office/drawing/2014/main" id="{1699EF79-AF59-4A36-899B-3FE4921A226D}"/>
              </a:ext>
            </a:extLst>
          </p:cNvPr>
          <p:cNvSpPr>
            <a:spLocks noGrp="1" noChangeArrowheads="1"/>
          </p:cNvSpPr>
          <p:nvPr>
            <p:ph type="title"/>
          </p:nvPr>
        </p:nvSpPr>
        <p:spPr/>
        <p:txBody>
          <a:bodyPr/>
          <a:lstStyle/>
          <a:p>
            <a:r>
              <a:rPr lang="en-US" altLang="en-US"/>
              <a:t>Mô tả không đúng</a:t>
            </a:r>
          </a:p>
        </p:txBody>
      </p:sp>
      <p:pic>
        <p:nvPicPr>
          <p:cNvPr id="60422" name="Picture 4">
            <a:extLst>
              <a:ext uri="{FF2B5EF4-FFF2-40B4-BE49-F238E27FC236}">
                <a16:creationId xmlns:a16="http://schemas.microsoft.com/office/drawing/2014/main" id="{3A1ECD08-115B-41E6-A52C-8E9765B2426E}"/>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1828800"/>
            <a:ext cx="7772400" cy="464820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4">
            <a:extLst>
              <a:ext uri="{FF2B5EF4-FFF2-40B4-BE49-F238E27FC236}">
                <a16:creationId xmlns:a16="http://schemas.microsoft.com/office/drawing/2014/main" id="{FA0088C5-60DA-487F-85D0-1182388770E6}"/>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DD5ACB6-2FC2-46A0-976A-8EF3E4077D7D}" type="datetime1">
              <a:rPr lang="en-US" altLang="en-US" sz="1400">
                <a:solidFill>
                  <a:schemeClr val="bg1"/>
                </a:solidFill>
              </a:rPr>
              <a:pPr/>
              <a:t>30-Sep-20</a:t>
            </a:fld>
            <a:endParaRPr lang="en-US" altLang="en-US" sz="1400">
              <a:solidFill>
                <a:schemeClr val="bg1"/>
              </a:solidFill>
            </a:endParaRPr>
          </a:p>
        </p:txBody>
      </p:sp>
      <p:sp>
        <p:nvSpPr>
          <p:cNvPr id="61443" name="Footer Placeholder 5">
            <a:extLst>
              <a:ext uri="{FF2B5EF4-FFF2-40B4-BE49-F238E27FC236}">
                <a16:creationId xmlns:a16="http://schemas.microsoft.com/office/drawing/2014/main" id="{DFEA97E5-D07C-4B74-813A-73B398B3E345}"/>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61444" name="Slide Number Placeholder 6">
            <a:extLst>
              <a:ext uri="{FF2B5EF4-FFF2-40B4-BE49-F238E27FC236}">
                <a16:creationId xmlns:a16="http://schemas.microsoft.com/office/drawing/2014/main" id="{809BA83F-68A5-417B-A5D8-9D37E51E1E91}"/>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5CA1D12-AB57-4EBC-B781-E2CE999F90A0}" type="slidenum">
              <a:rPr lang="en-US" altLang="en-US" sz="1400">
                <a:solidFill>
                  <a:schemeClr val="bg1"/>
                </a:solidFill>
              </a:rPr>
              <a:pPr/>
              <a:t>45</a:t>
            </a:fld>
            <a:endParaRPr lang="en-US" altLang="en-US" sz="1400">
              <a:solidFill>
                <a:schemeClr val="bg1"/>
              </a:solidFill>
            </a:endParaRPr>
          </a:p>
        </p:txBody>
      </p:sp>
      <p:sp>
        <p:nvSpPr>
          <p:cNvPr id="61445" name="Rectangle 8">
            <a:extLst>
              <a:ext uri="{FF2B5EF4-FFF2-40B4-BE49-F238E27FC236}">
                <a16:creationId xmlns:a16="http://schemas.microsoft.com/office/drawing/2014/main" id="{038FEEA6-5CE0-48AF-9A16-424A78CF4222}"/>
              </a:ext>
            </a:extLst>
          </p:cNvPr>
          <p:cNvSpPr>
            <a:spLocks noGrp="1" noChangeArrowheads="1"/>
          </p:cNvSpPr>
          <p:nvPr>
            <p:ph type="title"/>
          </p:nvPr>
        </p:nvSpPr>
        <p:spPr/>
        <p:txBody>
          <a:bodyPr/>
          <a:lstStyle/>
          <a:p>
            <a:r>
              <a:rPr lang="en-US" altLang="en-US"/>
              <a:t>Các phép toán tập hợp</a:t>
            </a:r>
          </a:p>
        </p:txBody>
      </p:sp>
      <p:pic>
        <p:nvPicPr>
          <p:cNvPr id="61446" name="Picture 4">
            <a:extLst>
              <a:ext uri="{FF2B5EF4-FFF2-40B4-BE49-F238E27FC236}">
                <a16:creationId xmlns:a16="http://schemas.microsoft.com/office/drawing/2014/main" id="{F46E06AB-408C-4F6E-B28E-467922687149}"/>
              </a:ext>
            </a:extLst>
          </p:cNvPr>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971800" y="1828800"/>
            <a:ext cx="2209800" cy="1566863"/>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47" name="Picture 7">
            <a:extLst>
              <a:ext uri="{FF2B5EF4-FFF2-40B4-BE49-F238E27FC236}">
                <a16:creationId xmlns:a16="http://schemas.microsoft.com/office/drawing/2014/main" id="{F9F25EA4-188F-4287-8586-D459FE83523E}"/>
              </a:ext>
            </a:extLst>
          </p:cNvP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0" y="3505200"/>
            <a:ext cx="9144000" cy="2930525"/>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a:extLst>
              <a:ext uri="{FF2B5EF4-FFF2-40B4-BE49-F238E27FC236}">
                <a16:creationId xmlns:a16="http://schemas.microsoft.com/office/drawing/2014/main" id="{E3FE7523-BAB9-4FB5-A844-536256090421}"/>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56AC3B4-9D61-405A-A4F1-CAECD2D8E441}" type="datetime1">
              <a:rPr lang="en-US" altLang="en-US" sz="1400">
                <a:solidFill>
                  <a:schemeClr val="bg1"/>
                </a:solidFill>
              </a:rPr>
              <a:pPr/>
              <a:t>30-Sep-20</a:t>
            </a:fld>
            <a:endParaRPr lang="en-US" altLang="en-US" sz="1400">
              <a:solidFill>
                <a:schemeClr val="bg1"/>
              </a:solidFill>
            </a:endParaRPr>
          </a:p>
        </p:txBody>
      </p:sp>
      <p:sp>
        <p:nvSpPr>
          <p:cNvPr id="62467" name="Footer Placeholder 4">
            <a:extLst>
              <a:ext uri="{FF2B5EF4-FFF2-40B4-BE49-F238E27FC236}">
                <a16:creationId xmlns:a16="http://schemas.microsoft.com/office/drawing/2014/main" id="{693AFD65-860A-4FA0-9DE7-72CDE06BF182}"/>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62468" name="Slide Number Placeholder 5">
            <a:extLst>
              <a:ext uri="{FF2B5EF4-FFF2-40B4-BE49-F238E27FC236}">
                <a16:creationId xmlns:a16="http://schemas.microsoft.com/office/drawing/2014/main" id="{0D066FCB-25E6-455C-B8E5-3DB470A39264}"/>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E525005-C39B-4D0A-9793-6B47D6619F82}" type="slidenum">
              <a:rPr lang="en-US" altLang="en-US" sz="1400">
                <a:solidFill>
                  <a:schemeClr val="bg1"/>
                </a:solidFill>
              </a:rPr>
              <a:pPr/>
              <a:t>46</a:t>
            </a:fld>
            <a:endParaRPr lang="en-US" altLang="en-US" sz="1400">
              <a:solidFill>
                <a:schemeClr val="bg1"/>
              </a:solidFill>
            </a:endParaRPr>
          </a:p>
        </p:txBody>
      </p:sp>
      <p:sp>
        <p:nvSpPr>
          <p:cNvPr id="62469" name="Rectangle 5">
            <a:extLst>
              <a:ext uri="{FF2B5EF4-FFF2-40B4-BE49-F238E27FC236}">
                <a16:creationId xmlns:a16="http://schemas.microsoft.com/office/drawing/2014/main" id="{680AB7F8-F9B7-4071-86D6-437C5771D1F9}"/>
              </a:ext>
            </a:extLst>
          </p:cNvPr>
          <p:cNvSpPr>
            <a:spLocks noGrp="1" noChangeArrowheads="1"/>
          </p:cNvSpPr>
          <p:nvPr>
            <p:ph type="title"/>
          </p:nvPr>
        </p:nvSpPr>
        <p:spPr/>
        <p:txBody>
          <a:bodyPr/>
          <a:lstStyle/>
          <a:p>
            <a:r>
              <a:rPr lang="en-US" altLang="en-US"/>
              <a:t>Tích đề các</a:t>
            </a:r>
          </a:p>
        </p:txBody>
      </p:sp>
      <p:pic>
        <p:nvPicPr>
          <p:cNvPr id="62470" name="Picture 4">
            <a:extLst>
              <a:ext uri="{FF2B5EF4-FFF2-40B4-BE49-F238E27FC236}">
                <a16:creationId xmlns:a16="http://schemas.microsoft.com/office/drawing/2014/main" id="{509416D4-E6A0-4E40-8894-39083CED20F7}"/>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2667000"/>
            <a:ext cx="7696200" cy="2365375"/>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a:extLst>
              <a:ext uri="{FF2B5EF4-FFF2-40B4-BE49-F238E27FC236}">
                <a16:creationId xmlns:a16="http://schemas.microsoft.com/office/drawing/2014/main" id="{68CE0ECB-918F-447C-B2D0-25F3E3F0FF30}"/>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5305B91-A634-403F-858F-6D674F10BE52}" type="datetime1">
              <a:rPr lang="en-US" altLang="en-US" sz="1400">
                <a:solidFill>
                  <a:schemeClr val="bg1"/>
                </a:solidFill>
              </a:rPr>
              <a:pPr/>
              <a:t>30-Sep-20</a:t>
            </a:fld>
            <a:endParaRPr lang="en-US" altLang="en-US" sz="1400">
              <a:solidFill>
                <a:schemeClr val="bg1"/>
              </a:solidFill>
            </a:endParaRPr>
          </a:p>
        </p:txBody>
      </p:sp>
      <p:sp>
        <p:nvSpPr>
          <p:cNvPr id="63491" name="Footer Placeholder 4">
            <a:extLst>
              <a:ext uri="{FF2B5EF4-FFF2-40B4-BE49-F238E27FC236}">
                <a16:creationId xmlns:a16="http://schemas.microsoft.com/office/drawing/2014/main" id="{0271D988-BC2D-411A-9F7E-C1A5A94D031B}"/>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63492" name="Slide Number Placeholder 5">
            <a:extLst>
              <a:ext uri="{FF2B5EF4-FFF2-40B4-BE49-F238E27FC236}">
                <a16:creationId xmlns:a16="http://schemas.microsoft.com/office/drawing/2014/main" id="{EDE78E2E-1338-442F-B7C5-BECC3259334F}"/>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788B24E-2E06-4F4D-B02A-7CC27FD1DA65}" type="slidenum">
              <a:rPr lang="en-US" altLang="en-US" sz="1400">
                <a:solidFill>
                  <a:schemeClr val="bg1"/>
                </a:solidFill>
              </a:rPr>
              <a:pPr/>
              <a:t>47</a:t>
            </a:fld>
            <a:endParaRPr lang="en-US" altLang="en-US" sz="1400">
              <a:solidFill>
                <a:schemeClr val="bg1"/>
              </a:solidFill>
            </a:endParaRPr>
          </a:p>
        </p:txBody>
      </p:sp>
      <p:sp>
        <p:nvSpPr>
          <p:cNvPr id="63493" name="Rectangle 5">
            <a:extLst>
              <a:ext uri="{FF2B5EF4-FFF2-40B4-BE49-F238E27FC236}">
                <a16:creationId xmlns:a16="http://schemas.microsoft.com/office/drawing/2014/main" id="{FE64ACD4-B06C-4326-8384-9467C99BDC4C}"/>
              </a:ext>
            </a:extLst>
          </p:cNvPr>
          <p:cNvSpPr>
            <a:spLocks noGrp="1" noChangeArrowheads="1"/>
          </p:cNvSpPr>
          <p:nvPr>
            <p:ph type="title"/>
          </p:nvPr>
        </p:nvSpPr>
        <p:spPr/>
        <p:txBody>
          <a:bodyPr/>
          <a:lstStyle/>
          <a:p>
            <a:r>
              <a:rPr lang="en-US" altLang="en-US"/>
              <a:t>Tập các tập con</a:t>
            </a:r>
          </a:p>
        </p:txBody>
      </p:sp>
      <p:pic>
        <p:nvPicPr>
          <p:cNvPr id="63494" name="Picture 4">
            <a:extLst>
              <a:ext uri="{FF2B5EF4-FFF2-40B4-BE49-F238E27FC236}">
                <a16:creationId xmlns:a16="http://schemas.microsoft.com/office/drawing/2014/main" id="{60326F2F-442F-499D-B2FE-0B2B68EC6EC2}"/>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828800"/>
            <a:ext cx="8077200" cy="472440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a:extLst>
              <a:ext uri="{FF2B5EF4-FFF2-40B4-BE49-F238E27FC236}">
                <a16:creationId xmlns:a16="http://schemas.microsoft.com/office/drawing/2014/main" id="{25F5BD50-3A33-45B5-BD51-E8C0FF780DC8}"/>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5789F4D-D572-4E13-9BFD-B9BE72AE56F6}" type="datetime1">
              <a:rPr lang="en-US" altLang="en-US" sz="1400">
                <a:solidFill>
                  <a:schemeClr val="bg1"/>
                </a:solidFill>
              </a:rPr>
              <a:pPr/>
              <a:t>30-Sep-20</a:t>
            </a:fld>
            <a:endParaRPr lang="en-US" altLang="en-US" sz="1400">
              <a:solidFill>
                <a:schemeClr val="bg1"/>
              </a:solidFill>
            </a:endParaRPr>
          </a:p>
        </p:txBody>
      </p:sp>
      <p:sp>
        <p:nvSpPr>
          <p:cNvPr id="64515" name="Footer Placeholder 4">
            <a:extLst>
              <a:ext uri="{FF2B5EF4-FFF2-40B4-BE49-F238E27FC236}">
                <a16:creationId xmlns:a16="http://schemas.microsoft.com/office/drawing/2014/main" id="{95403C10-F284-4F3C-88C1-CFC039940CC9}"/>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64516" name="Slide Number Placeholder 5">
            <a:extLst>
              <a:ext uri="{FF2B5EF4-FFF2-40B4-BE49-F238E27FC236}">
                <a16:creationId xmlns:a16="http://schemas.microsoft.com/office/drawing/2014/main" id="{3A778777-20C1-41D0-B28B-9383A73A8C03}"/>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400CBD1-DD2F-416D-8F47-C0C78557161A}" type="slidenum">
              <a:rPr lang="en-US" altLang="en-US" sz="1400">
                <a:solidFill>
                  <a:schemeClr val="bg1"/>
                </a:solidFill>
              </a:rPr>
              <a:pPr/>
              <a:t>48</a:t>
            </a:fld>
            <a:endParaRPr lang="en-US" altLang="en-US" sz="1400">
              <a:solidFill>
                <a:schemeClr val="bg1"/>
              </a:solidFill>
            </a:endParaRPr>
          </a:p>
        </p:txBody>
      </p:sp>
      <p:sp>
        <p:nvSpPr>
          <p:cNvPr id="64517" name="Rectangle 5">
            <a:extLst>
              <a:ext uri="{FF2B5EF4-FFF2-40B4-BE49-F238E27FC236}">
                <a16:creationId xmlns:a16="http://schemas.microsoft.com/office/drawing/2014/main" id="{3EBEE363-A03C-4352-B6E6-6242D7EFFDB6}"/>
              </a:ext>
            </a:extLst>
          </p:cNvPr>
          <p:cNvSpPr>
            <a:spLocks noGrp="1" noChangeArrowheads="1"/>
          </p:cNvSpPr>
          <p:nvPr>
            <p:ph type="title"/>
          </p:nvPr>
        </p:nvSpPr>
        <p:spPr/>
        <p:txBody>
          <a:bodyPr/>
          <a:lstStyle/>
          <a:p>
            <a:r>
              <a:rPr lang="en-US" altLang="en-US"/>
              <a:t>Lực lượng Z bằng lực lượng N</a:t>
            </a:r>
          </a:p>
        </p:txBody>
      </p:sp>
      <p:pic>
        <p:nvPicPr>
          <p:cNvPr id="64518" name="Picture 4">
            <a:extLst>
              <a:ext uri="{FF2B5EF4-FFF2-40B4-BE49-F238E27FC236}">
                <a16:creationId xmlns:a16="http://schemas.microsoft.com/office/drawing/2014/main" id="{9F93AD38-11A3-4D1E-B96A-048CABF184FB}"/>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1981200"/>
            <a:ext cx="7772400" cy="441960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3">
            <a:extLst>
              <a:ext uri="{FF2B5EF4-FFF2-40B4-BE49-F238E27FC236}">
                <a16:creationId xmlns:a16="http://schemas.microsoft.com/office/drawing/2014/main" id="{97286892-7E32-4198-9F48-FEC7BC219E7B}"/>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A206A6-A971-494D-AED5-6902490EBC88}" type="datetime1">
              <a:rPr lang="en-US" altLang="en-US" sz="1400">
                <a:solidFill>
                  <a:schemeClr val="bg1"/>
                </a:solidFill>
              </a:rPr>
              <a:pPr/>
              <a:t>30-Sep-20</a:t>
            </a:fld>
            <a:endParaRPr lang="en-US" altLang="en-US" sz="1400">
              <a:solidFill>
                <a:schemeClr val="bg1"/>
              </a:solidFill>
            </a:endParaRPr>
          </a:p>
        </p:txBody>
      </p:sp>
      <p:sp>
        <p:nvSpPr>
          <p:cNvPr id="65539" name="Footer Placeholder 4">
            <a:extLst>
              <a:ext uri="{FF2B5EF4-FFF2-40B4-BE49-F238E27FC236}">
                <a16:creationId xmlns:a16="http://schemas.microsoft.com/office/drawing/2014/main" id="{9C6AA208-3A3F-45C4-A9A1-3F60B3A95DE8}"/>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65540" name="Slide Number Placeholder 5">
            <a:extLst>
              <a:ext uri="{FF2B5EF4-FFF2-40B4-BE49-F238E27FC236}">
                <a16:creationId xmlns:a16="http://schemas.microsoft.com/office/drawing/2014/main" id="{C6310A9C-B179-4B19-8F05-55C007ED6528}"/>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34EA31-D2D0-43F8-B62E-EABDC9A7FBDA}" type="slidenum">
              <a:rPr lang="en-US" altLang="en-US" sz="1400">
                <a:solidFill>
                  <a:schemeClr val="bg1"/>
                </a:solidFill>
              </a:rPr>
              <a:pPr/>
              <a:t>49</a:t>
            </a:fld>
            <a:endParaRPr lang="en-US" altLang="en-US" sz="1400">
              <a:solidFill>
                <a:schemeClr val="bg1"/>
              </a:solidFill>
            </a:endParaRPr>
          </a:p>
        </p:txBody>
      </p:sp>
      <p:sp>
        <p:nvSpPr>
          <p:cNvPr id="65541" name="Rectangle 2">
            <a:extLst>
              <a:ext uri="{FF2B5EF4-FFF2-40B4-BE49-F238E27FC236}">
                <a16:creationId xmlns:a16="http://schemas.microsoft.com/office/drawing/2014/main" id="{93A9C059-ADA7-45D9-92F8-1D52F5597581}"/>
              </a:ext>
            </a:extLst>
          </p:cNvPr>
          <p:cNvSpPr>
            <a:spLocks noGrp="1" noChangeArrowheads="1"/>
          </p:cNvSpPr>
          <p:nvPr>
            <p:ph type="title"/>
          </p:nvPr>
        </p:nvSpPr>
        <p:spPr/>
        <p:txBody>
          <a:bodyPr/>
          <a:lstStyle/>
          <a:p>
            <a:r>
              <a:rPr lang="en-US" altLang="en-US" sz="4000"/>
              <a:t>Lực lượng tập mũ của tập hợp</a:t>
            </a:r>
            <a:br>
              <a:rPr lang="en-US" altLang="en-US" sz="4000"/>
            </a:br>
            <a:r>
              <a:rPr lang="en-US" altLang="en-US" sz="4000"/>
              <a:t>lớn hơn lực lượng tập hợp đó</a:t>
            </a:r>
          </a:p>
        </p:txBody>
      </p:sp>
      <p:sp>
        <p:nvSpPr>
          <p:cNvPr id="857091" name="Rectangle 3">
            <a:extLst>
              <a:ext uri="{FF2B5EF4-FFF2-40B4-BE49-F238E27FC236}">
                <a16:creationId xmlns:a16="http://schemas.microsoft.com/office/drawing/2014/main" id="{A6E0BB6A-1FA3-4EFF-B203-70738A229A24}"/>
              </a:ext>
            </a:extLst>
          </p:cNvPr>
          <p:cNvSpPr>
            <a:spLocks noGrp="1" noChangeArrowheads="1"/>
          </p:cNvSpPr>
          <p:nvPr>
            <p:ph type="body" idx="1"/>
          </p:nvPr>
        </p:nvSpPr>
        <p:spPr>
          <a:xfrm>
            <a:off x="685800" y="1981200"/>
            <a:ext cx="7772400" cy="4495800"/>
          </a:xfrm>
        </p:spPr>
        <p:txBody>
          <a:bodyPr/>
          <a:lstStyle/>
          <a:p>
            <a:pPr>
              <a:defRPr/>
            </a:pPr>
            <a:r>
              <a:rPr lang="en-US" altLang="en-US"/>
              <a:t>|Pow ({a, b})| =  4</a:t>
            </a:r>
          </a:p>
          <a:p>
            <a:pPr>
              <a:defRPr/>
            </a:pPr>
            <a:r>
              <a:rPr lang="en-US" altLang="en-US"/>
              <a:t>|X| = n  =&gt; |Pow(X)| = 2 </a:t>
            </a:r>
            <a:r>
              <a:rPr lang="en-US" altLang="en-US" baseline="30000"/>
              <a:t>n  </a:t>
            </a:r>
            <a:r>
              <a:rPr lang="en-US" altLang="en-US"/>
              <a:t>?</a:t>
            </a:r>
            <a:endParaRPr lang="en-US" altLang="en-US" baseline="30000"/>
          </a:p>
          <a:p>
            <a:pPr>
              <a:defRPr/>
            </a:pPr>
            <a:r>
              <a:rPr lang="en-US" altLang="en-US"/>
              <a:t>|Z| = |N| = |Q| - đếm được</a:t>
            </a:r>
          </a:p>
          <a:p>
            <a:pPr>
              <a:defRPr/>
            </a:pPr>
            <a:r>
              <a:rPr lang="en-US" altLang="en-US"/>
              <a:t>|N| &lt; |R| - không đếm được</a:t>
            </a:r>
          </a:p>
          <a:p>
            <a:pPr>
              <a:defRPr/>
            </a:pPr>
            <a:r>
              <a:rPr lang="en-US" altLang="en-US"/>
              <a:t>|pow(N)| = |R|</a:t>
            </a:r>
          </a:p>
          <a:p>
            <a:pPr>
              <a:defRPr/>
            </a:pPr>
            <a:r>
              <a:rPr lang="en-US" altLang="en-US"/>
              <a:t>Không có lực lượng nào lớn hơn |N| và nhỏ hơn |R|.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a:extLst>
              <a:ext uri="{FF2B5EF4-FFF2-40B4-BE49-F238E27FC236}">
                <a16:creationId xmlns:a16="http://schemas.microsoft.com/office/drawing/2014/main" id="{3DB2684F-DF3A-42CF-93FC-09963354EB7B}"/>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93325DE-9248-4EDE-95FE-4B4E040B19AD}" type="datetime1">
              <a:rPr lang="en-US" altLang="en-US" sz="1400">
                <a:solidFill>
                  <a:schemeClr val="bg1"/>
                </a:solidFill>
              </a:rPr>
              <a:pPr/>
              <a:t>30-Sep-20</a:t>
            </a:fld>
            <a:endParaRPr lang="en-US" altLang="en-US" sz="1400">
              <a:solidFill>
                <a:schemeClr val="bg1"/>
              </a:solidFill>
            </a:endParaRPr>
          </a:p>
        </p:txBody>
      </p:sp>
      <p:sp>
        <p:nvSpPr>
          <p:cNvPr id="9219" name="Footer Placeholder 4">
            <a:extLst>
              <a:ext uri="{FF2B5EF4-FFF2-40B4-BE49-F238E27FC236}">
                <a16:creationId xmlns:a16="http://schemas.microsoft.com/office/drawing/2014/main" id="{2681A219-5F98-4ED9-ADCA-EE9D759E7CA7}"/>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9220" name="Slide Number Placeholder 5">
            <a:extLst>
              <a:ext uri="{FF2B5EF4-FFF2-40B4-BE49-F238E27FC236}">
                <a16:creationId xmlns:a16="http://schemas.microsoft.com/office/drawing/2014/main" id="{58372B4C-4E94-4359-961B-461F173D96E3}"/>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C976171-8260-485E-A1C1-C38E3310F2CA}" type="slidenum">
              <a:rPr lang="en-US" altLang="en-US" sz="1400">
                <a:solidFill>
                  <a:schemeClr val="bg1"/>
                </a:solidFill>
              </a:rPr>
              <a:pPr/>
              <a:t>5</a:t>
            </a:fld>
            <a:endParaRPr lang="en-US" altLang="en-US" sz="1400">
              <a:solidFill>
                <a:schemeClr val="bg1"/>
              </a:solidFill>
            </a:endParaRPr>
          </a:p>
        </p:txBody>
      </p:sp>
      <p:sp>
        <p:nvSpPr>
          <p:cNvPr id="9221" name="Rectangle 2">
            <a:extLst>
              <a:ext uri="{FF2B5EF4-FFF2-40B4-BE49-F238E27FC236}">
                <a16:creationId xmlns:a16="http://schemas.microsoft.com/office/drawing/2014/main" id="{ECE18318-E00F-43DF-924A-5B1711B66065}"/>
              </a:ext>
            </a:extLst>
          </p:cNvPr>
          <p:cNvSpPr>
            <a:spLocks noGrp="1" noChangeArrowheads="1"/>
          </p:cNvSpPr>
          <p:nvPr>
            <p:ph type="title"/>
          </p:nvPr>
        </p:nvSpPr>
        <p:spPr>
          <a:xfrm>
            <a:off x="533400" y="304800"/>
            <a:ext cx="8229600" cy="762000"/>
          </a:xfrm>
        </p:spPr>
        <p:txBody>
          <a:bodyPr/>
          <a:lstStyle/>
          <a:p>
            <a:r>
              <a:rPr lang="en-US" altLang="en-US" sz="4000"/>
              <a:t>Định nghĩa sự bằng nhau của tập hợp</a:t>
            </a:r>
          </a:p>
        </p:txBody>
      </p:sp>
      <p:sp>
        <p:nvSpPr>
          <p:cNvPr id="194563" name="Rectangle 3">
            <a:extLst>
              <a:ext uri="{FF2B5EF4-FFF2-40B4-BE49-F238E27FC236}">
                <a16:creationId xmlns:a16="http://schemas.microsoft.com/office/drawing/2014/main" id="{BED93530-108E-4688-9687-305C20AA8979}"/>
              </a:ext>
            </a:extLst>
          </p:cNvPr>
          <p:cNvSpPr>
            <a:spLocks noGrp="1" noChangeArrowheads="1"/>
          </p:cNvSpPr>
          <p:nvPr>
            <p:ph type="body" idx="1"/>
          </p:nvPr>
        </p:nvSpPr>
        <p:spPr>
          <a:xfrm>
            <a:off x="685800" y="1524000"/>
            <a:ext cx="7772400" cy="4724400"/>
          </a:xfrm>
        </p:spPr>
        <p:txBody>
          <a:bodyPr/>
          <a:lstStyle/>
          <a:p>
            <a:pPr>
              <a:lnSpc>
                <a:spcPct val="90000"/>
              </a:lnSpc>
              <a:defRPr/>
            </a:pPr>
            <a:r>
              <a:rPr lang="en-US" altLang="en-US"/>
              <a:t>Hai tập hợp được nói là bằng nhau nếu và chỉ nếu chúng chứa chính xác cùng các phần tử như nhau.</a:t>
            </a:r>
          </a:p>
          <a:p>
            <a:pPr>
              <a:lnSpc>
                <a:spcPct val="90000"/>
              </a:lnSpc>
              <a:defRPr/>
            </a:pPr>
            <a:r>
              <a:rPr lang="en-US" altLang="en-US">
                <a:solidFill>
                  <a:srgbClr val="FF0000"/>
                </a:solidFill>
              </a:rPr>
              <a:t>Kh</a:t>
            </a:r>
            <a:r>
              <a:rPr lang="en-US" altLang="en-US"/>
              <a:t>ông quan trọng</a:t>
            </a:r>
            <a:r>
              <a:rPr lang="en-US" altLang="en-US">
                <a:solidFill>
                  <a:srgbClr val="FF0000"/>
                </a:solidFill>
              </a:rPr>
              <a:t>, t</a:t>
            </a:r>
            <a:r>
              <a:rPr lang="en-US" altLang="en-US"/>
              <a:t>ập hợp được định nghĩa và ký hiệu như thế nào</a:t>
            </a:r>
            <a:r>
              <a:rPr lang="en-US" altLang="en-US" i="1">
                <a:solidFill>
                  <a:srgbClr val="FF0000"/>
                </a:solidFill>
              </a:rPr>
              <a:t>.</a:t>
            </a:r>
            <a:endParaRPr lang="en-US" altLang="en-US">
              <a:solidFill>
                <a:srgbClr val="FF0000"/>
              </a:solidFill>
            </a:endParaRPr>
          </a:p>
          <a:p>
            <a:pPr>
              <a:lnSpc>
                <a:spcPct val="90000"/>
              </a:lnSpc>
              <a:defRPr/>
            </a:pPr>
            <a:r>
              <a:rPr lang="en-US" altLang="en-US" b="1"/>
              <a:t>Chẳng hạn:</a:t>
            </a:r>
            <a:r>
              <a:rPr lang="en-US" altLang="en-US"/>
              <a:t> Tập hợp {1, 2, 3, 4} = </a:t>
            </a:r>
            <a:br>
              <a:rPr lang="en-US" altLang="en-US"/>
            </a:br>
            <a:r>
              <a:rPr lang="en-US" altLang="en-US"/>
              <a:t>{</a:t>
            </a:r>
            <a:r>
              <a:rPr lang="en-US" altLang="en-US" i="1"/>
              <a:t>x</a:t>
            </a:r>
            <a:r>
              <a:rPr lang="en-US" altLang="en-US"/>
              <a:t> | </a:t>
            </a:r>
            <a:r>
              <a:rPr lang="en-US" altLang="en-US" i="1"/>
              <a:t>x</a:t>
            </a:r>
            <a:r>
              <a:rPr lang="en-US" altLang="en-US"/>
              <a:t> là số nguyên trong đó  </a:t>
            </a:r>
            <a:r>
              <a:rPr lang="en-US" altLang="en-US" i="1"/>
              <a:t>x</a:t>
            </a:r>
            <a:r>
              <a:rPr lang="en-US" altLang="en-US"/>
              <a:t>&gt;0 và </a:t>
            </a:r>
            <a:r>
              <a:rPr lang="en-US" altLang="en-US" i="1"/>
              <a:t>x</a:t>
            </a:r>
            <a:r>
              <a:rPr lang="en-US" altLang="en-US"/>
              <a:t>&lt;5 } = </a:t>
            </a:r>
            <a:br>
              <a:rPr lang="en-US" altLang="en-US"/>
            </a:br>
            <a:r>
              <a:rPr lang="en-US" altLang="en-US"/>
              <a:t>{</a:t>
            </a:r>
            <a:r>
              <a:rPr lang="en-US" altLang="en-US" i="1"/>
              <a:t>x</a:t>
            </a:r>
            <a:r>
              <a:rPr lang="en-US" altLang="en-US"/>
              <a:t> | </a:t>
            </a:r>
            <a:r>
              <a:rPr lang="en-US" altLang="en-US" i="1"/>
              <a:t>x </a:t>
            </a:r>
            <a:r>
              <a:rPr lang="en-US" altLang="en-US"/>
              <a:t>là số nguyên dương bình phương của nó là  &gt;0 và &lt;25}</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4">
            <a:extLst>
              <a:ext uri="{FF2B5EF4-FFF2-40B4-BE49-F238E27FC236}">
                <a16:creationId xmlns:a16="http://schemas.microsoft.com/office/drawing/2014/main" id="{2DAD34F1-310F-407D-ABA6-4C26F9BDAA24}"/>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30A9BC4-3681-4ED6-9F9F-B95C002010A3}" type="datetime1">
              <a:rPr lang="en-US" altLang="en-US" sz="1400">
                <a:solidFill>
                  <a:schemeClr val="bg1"/>
                </a:solidFill>
              </a:rPr>
              <a:pPr/>
              <a:t>30-Sep-20</a:t>
            </a:fld>
            <a:endParaRPr lang="en-US" altLang="en-US" sz="1400">
              <a:solidFill>
                <a:schemeClr val="bg1"/>
              </a:solidFill>
            </a:endParaRPr>
          </a:p>
        </p:txBody>
      </p:sp>
      <p:sp>
        <p:nvSpPr>
          <p:cNvPr id="66563" name="Footer Placeholder 5">
            <a:extLst>
              <a:ext uri="{FF2B5EF4-FFF2-40B4-BE49-F238E27FC236}">
                <a16:creationId xmlns:a16="http://schemas.microsoft.com/office/drawing/2014/main" id="{BB56A48A-5D7C-445D-B05C-192D44A56FC0}"/>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66564" name="Slide Number Placeholder 6">
            <a:extLst>
              <a:ext uri="{FF2B5EF4-FFF2-40B4-BE49-F238E27FC236}">
                <a16:creationId xmlns:a16="http://schemas.microsoft.com/office/drawing/2014/main" id="{E277B8D2-B080-410F-9E92-4BB411F2C191}"/>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1227B08-3A6C-4D4F-9BF0-8D83E4652584}" type="slidenum">
              <a:rPr lang="en-US" altLang="en-US" sz="1400">
                <a:solidFill>
                  <a:schemeClr val="bg1"/>
                </a:solidFill>
              </a:rPr>
              <a:pPr/>
              <a:t>50</a:t>
            </a:fld>
            <a:endParaRPr lang="en-US" altLang="en-US" sz="1400">
              <a:solidFill>
                <a:schemeClr val="bg1"/>
              </a:solidFill>
            </a:endParaRPr>
          </a:p>
        </p:txBody>
      </p:sp>
      <p:sp>
        <p:nvSpPr>
          <p:cNvPr id="66565" name="Rectangle 8">
            <a:extLst>
              <a:ext uri="{FF2B5EF4-FFF2-40B4-BE49-F238E27FC236}">
                <a16:creationId xmlns:a16="http://schemas.microsoft.com/office/drawing/2014/main" id="{7DB3A5EF-3E26-43B1-8DE6-D40DE6D02F6C}"/>
              </a:ext>
            </a:extLst>
          </p:cNvPr>
          <p:cNvSpPr>
            <a:spLocks noGrp="1" noChangeArrowheads="1"/>
          </p:cNvSpPr>
          <p:nvPr>
            <p:ph type="title"/>
          </p:nvPr>
        </p:nvSpPr>
        <p:spPr>
          <a:xfrm>
            <a:off x="685800" y="304800"/>
            <a:ext cx="7772400" cy="1143000"/>
          </a:xfrm>
        </p:spPr>
        <p:txBody>
          <a:bodyPr/>
          <a:lstStyle/>
          <a:p>
            <a:r>
              <a:rPr lang="en-US" altLang="en-US" sz="4000"/>
              <a:t>Chứng minh các tính chất của các phép to</a:t>
            </a:r>
            <a:r>
              <a:rPr lang="en-US" altLang="en-US"/>
              <a:t>án</a:t>
            </a:r>
            <a:r>
              <a:rPr lang="en-US" altLang="en-US" sz="4000"/>
              <a:t> tập hợp</a:t>
            </a:r>
          </a:p>
        </p:txBody>
      </p:sp>
      <p:pic>
        <p:nvPicPr>
          <p:cNvPr id="66566" name="Picture 4">
            <a:extLst>
              <a:ext uri="{FF2B5EF4-FFF2-40B4-BE49-F238E27FC236}">
                <a16:creationId xmlns:a16="http://schemas.microsoft.com/office/drawing/2014/main" id="{8FE2836E-84D1-4C39-89CE-19E3BC078083}"/>
              </a:ext>
            </a:extLst>
          </p:cNvPr>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0" y="1828800"/>
            <a:ext cx="9144000" cy="1204913"/>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flat" cmpd="sng" algn="ctr">
                <a:solidFill>
                  <a:srgbClr val="006600"/>
                </a:solidFill>
                <a:prstDash val="solid"/>
                <a:miter lim="800000"/>
                <a:headEnd type="none" w="med" len="med"/>
                <a:tailEnd type="none" w="med" len="med"/>
              </a14:hiddenLine>
            </a:ext>
          </a:extLst>
        </p:spPr>
      </p:pic>
      <p:pic>
        <p:nvPicPr>
          <p:cNvPr id="66567" name="Picture 7">
            <a:extLst>
              <a:ext uri="{FF2B5EF4-FFF2-40B4-BE49-F238E27FC236}">
                <a16:creationId xmlns:a16="http://schemas.microsoft.com/office/drawing/2014/main" id="{35131C4E-D524-4DEF-9214-2771ADA39CBB}"/>
              </a:ext>
            </a:extLst>
          </p:cNvP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0" y="3429000"/>
            <a:ext cx="9144000" cy="297180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flat" cmpd="sng" algn="ctr">
                <a:solidFill>
                  <a:srgbClr val="006600"/>
                </a:solidFill>
                <a:prstDash val="solid"/>
                <a:miter lim="800000"/>
                <a:headEnd type="none" w="med" len="med"/>
                <a:tailEnd type="none" w="med" len="me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5">
            <a:extLst>
              <a:ext uri="{FF2B5EF4-FFF2-40B4-BE49-F238E27FC236}">
                <a16:creationId xmlns:a16="http://schemas.microsoft.com/office/drawing/2014/main" id="{D3004A80-B32D-4DC9-85B5-FD31280E5B92}"/>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CE4CBC9-D899-4E38-B490-ECD4BD034B11}" type="datetime1">
              <a:rPr lang="en-US" altLang="en-US" sz="1400">
                <a:solidFill>
                  <a:schemeClr val="bg1"/>
                </a:solidFill>
              </a:rPr>
              <a:pPr/>
              <a:t>30-Sep-20</a:t>
            </a:fld>
            <a:endParaRPr lang="en-US" altLang="en-US" sz="1400">
              <a:solidFill>
                <a:schemeClr val="bg1"/>
              </a:solidFill>
            </a:endParaRPr>
          </a:p>
        </p:txBody>
      </p:sp>
      <p:sp>
        <p:nvSpPr>
          <p:cNvPr id="67587" name="Footer Placeholder 6">
            <a:extLst>
              <a:ext uri="{FF2B5EF4-FFF2-40B4-BE49-F238E27FC236}">
                <a16:creationId xmlns:a16="http://schemas.microsoft.com/office/drawing/2014/main" id="{B8C9F65E-FB6C-42DD-ACAD-1C6CF9942B08}"/>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67588" name="Slide Number Placeholder 7">
            <a:extLst>
              <a:ext uri="{FF2B5EF4-FFF2-40B4-BE49-F238E27FC236}">
                <a16:creationId xmlns:a16="http://schemas.microsoft.com/office/drawing/2014/main" id="{8CF41705-12D6-4DD5-AA09-342B0CBA8EB2}"/>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2578863-837F-4E5E-A65E-55D5DCB8503A}" type="slidenum">
              <a:rPr lang="en-US" altLang="en-US" sz="1400">
                <a:solidFill>
                  <a:schemeClr val="bg1"/>
                </a:solidFill>
              </a:rPr>
              <a:pPr/>
              <a:t>51</a:t>
            </a:fld>
            <a:endParaRPr lang="en-US" altLang="en-US" sz="1400">
              <a:solidFill>
                <a:schemeClr val="bg1"/>
              </a:solidFill>
            </a:endParaRPr>
          </a:p>
        </p:txBody>
      </p:sp>
      <p:sp>
        <p:nvSpPr>
          <p:cNvPr id="67589" name="Rectangle 11">
            <a:extLst>
              <a:ext uri="{FF2B5EF4-FFF2-40B4-BE49-F238E27FC236}">
                <a16:creationId xmlns:a16="http://schemas.microsoft.com/office/drawing/2014/main" id="{77CA31DC-7264-4C15-A936-5A750FC75CE6}"/>
              </a:ext>
            </a:extLst>
          </p:cNvPr>
          <p:cNvSpPr>
            <a:spLocks noGrp="1" noChangeArrowheads="1"/>
          </p:cNvSpPr>
          <p:nvPr>
            <p:ph type="title"/>
          </p:nvPr>
        </p:nvSpPr>
        <p:spPr>
          <a:xfrm>
            <a:off x="685800" y="609600"/>
            <a:ext cx="7467600" cy="762000"/>
          </a:xfrm>
        </p:spPr>
        <p:txBody>
          <a:bodyPr/>
          <a:lstStyle/>
          <a:p>
            <a:r>
              <a:rPr lang="en-US" altLang="en-US" sz="4000"/>
              <a:t>Chứng minh về tập hợp</a:t>
            </a:r>
          </a:p>
        </p:txBody>
      </p:sp>
      <p:pic>
        <p:nvPicPr>
          <p:cNvPr id="67590" name="Picture 4">
            <a:extLst>
              <a:ext uri="{FF2B5EF4-FFF2-40B4-BE49-F238E27FC236}">
                <a16:creationId xmlns:a16="http://schemas.microsoft.com/office/drawing/2014/main" id="{64D6216A-9F2D-46E7-B39D-F35BD9C77A7F}"/>
              </a:ext>
            </a:extLst>
          </p:cNvPr>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514600" y="1600200"/>
            <a:ext cx="3429000" cy="561975"/>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591" name="Picture 7">
            <a:extLst>
              <a:ext uri="{FF2B5EF4-FFF2-40B4-BE49-F238E27FC236}">
                <a16:creationId xmlns:a16="http://schemas.microsoft.com/office/drawing/2014/main" id="{9440A641-A6BE-4324-9F79-26C4A6492EE9}"/>
              </a:ext>
            </a:extLst>
          </p:cNvPr>
          <p:cNvPicPr>
            <a:picLocks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1905000" y="2286000"/>
            <a:ext cx="4876800" cy="436563"/>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592" name="Picture 10">
            <a:extLst>
              <a:ext uri="{FF2B5EF4-FFF2-40B4-BE49-F238E27FC236}">
                <a16:creationId xmlns:a16="http://schemas.microsoft.com/office/drawing/2014/main" id="{F44E86FD-8765-4850-89BC-BC9416BECEFF}"/>
              </a:ext>
            </a:extLst>
          </p:cNvPr>
          <p:cNvPicPr>
            <a:picLocks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1143000" y="2860675"/>
            <a:ext cx="6629400" cy="3997325"/>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a:extLst>
              <a:ext uri="{FF2B5EF4-FFF2-40B4-BE49-F238E27FC236}">
                <a16:creationId xmlns:a16="http://schemas.microsoft.com/office/drawing/2014/main" id="{55DDFB4F-4A16-4450-8884-85FAC37408AE}"/>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0493CA4-32D7-42E8-9421-89C094C8119F}" type="datetime1">
              <a:rPr lang="en-US" altLang="en-US" sz="1400">
                <a:solidFill>
                  <a:schemeClr val="bg1"/>
                </a:solidFill>
              </a:rPr>
              <a:pPr/>
              <a:t>30-Sep-20</a:t>
            </a:fld>
            <a:endParaRPr lang="en-US" altLang="en-US" sz="1400">
              <a:solidFill>
                <a:schemeClr val="bg1"/>
              </a:solidFill>
            </a:endParaRPr>
          </a:p>
        </p:txBody>
      </p:sp>
      <p:sp>
        <p:nvSpPr>
          <p:cNvPr id="10243" name="Footer Placeholder 4">
            <a:extLst>
              <a:ext uri="{FF2B5EF4-FFF2-40B4-BE49-F238E27FC236}">
                <a16:creationId xmlns:a16="http://schemas.microsoft.com/office/drawing/2014/main" id="{A81CC759-BFE7-421F-99DB-647E4E2A7B70}"/>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10244" name="Slide Number Placeholder 5">
            <a:extLst>
              <a:ext uri="{FF2B5EF4-FFF2-40B4-BE49-F238E27FC236}">
                <a16:creationId xmlns:a16="http://schemas.microsoft.com/office/drawing/2014/main" id="{851406C7-A14A-49B0-ADA0-C50C15748476}"/>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8D309D8-AF4C-43DE-A545-7A09F77E1CB7}" type="slidenum">
              <a:rPr lang="en-US" altLang="en-US" sz="1400">
                <a:solidFill>
                  <a:schemeClr val="bg1"/>
                </a:solidFill>
              </a:rPr>
              <a:pPr/>
              <a:t>6</a:t>
            </a:fld>
            <a:endParaRPr lang="en-US" altLang="en-US" sz="1400">
              <a:solidFill>
                <a:schemeClr val="bg1"/>
              </a:solidFill>
            </a:endParaRPr>
          </a:p>
        </p:txBody>
      </p:sp>
      <p:sp>
        <p:nvSpPr>
          <p:cNvPr id="10245" name="Rectangle 2">
            <a:extLst>
              <a:ext uri="{FF2B5EF4-FFF2-40B4-BE49-F238E27FC236}">
                <a16:creationId xmlns:a16="http://schemas.microsoft.com/office/drawing/2014/main" id="{F1C6ABC5-DB9C-429F-B8B6-A359331A3634}"/>
              </a:ext>
            </a:extLst>
          </p:cNvPr>
          <p:cNvSpPr>
            <a:spLocks noGrp="1" noChangeArrowheads="1"/>
          </p:cNvSpPr>
          <p:nvPr>
            <p:ph type="title"/>
          </p:nvPr>
        </p:nvSpPr>
        <p:spPr/>
        <p:txBody>
          <a:bodyPr/>
          <a:lstStyle/>
          <a:p>
            <a:r>
              <a:rPr lang="en-US" altLang="en-US" sz="4000"/>
              <a:t>Quan hệ chính của tập hợp: phần tử của hay </a:t>
            </a:r>
            <a:r>
              <a:rPr lang="en-US" altLang="en-US" sz="4000">
                <a:sym typeface="Symbol" panose="05050102010706020507" pitchFamily="18" charset="2"/>
              </a:rPr>
              <a:t>thuộc</a:t>
            </a:r>
          </a:p>
        </p:txBody>
      </p:sp>
      <p:sp>
        <p:nvSpPr>
          <p:cNvPr id="197635" name="Rectangle 3">
            <a:extLst>
              <a:ext uri="{FF2B5EF4-FFF2-40B4-BE49-F238E27FC236}">
                <a16:creationId xmlns:a16="http://schemas.microsoft.com/office/drawing/2014/main" id="{DF8B9FAD-604F-4BD6-BECD-D9FFF51552CF}"/>
              </a:ext>
            </a:extLst>
          </p:cNvPr>
          <p:cNvSpPr>
            <a:spLocks noGrp="1" noChangeArrowheads="1"/>
          </p:cNvSpPr>
          <p:nvPr>
            <p:ph type="body" idx="1"/>
          </p:nvPr>
        </p:nvSpPr>
        <p:spPr/>
        <p:txBody>
          <a:bodyPr/>
          <a:lstStyle/>
          <a:p>
            <a:pPr>
              <a:lnSpc>
                <a:spcPct val="90000"/>
              </a:lnSpc>
              <a:defRPr/>
            </a:pPr>
            <a:r>
              <a:rPr lang="en-US" altLang="en-US" sz="2800" i="1"/>
              <a:t>x</a:t>
            </a:r>
            <a:r>
              <a:rPr lang="en-US" altLang="en-US" sz="2800">
                <a:sym typeface="Symbol" panose="05050102010706020507" pitchFamily="18" charset="2"/>
              </a:rPr>
              <a:t></a:t>
            </a:r>
            <a:r>
              <a:rPr lang="en-US" altLang="en-US" sz="2800" i="1">
                <a:sym typeface="Symbol" panose="05050102010706020507" pitchFamily="18" charset="2"/>
              </a:rPr>
              <a:t>S </a:t>
            </a:r>
            <a:r>
              <a:rPr lang="en-US" altLang="en-US" sz="2800">
                <a:sym typeface="Symbol" panose="05050102010706020507" pitchFamily="18" charset="2"/>
              </a:rPr>
              <a:t>(“</a:t>
            </a:r>
            <a:r>
              <a:rPr lang="en-US" altLang="en-US" sz="2800" i="1">
                <a:sym typeface="Symbol" panose="05050102010706020507" pitchFamily="18" charset="2"/>
              </a:rPr>
              <a:t>x</a:t>
            </a:r>
            <a:r>
              <a:rPr lang="en-US" altLang="en-US" sz="2800">
                <a:sym typeface="Symbol" panose="05050102010706020507" pitchFamily="18" charset="2"/>
              </a:rPr>
              <a:t> thuộc </a:t>
            </a:r>
            <a:r>
              <a:rPr lang="en-US" altLang="en-US" sz="2800" i="1">
                <a:sym typeface="Symbol" panose="05050102010706020507" pitchFamily="18" charset="2"/>
              </a:rPr>
              <a:t>S</a:t>
            </a:r>
            <a:r>
              <a:rPr lang="en-US" altLang="en-US" sz="2800">
                <a:sym typeface="Symbol" panose="05050102010706020507" pitchFamily="18" charset="2"/>
              </a:rPr>
              <a:t>”)</a:t>
            </a:r>
            <a:r>
              <a:rPr lang="en-US" altLang="en-US" sz="2800" i="1">
                <a:sym typeface="Symbol" panose="05050102010706020507" pitchFamily="18" charset="2"/>
              </a:rPr>
              <a:t> là mệnh đề khẳng định đối tựơng x là phần tử của tập S (lement</a:t>
            </a:r>
            <a:r>
              <a:rPr lang="en-US" altLang="en-US" sz="2800">
                <a:sym typeface="Symbol" panose="05050102010706020507" pitchFamily="18" charset="2"/>
              </a:rPr>
              <a:t> or </a:t>
            </a:r>
            <a:r>
              <a:rPr lang="en-US" altLang="en-US" sz="2800" i="1">
                <a:sym typeface="Symbol" panose="05050102010706020507" pitchFamily="18" charset="2"/>
              </a:rPr>
              <a:t>member</a:t>
            </a:r>
            <a:r>
              <a:rPr lang="en-US" altLang="en-US" sz="2800">
                <a:sym typeface="Symbol" panose="05050102010706020507" pitchFamily="18" charset="2"/>
              </a:rPr>
              <a:t> of set </a:t>
            </a:r>
            <a:r>
              <a:rPr lang="en-US" altLang="en-US" sz="2800" i="1">
                <a:sym typeface="Symbol" panose="05050102010706020507" pitchFamily="18" charset="2"/>
              </a:rPr>
              <a:t>S)</a:t>
            </a:r>
            <a:r>
              <a:rPr lang="en-US" altLang="en-US" sz="2800">
                <a:sym typeface="Symbol" panose="05050102010706020507" pitchFamily="18" charset="2"/>
              </a:rPr>
              <a:t>.</a:t>
            </a:r>
          </a:p>
          <a:p>
            <a:pPr lvl="1">
              <a:lnSpc>
                <a:spcPct val="90000"/>
              </a:lnSpc>
              <a:defRPr/>
            </a:pPr>
            <a:r>
              <a:rPr lang="en-US" altLang="en-US" sz="2400" i="1">
                <a:sym typeface="Symbol" panose="05050102010706020507" pitchFamily="18" charset="2"/>
              </a:rPr>
              <a:t>e.g.</a:t>
            </a:r>
            <a:r>
              <a:rPr lang="en-US" altLang="en-US" sz="2400">
                <a:sym typeface="Symbol" panose="05050102010706020507" pitchFamily="18" charset="2"/>
              </a:rPr>
              <a:t> 3</a:t>
            </a:r>
            <a:r>
              <a:rPr lang="en-US" altLang="en-US" sz="2400" b="1">
                <a:sym typeface="Symbol" panose="05050102010706020507" pitchFamily="18" charset="2"/>
              </a:rPr>
              <a:t>N</a:t>
            </a:r>
            <a:r>
              <a:rPr lang="en-US" altLang="en-US" sz="2400" b="1" i="1">
                <a:sym typeface="Symbol" panose="05050102010706020507" pitchFamily="18" charset="2"/>
              </a:rPr>
              <a:t>, </a:t>
            </a:r>
            <a:r>
              <a:rPr lang="en-US" altLang="en-US" sz="2400">
                <a:sym typeface="Symbol" panose="05050102010706020507" pitchFamily="18" charset="2"/>
              </a:rPr>
              <a:t>“a”{</a:t>
            </a:r>
            <a:r>
              <a:rPr lang="en-US" altLang="en-US" sz="2400" i="1">
                <a:sym typeface="Symbol" panose="05050102010706020507" pitchFamily="18" charset="2"/>
              </a:rPr>
              <a:t>x </a:t>
            </a:r>
            <a:r>
              <a:rPr lang="en-US" altLang="en-US" sz="2400">
                <a:sym typeface="Symbol" panose="05050102010706020507" pitchFamily="18" charset="2"/>
              </a:rPr>
              <a:t>| </a:t>
            </a:r>
            <a:r>
              <a:rPr lang="en-US" altLang="en-US" sz="2400" i="1">
                <a:sym typeface="Symbol" panose="05050102010706020507" pitchFamily="18" charset="2"/>
              </a:rPr>
              <a:t>x</a:t>
            </a:r>
            <a:r>
              <a:rPr lang="en-US" altLang="en-US" sz="2400">
                <a:sym typeface="Symbol" panose="05050102010706020507" pitchFamily="18" charset="2"/>
              </a:rPr>
              <a:t> là chữ trong bảng chữ cái}</a:t>
            </a:r>
            <a:endParaRPr lang="en-US" altLang="en-US" sz="2400" b="1">
              <a:sym typeface="Symbol" panose="05050102010706020507" pitchFamily="18" charset="2"/>
            </a:endParaRPr>
          </a:p>
          <a:p>
            <a:pPr lvl="1">
              <a:lnSpc>
                <a:spcPct val="90000"/>
              </a:lnSpc>
              <a:defRPr/>
            </a:pPr>
            <a:r>
              <a:rPr lang="en-US" altLang="en-US" sz="2400">
                <a:sym typeface="Symbol" panose="05050102010706020507" pitchFamily="18" charset="2"/>
              </a:rPr>
              <a:t>Có thể định nghĩa bằng nhau của tập hợp qua quan hệ thuộc ( relation):</a:t>
            </a:r>
            <a:br>
              <a:rPr lang="en-US" altLang="en-US" sz="2400">
                <a:sym typeface="Symbol" panose="05050102010706020507" pitchFamily="18" charset="2"/>
              </a:rPr>
            </a:br>
            <a:r>
              <a:rPr lang="en-US" altLang="en-US" sz="2400">
                <a:solidFill>
                  <a:srgbClr val="FF0000"/>
                </a:solidFill>
                <a:sym typeface="Symbol" panose="05050102010706020507" pitchFamily="18" charset="2"/>
              </a:rPr>
              <a:t></a:t>
            </a:r>
            <a:r>
              <a:rPr lang="en-US" altLang="en-US" sz="2400" i="1">
                <a:solidFill>
                  <a:srgbClr val="FF0000"/>
                </a:solidFill>
                <a:sym typeface="Symbol" panose="05050102010706020507" pitchFamily="18" charset="2"/>
              </a:rPr>
              <a:t>S</a:t>
            </a:r>
            <a:r>
              <a:rPr lang="en-US" altLang="en-US" sz="2400">
                <a:solidFill>
                  <a:srgbClr val="FF0000"/>
                </a:solidFill>
                <a:sym typeface="Symbol" panose="05050102010706020507" pitchFamily="18" charset="2"/>
              </a:rPr>
              <a:t>,</a:t>
            </a:r>
            <a:r>
              <a:rPr lang="en-US" altLang="en-US" sz="2400" i="1">
                <a:solidFill>
                  <a:srgbClr val="FF0000"/>
                </a:solidFill>
                <a:sym typeface="Symbol" panose="05050102010706020507" pitchFamily="18" charset="2"/>
              </a:rPr>
              <a:t>T</a:t>
            </a:r>
            <a:r>
              <a:rPr lang="en-US" altLang="en-US" sz="2400">
                <a:solidFill>
                  <a:srgbClr val="FF0000"/>
                </a:solidFill>
                <a:sym typeface="Symbol" panose="05050102010706020507" pitchFamily="18" charset="2"/>
              </a:rPr>
              <a:t>: </a:t>
            </a:r>
            <a:r>
              <a:rPr lang="en-US" altLang="en-US" sz="2400" i="1">
                <a:solidFill>
                  <a:srgbClr val="FF0000"/>
                </a:solidFill>
                <a:sym typeface="Symbol" panose="05050102010706020507" pitchFamily="18" charset="2"/>
              </a:rPr>
              <a:t>S</a:t>
            </a:r>
            <a:r>
              <a:rPr lang="en-US" altLang="en-US" sz="2400">
                <a:solidFill>
                  <a:srgbClr val="FF0000"/>
                </a:solidFill>
                <a:sym typeface="Symbol" panose="05050102010706020507" pitchFamily="18" charset="2"/>
              </a:rPr>
              <a:t>=</a:t>
            </a:r>
            <a:r>
              <a:rPr lang="en-US" altLang="en-US" sz="2400" i="1">
                <a:solidFill>
                  <a:srgbClr val="FF0000"/>
                </a:solidFill>
                <a:sym typeface="Symbol" panose="05050102010706020507" pitchFamily="18" charset="2"/>
              </a:rPr>
              <a:t>T </a:t>
            </a:r>
            <a:r>
              <a:rPr lang="en-US" altLang="en-US" sz="2400">
                <a:solidFill>
                  <a:srgbClr val="FF0000"/>
                </a:solidFill>
                <a:sym typeface="Symbol" panose="05050102010706020507" pitchFamily="18" charset="2"/>
              </a:rPr>
              <a:t> (</a:t>
            </a:r>
            <a:r>
              <a:rPr lang="en-US" altLang="en-US" sz="2400" i="1">
                <a:solidFill>
                  <a:srgbClr val="FF0000"/>
                </a:solidFill>
                <a:sym typeface="Symbol" panose="05050102010706020507" pitchFamily="18" charset="2"/>
              </a:rPr>
              <a:t>x</a:t>
            </a:r>
            <a:r>
              <a:rPr lang="en-US" altLang="en-US" sz="2400">
                <a:solidFill>
                  <a:srgbClr val="FF0000"/>
                </a:solidFill>
                <a:sym typeface="Symbol" panose="05050102010706020507" pitchFamily="18" charset="2"/>
              </a:rPr>
              <a:t>: </a:t>
            </a:r>
            <a:r>
              <a:rPr lang="en-US" altLang="en-US" sz="2400" i="1">
                <a:solidFill>
                  <a:srgbClr val="FF0000"/>
                </a:solidFill>
                <a:sym typeface="Symbol" panose="05050102010706020507" pitchFamily="18" charset="2"/>
              </a:rPr>
              <a:t>x</a:t>
            </a:r>
            <a:r>
              <a:rPr lang="en-US" altLang="en-US" sz="2400">
                <a:solidFill>
                  <a:srgbClr val="FF0000"/>
                </a:solidFill>
                <a:sym typeface="Symbol" panose="05050102010706020507" pitchFamily="18" charset="2"/>
              </a:rPr>
              <a:t></a:t>
            </a:r>
            <a:r>
              <a:rPr lang="en-US" altLang="en-US" sz="2400" i="1">
                <a:solidFill>
                  <a:srgbClr val="FF0000"/>
                </a:solidFill>
                <a:sym typeface="Symbol" panose="05050102010706020507" pitchFamily="18" charset="2"/>
              </a:rPr>
              <a:t>S</a:t>
            </a:r>
            <a:r>
              <a:rPr lang="en-US" altLang="en-US" sz="2400">
                <a:solidFill>
                  <a:srgbClr val="FF0000"/>
                </a:solidFill>
                <a:sym typeface="Symbol" panose="05050102010706020507" pitchFamily="18" charset="2"/>
              </a:rPr>
              <a:t>  </a:t>
            </a:r>
            <a:r>
              <a:rPr lang="en-US" altLang="en-US" sz="2400" i="1">
                <a:solidFill>
                  <a:srgbClr val="FF0000"/>
                </a:solidFill>
                <a:sym typeface="Symbol" panose="05050102010706020507" pitchFamily="18" charset="2"/>
              </a:rPr>
              <a:t>x</a:t>
            </a:r>
            <a:r>
              <a:rPr lang="en-US" altLang="en-US" sz="2400">
                <a:solidFill>
                  <a:srgbClr val="FF0000"/>
                </a:solidFill>
                <a:sym typeface="Symbol" panose="05050102010706020507" pitchFamily="18" charset="2"/>
              </a:rPr>
              <a:t></a:t>
            </a:r>
            <a:r>
              <a:rPr lang="en-US" altLang="en-US" sz="2400" i="1">
                <a:solidFill>
                  <a:srgbClr val="FF0000"/>
                </a:solidFill>
                <a:sym typeface="Symbol" panose="05050102010706020507" pitchFamily="18" charset="2"/>
              </a:rPr>
              <a:t>T</a:t>
            </a:r>
            <a:r>
              <a:rPr lang="en-US" altLang="en-US" sz="2400">
                <a:solidFill>
                  <a:srgbClr val="FF0000"/>
                </a:solidFill>
                <a:sym typeface="Symbol" panose="05050102010706020507" pitchFamily="18" charset="2"/>
              </a:rPr>
              <a:t>)</a:t>
            </a:r>
            <a:br>
              <a:rPr lang="en-US" altLang="en-US" sz="2400">
                <a:solidFill>
                  <a:srgbClr val="FF0000"/>
                </a:solidFill>
                <a:sym typeface="Symbol" panose="05050102010706020507" pitchFamily="18" charset="2"/>
              </a:rPr>
            </a:br>
            <a:r>
              <a:rPr lang="en-US" altLang="en-US" sz="2400">
                <a:sym typeface="Symbol" panose="05050102010706020507" pitchFamily="18" charset="2"/>
              </a:rPr>
              <a:t>“Hai tập bằng nhau khi và chỉ khi chúng có cùng các phần tử.”</a:t>
            </a:r>
          </a:p>
          <a:p>
            <a:pPr>
              <a:lnSpc>
                <a:spcPct val="90000"/>
              </a:lnSpc>
              <a:defRPr/>
            </a:pPr>
            <a:r>
              <a:rPr lang="en-US" altLang="en-US" sz="2800" i="1">
                <a:sym typeface="Symbol" panose="05050102010706020507" pitchFamily="18" charset="2"/>
              </a:rPr>
              <a:t>x</a:t>
            </a:r>
            <a:r>
              <a:rPr lang="en-US" altLang="en-US" sz="2800">
                <a:sym typeface="Symbol" panose="05050102010706020507" pitchFamily="18" charset="2"/>
              </a:rPr>
              <a:t></a:t>
            </a:r>
            <a:r>
              <a:rPr lang="en-US" altLang="en-US" sz="2800" i="1">
                <a:sym typeface="Symbol" panose="05050102010706020507" pitchFamily="18" charset="2"/>
              </a:rPr>
              <a:t>S </a:t>
            </a:r>
            <a:r>
              <a:rPr lang="en-US" altLang="en-US" sz="2800">
                <a:sym typeface="Symbol" panose="05050102010706020507" pitchFamily="18" charset="2"/>
              </a:rPr>
              <a:t>: (</a:t>
            </a:r>
            <a:r>
              <a:rPr lang="en-US" altLang="en-US" sz="2800" i="1"/>
              <a:t>x</a:t>
            </a:r>
            <a:r>
              <a:rPr lang="en-US" altLang="en-US" sz="2800">
                <a:sym typeface="Symbol" panose="05050102010706020507" pitchFamily="18" charset="2"/>
              </a:rPr>
              <a:t></a:t>
            </a:r>
            <a:r>
              <a:rPr lang="en-US" altLang="en-US" sz="2800" i="1">
                <a:sym typeface="Symbol" panose="05050102010706020507" pitchFamily="18" charset="2"/>
              </a:rPr>
              <a:t>S</a:t>
            </a:r>
            <a:r>
              <a:rPr lang="en-US" altLang="en-US" sz="2800">
                <a:sym typeface="Symbol" panose="05050102010706020507" pitchFamily="18" charset="2"/>
              </a:rPr>
              <a:t>)      “</a:t>
            </a:r>
            <a:r>
              <a:rPr lang="en-US" altLang="en-US" sz="2800" i="1">
                <a:sym typeface="Symbol" panose="05050102010706020507" pitchFamily="18" charset="2"/>
              </a:rPr>
              <a:t>x</a:t>
            </a:r>
            <a:r>
              <a:rPr lang="en-US" altLang="en-US" sz="2800">
                <a:sym typeface="Symbol" panose="05050102010706020507" pitchFamily="18" charset="2"/>
              </a:rPr>
              <a:t> không thuộc </a:t>
            </a:r>
            <a:r>
              <a:rPr lang="en-US" altLang="en-US" sz="2800" i="1">
                <a:sym typeface="Symbol" panose="05050102010706020507" pitchFamily="18" charset="2"/>
              </a:rPr>
              <a:t>S</a:t>
            </a:r>
            <a:r>
              <a:rPr lang="en-US" altLang="en-US" sz="2800">
                <a:sym typeface="Symbol" panose="05050102010706020507" pitchFamily="18" charset="2"/>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a:extLst>
              <a:ext uri="{FF2B5EF4-FFF2-40B4-BE49-F238E27FC236}">
                <a16:creationId xmlns:a16="http://schemas.microsoft.com/office/drawing/2014/main" id="{A6C7B6BD-F994-455E-A6AC-91821E01DB7C}"/>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71388BE-1C09-417D-9C2B-4391F36EAB24}" type="datetime1">
              <a:rPr lang="en-US" altLang="en-US" sz="1400">
                <a:solidFill>
                  <a:schemeClr val="bg1"/>
                </a:solidFill>
              </a:rPr>
              <a:pPr/>
              <a:t>30-Sep-20</a:t>
            </a:fld>
            <a:endParaRPr lang="en-US" altLang="en-US" sz="1400">
              <a:solidFill>
                <a:schemeClr val="bg1"/>
              </a:solidFill>
            </a:endParaRPr>
          </a:p>
        </p:txBody>
      </p:sp>
      <p:sp>
        <p:nvSpPr>
          <p:cNvPr id="11267" name="Footer Placeholder 4">
            <a:extLst>
              <a:ext uri="{FF2B5EF4-FFF2-40B4-BE49-F238E27FC236}">
                <a16:creationId xmlns:a16="http://schemas.microsoft.com/office/drawing/2014/main" id="{0486329C-0329-492A-A7A9-F4EA3CFBFFAE}"/>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11268" name="Slide Number Placeholder 5">
            <a:extLst>
              <a:ext uri="{FF2B5EF4-FFF2-40B4-BE49-F238E27FC236}">
                <a16:creationId xmlns:a16="http://schemas.microsoft.com/office/drawing/2014/main" id="{A4C278B8-947B-4D0D-86A1-782BAA35063C}"/>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069221F-1FB5-41B7-91DB-CBC82D376E35}" type="slidenum">
              <a:rPr lang="en-US" altLang="en-US" sz="1400">
                <a:solidFill>
                  <a:schemeClr val="bg1"/>
                </a:solidFill>
              </a:rPr>
              <a:pPr/>
              <a:t>7</a:t>
            </a:fld>
            <a:endParaRPr lang="en-US" altLang="en-US" sz="1400">
              <a:solidFill>
                <a:schemeClr val="bg1"/>
              </a:solidFill>
            </a:endParaRPr>
          </a:p>
        </p:txBody>
      </p:sp>
      <p:sp>
        <p:nvSpPr>
          <p:cNvPr id="11269" name="Rectangle 2">
            <a:extLst>
              <a:ext uri="{FF2B5EF4-FFF2-40B4-BE49-F238E27FC236}">
                <a16:creationId xmlns:a16="http://schemas.microsoft.com/office/drawing/2014/main" id="{929C888F-DEC2-4919-A31F-A617122B606F}"/>
              </a:ext>
            </a:extLst>
          </p:cNvPr>
          <p:cNvSpPr>
            <a:spLocks noGrp="1" noChangeArrowheads="1"/>
          </p:cNvSpPr>
          <p:nvPr>
            <p:ph type="title"/>
          </p:nvPr>
        </p:nvSpPr>
        <p:spPr/>
        <p:txBody>
          <a:bodyPr/>
          <a:lstStyle/>
          <a:p>
            <a:r>
              <a:rPr lang="en-US" altLang="en-US"/>
              <a:t>Tập rỗng - The Empty Set</a:t>
            </a:r>
          </a:p>
        </p:txBody>
      </p:sp>
      <p:sp>
        <p:nvSpPr>
          <p:cNvPr id="198659" name="Rectangle 3">
            <a:extLst>
              <a:ext uri="{FF2B5EF4-FFF2-40B4-BE49-F238E27FC236}">
                <a16:creationId xmlns:a16="http://schemas.microsoft.com/office/drawing/2014/main" id="{B6E8132B-CDB4-4A88-AE39-83B0E16EB48D}"/>
              </a:ext>
            </a:extLst>
          </p:cNvPr>
          <p:cNvSpPr>
            <a:spLocks noGrp="1" noChangeArrowheads="1"/>
          </p:cNvSpPr>
          <p:nvPr>
            <p:ph type="body" idx="1"/>
          </p:nvPr>
        </p:nvSpPr>
        <p:spPr/>
        <p:txBody>
          <a:bodyPr/>
          <a:lstStyle/>
          <a:p>
            <a:pPr>
              <a:defRPr/>
            </a:pPr>
            <a:r>
              <a:rPr lang="en-US" altLang="en-US">
                <a:sym typeface="Symbol" panose="05050102010706020507" pitchFamily="18" charset="2"/>
              </a:rPr>
              <a:t> (“null”, “the empty set”) là tập duy nhất mà không chứa phần tử nào cả.</a:t>
            </a:r>
          </a:p>
          <a:p>
            <a:pPr>
              <a:defRPr/>
            </a:pPr>
            <a:r>
              <a:rPr lang="en-US" altLang="en-US">
                <a:sym typeface="Symbol" panose="05050102010706020507" pitchFamily="18" charset="2"/>
              </a:rPr>
              <a:t> = {} = {</a:t>
            </a:r>
            <a:r>
              <a:rPr lang="en-US" altLang="en-US" i="1">
                <a:sym typeface="Symbol" panose="05050102010706020507" pitchFamily="18" charset="2"/>
              </a:rPr>
              <a:t>x|</a:t>
            </a:r>
            <a:r>
              <a:rPr lang="en-US" altLang="en-US" b="1">
                <a:sym typeface="Symbol" panose="05050102010706020507" pitchFamily="18" charset="2"/>
              </a:rPr>
              <a:t>False</a:t>
            </a:r>
            <a:r>
              <a:rPr lang="en-US" altLang="en-US">
                <a:sym typeface="Symbol" panose="05050102010706020507" pitchFamily="18" charset="2"/>
              </a:rPr>
              <a:t>}</a:t>
            </a:r>
          </a:p>
          <a:p>
            <a:pPr>
              <a:defRPr/>
            </a:pPr>
            <a:r>
              <a:rPr lang="en-US" altLang="en-US"/>
              <a:t>Không quan trọng miền biến thiên là gì, </a:t>
            </a:r>
            <a:br>
              <a:rPr lang="en-US" altLang="en-US"/>
            </a:br>
            <a:r>
              <a:rPr lang="en-US" altLang="en-US"/>
              <a:t>ta có tiên đề  </a:t>
            </a:r>
            <a:r>
              <a:rPr lang="en-US" altLang="en-US">
                <a:sym typeface="Symbol" panose="05050102010706020507" pitchFamily="18" charset="2"/>
              </a:rPr>
              <a:t></a:t>
            </a:r>
            <a:r>
              <a:rPr lang="en-US" altLang="en-US" i="1">
                <a:sym typeface="Symbol" panose="05050102010706020507" pitchFamily="18" charset="2"/>
              </a:rPr>
              <a:t>x</a:t>
            </a:r>
            <a:r>
              <a:rPr lang="en-US" altLang="en-US">
                <a:sym typeface="Symbol" panose="05050102010706020507" pitchFamily="18" charset="2"/>
              </a:rPr>
              <a:t>: </a:t>
            </a:r>
            <a:r>
              <a:rPr lang="en-US" altLang="en-US" i="1">
                <a:sym typeface="Symbol" panose="05050102010706020507" pitchFamily="18" charset="2"/>
              </a:rPr>
              <a:t>x</a:t>
            </a:r>
            <a:r>
              <a:rPr lang="en-US" altLang="en-US">
                <a:sym typeface="Symbol" panose="05050102010706020507" pitchFamily="18" charset="2"/>
              </a:rPr>
              <a:t>.</a:t>
            </a:r>
          </a:p>
          <a:p>
            <a:pPr>
              <a:defRPr/>
            </a:pPr>
            <a:endParaRPr lang="en-US" altLang="en-US">
              <a:sym typeface="Symbol" panose="05050102010706020507" pitchFamily="18" charset="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a:extLst>
              <a:ext uri="{FF2B5EF4-FFF2-40B4-BE49-F238E27FC236}">
                <a16:creationId xmlns:a16="http://schemas.microsoft.com/office/drawing/2014/main" id="{7D0ADFAD-27A6-484B-8C0E-72BF3E724388}"/>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DD3CFE3-CDA8-46E2-A1FC-B2D02D67A468}" type="datetime1">
              <a:rPr lang="en-US" altLang="en-US" sz="1400">
                <a:solidFill>
                  <a:schemeClr val="bg1"/>
                </a:solidFill>
              </a:rPr>
              <a:pPr/>
              <a:t>30-Sep-20</a:t>
            </a:fld>
            <a:endParaRPr lang="en-US" altLang="en-US" sz="1400">
              <a:solidFill>
                <a:schemeClr val="bg1"/>
              </a:solidFill>
            </a:endParaRPr>
          </a:p>
        </p:txBody>
      </p:sp>
      <p:sp>
        <p:nvSpPr>
          <p:cNvPr id="12291" name="Footer Placeholder 4">
            <a:extLst>
              <a:ext uri="{FF2B5EF4-FFF2-40B4-BE49-F238E27FC236}">
                <a16:creationId xmlns:a16="http://schemas.microsoft.com/office/drawing/2014/main" id="{E284D457-2E69-4F88-8045-C57C7591C704}"/>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12292" name="Slide Number Placeholder 5">
            <a:extLst>
              <a:ext uri="{FF2B5EF4-FFF2-40B4-BE49-F238E27FC236}">
                <a16:creationId xmlns:a16="http://schemas.microsoft.com/office/drawing/2014/main" id="{9AC3B176-854F-41F3-9AD6-915777F54796}"/>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6240434-2F1D-46B5-82EC-B0C21D6B05A0}" type="slidenum">
              <a:rPr lang="en-US" altLang="en-US" sz="1400">
                <a:solidFill>
                  <a:schemeClr val="bg1"/>
                </a:solidFill>
              </a:rPr>
              <a:pPr/>
              <a:t>8</a:t>
            </a:fld>
            <a:endParaRPr lang="en-US" altLang="en-US" sz="1400">
              <a:solidFill>
                <a:schemeClr val="bg1"/>
              </a:solidFill>
            </a:endParaRPr>
          </a:p>
        </p:txBody>
      </p:sp>
      <p:sp>
        <p:nvSpPr>
          <p:cNvPr id="12293" name="Rectangle 2">
            <a:extLst>
              <a:ext uri="{FF2B5EF4-FFF2-40B4-BE49-F238E27FC236}">
                <a16:creationId xmlns:a16="http://schemas.microsoft.com/office/drawing/2014/main" id="{B0B0E08C-9E98-43DC-8F34-4C3A914EE271}"/>
              </a:ext>
            </a:extLst>
          </p:cNvPr>
          <p:cNvSpPr>
            <a:spLocks noGrp="1" noChangeArrowheads="1"/>
          </p:cNvSpPr>
          <p:nvPr>
            <p:ph type="title"/>
          </p:nvPr>
        </p:nvSpPr>
        <p:spPr/>
        <p:txBody>
          <a:bodyPr/>
          <a:lstStyle/>
          <a:p>
            <a:r>
              <a:rPr lang="en-US" altLang="en-US"/>
              <a:t>Quan hệ tập con và tập cha</a:t>
            </a:r>
          </a:p>
        </p:txBody>
      </p:sp>
      <p:sp>
        <p:nvSpPr>
          <p:cNvPr id="199683" name="Rectangle 3">
            <a:extLst>
              <a:ext uri="{FF2B5EF4-FFF2-40B4-BE49-F238E27FC236}">
                <a16:creationId xmlns:a16="http://schemas.microsoft.com/office/drawing/2014/main" id="{2DD704F2-2B13-453D-8048-81A40844833E}"/>
              </a:ext>
            </a:extLst>
          </p:cNvPr>
          <p:cNvSpPr>
            <a:spLocks noGrp="1" noChangeArrowheads="1"/>
          </p:cNvSpPr>
          <p:nvPr>
            <p:ph type="body" idx="1"/>
          </p:nvPr>
        </p:nvSpPr>
        <p:spPr/>
        <p:txBody>
          <a:bodyPr/>
          <a:lstStyle/>
          <a:p>
            <a:pPr>
              <a:defRPr/>
            </a:pPr>
            <a:r>
              <a:rPr lang="en-US" altLang="en-US" i="1"/>
              <a:t>S</a:t>
            </a:r>
            <a:r>
              <a:rPr lang="en-US" altLang="en-US">
                <a:sym typeface="Symbol" panose="05050102010706020507" pitchFamily="18" charset="2"/>
              </a:rPr>
              <a:t></a:t>
            </a:r>
            <a:r>
              <a:rPr lang="en-US" altLang="en-US" i="1">
                <a:sym typeface="Symbol" panose="05050102010706020507" pitchFamily="18" charset="2"/>
              </a:rPr>
              <a:t>T</a:t>
            </a:r>
            <a:r>
              <a:rPr lang="en-US" altLang="en-US">
                <a:sym typeface="Symbol" panose="05050102010706020507" pitchFamily="18" charset="2"/>
              </a:rPr>
              <a:t> (“</a:t>
            </a:r>
            <a:r>
              <a:rPr lang="en-US" altLang="en-US" i="1">
                <a:sym typeface="Symbol" panose="05050102010706020507" pitchFamily="18" charset="2"/>
              </a:rPr>
              <a:t>S</a:t>
            </a:r>
            <a:r>
              <a:rPr lang="en-US" altLang="en-US">
                <a:sym typeface="Symbol" panose="05050102010706020507" pitchFamily="18" charset="2"/>
              </a:rPr>
              <a:t> là tập con của </a:t>
            </a:r>
            <a:r>
              <a:rPr lang="en-US" altLang="en-US" i="1">
                <a:sym typeface="Symbol" panose="05050102010706020507" pitchFamily="18" charset="2"/>
              </a:rPr>
              <a:t>T</a:t>
            </a:r>
            <a:r>
              <a:rPr lang="en-US" altLang="en-US">
                <a:sym typeface="Symbol" panose="05050102010706020507" pitchFamily="18" charset="2"/>
              </a:rPr>
              <a:t>”) có nghĩa là mọi phần tử của </a:t>
            </a:r>
            <a:r>
              <a:rPr lang="en-US" altLang="en-US" i="1">
                <a:sym typeface="Symbol" panose="05050102010706020507" pitchFamily="18" charset="2"/>
              </a:rPr>
              <a:t>S</a:t>
            </a:r>
            <a:r>
              <a:rPr lang="en-US" altLang="en-US">
                <a:sym typeface="Symbol" panose="05050102010706020507" pitchFamily="18" charset="2"/>
              </a:rPr>
              <a:t> cũng là phần tử của </a:t>
            </a:r>
            <a:r>
              <a:rPr lang="en-US" altLang="en-US" i="1">
                <a:sym typeface="Symbol" panose="05050102010706020507" pitchFamily="18" charset="2"/>
              </a:rPr>
              <a:t>T</a:t>
            </a:r>
            <a:r>
              <a:rPr lang="en-US" altLang="en-US">
                <a:sym typeface="Symbol" panose="05050102010706020507" pitchFamily="18" charset="2"/>
              </a:rPr>
              <a:t>.</a:t>
            </a:r>
          </a:p>
          <a:p>
            <a:pPr>
              <a:defRPr/>
            </a:pPr>
            <a:r>
              <a:rPr lang="en-US" altLang="en-US" i="1">
                <a:sym typeface="Symbol" panose="05050102010706020507" pitchFamily="18" charset="2"/>
              </a:rPr>
              <a:t>S</a:t>
            </a:r>
            <a:r>
              <a:rPr lang="en-US" altLang="en-US">
                <a:sym typeface="Symbol" panose="05050102010706020507" pitchFamily="18" charset="2"/>
              </a:rPr>
              <a:t></a:t>
            </a:r>
            <a:r>
              <a:rPr lang="en-US" altLang="en-US" i="1">
                <a:sym typeface="Symbol" panose="05050102010706020507" pitchFamily="18" charset="2"/>
              </a:rPr>
              <a:t>T </a:t>
            </a:r>
            <a:r>
              <a:rPr lang="en-US" altLang="en-US">
                <a:sym typeface="Symbol" panose="05050102010706020507" pitchFamily="18" charset="2"/>
              </a:rPr>
              <a:t> </a:t>
            </a:r>
            <a:r>
              <a:rPr lang="en-US" altLang="en-US" i="1">
                <a:sym typeface="Symbol" panose="05050102010706020507" pitchFamily="18" charset="2"/>
              </a:rPr>
              <a:t>x </a:t>
            </a:r>
            <a:r>
              <a:rPr lang="en-US" altLang="en-US">
                <a:sym typeface="Symbol" panose="05050102010706020507" pitchFamily="18" charset="2"/>
              </a:rPr>
              <a:t>(</a:t>
            </a:r>
            <a:r>
              <a:rPr lang="en-US" altLang="en-US" i="1">
                <a:sym typeface="Symbol" panose="05050102010706020507" pitchFamily="18" charset="2"/>
              </a:rPr>
              <a:t>x</a:t>
            </a:r>
            <a:r>
              <a:rPr lang="en-US" altLang="en-US">
                <a:sym typeface="Symbol" panose="05050102010706020507" pitchFamily="18" charset="2"/>
              </a:rPr>
              <a:t></a:t>
            </a:r>
            <a:r>
              <a:rPr lang="en-US" altLang="en-US" i="1">
                <a:sym typeface="Symbol" panose="05050102010706020507" pitchFamily="18" charset="2"/>
              </a:rPr>
              <a:t>S</a:t>
            </a:r>
            <a:r>
              <a:rPr lang="en-US" altLang="en-US">
                <a:sym typeface="Symbol" panose="05050102010706020507" pitchFamily="18" charset="2"/>
              </a:rPr>
              <a:t>  </a:t>
            </a:r>
            <a:r>
              <a:rPr lang="en-US" altLang="en-US" i="1">
                <a:sym typeface="Symbol" panose="05050102010706020507" pitchFamily="18" charset="2"/>
              </a:rPr>
              <a:t>x</a:t>
            </a:r>
            <a:r>
              <a:rPr lang="en-US" altLang="en-US">
                <a:sym typeface="Symbol" panose="05050102010706020507" pitchFamily="18" charset="2"/>
              </a:rPr>
              <a:t></a:t>
            </a:r>
            <a:r>
              <a:rPr lang="en-US" altLang="en-US" i="1">
                <a:sym typeface="Symbol" panose="05050102010706020507" pitchFamily="18" charset="2"/>
              </a:rPr>
              <a:t>T</a:t>
            </a:r>
            <a:r>
              <a:rPr lang="en-US" altLang="en-US">
                <a:sym typeface="Symbol" panose="05050102010706020507" pitchFamily="18" charset="2"/>
              </a:rPr>
              <a:t>)</a:t>
            </a:r>
          </a:p>
          <a:p>
            <a:pPr>
              <a:defRPr/>
            </a:pPr>
            <a:r>
              <a:rPr lang="en-US" altLang="en-US">
                <a:sym typeface="Symbol" panose="05050102010706020507" pitchFamily="18" charset="2"/>
              </a:rPr>
              <a:t></a:t>
            </a:r>
            <a:r>
              <a:rPr lang="en-US" altLang="en-US" i="1">
                <a:sym typeface="Symbol" panose="05050102010706020507" pitchFamily="18" charset="2"/>
              </a:rPr>
              <a:t>S</a:t>
            </a:r>
            <a:r>
              <a:rPr lang="en-US" altLang="en-US">
                <a:sym typeface="Symbol" panose="05050102010706020507" pitchFamily="18" charset="2"/>
              </a:rPr>
              <a:t>, </a:t>
            </a:r>
            <a:r>
              <a:rPr lang="en-US" altLang="en-US" i="1">
                <a:sym typeface="Symbol" panose="05050102010706020507" pitchFamily="18" charset="2"/>
              </a:rPr>
              <a:t>S</a:t>
            </a:r>
            <a:r>
              <a:rPr lang="en-US" altLang="en-US">
                <a:sym typeface="Symbol" panose="05050102010706020507" pitchFamily="18" charset="2"/>
              </a:rPr>
              <a:t></a:t>
            </a:r>
            <a:r>
              <a:rPr lang="en-US" altLang="en-US" i="1">
                <a:sym typeface="Symbol" panose="05050102010706020507" pitchFamily="18" charset="2"/>
              </a:rPr>
              <a:t>S.</a:t>
            </a:r>
          </a:p>
          <a:p>
            <a:pPr>
              <a:defRPr/>
            </a:pPr>
            <a:r>
              <a:rPr lang="en-US" altLang="en-US" i="1"/>
              <a:t>S</a:t>
            </a:r>
            <a:r>
              <a:rPr lang="en-US" altLang="en-US">
                <a:sym typeface="Symbol" panose="05050102010706020507" pitchFamily="18" charset="2"/>
              </a:rPr>
              <a:t></a:t>
            </a:r>
            <a:r>
              <a:rPr lang="en-US" altLang="en-US" i="1">
                <a:sym typeface="Symbol" panose="05050102010706020507" pitchFamily="18" charset="2"/>
              </a:rPr>
              <a:t>T</a:t>
            </a:r>
            <a:r>
              <a:rPr lang="en-US" altLang="en-US">
                <a:sym typeface="Symbol" panose="05050102010706020507" pitchFamily="18" charset="2"/>
              </a:rPr>
              <a:t> (“</a:t>
            </a:r>
            <a:r>
              <a:rPr lang="en-US" altLang="en-US" i="1">
                <a:sym typeface="Symbol" panose="05050102010706020507" pitchFamily="18" charset="2"/>
              </a:rPr>
              <a:t>S</a:t>
            </a:r>
            <a:r>
              <a:rPr lang="en-US" altLang="en-US">
                <a:sym typeface="Symbol" panose="05050102010706020507" pitchFamily="18" charset="2"/>
              </a:rPr>
              <a:t> là tập cha của </a:t>
            </a:r>
            <a:r>
              <a:rPr lang="en-US" altLang="en-US" i="1">
                <a:sym typeface="Symbol" panose="05050102010706020507" pitchFamily="18" charset="2"/>
              </a:rPr>
              <a:t>T</a:t>
            </a:r>
            <a:r>
              <a:rPr lang="en-US" altLang="en-US">
                <a:sym typeface="Symbol" panose="05050102010706020507" pitchFamily="18" charset="2"/>
              </a:rPr>
              <a:t>”) nghĩa là </a:t>
            </a:r>
            <a:r>
              <a:rPr lang="en-US" altLang="en-US" i="1">
                <a:sym typeface="Symbol" panose="05050102010706020507" pitchFamily="18" charset="2"/>
              </a:rPr>
              <a:t>T</a:t>
            </a:r>
            <a:r>
              <a:rPr lang="en-US" altLang="en-US">
                <a:sym typeface="Symbol" panose="05050102010706020507" pitchFamily="18" charset="2"/>
              </a:rPr>
              <a:t></a:t>
            </a:r>
            <a:r>
              <a:rPr lang="en-US" altLang="en-US" i="1">
                <a:sym typeface="Symbol" panose="05050102010706020507" pitchFamily="18" charset="2"/>
              </a:rPr>
              <a:t>S</a:t>
            </a:r>
            <a:r>
              <a:rPr lang="en-US" altLang="en-US">
                <a:sym typeface="Symbol" panose="05050102010706020507" pitchFamily="18" charset="2"/>
              </a:rPr>
              <a:t>.</a:t>
            </a:r>
          </a:p>
          <a:p>
            <a:pPr>
              <a:defRPr/>
            </a:pPr>
            <a:r>
              <a:rPr lang="en-US" altLang="en-US">
                <a:sym typeface="Symbol" panose="05050102010706020507" pitchFamily="18" charset="2"/>
              </a:rPr>
              <a:t>Lưu ý </a:t>
            </a:r>
            <a:r>
              <a:rPr lang="en-US" altLang="en-US" i="1">
                <a:sym typeface="Symbol" panose="05050102010706020507" pitchFamily="18" charset="2"/>
              </a:rPr>
              <a:t>S=T</a:t>
            </a:r>
            <a:r>
              <a:rPr lang="en-US" altLang="en-US">
                <a:sym typeface="Symbol" panose="05050102010706020507" pitchFamily="18" charset="2"/>
              </a:rPr>
              <a:t>  </a:t>
            </a:r>
            <a:r>
              <a:rPr lang="en-US" altLang="en-US" i="1"/>
              <a:t>S</a:t>
            </a:r>
            <a:r>
              <a:rPr lang="en-US" altLang="en-US">
                <a:sym typeface="Symbol" panose="05050102010706020507" pitchFamily="18" charset="2"/>
              </a:rPr>
              <a:t></a:t>
            </a:r>
            <a:r>
              <a:rPr lang="en-US" altLang="en-US" i="1">
                <a:sym typeface="Symbol" panose="05050102010706020507" pitchFamily="18" charset="2"/>
              </a:rPr>
              <a:t>T</a:t>
            </a:r>
            <a:r>
              <a:rPr lang="en-US" altLang="en-US">
                <a:sym typeface="Symbol" panose="05050102010706020507" pitchFamily="18" charset="2"/>
              </a:rPr>
              <a:t> </a:t>
            </a:r>
            <a:r>
              <a:rPr lang="en-US" altLang="en-US" i="1"/>
              <a:t>S</a:t>
            </a:r>
            <a:r>
              <a:rPr lang="en-US" altLang="en-US">
                <a:sym typeface="Symbol" panose="05050102010706020507" pitchFamily="18" charset="2"/>
              </a:rPr>
              <a:t></a:t>
            </a:r>
            <a:r>
              <a:rPr lang="en-US" altLang="en-US" i="1">
                <a:sym typeface="Symbol" panose="05050102010706020507" pitchFamily="18" charset="2"/>
              </a:rPr>
              <a:t>T.</a:t>
            </a:r>
            <a:endParaRPr lang="en-US" altLang="en-US">
              <a:sym typeface="Symbol" panose="05050102010706020507" pitchFamily="18" charset="2"/>
            </a:endParaRPr>
          </a:p>
          <a:p>
            <a:pPr>
              <a:defRPr/>
            </a:pPr>
            <a:r>
              <a:rPr lang="en-US" altLang="en-US" i="1">
                <a:sym typeface="Symbol" panose="05050102010706020507" pitchFamily="18" charset="2"/>
              </a:rPr>
              <a:t>          </a:t>
            </a:r>
            <a:r>
              <a:rPr lang="en-US" altLang="en-US">
                <a:sym typeface="Symbol" panose="05050102010706020507" pitchFamily="18" charset="2"/>
              </a:rPr>
              <a:t> (</a:t>
            </a:r>
            <a:r>
              <a:rPr lang="en-US" altLang="en-US" i="1">
                <a:sym typeface="Symbol" panose="05050102010706020507" pitchFamily="18" charset="2"/>
              </a:rPr>
              <a:t>S</a:t>
            </a:r>
            <a:r>
              <a:rPr lang="en-US" altLang="en-US">
                <a:sym typeface="Symbol" panose="05050102010706020507" pitchFamily="18" charset="2"/>
              </a:rPr>
              <a:t></a:t>
            </a:r>
            <a:r>
              <a:rPr lang="en-US" altLang="en-US" i="1">
                <a:sym typeface="Symbol" panose="05050102010706020507" pitchFamily="18" charset="2"/>
              </a:rPr>
              <a:t>T</a:t>
            </a:r>
            <a:r>
              <a:rPr lang="en-US" altLang="en-US">
                <a:sym typeface="Symbol" panose="05050102010706020507" pitchFamily="18" charset="2"/>
              </a:rPr>
              <a:t>), </a:t>
            </a:r>
            <a:r>
              <a:rPr lang="en-US" altLang="en-US" i="1">
                <a:sym typeface="Symbol" panose="05050102010706020507" pitchFamily="18" charset="2"/>
              </a:rPr>
              <a:t>tức là </a:t>
            </a:r>
            <a:r>
              <a:rPr lang="en-US" altLang="en-US">
                <a:sym typeface="Symbol" panose="05050102010706020507" pitchFamily="18" charset="2"/>
              </a:rPr>
              <a:t> </a:t>
            </a:r>
            <a:r>
              <a:rPr lang="en-US" altLang="en-US" i="1">
                <a:sym typeface="Symbol" panose="05050102010706020507" pitchFamily="18" charset="2"/>
              </a:rPr>
              <a:t>x</a:t>
            </a:r>
            <a:r>
              <a:rPr lang="en-US" altLang="en-US">
                <a:sym typeface="Symbol" panose="05050102010706020507" pitchFamily="18" charset="2"/>
              </a:rPr>
              <a:t>(</a:t>
            </a:r>
            <a:r>
              <a:rPr lang="en-US" altLang="en-US" i="1">
                <a:sym typeface="Symbol" panose="05050102010706020507" pitchFamily="18" charset="2"/>
              </a:rPr>
              <a:t>x</a:t>
            </a:r>
            <a:r>
              <a:rPr lang="en-US" altLang="en-US">
                <a:sym typeface="Symbol" panose="05050102010706020507" pitchFamily="18" charset="2"/>
              </a:rPr>
              <a:t></a:t>
            </a:r>
            <a:r>
              <a:rPr lang="en-US" altLang="en-US" i="1">
                <a:sym typeface="Symbol" panose="05050102010706020507" pitchFamily="18" charset="2"/>
              </a:rPr>
              <a:t>S</a:t>
            </a:r>
            <a:r>
              <a:rPr lang="en-US" altLang="en-US">
                <a:sym typeface="Symbol" panose="05050102010706020507" pitchFamily="18" charset="2"/>
              </a:rPr>
              <a:t>  </a:t>
            </a:r>
            <a:r>
              <a:rPr lang="en-US" altLang="en-US" i="1">
                <a:sym typeface="Symbol" panose="05050102010706020507" pitchFamily="18" charset="2"/>
              </a:rPr>
              <a:t>x</a:t>
            </a:r>
            <a:r>
              <a:rPr lang="en-US" altLang="en-US">
                <a:sym typeface="Symbol" panose="05050102010706020507" pitchFamily="18" charset="2"/>
              </a:rPr>
              <a:t></a:t>
            </a:r>
            <a:r>
              <a:rPr lang="en-US" altLang="en-US" i="1">
                <a:sym typeface="Symbol" panose="05050102010706020507" pitchFamily="18" charset="2"/>
              </a:rPr>
              <a:t>T</a:t>
            </a:r>
            <a:r>
              <a:rPr lang="en-US" altLang="en-US">
                <a:sym typeface="Symbol" panose="05050102010706020507" pitchFamily="18" charset="2"/>
              </a:rPr>
              <a:t>)</a:t>
            </a:r>
          </a:p>
        </p:txBody>
      </p:sp>
      <p:graphicFrame>
        <p:nvGraphicFramePr>
          <p:cNvPr id="12295" name="Object 4">
            <a:extLst>
              <a:ext uri="{FF2B5EF4-FFF2-40B4-BE49-F238E27FC236}">
                <a16:creationId xmlns:a16="http://schemas.microsoft.com/office/drawing/2014/main" id="{4CAEBD3F-D071-445D-90A0-A9E4E2E37E8F}"/>
              </a:ext>
            </a:extLst>
          </p:cNvPr>
          <p:cNvGraphicFramePr>
            <a:graphicFrameLocks noChangeAspect="1"/>
          </p:cNvGraphicFramePr>
          <p:nvPr/>
        </p:nvGraphicFramePr>
        <p:xfrm>
          <a:off x="1066800" y="5449888"/>
          <a:ext cx="1143000" cy="536575"/>
        </p:xfrm>
        <a:graphic>
          <a:graphicData uri="http://schemas.openxmlformats.org/presentationml/2006/ole">
            <mc:AlternateContent xmlns:mc="http://schemas.openxmlformats.org/markup-compatibility/2006">
              <mc:Choice xmlns:v="urn:schemas-microsoft-com:vml" Requires="v">
                <p:oleObj spid="_x0000_s12296" name="Equation" r:id="rId4" imgW="431613" imgH="203112" progId="Equation.3">
                  <p:embed/>
                </p:oleObj>
              </mc:Choice>
              <mc:Fallback>
                <p:oleObj name="Equation" r:id="rId4" imgW="431613" imgH="203112"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5449888"/>
                        <a:ext cx="114300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a:extLst>
              <a:ext uri="{FF2B5EF4-FFF2-40B4-BE49-F238E27FC236}">
                <a16:creationId xmlns:a16="http://schemas.microsoft.com/office/drawing/2014/main" id="{60088584-08A0-476B-9809-7492F98E0D3A}"/>
              </a:ext>
            </a:extLst>
          </p:cNvPr>
          <p:cNvSpPr>
            <a:spLocks noGrp="1"/>
          </p:cNvSpPr>
          <p:nvPr>
            <p:ph type="dt"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A56369-7BF0-4E43-9C91-9922D61225A5}" type="datetime1">
              <a:rPr lang="en-US" altLang="en-US" sz="1400">
                <a:solidFill>
                  <a:schemeClr val="bg1"/>
                </a:solidFill>
              </a:rPr>
              <a:pPr/>
              <a:t>30-Sep-20</a:t>
            </a:fld>
            <a:endParaRPr lang="en-US" altLang="en-US" sz="1400">
              <a:solidFill>
                <a:schemeClr val="bg1"/>
              </a:solidFill>
            </a:endParaRPr>
          </a:p>
        </p:txBody>
      </p:sp>
      <p:sp>
        <p:nvSpPr>
          <p:cNvPr id="14339" name="Footer Placeholder 4">
            <a:extLst>
              <a:ext uri="{FF2B5EF4-FFF2-40B4-BE49-F238E27FC236}">
                <a16:creationId xmlns:a16="http://schemas.microsoft.com/office/drawing/2014/main" id="{EA800236-AEB0-4A52-9757-B05ADC23FD5E}"/>
              </a:ext>
            </a:extLst>
          </p:cNvPr>
          <p:cNvSpPr>
            <a:spLocks noGrp="1"/>
          </p:cNvSpPr>
          <p:nvPr>
            <p:ph type="ftr"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1"/>
                </a:solidFill>
              </a:rPr>
              <a:t>(c)2001-2003, Michael P. Frank</a:t>
            </a:r>
          </a:p>
        </p:txBody>
      </p:sp>
      <p:sp>
        <p:nvSpPr>
          <p:cNvPr id="14340" name="Slide Number Placeholder 5">
            <a:extLst>
              <a:ext uri="{FF2B5EF4-FFF2-40B4-BE49-F238E27FC236}">
                <a16:creationId xmlns:a16="http://schemas.microsoft.com/office/drawing/2014/main" id="{1396CABA-CC97-471B-A0D3-0BF07989DFE5}"/>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F07B942-4A1E-4E63-8575-68DC9783C69D}" type="slidenum">
              <a:rPr lang="en-US" altLang="en-US" sz="1400">
                <a:solidFill>
                  <a:schemeClr val="bg1"/>
                </a:solidFill>
              </a:rPr>
              <a:pPr/>
              <a:t>9</a:t>
            </a:fld>
            <a:endParaRPr lang="en-US" altLang="en-US" sz="1400">
              <a:solidFill>
                <a:schemeClr val="bg1"/>
              </a:solidFill>
            </a:endParaRPr>
          </a:p>
        </p:txBody>
      </p:sp>
      <p:sp>
        <p:nvSpPr>
          <p:cNvPr id="14341" name="Rectangle 2">
            <a:extLst>
              <a:ext uri="{FF2B5EF4-FFF2-40B4-BE49-F238E27FC236}">
                <a16:creationId xmlns:a16="http://schemas.microsoft.com/office/drawing/2014/main" id="{88325C25-5956-4B38-81E3-558F33680C1C}"/>
              </a:ext>
            </a:extLst>
          </p:cNvPr>
          <p:cNvSpPr>
            <a:spLocks noGrp="1" noChangeArrowheads="1"/>
          </p:cNvSpPr>
          <p:nvPr>
            <p:ph type="title"/>
          </p:nvPr>
        </p:nvSpPr>
        <p:spPr/>
        <p:txBody>
          <a:bodyPr/>
          <a:lstStyle/>
          <a:p>
            <a:r>
              <a:rPr lang="en-US" altLang="en-US"/>
              <a:t>T</a:t>
            </a:r>
            <a:r>
              <a:rPr lang="en-US" altLang="en-US" sz="4800"/>
              <a:t>ập con và tập cha thực sự</a:t>
            </a:r>
            <a:endParaRPr lang="en-US" altLang="en-US"/>
          </a:p>
        </p:txBody>
      </p:sp>
      <p:sp>
        <p:nvSpPr>
          <p:cNvPr id="200707" name="Rectangle 3">
            <a:extLst>
              <a:ext uri="{FF2B5EF4-FFF2-40B4-BE49-F238E27FC236}">
                <a16:creationId xmlns:a16="http://schemas.microsoft.com/office/drawing/2014/main" id="{F11A84DA-4D07-4C66-98EB-F18772E68D5E}"/>
              </a:ext>
            </a:extLst>
          </p:cNvPr>
          <p:cNvSpPr>
            <a:spLocks noGrp="1" noChangeArrowheads="1"/>
          </p:cNvSpPr>
          <p:nvPr>
            <p:ph type="body" idx="1"/>
          </p:nvPr>
        </p:nvSpPr>
        <p:spPr/>
        <p:txBody>
          <a:bodyPr/>
          <a:lstStyle/>
          <a:p>
            <a:pPr>
              <a:defRPr/>
            </a:pPr>
            <a:r>
              <a:rPr lang="en-US" altLang="en-US" i="1">
                <a:sym typeface="Symbol" panose="05050102010706020507" pitchFamily="18" charset="2"/>
              </a:rPr>
              <a:t>S</a:t>
            </a:r>
            <a:r>
              <a:rPr lang="en-US" altLang="en-US">
                <a:sym typeface="Symbol" panose="05050102010706020507" pitchFamily="18" charset="2"/>
              </a:rPr>
              <a:t></a:t>
            </a:r>
            <a:r>
              <a:rPr lang="en-US" altLang="en-US" i="1">
                <a:sym typeface="Symbol" panose="05050102010706020507" pitchFamily="18" charset="2"/>
              </a:rPr>
              <a:t>T </a:t>
            </a:r>
            <a:r>
              <a:rPr lang="en-US" altLang="en-US">
                <a:sym typeface="Symbol" panose="05050102010706020507" pitchFamily="18" charset="2"/>
              </a:rPr>
              <a:t>(“</a:t>
            </a:r>
            <a:r>
              <a:rPr lang="en-US" altLang="en-US" i="1">
                <a:sym typeface="Symbol" panose="05050102010706020507" pitchFamily="18" charset="2"/>
              </a:rPr>
              <a:t>S</a:t>
            </a:r>
            <a:r>
              <a:rPr lang="en-US" altLang="en-US">
                <a:sym typeface="Symbol" panose="05050102010706020507" pitchFamily="18" charset="2"/>
              </a:rPr>
              <a:t> là tập con thực sự của </a:t>
            </a:r>
            <a:r>
              <a:rPr lang="en-US" altLang="en-US" i="1">
                <a:sym typeface="Symbol" panose="05050102010706020507" pitchFamily="18" charset="2"/>
              </a:rPr>
              <a:t>T</a:t>
            </a:r>
            <a:r>
              <a:rPr lang="en-US" altLang="en-US">
                <a:sym typeface="Symbol" panose="05050102010706020507" pitchFamily="18" charset="2"/>
              </a:rPr>
              <a:t>”) nghĩa là  </a:t>
            </a:r>
            <a:r>
              <a:rPr lang="en-US" altLang="en-US" i="1">
                <a:sym typeface="Symbol" panose="05050102010706020507" pitchFamily="18" charset="2"/>
              </a:rPr>
              <a:t>S</a:t>
            </a:r>
            <a:r>
              <a:rPr lang="en-US" altLang="en-US">
                <a:sym typeface="Symbol" panose="05050102010706020507" pitchFamily="18" charset="2"/>
              </a:rPr>
              <a:t></a:t>
            </a:r>
            <a:r>
              <a:rPr lang="en-US" altLang="en-US" i="1">
                <a:sym typeface="Symbol" panose="05050102010706020507" pitchFamily="18" charset="2"/>
              </a:rPr>
              <a:t>T  nhưng            . Tương tự đối với </a:t>
            </a:r>
            <a:r>
              <a:rPr lang="en-US" altLang="en-US">
                <a:sym typeface="Symbol" panose="05050102010706020507" pitchFamily="18" charset="2"/>
              </a:rPr>
              <a:t> </a:t>
            </a:r>
            <a:r>
              <a:rPr lang="en-US" altLang="en-US" i="1">
                <a:sym typeface="Symbol" panose="05050102010706020507" pitchFamily="18" charset="2"/>
              </a:rPr>
              <a:t>S</a:t>
            </a:r>
            <a:r>
              <a:rPr lang="en-US" altLang="en-US">
                <a:sym typeface="Symbol" panose="05050102010706020507" pitchFamily="18" charset="2"/>
              </a:rPr>
              <a:t></a:t>
            </a:r>
            <a:r>
              <a:rPr lang="en-US" altLang="en-US" i="1">
                <a:sym typeface="Symbol" panose="05050102010706020507" pitchFamily="18" charset="2"/>
              </a:rPr>
              <a:t>T.</a:t>
            </a:r>
          </a:p>
        </p:txBody>
      </p:sp>
      <p:graphicFrame>
        <p:nvGraphicFramePr>
          <p:cNvPr id="14343" name="Object 4">
            <a:extLst>
              <a:ext uri="{FF2B5EF4-FFF2-40B4-BE49-F238E27FC236}">
                <a16:creationId xmlns:a16="http://schemas.microsoft.com/office/drawing/2014/main" id="{5C848BC5-EFD0-41EF-9079-F5B020961988}"/>
              </a:ext>
            </a:extLst>
          </p:cNvPr>
          <p:cNvGraphicFramePr>
            <a:graphicFrameLocks noChangeAspect="1"/>
          </p:cNvGraphicFramePr>
          <p:nvPr/>
        </p:nvGraphicFramePr>
        <p:xfrm>
          <a:off x="3351213" y="2578100"/>
          <a:ext cx="1042987" cy="536575"/>
        </p:xfrm>
        <a:graphic>
          <a:graphicData uri="http://schemas.openxmlformats.org/presentationml/2006/ole">
            <mc:AlternateContent xmlns:mc="http://schemas.openxmlformats.org/markup-compatibility/2006">
              <mc:Choice xmlns:v="urn:schemas-microsoft-com:vml" Requires="v">
                <p:oleObj spid="_x0000_s14350" name="Equation" r:id="rId4" imgW="393529" imgH="203112" progId="Equation.3">
                  <p:embed/>
                </p:oleObj>
              </mc:Choice>
              <mc:Fallback>
                <p:oleObj name="Equation" r:id="rId4" imgW="393529" imgH="203112"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1213" y="2578100"/>
                        <a:ext cx="1042987"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4" name="Oval 5">
            <a:extLst>
              <a:ext uri="{FF2B5EF4-FFF2-40B4-BE49-F238E27FC236}">
                <a16:creationId xmlns:a16="http://schemas.microsoft.com/office/drawing/2014/main" id="{E92649C1-6B1C-4C8F-91F2-09AB58A82A52}"/>
              </a:ext>
            </a:extLst>
          </p:cNvPr>
          <p:cNvSpPr>
            <a:spLocks noChangeArrowheads="1"/>
          </p:cNvSpPr>
          <p:nvPr/>
        </p:nvSpPr>
        <p:spPr bwMode="auto">
          <a:xfrm>
            <a:off x="1981200" y="3276600"/>
            <a:ext cx="4419600" cy="213360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45" name="Oval 6">
            <a:extLst>
              <a:ext uri="{FF2B5EF4-FFF2-40B4-BE49-F238E27FC236}">
                <a16:creationId xmlns:a16="http://schemas.microsoft.com/office/drawing/2014/main" id="{5A114C98-6BE2-4A81-A4E9-1C35C48F15A6}"/>
              </a:ext>
            </a:extLst>
          </p:cNvPr>
          <p:cNvSpPr>
            <a:spLocks noChangeArrowheads="1"/>
          </p:cNvSpPr>
          <p:nvPr/>
        </p:nvSpPr>
        <p:spPr bwMode="auto">
          <a:xfrm>
            <a:off x="2438400" y="3733800"/>
            <a:ext cx="1828800" cy="1295400"/>
          </a:xfrm>
          <a:prstGeom prst="ellipse">
            <a:avLst/>
          </a:prstGeom>
          <a:solidFill>
            <a:srgbClr val="FF990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46" name="Text Box 7">
            <a:extLst>
              <a:ext uri="{FF2B5EF4-FFF2-40B4-BE49-F238E27FC236}">
                <a16:creationId xmlns:a16="http://schemas.microsoft.com/office/drawing/2014/main" id="{86E41088-B924-4E83-B882-698272B0642E}"/>
              </a:ext>
            </a:extLst>
          </p:cNvPr>
          <p:cNvSpPr txBox="1">
            <a:spLocks noChangeArrowheads="1"/>
          </p:cNvSpPr>
          <p:nvPr/>
        </p:nvSpPr>
        <p:spPr bwMode="auto">
          <a:xfrm>
            <a:off x="3124200" y="4419600"/>
            <a:ext cx="762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4000" i="1"/>
              <a:t>S</a:t>
            </a:r>
            <a:endParaRPr lang="en-US" altLang="en-US"/>
          </a:p>
        </p:txBody>
      </p:sp>
      <p:sp>
        <p:nvSpPr>
          <p:cNvPr id="14347" name="Text Box 8">
            <a:extLst>
              <a:ext uri="{FF2B5EF4-FFF2-40B4-BE49-F238E27FC236}">
                <a16:creationId xmlns:a16="http://schemas.microsoft.com/office/drawing/2014/main" id="{D35EB239-FF25-4705-87CB-3FD49B13B9F2}"/>
              </a:ext>
            </a:extLst>
          </p:cNvPr>
          <p:cNvSpPr txBox="1">
            <a:spLocks noChangeArrowheads="1"/>
          </p:cNvSpPr>
          <p:nvPr/>
        </p:nvSpPr>
        <p:spPr bwMode="auto">
          <a:xfrm>
            <a:off x="4038600" y="4800600"/>
            <a:ext cx="762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4000" i="1"/>
              <a:t>T</a:t>
            </a:r>
            <a:endParaRPr lang="en-US" altLang="en-US"/>
          </a:p>
        </p:txBody>
      </p:sp>
      <p:sp>
        <p:nvSpPr>
          <p:cNvPr id="14348" name="Text Box 9">
            <a:extLst>
              <a:ext uri="{FF2B5EF4-FFF2-40B4-BE49-F238E27FC236}">
                <a16:creationId xmlns:a16="http://schemas.microsoft.com/office/drawing/2014/main" id="{50855A4B-C1DC-4BDB-A471-914BD139A8CB}"/>
              </a:ext>
            </a:extLst>
          </p:cNvPr>
          <p:cNvSpPr txBox="1">
            <a:spLocks noChangeArrowheads="1"/>
          </p:cNvSpPr>
          <p:nvPr/>
        </p:nvSpPr>
        <p:spPr bwMode="auto">
          <a:xfrm>
            <a:off x="2057400" y="54102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Venn Diagram equivalent of </a:t>
            </a:r>
            <a:r>
              <a:rPr lang="en-US" altLang="en-US" i="1">
                <a:sym typeface="Symbol" panose="05050102010706020507" pitchFamily="18" charset="2"/>
              </a:rPr>
              <a:t>S</a:t>
            </a:r>
            <a:r>
              <a:rPr lang="en-US" altLang="en-US">
                <a:sym typeface="Symbol" panose="05050102010706020507" pitchFamily="18" charset="2"/>
              </a:rPr>
              <a:t></a:t>
            </a:r>
            <a:r>
              <a:rPr lang="en-US" altLang="en-US" i="1">
                <a:sym typeface="Symbol" panose="05050102010706020507" pitchFamily="18" charset="2"/>
              </a:rPr>
              <a:t>T</a:t>
            </a:r>
            <a:endParaRPr lang="en-US" altLang="en-US"/>
          </a:p>
        </p:txBody>
      </p:sp>
      <p:sp>
        <p:nvSpPr>
          <p:cNvPr id="14349" name="Text Box 10">
            <a:extLst>
              <a:ext uri="{FF2B5EF4-FFF2-40B4-BE49-F238E27FC236}">
                <a16:creationId xmlns:a16="http://schemas.microsoft.com/office/drawing/2014/main" id="{39DB991C-5AEE-4EE6-8493-FFE743485011}"/>
              </a:ext>
            </a:extLst>
          </p:cNvPr>
          <p:cNvSpPr txBox="1">
            <a:spLocks noChangeArrowheads="1"/>
          </p:cNvSpPr>
          <p:nvPr/>
        </p:nvSpPr>
        <p:spPr bwMode="auto">
          <a:xfrm>
            <a:off x="6553200" y="3352800"/>
            <a:ext cx="1524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Example:</a:t>
            </a:r>
            <a:br>
              <a:rPr lang="en-US" altLang="en-US"/>
            </a:br>
            <a:r>
              <a:rPr lang="en-US" altLang="en-US"/>
              <a:t>{1,2} </a:t>
            </a:r>
            <a:r>
              <a:rPr lang="en-US" altLang="en-US">
                <a:sym typeface="Symbol" panose="05050102010706020507" pitchFamily="18" charset="2"/>
              </a:rPr>
              <a:t></a:t>
            </a:r>
            <a:br>
              <a:rPr lang="en-US" altLang="en-US">
                <a:sym typeface="Symbol" panose="05050102010706020507" pitchFamily="18" charset="2"/>
              </a:rPr>
            </a:br>
            <a:r>
              <a:rPr lang="en-US" altLang="en-US">
                <a:sym typeface="Symbol" panose="05050102010706020507" pitchFamily="18" charset="2"/>
              </a:rPr>
              <a:t>{1,2,3}</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A9F6B78DC3744E9D8470E124C26259" ma:contentTypeVersion="2" ma:contentTypeDescription="Create a new document." ma:contentTypeScope="" ma:versionID="b149ba8ae3b4953ad006fb2f5fd13b32">
  <xsd:schema xmlns:xsd="http://www.w3.org/2001/XMLSchema" xmlns:xs="http://www.w3.org/2001/XMLSchema" xmlns:p="http://schemas.microsoft.com/office/2006/metadata/properties" xmlns:ns2="73daca15-9cef-4501-aeb9-30109ee6e3df" targetNamespace="http://schemas.microsoft.com/office/2006/metadata/properties" ma:root="true" ma:fieldsID="f5a5dbea68cf8a7924434da4881e9781" ns2:_="">
    <xsd:import namespace="73daca15-9cef-4501-aeb9-30109ee6e3d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daca15-9cef-4501-aeb9-30109ee6e3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488271-FBAE-44E1-A656-9F3CB4290B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daca15-9cef-4501-aeb9-30109ee6e3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E645FE-0425-4640-A16E-502DF5025F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D:\Microsoft Office\Templates\Blank Presentation.pot</Template>
  <TotalTime>3920</TotalTime>
  <Words>5313</Words>
  <Application>Microsoft Office PowerPoint</Application>
  <PresentationFormat>On-screen Show (4:3)</PresentationFormat>
  <Paragraphs>442</Paragraphs>
  <Slides>51</Slides>
  <Notes>12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51</vt:i4>
      </vt:variant>
    </vt:vector>
  </HeadingPairs>
  <TitlesOfParts>
    <vt:vector size="60" baseType="lpstr">
      <vt:lpstr>Times New Roman</vt:lpstr>
      <vt:lpstr>Arial</vt:lpstr>
      <vt:lpstr>Symbol</vt:lpstr>
      <vt:lpstr>.VnTime</vt:lpstr>
      <vt:lpstr>Beesknees ITC</vt:lpstr>
      <vt:lpstr>Courier New</vt:lpstr>
      <vt:lpstr>Blank Presentation</vt:lpstr>
      <vt:lpstr>Microsoft Equation 3.0</vt:lpstr>
      <vt:lpstr>Microsoft Word Document</vt:lpstr>
      <vt:lpstr>Bài  #3: Lý thuyết tập hợp</vt:lpstr>
      <vt:lpstr>Giới thiệu lý thuyết tập hợp (§1.6)</vt:lpstr>
      <vt:lpstr>Khái niệm cơ bản về tập hợp</vt:lpstr>
      <vt:lpstr>Các tính chất cơ bản của tập hợp</vt:lpstr>
      <vt:lpstr>Định nghĩa sự bằng nhau của tập hợp</vt:lpstr>
      <vt:lpstr>Quan hệ chính của tập hợp: phần tử của hay thuộc</vt:lpstr>
      <vt:lpstr>Tập rỗng - The Empty Set</vt:lpstr>
      <vt:lpstr>Quan hệ tập con và tập cha</vt:lpstr>
      <vt:lpstr>Tập con và tập cha thực sự</vt:lpstr>
      <vt:lpstr>Các tập hợp cũng là các đối tượng!</vt:lpstr>
      <vt:lpstr>Lực lượng và tính hữu hạn</vt:lpstr>
      <vt:lpstr>Phép toán tập mũ (tập các tập con)  Power Set Operation</vt:lpstr>
      <vt:lpstr>Bộ n phần tử có thứ tự</vt:lpstr>
      <vt:lpstr>Tích Đề các của tập hợp</vt:lpstr>
      <vt:lpstr>Ôn lại 1.6</vt:lpstr>
      <vt:lpstr>Bắt đầu từ §1.7: Phép hợp</vt:lpstr>
      <vt:lpstr>Ví dụ phép hợp - Union Examples</vt:lpstr>
      <vt:lpstr>Phép Giao - Intersection Operator</vt:lpstr>
      <vt:lpstr>Intersection Examples</vt:lpstr>
      <vt:lpstr>Tính rời  - Disjointedness</vt:lpstr>
      <vt:lpstr>Nguyªn lý bao lo¹i trõ:   Inclusion-Exclusion Principle</vt:lpstr>
      <vt:lpstr>Hiệu tập hợp - Set Difference</vt:lpstr>
      <vt:lpstr>Set Difference Examples</vt:lpstr>
      <vt:lpstr>Set Difference - Venn Diagram</vt:lpstr>
      <vt:lpstr>Phần bù tập hợp - Set Complements</vt:lpstr>
      <vt:lpstr>Nói tiếp về phần bù</vt:lpstr>
      <vt:lpstr>Các đẳng thức trên tập hợp</vt:lpstr>
      <vt:lpstr>DeMorgan’s Law for Sets</vt:lpstr>
      <vt:lpstr>Các đồng nhất thức – U là tập hợp tổng thể các đối tượng đang xét</vt:lpstr>
      <vt:lpstr>Chứng minh các tập bằng nhau</vt:lpstr>
      <vt:lpstr>Method 1: tập con hai chiều</vt:lpstr>
      <vt:lpstr>PP2: Dùng luật chứng minh  hai tập hợp bằng nhau</vt:lpstr>
      <vt:lpstr>Method 3: Membership Tables</vt:lpstr>
      <vt:lpstr>Membership Table Example</vt:lpstr>
      <vt:lpstr>Membership Table Exercise</vt:lpstr>
      <vt:lpstr>Review of §1.6-1.7</vt:lpstr>
      <vt:lpstr>Hợp và giao tổng quát Generalized Unions &amp; Intersections</vt:lpstr>
      <vt:lpstr>Hợp tổng quát - Generalized Union</vt:lpstr>
      <vt:lpstr>Giao tổng quát –  Generalized Intersection</vt:lpstr>
      <vt:lpstr>Biểu diễn - Representations</vt:lpstr>
      <vt:lpstr>Biểu diễn tập hợp bằng các xâu bit</vt:lpstr>
      <vt:lpstr>Mô tả tập hợp</vt:lpstr>
      <vt:lpstr>Mô tả bằng lời các tập hợp sau:</vt:lpstr>
      <vt:lpstr>Mô tả không đúng</vt:lpstr>
      <vt:lpstr>Các phép toán tập hợp</vt:lpstr>
      <vt:lpstr>Tích đề các</vt:lpstr>
      <vt:lpstr>Tập các tập con</vt:lpstr>
      <vt:lpstr>Lực lượng Z bằng lực lượng N</vt:lpstr>
      <vt:lpstr>Lực lượng tập mũ của tập hợp lớn hơn lực lượng tập hợp đó</vt:lpstr>
      <vt:lpstr>Chứng minh các tính chất của các phép toán tập hợp</vt:lpstr>
      <vt:lpstr>Chứng minh về tập hợp</vt:lpstr>
    </vt:vector>
  </TitlesOfParts>
  <Manager>CISE Department</Manager>
  <Company>University of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 for Rosen, 5th edition</dc:title>
  <dc:subject>Discrete Mathematics</dc:subject>
  <dc:creator>Michael P. Frank</dc:creator>
  <dc:description>Slides developed at the University of Florida_x000d_
for course COT3100, Applications of_x000d_
Discrete Structures, Spring 2001 &amp; 2003.</dc:description>
  <cp:lastModifiedBy>Phúc Nguyễn Quang</cp:lastModifiedBy>
  <cp:revision>105</cp:revision>
  <dcterms:created xsi:type="dcterms:W3CDTF">2001-01-08T01:48:20Z</dcterms:created>
  <dcterms:modified xsi:type="dcterms:W3CDTF">2020-09-30T15:37:51Z</dcterms:modified>
</cp:coreProperties>
</file>