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54"/>
  </p:notesMasterIdLst>
  <p:handoutMasterIdLst>
    <p:handoutMasterId r:id="rId55"/>
  </p:handoutMasterIdLst>
  <p:sldIdLst>
    <p:sldId id="968" r:id="rId4"/>
    <p:sldId id="884" r:id="rId5"/>
    <p:sldId id="885" r:id="rId6"/>
    <p:sldId id="886" r:id="rId7"/>
    <p:sldId id="974" r:id="rId8"/>
    <p:sldId id="975" r:id="rId9"/>
    <p:sldId id="887" r:id="rId10"/>
    <p:sldId id="976" r:id="rId11"/>
    <p:sldId id="977" r:id="rId12"/>
    <p:sldId id="969" r:id="rId13"/>
    <p:sldId id="973" r:id="rId14"/>
    <p:sldId id="978" r:id="rId15"/>
    <p:sldId id="979" r:id="rId16"/>
    <p:sldId id="984" r:id="rId17"/>
    <p:sldId id="985" r:id="rId18"/>
    <p:sldId id="972" r:id="rId19"/>
    <p:sldId id="980" r:id="rId20"/>
    <p:sldId id="981" r:id="rId21"/>
    <p:sldId id="970" r:id="rId22"/>
    <p:sldId id="982" r:id="rId23"/>
    <p:sldId id="971" r:id="rId24"/>
    <p:sldId id="983" r:id="rId25"/>
    <p:sldId id="1020" r:id="rId26"/>
    <p:sldId id="1021" r:id="rId27"/>
    <p:sldId id="1022" r:id="rId28"/>
    <p:sldId id="1025" r:id="rId29"/>
    <p:sldId id="1026" r:id="rId30"/>
    <p:sldId id="1027" r:id="rId31"/>
    <p:sldId id="1023" r:id="rId32"/>
    <p:sldId id="1029" r:id="rId33"/>
    <p:sldId id="1024" r:id="rId34"/>
    <p:sldId id="1030" r:id="rId35"/>
    <p:sldId id="1031" r:id="rId36"/>
    <p:sldId id="1005" r:id="rId37"/>
    <p:sldId id="1006" r:id="rId38"/>
    <p:sldId id="1007" r:id="rId39"/>
    <p:sldId id="1008" r:id="rId40"/>
    <p:sldId id="1002" r:id="rId41"/>
    <p:sldId id="1003" r:id="rId42"/>
    <p:sldId id="1004" r:id="rId43"/>
    <p:sldId id="1009" r:id="rId44"/>
    <p:sldId id="1010" r:id="rId45"/>
    <p:sldId id="1013" r:id="rId46"/>
    <p:sldId id="1016" r:id="rId47"/>
    <p:sldId id="1011" r:id="rId48"/>
    <p:sldId id="1012" r:id="rId49"/>
    <p:sldId id="1014" r:id="rId50"/>
    <p:sldId id="1017" r:id="rId51"/>
    <p:sldId id="1018" r:id="rId52"/>
    <p:sldId id="1019" r:id="rId53"/>
  </p:sldIdLst>
  <p:sldSz cx="9144000" cy="6858000" type="screen4x3"/>
  <p:notesSz cx="6992938" cy="9278938"/>
  <p:defaultTextStyle>
    <a:defPPr>
      <a:defRPr lang="en-US"/>
    </a:defPPr>
    <a:lvl1pPr algn="l" rtl="0" eaLnBrk="0" fontAlgn="base" hangingPunct="0">
      <a:spcBef>
        <a:spcPct val="0"/>
      </a:spcBef>
      <a:spcAft>
        <a:spcPct val="0"/>
      </a:spcAft>
      <a:defRPr sz="3200"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rgbClr val="FF0000"/>
        </a:solidFill>
        <a:latin typeface="Times New Roman" panose="02020603050405020304" pitchFamily="18" charset="0"/>
        <a:ea typeface="+mn-ea"/>
        <a:cs typeface="+mn-cs"/>
      </a:defRPr>
    </a:lvl5pPr>
    <a:lvl6pPr marL="2286000" algn="l" defTabSz="914400" rtl="0" eaLnBrk="1" latinLnBrk="0" hangingPunct="1">
      <a:defRPr sz="3200" kern="1200">
        <a:solidFill>
          <a:srgbClr val="FF0000"/>
        </a:solidFill>
        <a:latin typeface="Times New Roman" panose="02020603050405020304" pitchFamily="18" charset="0"/>
        <a:ea typeface="+mn-ea"/>
        <a:cs typeface="+mn-cs"/>
      </a:defRPr>
    </a:lvl6pPr>
    <a:lvl7pPr marL="2743200" algn="l" defTabSz="914400" rtl="0" eaLnBrk="1" latinLnBrk="0" hangingPunct="1">
      <a:defRPr sz="3200" kern="1200">
        <a:solidFill>
          <a:srgbClr val="FF0000"/>
        </a:solidFill>
        <a:latin typeface="Times New Roman" panose="02020603050405020304" pitchFamily="18" charset="0"/>
        <a:ea typeface="+mn-ea"/>
        <a:cs typeface="+mn-cs"/>
      </a:defRPr>
    </a:lvl7pPr>
    <a:lvl8pPr marL="3200400" algn="l" defTabSz="914400" rtl="0" eaLnBrk="1" latinLnBrk="0" hangingPunct="1">
      <a:defRPr sz="3200" kern="1200">
        <a:solidFill>
          <a:srgbClr val="FF0000"/>
        </a:solidFill>
        <a:latin typeface="Times New Roman" panose="02020603050405020304" pitchFamily="18" charset="0"/>
        <a:ea typeface="+mn-ea"/>
        <a:cs typeface="+mn-cs"/>
      </a:defRPr>
    </a:lvl8pPr>
    <a:lvl9pPr marL="3657600" algn="l" defTabSz="914400" rtl="0" eaLnBrk="1" latinLnBrk="0" hangingPunct="1">
      <a:defRPr sz="3200" kern="1200">
        <a:solidFill>
          <a:srgbClr val="FF00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FFCC"/>
    <a:srgbClr val="FF0000"/>
    <a:srgbClr val="99FF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86418" autoAdjust="0"/>
  </p:normalViewPr>
  <p:slideViewPr>
    <p:cSldViewPr showGuides="1">
      <p:cViewPr varScale="1">
        <p:scale>
          <a:sx n="95" d="100"/>
          <a:sy n="95"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2" d="100"/>
          <a:sy n="92" d="100"/>
        </p:scale>
        <p:origin x="-2022" y="-108"/>
      </p:cViewPr>
      <p:guideLst>
        <p:guide orient="horz" pos="2922"/>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44817E7-094D-45F1-9028-78ACAD69B21E}"/>
              </a:ext>
            </a:extLst>
          </p:cNvPr>
          <p:cNvSpPr>
            <a:spLocks noGrp="1" noChangeArrowheads="1"/>
          </p:cNvSpPr>
          <p:nvPr>
            <p:ph type="hdr" sz="quarter"/>
          </p:nvPr>
        </p:nvSpPr>
        <p:spPr bwMode="auto">
          <a:xfrm>
            <a:off x="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l" defTabSz="942975">
              <a:defRPr sz="1200">
                <a:solidFill>
                  <a:schemeClr val="tx1"/>
                </a:solidFill>
              </a:defRPr>
            </a:lvl1pPr>
          </a:lstStyle>
          <a:p>
            <a:pPr>
              <a:defRPr/>
            </a:pPr>
            <a:r>
              <a:rPr lang="en-US"/>
              <a:t>Discrete Mathematics and its Applications</a:t>
            </a:r>
          </a:p>
        </p:txBody>
      </p:sp>
      <p:sp>
        <p:nvSpPr>
          <p:cNvPr id="23555" name="Rectangle 3">
            <a:extLst>
              <a:ext uri="{FF2B5EF4-FFF2-40B4-BE49-F238E27FC236}">
                <a16:creationId xmlns:a16="http://schemas.microsoft.com/office/drawing/2014/main" id="{F6A2F18C-586D-4A2D-BA2E-E116E0A7ED94}"/>
              </a:ext>
            </a:extLst>
          </p:cNvPr>
          <p:cNvSpPr>
            <a:spLocks noGrp="1" noChangeArrowheads="1"/>
          </p:cNvSpPr>
          <p:nvPr>
            <p:ph type="dt" sz="quarter" idx="1"/>
          </p:nvPr>
        </p:nvSpPr>
        <p:spPr bwMode="auto">
          <a:xfrm>
            <a:off x="396240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solidFill>
                  <a:schemeClr val="tx1"/>
                </a:solidFill>
              </a:defRPr>
            </a:lvl1pPr>
          </a:lstStyle>
          <a:p>
            <a:pPr>
              <a:defRPr/>
            </a:pPr>
            <a:fld id="{3E917CF2-985F-43A0-B3B2-2F8BD650FFF1}" type="datetime1">
              <a:rPr lang="en-US"/>
              <a:pPr>
                <a:defRPr/>
              </a:pPr>
              <a:t>30-Sep-20</a:t>
            </a:fld>
            <a:endParaRPr lang="en-US"/>
          </a:p>
        </p:txBody>
      </p:sp>
      <p:sp>
        <p:nvSpPr>
          <p:cNvPr id="23556" name="Rectangle 4">
            <a:extLst>
              <a:ext uri="{FF2B5EF4-FFF2-40B4-BE49-F238E27FC236}">
                <a16:creationId xmlns:a16="http://schemas.microsoft.com/office/drawing/2014/main" id="{C148FE4F-4FB0-4E8A-B88F-CB754B96F379}"/>
              </a:ext>
            </a:extLst>
          </p:cNvPr>
          <p:cNvSpPr>
            <a:spLocks noGrp="1" noChangeArrowheads="1"/>
          </p:cNvSpPr>
          <p:nvPr>
            <p:ph type="ftr" sz="quarter" idx="2"/>
          </p:nvPr>
        </p:nvSpPr>
        <p:spPr bwMode="auto">
          <a:xfrm>
            <a:off x="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l" defTabSz="942975">
              <a:defRPr sz="1200">
                <a:solidFill>
                  <a:schemeClr val="tx1"/>
                </a:solidFill>
              </a:defRPr>
            </a:lvl1pPr>
          </a:lstStyle>
          <a:p>
            <a:pPr>
              <a:defRPr/>
            </a:pPr>
            <a:r>
              <a:rPr lang="en-US"/>
              <a:t>(c)2001-2002, Michael P. Frank</a:t>
            </a:r>
          </a:p>
        </p:txBody>
      </p:sp>
      <p:sp>
        <p:nvSpPr>
          <p:cNvPr id="23557" name="Rectangle 5">
            <a:extLst>
              <a:ext uri="{FF2B5EF4-FFF2-40B4-BE49-F238E27FC236}">
                <a16:creationId xmlns:a16="http://schemas.microsoft.com/office/drawing/2014/main" id="{20E802CC-08C0-4AB5-98E7-9655DF1D8975}"/>
              </a:ext>
            </a:extLst>
          </p:cNvPr>
          <p:cNvSpPr>
            <a:spLocks noGrp="1" noChangeArrowheads="1"/>
          </p:cNvSpPr>
          <p:nvPr>
            <p:ph type="sldNum" sz="quarter" idx="3"/>
          </p:nvPr>
        </p:nvSpPr>
        <p:spPr bwMode="auto">
          <a:xfrm>
            <a:off x="396240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solidFill>
                  <a:schemeClr val="tx1"/>
                </a:solidFill>
              </a:defRPr>
            </a:lvl1pPr>
          </a:lstStyle>
          <a:p>
            <a:fld id="{825CF7F1-EC64-44BE-93B6-535FB079B39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DF55ACE-7EE8-4FDA-95BE-A3240D90FAB0}"/>
              </a:ext>
            </a:extLst>
          </p:cNvPr>
          <p:cNvSpPr>
            <a:spLocks noGrp="1" noChangeArrowheads="1"/>
          </p:cNvSpPr>
          <p:nvPr>
            <p:ph type="hdr" sz="quarter"/>
          </p:nvPr>
        </p:nvSpPr>
        <p:spPr bwMode="auto">
          <a:xfrm>
            <a:off x="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l" defTabSz="942975">
              <a:defRPr sz="1200">
                <a:solidFill>
                  <a:schemeClr val="tx1"/>
                </a:solidFill>
              </a:defRPr>
            </a:lvl1pPr>
          </a:lstStyle>
          <a:p>
            <a:pPr>
              <a:defRPr/>
            </a:pPr>
            <a:r>
              <a:rPr lang="en-US"/>
              <a:t>Discrete Mathematics and its Applications</a:t>
            </a:r>
          </a:p>
        </p:txBody>
      </p:sp>
      <p:sp>
        <p:nvSpPr>
          <p:cNvPr id="19459" name="Rectangle 3">
            <a:extLst>
              <a:ext uri="{FF2B5EF4-FFF2-40B4-BE49-F238E27FC236}">
                <a16:creationId xmlns:a16="http://schemas.microsoft.com/office/drawing/2014/main" id="{ACAC347D-3E3A-4A43-B3C2-71294C47B68C}"/>
              </a:ext>
            </a:extLst>
          </p:cNvPr>
          <p:cNvSpPr>
            <a:spLocks noGrp="1" noChangeArrowheads="1"/>
          </p:cNvSpPr>
          <p:nvPr>
            <p:ph type="dt" idx="1"/>
          </p:nvPr>
        </p:nvSpPr>
        <p:spPr bwMode="auto">
          <a:xfrm>
            <a:off x="396240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solidFill>
                  <a:schemeClr val="tx1"/>
                </a:solidFill>
              </a:defRPr>
            </a:lvl1pPr>
          </a:lstStyle>
          <a:p>
            <a:pPr>
              <a:defRPr/>
            </a:pPr>
            <a:fld id="{9E011306-AD91-4A41-B041-6CED73016CEB}" type="datetime1">
              <a:rPr lang="en-US"/>
              <a:pPr>
                <a:defRPr/>
              </a:pPr>
              <a:t>30-Sep-20</a:t>
            </a:fld>
            <a:endParaRPr lang="en-US"/>
          </a:p>
        </p:txBody>
      </p:sp>
      <p:sp>
        <p:nvSpPr>
          <p:cNvPr id="2052" name="Rectangle 4">
            <a:extLst>
              <a:ext uri="{FF2B5EF4-FFF2-40B4-BE49-F238E27FC236}">
                <a16:creationId xmlns:a16="http://schemas.microsoft.com/office/drawing/2014/main" id="{068CAE19-E383-47D8-8357-9BD93039C57D}"/>
              </a:ext>
            </a:extLst>
          </p:cNvPr>
          <p:cNvSpPr>
            <a:spLocks noChangeArrowheads="1" noTextEdit="1"/>
          </p:cNvSpPr>
          <p:nvPr>
            <p:ph type="sldImg" idx="2"/>
          </p:nvPr>
        </p:nvSpPr>
        <p:spPr bwMode="auto">
          <a:xfrm>
            <a:off x="1173163" y="712788"/>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B6C49547-FE12-4E7A-BF94-5D94E919AB5C}"/>
              </a:ext>
            </a:extLst>
          </p:cNvPr>
          <p:cNvSpPr>
            <a:spLocks noGrp="1" noChangeArrowheads="1"/>
          </p:cNvSpPr>
          <p:nvPr>
            <p:ph type="body" sz="quarter" idx="3"/>
          </p:nvPr>
        </p:nvSpPr>
        <p:spPr bwMode="auto">
          <a:xfrm>
            <a:off x="931863" y="4437063"/>
            <a:ext cx="5129212" cy="4119562"/>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5FA323A5-D73B-44CB-B5CD-7115AF73E5E3}"/>
              </a:ext>
            </a:extLst>
          </p:cNvPr>
          <p:cNvSpPr>
            <a:spLocks noGrp="1" noChangeArrowheads="1"/>
          </p:cNvSpPr>
          <p:nvPr>
            <p:ph type="ftr" sz="quarter" idx="4"/>
          </p:nvPr>
        </p:nvSpPr>
        <p:spPr bwMode="auto">
          <a:xfrm>
            <a:off x="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l" defTabSz="942975">
              <a:defRPr sz="1200">
                <a:solidFill>
                  <a:schemeClr val="tx1"/>
                </a:solidFill>
              </a:defRPr>
            </a:lvl1pPr>
          </a:lstStyle>
          <a:p>
            <a:pPr>
              <a:defRPr/>
            </a:pPr>
            <a:r>
              <a:rPr lang="en-US"/>
              <a:t>(c)2001-2002, Michael P. Frank</a:t>
            </a:r>
          </a:p>
        </p:txBody>
      </p:sp>
      <p:sp>
        <p:nvSpPr>
          <p:cNvPr id="19463" name="Rectangle 7">
            <a:extLst>
              <a:ext uri="{FF2B5EF4-FFF2-40B4-BE49-F238E27FC236}">
                <a16:creationId xmlns:a16="http://schemas.microsoft.com/office/drawing/2014/main" id="{539B5C89-AE61-47B7-A57B-0FD09E9F77A4}"/>
              </a:ext>
            </a:extLst>
          </p:cNvPr>
          <p:cNvSpPr>
            <a:spLocks noGrp="1" noChangeArrowheads="1"/>
          </p:cNvSpPr>
          <p:nvPr>
            <p:ph type="sldNum" sz="quarter" idx="5"/>
          </p:nvPr>
        </p:nvSpPr>
        <p:spPr bwMode="auto">
          <a:xfrm>
            <a:off x="396240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solidFill>
                  <a:schemeClr val="tx1"/>
                </a:solidFill>
              </a:defRPr>
            </a:lvl1pPr>
          </a:lstStyle>
          <a:p>
            <a:fld id="{FD6D0960-559B-48FD-9FCA-32320CBB2292}"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8E861D4-21D2-4504-BC13-5C59D0A0DCC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123" name="Rectangle 3">
            <a:extLst>
              <a:ext uri="{FF2B5EF4-FFF2-40B4-BE49-F238E27FC236}">
                <a16:creationId xmlns:a16="http://schemas.microsoft.com/office/drawing/2014/main" id="{C2D5E6F2-49A5-493E-84DA-2F042DDFAC9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74897D3-1A58-4072-95AA-96F4749380D1}" type="datetime1">
              <a:rPr lang="en-US" altLang="en-US" sz="1200" smtClean="0">
                <a:solidFill>
                  <a:schemeClr val="tx1"/>
                </a:solidFill>
              </a:rPr>
              <a:pPr/>
              <a:t>30-Sep-20</a:t>
            </a:fld>
            <a:endParaRPr lang="en-US" altLang="en-US" sz="1200">
              <a:solidFill>
                <a:schemeClr val="tx1"/>
              </a:solidFill>
            </a:endParaRPr>
          </a:p>
        </p:txBody>
      </p:sp>
      <p:sp>
        <p:nvSpPr>
          <p:cNvPr id="5124" name="Rectangle 6">
            <a:extLst>
              <a:ext uri="{FF2B5EF4-FFF2-40B4-BE49-F238E27FC236}">
                <a16:creationId xmlns:a16="http://schemas.microsoft.com/office/drawing/2014/main" id="{9D6D9FC7-4E18-40F2-AE4D-95AD0A12F9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125" name="Rectangle 7">
            <a:extLst>
              <a:ext uri="{FF2B5EF4-FFF2-40B4-BE49-F238E27FC236}">
                <a16:creationId xmlns:a16="http://schemas.microsoft.com/office/drawing/2014/main" id="{517A74C0-2B53-436E-B16F-374709953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FA8F8B4-A73A-43C2-95B4-6D161D569640}" type="slidenum">
              <a:rPr lang="en-US" altLang="en-US" sz="1200">
                <a:solidFill>
                  <a:schemeClr val="tx1"/>
                </a:solidFill>
              </a:rPr>
              <a:pPr/>
              <a:t>1</a:t>
            </a:fld>
            <a:endParaRPr lang="en-US" altLang="en-US" sz="1200">
              <a:solidFill>
                <a:schemeClr val="tx1"/>
              </a:solidFill>
            </a:endParaRPr>
          </a:p>
        </p:txBody>
      </p:sp>
      <p:sp>
        <p:nvSpPr>
          <p:cNvPr id="5126" name="Rectangle 2">
            <a:extLst>
              <a:ext uri="{FF2B5EF4-FFF2-40B4-BE49-F238E27FC236}">
                <a16:creationId xmlns:a16="http://schemas.microsoft.com/office/drawing/2014/main" id="{1767E646-0856-41FB-95CC-F02354360B57}"/>
              </a:ext>
            </a:extLst>
          </p:cNvPr>
          <p:cNvSpPr>
            <a:spLocks noChangeArrowheads="1" noTextEdit="1"/>
          </p:cNvSpPr>
          <p:nvPr>
            <p:ph type="sldImg"/>
          </p:nvPr>
        </p:nvSpPr>
        <p:spPr>
          <a:ln/>
        </p:spPr>
      </p:sp>
      <p:sp>
        <p:nvSpPr>
          <p:cNvPr id="5127" name="Rectangle 3">
            <a:extLst>
              <a:ext uri="{FF2B5EF4-FFF2-40B4-BE49-F238E27FC236}">
                <a16:creationId xmlns:a16="http://schemas.microsoft.com/office/drawing/2014/main" id="{4EC38FE9-2271-44DC-A535-989352BAF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0401AC0-917D-40FA-81E5-F45FC08374E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23555" name="Rectangle 3">
            <a:extLst>
              <a:ext uri="{FF2B5EF4-FFF2-40B4-BE49-F238E27FC236}">
                <a16:creationId xmlns:a16="http://schemas.microsoft.com/office/drawing/2014/main" id="{C6755482-E5B6-4D19-834D-A9665631638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9484D4EB-983C-4674-ADA5-8D0C22EC8E51}" type="datetime1">
              <a:rPr lang="en-US" altLang="en-US" sz="1200" smtClean="0">
                <a:solidFill>
                  <a:schemeClr val="tx1"/>
                </a:solidFill>
              </a:rPr>
              <a:pPr/>
              <a:t>30-Sep-20</a:t>
            </a:fld>
            <a:endParaRPr lang="en-US" altLang="en-US" sz="1200">
              <a:solidFill>
                <a:schemeClr val="tx1"/>
              </a:solidFill>
            </a:endParaRPr>
          </a:p>
        </p:txBody>
      </p:sp>
      <p:sp>
        <p:nvSpPr>
          <p:cNvPr id="23556" name="Rectangle 6">
            <a:extLst>
              <a:ext uri="{FF2B5EF4-FFF2-40B4-BE49-F238E27FC236}">
                <a16:creationId xmlns:a16="http://schemas.microsoft.com/office/drawing/2014/main" id="{7CB84025-9DF9-41C8-8D1E-22A8EE18C9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23557" name="Rectangle 7">
            <a:extLst>
              <a:ext uri="{FF2B5EF4-FFF2-40B4-BE49-F238E27FC236}">
                <a16:creationId xmlns:a16="http://schemas.microsoft.com/office/drawing/2014/main" id="{2313DC4E-62DC-4A01-9885-BC375A509F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0ED1DF4-2D93-47BB-B0EF-BDE67B389F4C}" type="slidenum">
              <a:rPr lang="en-US" altLang="en-US" sz="1200">
                <a:solidFill>
                  <a:schemeClr val="tx1"/>
                </a:solidFill>
              </a:rPr>
              <a:pPr/>
              <a:t>10</a:t>
            </a:fld>
            <a:endParaRPr lang="en-US" altLang="en-US" sz="1200">
              <a:solidFill>
                <a:schemeClr val="tx1"/>
              </a:solidFill>
            </a:endParaRPr>
          </a:p>
        </p:txBody>
      </p:sp>
      <p:sp>
        <p:nvSpPr>
          <p:cNvPr id="23558" name="Rectangle 2">
            <a:extLst>
              <a:ext uri="{FF2B5EF4-FFF2-40B4-BE49-F238E27FC236}">
                <a16:creationId xmlns:a16="http://schemas.microsoft.com/office/drawing/2014/main" id="{8997A449-A002-4269-BE8A-CC0F0CB7734F}"/>
              </a:ext>
            </a:extLst>
          </p:cNvPr>
          <p:cNvSpPr>
            <a:spLocks noChangeArrowheads="1" noTextEdit="1"/>
          </p:cNvSpPr>
          <p:nvPr>
            <p:ph type="sldImg"/>
          </p:nvPr>
        </p:nvSpPr>
        <p:spPr>
          <a:ln/>
        </p:spPr>
      </p:sp>
      <p:sp>
        <p:nvSpPr>
          <p:cNvPr id="23559" name="Rectangle 3">
            <a:extLst>
              <a:ext uri="{FF2B5EF4-FFF2-40B4-BE49-F238E27FC236}">
                <a16:creationId xmlns:a16="http://schemas.microsoft.com/office/drawing/2014/main" id="{D957AA0B-492E-476A-B4DD-6C233403F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6A825E-AF98-448F-A78E-72EBBCC0A3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25603" name="Rectangle 3">
            <a:extLst>
              <a:ext uri="{FF2B5EF4-FFF2-40B4-BE49-F238E27FC236}">
                <a16:creationId xmlns:a16="http://schemas.microsoft.com/office/drawing/2014/main" id="{521950F1-6CAB-4CA6-9169-DD270B4158F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E60E489-0931-4DC4-8538-A7EF3E3D4543}" type="datetime1">
              <a:rPr lang="en-US" altLang="en-US" sz="1200" smtClean="0">
                <a:solidFill>
                  <a:schemeClr val="tx1"/>
                </a:solidFill>
              </a:rPr>
              <a:pPr/>
              <a:t>30-Sep-20</a:t>
            </a:fld>
            <a:endParaRPr lang="en-US" altLang="en-US" sz="1200">
              <a:solidFill>
                <a:schemeClr val="tx1"/>
              </a:solidFill>
            </a:endParaRPr>
          </a:p>
        </p:txBody>
      </p:sp>
      <p:sp>
        <p:nvSpPr>
          <p:cNvPr id="25604" name="Rectangle 6">
            <a:extLst>
              <a:ext uri="{FF2B5EF4-FFF2-40B4-BE49-F238E27FC236}">
                <a16:creationId xmlns:a16="http://schemas.microsoft.com/office/drawing/2014/main" id="{3A02A449-2B73-448E-BD06-EE6085401D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25605" name="Rectangle 7">
            <a:extLst>
              <a:ext uri="{FF2B5EF4-FFF2-40B4-BE49-F238E27FC236}">
                <a16:creationId xmlns:a16="http://schemas.microsoft.com/office/drawing/2014/main" id="{3047C103-1F99-4D9B-9162-957D3844B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E48ABE2-7874-487D-B0B3-798012760D68}" type="slidenum">
              <a:rPr lang="en-US" altLang="en-US" sz="1200">
                <a:solidFill>
                  <a:schemeClr val="tx1"/>
                </a:solidFill>
              </a:rPr>
              <a:pPr/>
              <a:t>11</a:t>
            </a:fld>
            <a:endParaRPr lang="en-US" altLang="en-US" sz="1200">
              <a:solidFill>
                <a:schemeClr val="tx1"/>
              </a:solidFill>
            </a:endParaRPr>
          </a:p>
        </p:txBody>
      </p:sp>
      <p:sp>
        <p:nvSpPr>
          <p:cNvPr id="25606" name="Rectangle 2">
            <a:extLst>
              <a:ext uri="{FF2B5EF4-FFF2-40B4-BE49-F238E27FC236}">
                <a16:creationId xmlns:a16="http://schemas.microsoft.com/office/drawing/2014/main" id="{DA74D3FD-6D35-4E1B-A6BC-49D7862D96E7}"/>
              </a:ext>
            </a:extLst>
          </p:cNvPr>
          <p:cNvSpPr>
            <a:spLocks noChangeArrowheads="1" noTextEdit="1"/>
          </p:cNvSpPr>
          <p:nvPr>
            <p:ph type="sldImg"/>
          </p:nvPr>
        </p:nvSpPr>
        <p:spPr>
          <a:ln/>
        </p:spPr>
      </p:sp>
      <p:sp>
        <p:nvSpPr>
          <p:cNvPr id="25607" name="Rectangle 3">
            <a:extLst>
              <a:ext uri="{FF2B5EF4-FFF2-40B4-BE49-F238E27FC236}">
                <a16:creationId xmlns:a16="http://schemas.microsoft.com/office/drawing/2014/main" id="{1DEA23E5-A582-49DD-8067-BE8F5EA292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5AA9EE1-C53E-441D-A78E-73A3E08E4D8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27651" name="Rectangle 3">
            <a:extLst>
              <a:ext uri="{FF2B5EF4-FFF2-40B4-BE49-F238E27FC236}">
                <a16:creationId xmlns:a16="http://schemas.microsoft.com/office/drawing/2014/main" id="{E07871B9-D925-4C35-8FA2-DDFE655A2EB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C6F752B1-39A6-43FB-BD21-73EE5C672B19}" type="datetime1">
              <a:rPr lang="en-US" altLang="en-US" sz="1200" smtClean="0">
                <a:solidFill>
                  <a:schemeClr val="tx1"/>
                </a:solidFill>
              </a:rPr>
              <a:pPr/>
              <a:t>30-Sep-20</a:t>
            </a:fld>
            <a:endParaRPr lang="en-US" altLang="en-US" sz="1200">
              <a:solidFill>
                <a:schemeClr val="tx1"/>
              </a:solidFill>
            </a:endParaRPr>
          </a:p>
        </p:txBody>
      </p:sp>
      <p:sp>
        <p:nvSpPr>
          <p:cNvPr id="27652" name="Rectangle 6">
            <a:extLst>
              <a:ext uri="{FF2B5EF4-FFF2-40B4-BE49-F238E27FC236}">
                <a16:creationId xmlns:a16="http://schemas.microsoft.com/office/drawing/2014/main" id="{CCDA692A-A99C-4BE9-BF21-5CF765C214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27653" name="Rectangle 7">
            <a:extLst>
              <a:ext uri="{FF2B5EF4-FFF2-40B4-BE49-F238E27FC236}">
                <a16:creationId xmlns:a16="http://schemas.microsoft.com/office/drawing/2014/main" id="{F21F3005-788B-4EBE-8A65-A8B9122405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CD461CA4-E972-45E2-B39E-925F00E86035}" type="slidenum">
              <a:rPr lang="en-US" altLang="en-US" sz="1200">
                <a:solidFill>
                  <a:schemeClr val="tx1"/>
                </a:solidFill>
              </a:rPr>
              <a:pPr/>
              <a:t>12</a:t>
            </a:fld>
            <a:endParaRPr lang="en-US" altLang="en-US" sz="1200">
              <a:solidFill>
                <a:schemeClr val="tx1"/>
              </a:solidFill>
            </a:endParaRPr>
          </a:p>
        </p:txBody>
      </p:sp>
      <p:sp>
        <p:nvSpPr>
          <p:cNvPr id="27654" name="Rectangle 2">
            <a:extLst>
              <a:ext uri="{FF2B5EF4-FFF2-40B4-BE49-F238E27FC236}">
                <a16:creationId xmlns:a16="http://schemas.microsoft.com/office/drawing/2014/main" id="{AFC87FF9-10E3-457C-B192-3F8DF8ED63CE}"/>
              </a:ext>
            </a:extLst>
          </p:cNvPr>
          <p:cNvSpPr>
            <a:spLocks noChangeArrowheads="1" noTextEdit="1"/>
          </p:cNvSpPr>
          <p:nvPr>
            <p:ph type="sldImg"/>
          </p:nvPr>
        </p:nvSpPr>
        <p:spPr>
          <a:ln/>
        </p:spPr>
      </p:sp>
      <p:sp>
        <p:nvSpPr>
          <p:cNvPr id="27655" name="Rectangle 3">
            <a:extLst>
              <a:ext uri="{FF2B5EF4-FFF2-40B4-BE49-F238E27FC236}">
                <a16:creationId xmlns:a16="http://schemas.microsoft.com/office/drawing/2014/main" id="{9B5C7F59-4279-4E43-B4C7-C78A24DF50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9F6FC6-A94E-4583-BD13-D27F3D66DD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29699" name="Rectangle 3">
            <a:extLst>
              <a:ext uri="{FF2B5EF4-FFF2-40B4-BE49-F238E27FC236}">
                <a16:creationId xmlns:a16="http://schemas.microsoft.com/office/drawing/2014/main" id="{767B1859-CAD0-46DC-AC58-09E64C00B36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369140E2-C6AB-4792-9A01-50AB0EBE01C2}" type="datetime1">
              <a:rPr lang="en-US" altLang="en-US" sz="1200" smtClean="0">
                <a:solidFill>
                  <a:schemeClr val="tx1"/>
                </a:solidFill>
              </a:rPr>
              <a:pPr/>
              <a:t>30-Sep-20</a:t>
            </a:fld>
            <a:endParaRPr lang="en-US" altLang="en-US" sz="1200">
              <a:solidFill>
                <a:schemeClr val="tx1"/>
              </a:solidFill>
            </a:endParaRPr>
          </a:p>
        </p:txBody>
      </p:sp>
      <p:sp>
        <p:nvSpPr>
          <p:cNvPr id="29700" name="Rectangle 6">
            <a:extLst>
              <a:ext uri="{FF2B5EF4-FFF2-40B4-BE49-F238E27FC236}">
                <a16:creationId xmlns:a16="http://schemas.microsoft.com/office/drawing/2014/main" id="{A5BE4813-2941-44C7-8151-335F54C1BD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29701" name="Rectangle 7">
            <a:extLst>
              <a:ext uri="{FF2B5EF4-FFF2-40B4-BE49-F238E27FC236}">
                <a16:creationId xmlns:a16="http://schemas.microsoft.com/office/drawing/2014/main" id="{C485A1CC-2A66-4C2C-93B5-A6010C5E24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18AB4C67-8687-4479-938E-A8E7664CD354}" type="slidenum">
              <a:rPr lang="en-US" altLang="en-US" sz="1200">
                <a:solidFill>
                  <a:schemeClr val="tx1"/>
                </a:solidFill>
              </a:rPr>
              <a:pPr/>
              <a:t>13</a:t>
            </a:fld>
            <a:endParaRPr lang="en-US" altLang="en-US" sz="1200">
              <a:solidFill>
                <a:schemeClr val="tx1"/>
              </a:solidFill>
            </a:endParaRPr>
          </a:p>
        </p:txBody>
      </p:sp>
      <p:sp>
        <p:nvSpPr>
          <p:cNvPr id="29702" name="Rectangle 2">
            <a:extLst>
              <a:ext uri="{FF2B5EF4-FFF2-40B4-BE49-F238E27FC236}">
                <a16:creationId xmlns:a16="http://schemas.microsoft.com/office/drawing/2014/main" id="{3E7C31E0-AC18-43CF-9325-7C9241048AEA}"/>
              </a:ext>
            </a:extLst>
          </p:cNvPr>
          <p:cNvSpPr>
            <a:spLocks noChangeArrowheads="1" noTextEdit="1"/>
          </p:cNvSpPr>
          <p:nvPr>
            <p:ph type="sldImg"/>
          </p:nvPr>
        </p:nvSpPr>
        <p:spPr>
          <a:ln/>
        </p:spPr>
      </p:sp>
      <p:sp>
        <p:nvSpPr>
          <p:cNvPr id="29703" name="Rectangle 3">
            <a:extLst>
              <a:ext uri="{FF2B5EF4-FFF2-40B4-BE49-F238E27FC236}">
                <a16:creationId xmlns:a16="http://schemas.microsoft.com/office/drawing/2014/main" id="{CF9DBC6B-9826-4324-9A94-D5CB1A4B75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4E5A09B-126C-4E5F-979E-0E289D2927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31747" name="Rectangle 3">
            <a:extLst>
              <a:ext uri="{FF2B5EF4-FFF2-40B4-BE49-F238E27FC236}">
                <a16:creationId xmlns:a16="http://schemas.microsoft.com/office/drawing/2014/main" id="{2239B204-4CBC-4F2E-A61C-2D5F640CB83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EEA8BC0-33E0-4C58-8BD9-B0C68E48B4DA}" type="datetime1">
              <a:rPr lang="en-US" altLang="en-US" sz="1200" smtClean="0">
                <a:solidFill>
                  <a:schemeClr val="tx1"/>
                </a:solidFill>
              </a:rPr>
              <a:pPr/>
              <a:t>30-Sep-20</a:t>
            </a:fld>
            <a:endParaRPr lang="en-US" altLang="en-US" sz="1200">
              <a:solidFill>
                <a:schemeClr val="tx1"/>
              </a:solidFill>
            </a:endParaRPr>
          </a:p>
        </p:txBody>
      </p:sp>
      <p:sp>
        <p:nvSpPr>
          <p:cNvPr id="31748" name="Rectangle 6">
            <a:extLst>
              <a:ext uri="{FF2B5EF4-FFF2-40B4-BE49-F238E27FC236}">
                <a16:creationId xmlns:a16="http://schemas.microsoft.com/office/drawing/2014/main" id="{3EEB9585-D98A-4AB9-AC29-EC6505913D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31749" name="Rectangle 7">
            <a:extLst>
              <a:ext uri="{FF2B5EF4-FFF2-40B4-BE49-F238E27FC236}">
                <a16:creationId xmlns:a16="http://schemas.microsoft.com/office/drawing/2014/main" id="{37B33772-BBE2-459C-8DD3-CC27685D3B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5ABACE8-A20E-4EDE-9A49-2B8D9E47A1F7}" type="slidenum">
              <a:rPr lang="en-US" altLang="en-US" sz="1200">
                <a:solidFill>
                  <a:schemeClr val="tx1"/>
                </a:solidFill>
              </a:rPr>
              <a:pPr/>
              <a:t>14</a:t>
            </a:fld>
            <a:endParaRPr lang="en-US" altLang="en-US" sz="1200">
              <a:solidFill>
                <a:schemeClr val="tx1"/>
              </a:solidFill>
            </a:endParaRPr>
          </a:p>
        </p:txBody>
      </p:sp>
      <p:sp>
        <p:nvSpPr>
          <p:cNvPr id="31750" name="Rectangle 2">
            <a:extLst>
              <a:ext uri="{FF2B5EF4-FFF2-40B4-BE49-F238E27FC236}">
                <a16:creationId xmlns:a16="http://schemas.microsoft.com/office/drawing/2014/main" id="{7BDB8B28-0C03-44A5-A6E4-A447163B61BE}"/>
              </a:ext>
            </a:extLst>
          </p:cNvPr>
          <p:cNvSpPr>
            <a:spLocks noChangeArrowheads="1" noTextEdit="1"/>
          </p:cNvSpPr>
          <p:nvPr>
            <p:ph type="sldImg"/>
          </p:nvPr>
        </p:nvSpPr>
        <p:spPr>
          <a:ln/>
        </p:spPr>
      </p:sp>
      <p:sp>
        <p:nvSpPr>
          <p:cNvPr id="31751" name="Rectangle 3">
            <a:extLst>
              <a:ext uri="{FF2B5EF4-FFF2-40B4-BE49-F238E27FC236}">
                <a16:creationId xmlns:a16="http://schemas.microsoft.com/office/drawing/2014/main" id="{B997EC90-1C83-49E7-9AFC-1CE2640DEF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540901E-13EC-4EAC-AAC3-0AD4A76D168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33795" name="Rectangle 3">
            <a:extLst>
              <a:ext uri="{FF2B5EF4-FFF2-40B4-BE49-F238E27FC236}">
                <a16:creationId xmlns:a16="http://schemas.microsoft.com/office/drawing/2014/main" id="{FA2E63A1-5443-466C-8C73-80DF3E8392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EFC0FF5-BE26-49F1-825F-A116D09B8621}" type="datetime1">
              <a:rPr lang="en-US" altLang="en-US" sz="1200" smtClean="0">
                <a:solidFill>
                  <a:schemeClr val="tx1"/>
                </a:solidFill>
              </a:rPr>
              <a:pPr/>
              <a:t>30-Sep-20</a:t>
            </a:fld>
            <a:endParaRPr lang="en-US" altLang="en-US" sz="1200">
              <a:solidFill>
                <a:schemeClr val="tx1"/>
              </a:solidFill>
            </a:endParaRPr>
          </a:p>
        </p:txBody>
      </p:sp>
      <p:sp>
        <p:nvSpPr>
          <p:cNvPr id="33796" name="Rectangle 6">
            <a:extLst>
              <a:ext uri="{FF2B5EF4-FFF2-40B4-BE49-F238E27FC236}">
                <a16:creationId xmlns:a16="http://schemas.microsoft.com/office/drawing/2014/main" id="{D96F8E51-495B-45D2-9195-759DE1F4E5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33797" name="Rectangle 7">
            <a:extLst>
              <a:ext uri="{FF2B5EF4-FFF2-40B4-BE49-F238E27FC236}">
                <a16:creationId xmlns:a16="http://schemas.microsoft.com/office/drawing/2014/main" id="{66E6B3DF-2360-4B7D-8F91-5CB506FD7F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6331D7F-46FF-4B91-92F5-1EBD36A48E85}" type="slidenum">
              <a:rPr lang="en-US" altLang="en-US" sz="1200">
                <a:solidFill>
                  <a:schemeClr val="tx1"/>
                </a:solidFill>
              </a:rPr>
              <a:pPr/>
              <a:t>15</a:t>
            </a:fld>
            <a:endParaRPr lang="en-US" altLang="en-US" sz="1200">
              <a:solidFill>
                <a:schemeClr val="tx1"/>
              </a:solidFill>
            </a:endParaRPr>
          </a:p>
        </p:txBody>
      </p:sp>
      <p:sp>
        <p:nvSpPr>
          <p:cNvPr id="33798" name="Rectangle 2">
            <a:extLst>
              <a:ext uri="{FF2B5EF4-FFF2-40B4-BE49-F238E27FC236}">
                <a16:creationId xmlns:a16="http://schemas.microsoft.com/office/drawing/2014/main" id="{D7D536CA-0E5B-4E36-86B8-14F4400A150F}"/>
              </a:ext>
            </a:extLst>
          </p:cNvPr>
          <p:cNvSpPr>
            <a:spLocks noChangeArrowheads="1" noTextEdit="1"/>
          </p:cNvSpPr>
          <p:nvPr>
            <p:ph type="sldImg"/>
          </p:nvPr>
        </p:nvSpPr>
        <p:spPr>
          <a:ln/>
        </p:spPr>
      </p:sp>
      <p:sp>
        <p:nvSpPr>
          <p:cNvPr id="33799" name="Rectangle 3">
            <a:extLst>
              <a:ext uri="{FF2B5EF4-FFF2-40B4-BE49-F238E27FC236}">
                <a16:creationId xmlns:a16="http://schemas.microsoft.com/office/drawing/2014/main" id="{FEC44662-3807-4ED8-B18E-40180582DF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C99192B-78CB-442E-80A9-766D58F950E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35843" name="Rectangle 3">
            <a:extLst>
              <a:ext uri="{FF2B5EF4-FFF2-40B4-BE49-F238E27FC236}">
                <a16:creationId xmlns:a16="http://schemas.microsoft.com/office/drawing/2014/main" id="{8E4534D2-29D0-499C-86C2-0F32E9B114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8C5AB2CA-89E1-41E5-BB5E-0AAA7D78B1ED}" type="datetime1">
              <a:rPr lang="en-US" altLang="en-US" sz="1200" smtClean="0">
                <a:solidFill>
                  <a:schemeClr val="tx1"/>
                </a:solidFill>
              </a:rPr>
              <a:pPr/>
              <a:t>30-Sep-20</a:t>
            </a:fld>
            <a:endParaRPr lang="en-US" altLang="en-US" sz="1200">
              <a:solidFill>
                <a:schemeClr val="tx1"/>
              </a:solidFill>
            </a:endParaRPr>
          </a:p>
        </p:txBody>
      </p:sp>
      <p:sp>
        <p:nvSpPr>
          <p:cNvPr id="35844" name="Rectangle 6">
            <a:extLst>
              <a:ext uri="{FF2B5EF4-FFF2-40B4-BE49-F238E27FC236}">
                <a16:creationId xmlns:a16="http://schemas.microsoft.com/office/drawing/2014/main" id="{33AA87D2-AD81-42C6-9635-D739839CF01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35845" name="Rectangle 7">
            <a:extLst>
              <a:ext uri="{FF2B5EF4-FFF2-40B4-BE49-F238E27FC236}">
                <a16:creationId xmlns:a16="http://schemas.microsoft.com/office/drawing/2014/main" id="{9E86B579-691C-48EF-AADB-7506956C1C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A77406B-294B-4565-9D5C-378AB8226753}" type="slidenum">
              <a:rPr lang="en-US" altLang="en-US" sz="1200">
                <a:solidFill>
                  <a:schemeClr val="tx1"/>
                </a:solidFill>
              </a:rPr>
              <a:pPr/>
              <a:t>16</a:t>
            </a:fld>
            <a:endParaRPr lang="en-US" altLang="en-US" sz="1200">
              <a:solidFill>
                <a:schemeClr val="tx1"/>
              </a:solidFill>
            </a:endParaRPr>
          </a:p>
        </p:txBody>
      </p:sp>
      <p:sp>
        <p:nvSpPr>
          <p:cNvPr id="35846" name="Rectangle 2">
            <a:extLst>
              <a:ext uri="{FF2B5EF4-FFF2-40B4-BE49-F238E27FC236}">
                <a16:creationId xmlns:a16="http://schemas.microsoft.com/office/drawing/2014/main" id="{4CBB2608-21AE-4B6F-B714-364599090D5D}"/>
              </a:ext>
            </a:extLst>
          </p:cNvPr>
          <p:cNvSpPr>
            <a:spLocks noChangeArrowheads="1" noTextEdit="1"/>
          </p:cNvSpPr>
          <p:nvPr>
            <p:ph type="sldImg"/>
          </p:nvPr>
        </p:nvSpPr>
        <p:spPr>
          <a:ln/>
        </p:spPr>
      </p:sp>
      <p:sp>
        <p:nvSpPr>
          <p:cNvPr id="35847" name="Rectangle 3">
            <a:extLst>
              <a:ext uri="{FF2B5EF4-FFF2-40B4-BE49-F238E27FC236}">
                <a16:creationId xmlns:a16="http://schemas.microsoft.com/office/drawing/2014/main" id="{87AF1145-0484-498B-80BC-3DA837CEAF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E5C8B85-E859-47D0-9C23-3DBF544F57F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37891" name="Rectangle 3">
            <a:extLst>
              <a:ext uri="{FF2B5EF4-FFF2-40B4-BE49-F238E27FC236}">
                <a16:creationId xmlns:a16="http://schemas.microsoft.com/office/drawing/2014/main" id="{0D417FB0-6617-48F6-B908-D78497234B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CB5D7DE6-A56C-4F8F-BACE-5635E79F6976}" type="datetime1">
              <a:rPr lang="en-US" altLang="en-US" sz="1200" smtClean="0">
                <a:solidFill>
                  <a:schemeClr val="tx1"/>
                </a:solidFill>
              </a:rPr>
              <a:pPr/>
              <a:t>30-Sep-20</a:t>
            </a:fld>
            <a:endParaRPr lang="en-US" altLang="en-US" sz="1200">
              <a:solidFill>
                <a:schemeClr val="tx1"/>
              </a:solidFill>
            </a:endParaRPr>
          </a:p>
        </p:txBody>
      </p:sp>
      <p:sp>
        <p:nvSpPr>
          <p:cNvPr id="37892" name="Rectangle 6">
            <a:extLst>
              <a:ext uri="{FF2B5EF4-FFF2-40B4-BE49-F238E27FC236}">
                <a16:creationId xmlns:a16="http://schemas.microsoft.com/office/drawing/2014/main" id="{CC881B61-A619-4A3D-A0E6-5B07A3FF726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37893" name="Rectangle 7">
            <a:extLst>
              <a:ext uri="{FF2B5EF4-FFF2-40B4-BE49-F238E27FC236}">
                <a16:creationId xmlns:a16="http://schemas.microsoft.com/office/drawing/2014/main" id="{D056F014-C296-428F-B5FC-F18A4D7034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CE1FFAEC-0562-44E9-89E6-BB593018181D}" type="slidenum">
              <a:rPr lang="en-US" altLang="en-US" sz="1200">
                <a:solidFill>
                  <a:schemeClr val="tx1"/>
                </a:solidFill>
              </a:rPr>
              <a:pPr/>
              <a:t>17</a:t>
            </a:fld>
            <a:endParaRPr lang="en-US" altLang="en-US" sz="1200">
              <a:solidFill>
                <a:schemeClr val="tx1"/>
              </a:solidFill>
            </a:endParaRPr>
          </a:p>
        </p:txBody>
      </p:sp>
      <p:sp>
        <p:nvSpPr>
          <p:cNvPr id="37894" name="Rectangle 2">
            <a:extLst>
              <a:ext uri="{FF2B5EF4-FFF2-40B4-BE49-F238E27FC236}">
                <a16:creationId xmlns:a16="http://schemas.microsoft.com/office/drawing/2014/main" id="{D3ABECDC-3CBF-4068-8F54-C6E9FA059BD8}"/>
              </a:ext>
            </a:extLst>
          </p:cNvPr>
          <p:cNvSpPr>
            <a:spLocks noChangeArrowheads="1" noTextEdit="1"/>
          </p:cNvSpPr>
          <p:nvPr>
            <p:ph type="sldImg"/>
          </p:nvPr>
        </p:nvSpPr>
        <p:spPr>
          <a:ln/>
        </p:spPr>
      </p:sp>
      <p:sp>
        <p:nvSpPr>
          <p:cNvPr id="37895" name="Rectangle 3">
            <a:extLst>
              <a:ext uri="{FF2B5EF4-FFF2-40B4-BE49-F238E27FC236}">
                <a16:creationId xmlns:a16="http://schemas.microsoft.com/office/drawing/2014/main" id="{8DF7EF79-5C05-4E87-917B-1C47B76A39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C4E5B40-1D32-4DE4-97A1-7DF35B04399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39939" name="Rectangle 3">
            <a:extLst>
              <a:ext uri="{FF2B5EF4-FFF2-40B4-BE49-F238E27FC236}">
                <a16:creationId xmlns:a16="http://schemas.microsoft.com/office/drawing/2014/main" id="{3B926019-9A75-491F-94ED-11FB6094A4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0CE8CAC-69EF-48BC-A7CC-278692C8AAAD}" type="datetime1">
              <a:rPr lang="en-US" altLang="en-US" sz="1200" smtClean="0">
                <a:solidFill>
                  <a:schemeClr val="tx1"/>
                </a:solidFill>
              </a:rPr>
              <a:pPr/>
              <a:t>30-Sep-20</a:t>
            </a:fld>
            <a:endParaRPr lang="en-US" altLang="en-US" sz="1200">
              <a:solidFill>
                <a:schemeClr val="tx1"/>
              </a:solidFill>
            </a:endParaRPr>
          </a:p>
        </p:txBody>
      </p:sp>
      <p:sp>
        <p:nvSpPr>
          <p:cNvPr id="39940" name="Rectangle 6">
            <a:extLst>
              <a:ext uri="{FF2B5EF4-FFF2-40B4-BE49-F238E27FC236}">
                <a16:creationId xmlns:a16="http://schemas.microsoft.com/office/drawing/2014/main" id="{6EE0236C-5CC2-4843-A681-2B43D9A2A6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39941" name="Rectangle 7">
            <a:extLst>
              <a:ext uri="{FF2B5EF4-FFF2-40B4-BE49-F238E27FC236}">
                <a16:creationId xmlns:a16="http://schemas.microsoft.com/office/drawing/2014/main" id="{B6F07D4B-2C9A-4388-A047-D9A30DABD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98201D42-ED87-428C-A4FB-ED9682D45CE0}" type="slidenum">
              <a:rPr lang="en-US" altLang="en-US" sz="1200">
                <a:solidFill>
                  <a:schemeClr val="tx1"/>
                </a:solidFill>
              </a:rPr>
              <a:pPr/>
              <a:t>18</a:t>
            </a:fld>
            <a:endParaRPr lang="en-US" altLang="en-US" sz="1200">
              <a:solidFill>
                <a:schemeClr val="tx1"/>
              </a:solidFill>
            </a:endParaRPr>
          </a:p>
        </p:txBody>
      </p:sp>
      <p:sp>
        <p:nvSpPr>
          <p:cNvPr id="39942" name="Rectangle 2">
            <a:extLst>
              <a:ext uri="{FF2B5EF4-FFF2-40B4-BE49-F238E27FC236}">
                <a16:creationId xmlns:a16="http://schemas.microsoft.com/office/drawing/2014/main" id="{35CF27AB-DBA3-4CB4-A51E-EB65B9B147A6}"/>
              </a:ext>
            </a:extLst>
          </p:cNvPr>
          <p:cNvSpPr>
            <a:spLocks noChangeArrowheads="1" noTextEdit="1"/>
          </p:cNvSpPr>
          <p:nvPr>
            <p:ph type="sldImg"/>
          </p:nvPr>
        </p:nvSpPr>
        <p:spPr>
          <a:ln/>
        </p:spPr>
      </p:sp>
      <p:sp>
        <p:nvSpPr>
          <p:cNvPr id="39943" name="Rectangle 3">
            <a:extLst>
              <a:ext uri="{FF2B5EF4-FFF2-40B4-BE49-F238E27FC236}">
                <a16:creationId xmlns:a16="http://schemas.microsoft.com/office/drawing/2014/main" id="{339498C6-219D-444F-9D3C-E6C0499777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893191C-B3E5-4607-93CC-B152EEC6363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41987" name="Rectangle 3">
            <a:extLst>
              <a:ext uri="{FF2B5EF4-FFF2-40B4-BE49-F238E27FC236}">
                <a16:creationId xmlns:a16="http://schemas.microsoft.com/office/drawing/2014/main" id="{6EA3C063-8D9D-4E2A-A868-25469A3731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AD2A8BA0-3918-44B1-B2F6-26447A55F5EC}" type="datetime1">
              <a:rPr lang="en-US" altLang="en-US" sz="1200" smtClean="0">
                <a:solidFill>
                  <a:schemeClr val="tx1"/>
                </a:solidFill>
              </a:rPr>
              <a:pPr/>
              <a:t>30-Sep-20</a:t>
            </a:fld>
            <a:endParaRPr lang="en-US" altLang="en-US" sz="1200">
              <a:solidFill>
                <a:schemeClr val="tx1"/>
              </a:solidFill>
            </a:endParaRPr>
          </a:p>
        </p:txBody>
      </p:sp>
      <p:sp>
        <p:nvSpPr>
          <p:cNvPr id="41988" name="Rectangle 6">
            <a:extLst>
              <a:ext uri="{FF2B5EF4-FFF2-40B4-BE49-F238E27FC236}">
                <a16:creationId xmlns:a16="http://schemas.microsoft.com/office/drawing/2014/main" id="{11737293-9785-4261-B586-D91B486612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41989" name="Rectangle 7">
            <a:extLst>
              <a:ext uri="{FF2B5EF4-FFF2-40B4-BE49-F238E27FC236}">
                <a16:creationId xmlns:a16="http://schemas.microsoft.com/office/drawing/2014/main" id="{A1DD25F7-4EFB-4831-B067-6919A2002A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AB806405-3CF9-4CF5-B48F-EE1A12394E55}" type="slidenum">
              <a:rPr lang="en-US" altLang="en-US" sz="1200">
                <a:solidFill>
                  <a:schemeClr val="tx1"/>
                </a:solidFill>
              </a:rPr>
              <a:pPr/>
              <a:t>19</a:t>
            </a:fld>
            <a:endParaRPr lang="en-US" altLang="en-US" sz="1200">
              <a:solidFill>
                <a:schemeClr val="tx1"/>
              </a:solidFill>
            </a:endParaRPr>
          </a:p>
        </p:txBody>
      </p:sp>
      <p:sp>
        <p:nvSpPr>
          <p:cNvPr id="41990" name="Rectangle 2">
            <a:extLst>
              <a:ext uri="{FF2B5EF4-FFF2-40B4-BE49-F238E27FC236}">
                <a16:creationId xmlns:a16="http://schemas.microsoft.com/office/drawing/2014/main" id="{22CD6834-8842-4592-A21C-958E36DDDF40}"/>
              </a:ext>
            </a:extLst>
          </p:cNvPr>
          <p:cNvSpPr>
            <a:spLocks noChangeArrowheads="1" noTextEdit="1"/>
          </p:cNvSpPr>
          <p:nvPr>
            <p:ph type="sldImg"/>
          </p:nvPr>
        </p:nvSpPr>
        <p:spPr>
          <a:ln/>
        </p:spPr>
      </p:sp>
      <p:sp>
        <p:nvSpPr>
          <p:cNvPr id="41991" name="Rectangle 3">
            <a:extLst>
              <a:ext uri="{FF2B5EF4-FFF2-40B4-BE49-F238E27FC236}">
                <a16:creationId xmlns:a16="http://schemas.microsoft.com/office/drawing/2014/main" id="{F1986F5A-8117-4254-A73A-338188ED0A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F37AAAB-80A6-49F3-8027-0082FEC4D6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171" name="Rectangle 3">
            <a:extLst>
              <a:ext uri="{FF2B5EF4-FFF2-40B4-BE49-F238E27FC236}">
                <a16:creationId xmlns:a16="http://schemas.microsoft.com/office/drawing/2014/main" id="{A997B3AA-EF8C-4F4E-AD9E-8F92B9B67DE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97B9394-EB08-4710-85AB-6BE55B04DAB1}" type="datetime1">
              <a:rPr lang="en-US" altLang="en-US" sz="1200" smtClean="0">
                <a:solidFill>
                  <a:schemeClr val="tx1"/>
                </a:solidFill>
              </a:rPr>
              <a:pPr/>
              <a:t>30-Sep-20</a:t>
            </a:fld>
            <a:endParaRPr lang="en-US" altLang="en-US" sz="1200">
              <a:solidFill>
                <a:schemeClr val="tx1"/>
              </a:solidFill>
            </a:endParaRPr>
          </a:p>
        </p:txBody>
      </p:sp>
      <p:sp>
        <p:nvSpPr>
          <p:cNvPr id="7172" name="Rectangle 6">
            <a:extLst>
              <a:ext uri="{FF2B5EF4-FFF2-40B4-BE49-F238E27FC236}">
                <a16:creationId xmlns:a16="http://schemas.microsoft.com/office/drawing/2014/main" id="{4C09A568-D662-472A-819E-7254829BB7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173" name="Rectangle 7">
            <a:extLst>
              <a:ext uri="{FF2B5EF4-FFF2-40B4-BE49-F238E27FC236}">
                <a16:creationId xmlns:a16="http://schemas.microsoft.com/office/drawing/2014/main" id="{0FF38789-119E-40C1-A5F7-1CE79EE2D9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309FE02-F333-4AE7-804E-429C7AA02291}" type="slidenum">
              <a:rPr lang="en-US" altLang="en-US" sz="1200">
                <a:solidFill>
                  <a:schemeClr val="tx1"/>
                </a:solidFill>
              </a:rPr>
              <a:pPr/>
              <a:t>2</a:t>
            </a:fld>
            <a:endParaRPr lang="en-US" altLang="en-US" sz="1200">
              <a:solidFill>
                <a:schemeClr val="tx1"/>
              </a:solidFill>
            </a:endParaRPr>
          </a:p>
        </p:txBody>
      </p:sp>
      <p:sp>
        <p:nvSpPr>
          <p:cNvPr id="7174" name="Rectangle 2">
            <a:extLst>
              <a:ext uri="{FF2B5EF4-FFF2-40B4-BE49-F238E27FC236}">
                <a16:creationId xmlns:a16="http://schemas.microsoft.com/office/drawing/2014/main" id="{E2874D5F-6467-45B5-95C5-E2B00A62B569}"/>
              </a:ext>
            </a:extLst>
          </p:cNvPr>
          <p:cNvSpPr>
            <a:spLocks noChangeArrowheads="1" noTextEdit="1"/>
          </p:cNvSpPr>
          <p:nvPr>
            <p:ph type="sldImg"/>
          </p:nvPr>
        </p:nvSpPr>
        <p:spPr>
          <a:ln/>
        </p:spPr>
      </p:sp>
      <p:sp>
        <p:nvSpPr>
          <p:cNvPr id="7175" name="Rectangle 3">
            <a:extLst>
              <a:ext uri="{FF2B5EF4-FFF2-40B4-BE49-F238E27FC236}">
                <a16:creationId xmlns:a16="http://schemas.microsoft.com/office/drawing/2014/main" id="{928E4A9A-B58F-48A2-A42A-412935E102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C386F08-8EFB-46A6-8920-2AB04E85FEC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44035" name="Rectangle 3">
            <a:extLst>
              <a:ext uri="{FF2B5EF4-FFF2-40B4-BE49-F238E27FC236}">
                <a16:creationId xmlns:a16="http://schemas.microsoft.com/office/drawing/2014/main" id="{F20F3505-32D3-49A6-9C6B-6407A9DFC12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DC2895A-D89E-4F76-B2BD-975F932D8B99}" type="datetime1">
              <a:rPr lang="en-US" altLang="en-US" sz="1200" smtClean="0">
                <a:solidFill>
                  <a:schemeClr val="tx1"/>
                </a:solidFill>
              </a:rPr>
              <a:pPr/>
              <a:t>30-Sep-20</a:t>
            </a:fld>
            <a:endParaRPr lang="en-US" altLang="en-US" sz="1200">
              <a:solidFill>
                <a:schemeClr val="tx1"/>
              </a:solidFill>
            </a:endParaRPr>
          </a:p>
        </p:txBody>
      </p:sp>
      <p:sp>
        <p:nvSpPr>
          <p:cNvPr id="44036" name="Rectangle 6">
            <a:extLst>
              <a:ext uri="{FF2B5EF4-FFF2-40B4-BE49-F238E27FC236}">
                <a16:creationId xmlns:a16="http://schemas.microsoft.com/office/drawing/2014/main" id="{1274F614-A927-4DC5-BEAC-BE210BB0468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44037" name="Rectangle 7">
            <a:extLst>
              <a:ext uri="{FF2B5EF4-FFF2-40B4-BE49-F238E27FC236}">
                <a16:creationId xmlns:a16="http://schemas.microsoft.com/office/drawing/2014/main" id="{0FF09B07-51D0-49EC-A03B-1953D53161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8F23A50A-80A3-4E23-B549-B5753220CA70}" type="slidenum">
              <a:rPr lang="en-US" altLang="en-US" sz="1200">
                <a:solidFill>
                  <a:schemeClr val="tx1"/>
                </a:solidFill>
              </a:rPr>
              <a:pPr/>
              <a:t>20</a:t>
            </a:fld>
            <a:endParaRPr lang="en-US" altLang="en-US" sz="1200">
              <a:solidFill>
                <a:schemeClr val="tx1"/>
              </a:solidFill>
            </a:endParaRPr>
          </a:p>
        </p:txBody>
      </p:sp>
      <p:sp>
        <p:nvSpPr>
          <p:cNvPr id="44038" name="Rectangle 2">
            <a:extLst>
              <a:ext uri="{FF2B5EF4-FFF2-40B4-BE49-F238E27FC236}">
                <a16:creationId xmlns:a16="http://schemas.microsoft.com/office/drawing/2014/main" id="{D48F57E1-211E-4B53-905A-63635E9188C0}"/>
              </a:ext>
            </a:extLst>
          </p:cNvPr>
          <p:cNvSpPr>
            <a:spLocks noChangeArrowheads="1" noTextEdit="1"/>
          </p:cNvSpPr>
          <p:nvPr>
            <p:ph type="sldImg"/>
          </p:nvPr>
        </p:nvSpPr>
        <p:spPr>
          <a:ln/>
        </p:spPr>
      </p:sp>
      <p:sp>
        <p:nvSpPr>
          <p:cNvPr id="44039" name="Rectangle 3">
            <a:extLst>
              <a:ext uri="{FF2B5EF4-FFF2-40B4-BE49-F238E27FC236}">
                <a16:creationId xmlns:a16="http://schemas.microsoft.com/office/drawing/2014/main" id="{676C5AD5-D08E-4FF5-902A-E05801A8F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A351340-DCDA-4E79-A917-484A71D3E74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46083" name="Rectangle 3">
            <a:extLst>
              <a:ext uri="{FF2B5EF4-FFF2-40B4-BE49-F238E27FC236}">
                <a16:creationId xmlns:a16="http://schemas.microsoft.com/office/drawing/2014/main" id="{1F1E2C80-6E2F-4CC9-A758-9121B81F102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9E2C2B8-C92B-464C-8EAD-0587024A330B}" type="datetime1">
              <a:rPr lang="en-US" altLang="en-US" sz="1200" smtClean="0">
                <a:solidFill>
                  <a:schemeClr val="tx1"/>
                </a:solidFill>
              </a:rPr>
              <a:pPr/>
              <a:t>30-Sep-20</a:t>
            </a:fld>
            <a:endParaRPr lang="en-US" altLang="en-US" sz="1200">
              <a:solidFill>
                <a:schemeClr val="tx1"/>
              </a:solidFill>
            </a:endParaRPr>
          </a:p>
        </p:txBody>
      </p:sp>
      <p:sp>
        <p:nvSpPr>
          <p:cNvPr id="46084" name="Rectangle 6">
            <a:extLst>
              <a:ext uri="{FF2B5EF4-FFF2-40B4-BE49-F238E27FC236}">
                <a16:creationId xmlns:a16="http://schemas.microsoft.com/office/drawing/2014/main" id="{BE3AFDD5-1F34-4F01-AA8B-EE4BE3F4C4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46085" name="Rectangle 7">
            <a:extLst>
              <a:ext uri="{FF2B5EF4-FFF2-40B4-BE49-F238E27FC236}">
                <a16:creationId xmlns:a16="http://schemas.microsoft.com/office/drawing/2014/main" id="{997AA1DC-9365-4E11-A348-47D0D56B5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B792ECE-CE03-4713-88E8-7CA231FC0251}" type="slidenum">
              <a:rPr lang="en-US" altLang="en-US" sz="1200">
                <a:solidFill>
                  <a:schemeClr val="tx1"/>
                </a:solidFill>
              </a:rPr>
              <a:pPr/>
              <a:t>21</a:t>
            </a:fld>
            <a:endParaRPr lang="en-US" altLang="en-US" sz="1200">
              <a:solidFill>
                <a:schemeClr val="tx1"/>
              </a:solidFill>
            </a:endParaRPr>
          </a:p>
        </p:txBody>
      </p:sp>
      <p:sp>
        <p:nvSpPr>
          <p:cNvPr id="46086" name="Rectangle 2">
            <a:extLst>
              <a:ext uri="{FF2B5EF4-FFF2-40B4-BE49-F238E27FC236}">
                <a16:creationId xmlns:a16="http://schemas.microsoft.com/office/drawing/2014/main" id="{127027D3-BF13-42EB-A464-CEA1838E078A}"/>
              </a:ext>
            </a:extLst>
          </p:cNvPr>
          <p:cNvSpPr>
            <a:spLocks noChangeArrowheads="1" noTextEdit="1"/>
          </p:cNvSpPr>
          <p:nvPr>
            <p:ph type="sldImg"/>
          </p:nvPr>
        </p:nvSpPr>
        <p:spPr>
          <a:ln/>
        </p:spPr>
      </p:sp>
      <p:sp>
        <p:nvSpPr>
          <p:cNvPr id="46087" name="Rectangle 3">
            <a:extLst>
              <a:ext uri="{FF2B5EF4-FFF2-40B4-BE49-F238E27FC236}">
                <a16:creationId xmlns:a16="http://schemas.microsoft.com/office/drawing/2014/main" id="{52FB761A-FC88-40D7-B976-321A849F0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D3E15FD-36D0-46BA-A307-4DF175E31E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48131" name="Rectangle 3">
            <a:extLst>
              <a:ext uri="{FF2B5EF4-FFF2-40B4-BE49-F238E27FC236}">
                <a16:creationId xmlns:a16="http://schemas.microsoft.com/office/drawing/2014/main" id="{420A9DEA-713B-43C5-B8E7-9E82291A863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F11E641-E951-4121-92E2-B53E9F64DC31}" type="datetime1">
              <a:rPr lang="en-US" altLang="en-US" sz="1200" smtClean="0">
                <a:solidFill>
                  <a:schemeClr val="tx1"/>
                </a:solidFill>
              </a:rPr>
              <a:pPr/>
              <a:t>30-Sep-20</a:t>
            </a:fld>
            <a:endParaRPr lang="en-US" altLang="en-US" sz="1200">
              <a:solidFill>
                <a:schemeClr val="tx1"/>
              </a:solidFill>
            </a:endParaRPr>
          </a:p>
        </p:txBody>
      </p:sp>
      <p:sp>
        <p:nvSpPr>
          <p:cNvPr id="48132" name="Rectangle 6">
            <a:extLst>
              <a:ext uri="{FF2B5EF4-FFF2-40B4-BE49-F238E27FC236}">
                <a16:creationId xmlns:a16="http://schemas.microsoft.com/office/drawing/2014/main" id="{530A8FF5-385E-4F1E-8489-1CF8F972C15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48133" name="Rectangle 7">
            <a:extLst>
              <a:ext uri="{FF2B5EF4-FFF2-40B4-BE49-F238E27FC236}">
                <a16:creationId xmlns:a16="http://schemas.microsoft.com/office/drawing/2014/main" id="{4FB6579C-649C-4A1E-881F-205170999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9A33D6B4-B819-4281-8290-9ABF87AC3714}" type="slidenum">
              <a:rPr lang="en-US" altLang="en-US" sz="1200">
                <a:solidFill>
                  <a:schemeClr val="tx1"/>
                </a:solidFill>
              </a:rPr>
              <a:pPr/>
              <a:t>22</a:t>
            </a:fld>
            <a:endParaRPr lang="en-US" altLang="en-US" sz="1200">
              <a:solidFill>
                <a:schemeClr val="tx1"/>
              </a:solidFill>
            </a:endParaRPr>
          </a:p>
        </p:txBody>
      </p:sp>
      <p:sp>
        <p:nvSpPr>
          <p:cNvPr id="48134" name="Rectangle 2">
            <a:extLst>
              <a:ext uri="{FF2B5EF4-FFF2-40B4-BE49-F238E27FC236}">
                <a16:creationId xmlns:a16="http://schemas.microsoft.com/office/drawing/2014/main" id="{9E60DECA-5258-4243-AB5D-18A911C9D854}"/>
              </a:ext>
            </a:extLst>
          </p:cNvPr>
          <p:cNvSpPr>
            <a:spLocks noChangeArrowheads="1" noTextEdit="1"/>
          </p:cNvSpPr>
          <p:nvPr>
            <p:ph type="sldImg"/>
          </p:nvPr>
        </p:nvSpPr>
        <p:spPr>
          <a:ln/>
        </p:spPr>
      </p:sp>
      <p:sp>
        <p:nvSpPr>
          <p:cNvPr id="48135" name="Rectangle 3">
            <a:extLst>
              <a:ext uri="{FF2B5EF4-FFF2-40B4-BE49-F238E27FC236}">
                <a16:creationId xmlns:a16="http://schemas.microsoft.com/office/drawing/2014/main" id="{FFFE92E1-61D7-4D42-BF54-21449C58DF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2B3A932-517C-42F9-9921-87E9D05212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0179" name="Rectangle 3">
            <a:extLst>
              <a:ext uri="{FF2B5EF4-FFF2-40B4-BE49-F238E27FC236}">
                <a16:creationId xmlns:a16="http://schemas.microsoft.com/office/drawing/2014/main" id="{372B1976-CA36-4F31-8435-30A407BB6E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87BD628B-F31E-4029-961F-A11103F2DD30}" type="datetime1">
              <a:rPr lang="en-US" altLang="en-US" sz="1200" smtClean="0">
                <a:solidFill>
                  <a:schemeClr val="tx1"/>
                </a:solidFill>
              </a:rPr>
              <a:pPr/>
              <a:t>30-Sep-20</a:t>
            </a:fld>
            <a:endParaRPr lang="en-US" altLang="en-US" sz="1200">
              <a:solidFill>
                <a:schemeClr val="tx1"/>
              </a:solidFill>
            </a:endParaRPr>
          </a:p>
        </p:txBody>
      </p:sp>
      <p:sp>
        <p:nvSpPr>
          <p:cNvPr id="50180" name="Rectangle 6">
            <a:extLst>
              <a:ext uri="{FF2B5EF4-FFF2-40B4-BE49-F238E27FC236}">
                <a16:creationId xmlns:a16="http://schemas.microsoft.com/office/drawing/2014/main" id="{8D7C7EDC-7680-4537-9901-089180C715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0181" name="Rectangle 7">
            <a:extLst>
              <a:ext uri="{FF2B5EF4-FFF2-40B4-BE49-F238E27FC236}">
                <a16:creationId xmlns:a16="http://schemas.microsoft.com/office/drawing/2014/main" id="{D9F9885E-61A8-4EE1-9E55-D203912483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A01EFDC-87BE-4EC4-9AC9-4B25F2AC1710}" type="slidenum">
              <a:rPr lang="en-US" altLang="en-US" sz="1200">
                <a:solidFill>
                  <a:schemeClr val="tx1"/>
                </a:solidFill>
              </a:rPr>
              <a:pPr/>
              <a:t>23</a:t>
            </a:fld>
            <a:endParaRPr lang="en-US" altLang="en-US" sz="1200">
              <a:solidFill>
                <a:schemeClr val="tx1"/>
              </a:solidFill>
            </a:endParaRPr>
          </a:p>
        </p:txBody>
      </p:sp>
      <p:sp>
        <p:nvSpPr>
          <p:cNvPr id="50182" name="Rectangle 2">
            <a:extLst>
              <a:ext uri="{FF2B5EF4-FFF2-40B4-BE49-F238E27FC236}">
                <a16:creationId xmlns:a16="http://schemas.microsoft.com/office/drawing/2014/main" id="{3DA7B9CB-C667-4CCD-8C7E-DFF5FEAFC168}"/>
              </a:ext>
            </a:extLst>
          </p:cNvPr>
          <p:cNvSpPr>
            <a:spLocks noChangeArrowheads="1" noTextEdit="1"/>
          </p:cNvSpPr>
          <p:nvPr>
            <p:ph type="sldImg"/>
          </p:nvPr>
        </p:nvSpPr>
        <p:spPr>
          <a:ln/>
        </p:spPr>
      </p:sp>
      <p:sp>
        <p:nvSpPr>
          <p:cNvPr id="50183" name="Rectangle 3">
            <a:extLst>
              <a:ext uri="{FF2B5EF4-FFF2-40B4-BE49-F238E27FC236}">
                <a16:creationId xmlns:a16="http://schemas.microsoft.com/office/drawing/2014/main" id="{F355D18C-4D3B-433B-974F-DABB8A24BB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3B4C39A-E16A-4AC8-87EC-516F9BA028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2227" name="Rectangle 3">
            <a:extLst>
              <a:ext uri="{FF2B5EF4-FFF2-40B4-BE49-F238E27FC236}">
                <a16:creationId xmlns:a16="http://schemas.microsoft.com/office/drawing/2014/main" id="{B680DF37-93B4-4091-8D9B-E4F97D200F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9E5BF90-9CE7-4B6F-9718-9E93AD0A75A6}" type="datetime1">
              <a:rPr lang="en-US" altLang="en-US" sz="1200" smtClean="0">
                <a:solidFill>
                  <a:schemeClr val="tx1"/>
                </a:solidFill>
              </a:rPr>
              <a:pPr/>
              <a:t>30-Sep-20</a:t>
            </a:fld>
            <a:endParaRPr lang="en-US" altLang="en-US" sz="1200">
              <a:solidFill>
                <a:schemeClr val="tx1"/>
              </a:solidFill>
            </a:endParaRPr>
          </a:p>
        </p:txBody>
      </p:sp>
      <p:sp>
        <p:nvSpPr>
          <p:cNvPr id="52228" name="Rectangle 6">
            <a:extLst>
              <a:ext uri="{FF2B5EF4-FFF2-40B4-BE49-F238E27FC236}">
                <a16:creationId xmlns:a16="http://schemas.microsoft.com/office/drawing/2014/main" id="{A2091320-3C94-48F9-BB28-39A18C9D01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2229" name="Rectangle 7">
            <a:extLst>
              <a:ext uri="{FF2B5EF4-FFF2-40B4-BE49-F238E27FC236}">
                <a16:creationId xmlns:a16="http://schemas.microsoft.com/office/drawing/2014/main" id="{6E395DD8-50A7-47D2-BD3D-33A328546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AB678333-78FE-4633-8A06-55C33FD0FB4D}" type="slidenum">
              <a:rPr lang="en-US" altLang="en-US" sz="1200">
                <a:solidFill>
                  <a:schemeClr val="tx1"/>
                </a:solidFill>
              </a:rPr>
              <a:pPr/>
              <a:t>24</a:t>
            </a:fld>
            <a:endParaRPr lang="en-US" altLang="en-US" sz="1200">
              <a:solidFill>
                <a:schemeClr val="tx1"/>
              </a:solidFill>
            </a:endParaRPr>
          </a:p>
        </p:txBody>
      </p:sp>
      <p:sp>
        <p:nvSpPr>
          <p:cNvPr id="52230" name="Rectangle 2">
            <a:extLst>
              <a:ext uri="{FF2B5EF4-FFF2-40B4-BE49-F238E27FC236}">
                <a16:creationId xmlns:a16="http://schemas.microsoft.com/office/drawing/2014/main" id="{D4087234-2C9B-45F3-9C86-AE8844DBFDB9}"/>
              </a:ext>
            </a:extLst>
          </p:cNvPr>
          <p:cNvSpPr>
            <a:spLocks noChangeArrowheads="1" noTextEdit="1"/>
          </p:cNvSpPr>
          <p:nvPr>
            <p:ph type="sldImg"/>
          </p:nvPr>
        </p:nvSpPr>
        <p:spPr>
          <a:ln/>
        </p:spPr>
      </p:sp>
      <p:sp>
        <p:nvSpPr>
          <p:cNvPr id="52231" name="Rectangle 3">
            <a:extLst>
              <a:ext uri="{FF2B5EF4-FFF2-40B4-BE49-F238E27FC236}">
                <a16:creationId xmlns:a16="http://schemas.microsoft.com/office/drawing/2014/main" id="{5D1FE4E3-FA9F-4A96-B27B-55A5A0A42C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72D16F7-FBBB-4DB4-85BA-4A999B6FFFE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4275" name="Rectangle 3">
            <a:extLst>
              <a:ext uri="{FF2B5EF4-FFF2-40B4-BE49-F238E27FC236}">
                <a16:creationId xmlns:a16="http://schemas.microsoft.com/office/drawing/2014/main" id="{CEC2351B-D6F7-4361-8D7B-0EBEA5D7F5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88024CF-3345-44B7-945F-510CC5260482}" type="datetime1">
              <a:rPr lang="en-US" altLang="en-US" sz="1200" smtClean="0">
                <a:solidFill>
                  <a:schemeClr val="tx1"/>
                </a:solidFill>
              </a:rPr>
              <a:pPr/>
              <a:t>30-Sep-20</a:t>
            </a:fld>
            <a:endParaRPr lang="en-US" altLang="en-US" sz="1200">
              <a:solidFill>
                <a:schemeClr val="tx1"/>
              </a:solidFill>
            </a:endParaRPr>
          </a:p>
        </p:txBody>
      </p:sp>
      <p:sp>
        <p:nvSpPr>
          <p:cNvPr id="54276" name="Rectangle 6">
            <a:extLst>
              <a:ext uri="{FF2B5EF4-FFF2-40B4-BE49-F238E27FC236}">
                <a16:creationId xmlns:a16="http://schemas.microsoft.com/office/drawing/2014/main" id="{58EE4757-A9D1-4DDC-860D-0848D2B3DD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4277" name="Rectangle 7">
            <a:extLst>
              <a:ext uri="{FF2B5EF4-FFF2-40B4-BE49-F238E27FC236}">
                <a16:creationId xmlns:a16="http://schemas.microsoft.com/office/drawing/2014/main" id="{28F94487-C128-4FC9-9C87-E41A1F36A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297CC38-6136-476E-B803-37E85CAB79D0}" type="slidenum">
              <a:rPr lang="en-US" altLang="en-US" sz="1200">
                <a:solidFill>
                  <a:schemeClr val="tx1"/>
                </a:solidFill>
              </a:rPr>
              <a:pPr/>
              <a:t>25</a:t>
            </a:fld>
            <a:endParaRPr lang="en-US" altLang="en-US" sz="1200">
              <a:solidFill>
                <a:schemeClr val="tx1"/>
              </a:solidFill>
            </a:endParaRPr>
          </a:p>
        </p:txBody>
      </p:sp>
      <p:sp>
        <p:nvSpPr>
          <p:cNvPr id="54278" name="Rectangle 2">
            <a:extLst>
              <a:ext uri="{FF2B5EF4-FFF2-40B4-BE49-F238E27FC236}">
                <a16:creationId xmlns:a16="http://schemas.microsoft.com/office/drawing/2014/main" id="{32E848C0-1CCB-4B90-BCE3-CEBBA995A971}"/>
              </a:ext>
            </a:extLst>
          </p:cNvPr>
          <p:cNvSpPr>
            <a:spLocks noChangeArrowheads="1" noTextEdit="1"/>
          </p:cNvSpPr>
          <p:nvPr>
            <p:ph type="sldImg"/>
          </p:nvPr>
        </p:nvSpPr>
        <p:spPr>
          <a:ln/>
        </p:spPr>
      </p:sp>
      <p:sp>
        <p:nvSpPr>
          <p:cNvPr id="54279" name="Rectangle 3">
            <a:extLst>
              <a:ext uri="{FF2B5EF4-FFF2-40B4-BE49-F238E27FC236}">
                <a16:creationId xmlns:a16="http://schemas.microsoft.com/office/drawing/2014/main" id="{E533AFD1-FF6B-47AE-A49B-1513C1043F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332F30-EFE9-450B-BF2E-AEB03CF7A0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6323" name="Rectangle 3">
            <a:extLst>
              <a:ext uri="{FF2B5EF4-FFF2-40B4-BE49-F238E27FC236}">
                <a16:creationId xmlns:a16="http://schemas.microsoft.com/office/drawing/2014/main" id="{EE3942F4-EF56-4D2B-8E4D-AD6443ABBE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51376D6-B415-4849-81D8-26C3DD7E95FA}" type="datetime1">
              <a:rPr lang="en-US" altLang="en-US" sz="1200" smtClean="0">
                <a:solidFill>
                  <a:schemeClr val="tx1"/>
                </a:solidFill>
              </a:rPr>
              <a:pPr/>
              <a:t>30-Sep-20</a:t>
            </a:fld>
            <a:endParaRPr lang="en-US" altLang="en-US" sz="1200">
              <a:solidFill>
                <a:schemeClr val="tx1"/>
              </a:solidFill>
            </a:endParaRPr>
          </a:p>
        </p:txBody>
      </p:sp>
      <p:sp>
        <p:nvSpPr>
          <p:cNvPr id="56324" name="Rectangle 6">
            <a:extLst>
              <a:ext uri="{FF2B5EF4-FFF2-40B4-BE49-F238E27FC236}">
                <a16:creationId xmlns:a16="http://schemas.microsoft.com/office/drawing/2014/main" id="{EBD7E5E7-C0A3-485F-96D1-845F223F3D8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6325" name="Rectangle 7">
            <a:extLst>
              <a:ext uri="{FF2B5EF4-FFF2-40B4-BE49-F238E27FC236}">
                <a16:creationId xmlns:a16="http://schemas.microsoft.com/office/drawing/2014/main" id="{14B27736-7618-425D-9B82-B3A34C50D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1C6EF080-8D58-4F98-BBBD-2EF948D1041C}" type="slidenum">
              <a:rPr lang="en-US" altLang="en-US" sz="1200">
                <a:solidFill>
                  <a:schemeClr val="tx1"/>
                </a:solidFill>
              </a:rPr>
              <a:pPr/>
              <a:t>26</a:t>
            </a:fld>
            <a:endParaRPr lang="en-US" altLang="en-US" sz="1200">
              <a:solidFill>
                <a:schemeClr val="tx1"/>
              </a:solidFill>
            </a:endParaRPr>
          </a:p>
        </p:txBody>
      </p:sp>
      <p:sp>
        <p:nvSpPr>
          <p:cNvPr id="56326" name="Rectangle 2">
            <a:extLst>
              <a:ext uri="{FF2B5EF4-FFF2-40B4-BE49-F238E27FC236}">
                <a16:creationId xmlns:a16="http://schemas.microsoft.com/office/drawing/2014/main" id="{7FA88C55-9C88-4761-AE78-15B3998D81DA}"/>
              </a:ext>
            </a:extLst>
          </p:cNvPr>
          <p:cNvSpPr>
            <a:spLocks noChangeArrowheads="1" noTextEdit="1"/>
          </p:cNvSpPr>
          <p:nvPr>
            <p:ph type="sldImg"/>
          </p:nvPr>
        </p:nvSpPr>
        <p:spPr>
          <a:ln/>
        </p:spPr>
      </p:sp>
      <p:sp>
        <p:nvSpPr>
          <p:cNvPr id="56327" name="Rectangle 3">
            <a:extLst>
              <a:ext uri="{FF2B5EF4-FFF2-40B4-BE49-F238E27FC236}">
                <a16:creationId xmlns:a16="http://schemas.microsoft.com/office/drawing/2014/main" id="{7B16F22F-4D73-47D5-9193-45B6047B5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8A13743-383F-4C53-AC68-F42A98CF1B5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58371" name="Rectangle 3">
            <a:extLst>
              <a:ext uri="{FF2B5EF4-FFF2-40B4-BE49-F238E27FC236}">
                <a16:creationId xmlns:a16="http://schemas.microsoft.com/office/drawing/2014/main" id="{3CB37C2B-9406-4B2B-A0C0-3F282991AEA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BBCF38E-8DDE-44D8-89AE-EC7B3621A516}" type="datetime1">
              <a:rPr lang="en-US" altLang="en-US" sz="1200" smtClean="0">
                <a:solidFill>
                  <a:schemeClr val="tx1"/>
                </a:solidFill>
              </a:rPr>
              <a:pPr/>
              <a:t>30-Sep-20</a:t>
            </a:fld>
            <a:endParaRPr lang="en-US" altLang="en-US" sz="1200">
              <a:solidFill>
                <a:schemeClr val="tx1"/>
              </a:solidFill>
            </a:endParaRPr>
          </a:p>
        </p:txBody>
      </p:sp>
      <p:sp>
        <p:nvSpPr>
          <p:cNvPr id="58372" name="Rectangle 6">
            <a:extLst>
              <a:ext uri="{FF2B5EF4-FFF2-40B4-BE49-F238E27FC236}">
                <a16:creationId xmlns:a16="http://schemas.microsoft.com/office/drawing/2014/main" id="{3A2379CA-2C6D-4A81-8D90-C5C0A02370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58373" name="Rectangle 7">
            <a:extLst>
              <a:ext uri="{FF2B5EF4-FFF2-40B4-BE49-F238E27FC236}">
                <a16:creationId xmlns:a16="http://schemas.microsoft.com/office/drawing/2014/main" id="{67E2CA9C-9F1A-4A02-B558-9274777C39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0FA308E-BE26-45BB-9F50-886D426C3DEE}" type="slidenum">
              <a:rPr lang="en-US" altLang="en-US" sz="1200">
                <a:solidFill>
                  <a:schemeClr val="tx1"/>
                </a:solidFill>
              </a:rPr>
              <a:pPr/>
              <a:t>27</a:t>
            </a:fld>
            <a:endParaRPr lang="en-US" altLang="en-US" sz="1200">
              <a:solidFill>
                <a:schemeClr val="tx1"/>
              </a:solidFill>
            </a:endParaRPr>
          </a:p>
        </p:txBody>
      </p:sp>
      <p:sp>
        <p:nvSpPr>
          <p:cNvPr id="58374" name="Rectangle 2">
            <a:extLst>
              <a:ext uri="{FF2B5EF4-FFF2-40B4-BE49-F238E27FC236}">
                <a16:creationId xmlns:a16="http://schemas.microsoft.com/office/drawing/2014/main" id="{6A3B8ED9-B88D-4D0D-AAE6-20D2A36BA263}"/>
              </a:ext>
            </a:extLst>
          </p:cNvPr>
          <p:cNvSpPr>
            <a:spLocks noChangeArrowheads="1" noTextEdit="1"/>
          </p:cNvSpPr>
          <p:nvPr>
            <p:ph type="sldImg"/>
          </p:nvPr>
        </p:nvSpPr>
        <p:spPr>
          <a:ln/>
        </p:spPr>
      </p:sp>
      <p:sp>
        <p:nvSpPr>
          <p:cNvPr id="58375" name="Rectangle 3">
            <a:extLst>
              <a:ext uri="{FF2B5EF4-FFF2-40B4-BE49-F238E27FC236}">
                <a16:creationId xmlns:a16="http://schemas.microsoft.com/office/drawing/2014/main" id="{07EDF0C9-37C6-4C32-8560-5E63875CDB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30349EE-F571-4149-9B94-70BF797D88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60419" name="Rectangle 3">
            <a:extLst>
              <a:ext uri="{FF2B5EF4-FFF2-40B4-BE49-F238E27FC236}">
                <a16:creationId xmlns:a16="http://schemas.microsoft.com/office/drawing/2014/main" id="{E06D63A8-34DE-438F-879D-D9AE4AF4B1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2E7CD22-73C5-4511-A3B3-44AA386F7353}" type="datetime1">
              <a:rPr lang="en-US" altLang="en-US" sz="1200" smtClean="0">
                <a:solidFill>
                  <a:schemeClr val="tx1"/>
                </a:solidFill>
              </a:rPr>
              <a:pPr/>
              <a:t>30-Sep-20</a:t>
            </a:fld>
            <a:endParaRPr lang="en-US" altLang="en-US" sz="1200">
              <a:solidFill>
                <a:schemeClr val="tx1"/>
              </a:solidFill>
            </a:endParaRPr>
          </a:p>
        </p:txBody>
      </p:sp>
      <p:sp>
        <p:nvSpPr>
          <p:cNvPr id="60420" name="Rectangle 6">
            <a:extLst>
              <a:ext uri="{FF2B5EF4-FFF2-40B4-BE49-F238E27FC236}">
                <a16:creationId xmlns:a16="http://schemas.microsoft.com/office/drawing/2014/main" id="{018AA492-71B2-45FF-B830-CD3FC65A735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60421" name="Rectangle 7">
            <a:extLst>
              <a:ext uri="{FF2B5EF4-FFF2-40B4-BE49-F238E27FC236}">
                <a16:creationId xmlns:a16="http://schemas.microsoft.com/office/drawing/2014/main" id="{A1ED020B-A045-4624-8485-A7C1A68435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9A9B3FCE-E576-4333-A1B4-47866258A399}" type="slidenum">
              <a:rPr lang="en-US" altLang="en-US" sz="1200">
                <a:solidFill>
                  <a:schemeClr val="tx1"/>
                </a:solidFill>
              </a:rPr>
              <a:pPr/>
              <a:t>28</a:t>
            </a:fld>
            <a:endParaRPr lang="en-US" altLang="en-US" sz="1200">
              <a:solidFill>
                <a:schemeClr val="tx1"/>
              </a:solidFill>
            </a:endParaRPr>
          </a:p>
        </p:txBody>
      </p:sp>
      <p:sp>
        <p:nvSpPr>
          <p:cNvPr id="60422" name="Rectangle 2">
            <a:extLst>
              <a:ext uri="{FF2B5EF4-FFF2-40B4-BE49-F238E27FC236}">
                <a16:creationId xmlns:a16="http://schemas.microsoft.com/office/drawing/2014/main" id="{88A184F4-A0EB-46EA-B762-74F5821FD61F}"/>
              </a:ext>
            </a:extLst>
          </p:cNvPr>
          <p:cNvSpPr>
            <a:spLocks noChangeArrowheads="1" noTextEdit="1"/>
          </p:cNvSpPr>
          <p:nvPr>
            <p:ph type="sldImg"/>
          </p:nvPr>
        </p:nvSpPr>
        <p:spPr>
          <a:ln/>
        </p:spPr>
      </p:sp>
      <p:sp>
        <p:nvSpPr>
          <p:cNvPr id="60423" name="Rectangle 3">
            <a:extLst>
              <a:ext uri="{FF2B5EF4-FFF2-40B4-BE49-F238E27FC236}">
                <a16:creationId xmlns:a16="http://schemas.microsoft.com/office/drawing/2014/main" id="{8361A9B1-CCD1-4998-B8B1-6CD1E5A5E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C5AEC45-F796-4D51-A2AA-7C24A828347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62467" name="Rectangle 3">
            <a:extLst>
              <a:ext uri="{FF2B5EF4-FFF2-40B4-BE49-F238E27FC236}">
                <a16:creationId xmlns:a16="http://schemas.microsoft.com/office/drawing/2014/main" id="{12B89BCA-40D3-4358-B6D0-A280154648E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36A57F29-B184-45A4-8434-D2F7FC0C715B}" type="datetime1">
              <a:rPr lang="en-US" altLang="en-US" sz="1200" smtClean="0">
                <a:solidFill>
                  <a:schemeClr val="tx1"/>
                </a:solidFill>
              </a:rPr>
              <a:pPr/>
              <a:t>30-Sep-20</a:t>
            </a:fld>
            <a:endParaRPr lang="en-US" altLang="en-US" sz="1200">
              <a:solidFill>
                <a:schemeClr val="tx1"/>
              </a:solidFill>
            </a:endParaRPr>
          </a:p>
        </p:txBody>
      </p:sp>
      <p:sp>
        <p:nvSpPr>
          <p:cNvPr id="62468" name="Rectangle 6">
            <a:extLst>
              <a:ext uri="{FF2B5EF4-FFF2-40B4-BE49-F238E27FC236}">
                <a16:creationId xmlns:a16="http://schemas.microsoft.com/office/drawing/2014/main" id="{20DF51DD-E770-4643-90A2-25D3F63F9F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62469" name="Rectangle 7">
            <a:extLst>
              <a:ext uri="{FF2B5EF4-FFF2-40B4-BE49-F238E27FC236}">
                <a16:creationId xmlns:a16="http://schemas.microsoft.com/office/drawing/2014/main" id="{82BC53C9-430E-4C37-B68D-F701978BD7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198C222-6DB2-4906-9311-8CA2EBCA7586}" type="slidenum">
              <a:rPr lang="en-US" altLang="en-US" sz="1200">
                <a:solidFill>
                  <a:schemeClr val="tx1"/>
                </a:solidFill>
              </a:rPr>
              <a:pPr/>
              <a:t>29</a:t>
            </a:fld>
            <a:endParaRPr lang="en-US" altLang="en-US" sz="1200">
              <a:solidFill>
                <a:schemeClr val="tx1"/>
              </a:solidFill>
            </a:endParaRPr>
          </a:p>
        </p:txBody>
      </p:sp>
      <p:sp>
        <p:nvSpPr>
          <p:cNvPr id="62470" name="Rectangle 2">
            <a:extLst>
              <a:ext uri="{FF2B5EF4-FFF2-40B4-BE49-F238E27FC236}">
                <a16:creationId xmlns:a16="http://schemas.microsoft.com/office/drawing/2014/main" id="{C9BEBE42-919F-4997-AD09-30CA60C8D665}"/>
              </a:ext>
            </a:extLst>
          </p:cNvPr>
          <p:cNvSpPr>
            <a:spLocks noChangeArrowheads="1" noTextEdit="1"/>
          </p:cNvSpPr>
          <p:nvPr>
            <p:ph type="sldImg"/>
          </p:nvPr>
        </p:nvSpPr>
        <p:spPr>
          <a:ln/>
        </p:spPr>
      </p:sp>
      <p:sp>
        <p:nvSpPr>
          <p:cNvPr id="62471" name="Rectangle 3">
            <a:extLst>
              <a:ext uri="{FF2B5EF4-FFF2-40B4-BE49-F238E27FC236}">
                <a16:creationId xmlns:a16="http://schemas.microsoft.com/office/drawing/2014/main" id="{67238B29-7C01-468D-BF86-03A992E68C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6CE3E85-429E-4136-8518-3ADF7A1561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219" name="Rectangle 3">
            <a:extLst>
              <a:ext uri="{FF2B5EF4-FFF2-40B4-BE49-F238E27FC236}">
                <a16:creationId xmlns:a16="http://schemas.microsoft.com/office/drawing/2014/main" id="{749E311B-9A43-4278-9FF0-AD1EC365C9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F6B0754-C8DB-4757-9464-E0A2EF427A92}" type="datetime1">
              <a:rPr lang="en-US" altLang="en-US" sz="1200" smtClean="0">
                <a:solidFill>
                  <a:schemeClr val="tx1"/>
                </a:solidFill>
              </a:rPr>
              <a:pPr/>
              <a:t>30-Sep-20</a:t>
            </a:fld>
            <a:endParaRPr lang="en-US" altLang="en-US" sz="1200">
              <a:solidFill>
                <a:schemeClr val="tx1"/>
              </a:solidFill>
            </a:endParaRPr>
          </a:p>
        </p:txBody>
      </p:sp>
      <p:sp>
        <p:nvSpPr>
          <p:cNvPr id="9220" name="Rectangle 6">
            <a:extLst>
              <a:ext uri="{FF2B5EF4-FFF2-40B4-BE49-F238E27FC236}">
                <a16:creationId xmlns:a16="http://schemas.microsoft.com/office/drawing/2014/main" id="{6AE4983B-0CAE-4CC4-9C7E-95DC24F631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221" name="Rectangle 7">
            <a:extLst>
              <a:ext uri="{FF2B5EF4-FFF2-40B4-BE49-F238E27FC236}">
                <a16:creationId xmlns:a16="http://schemas.microsoft.com/office/drawing/2014/main" id="{C2AB60A3-B9D8-4769-A8B5-0C29EB8C55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2E7B76E-EE8E-45AD-9C3E-245B769ED8B0}" type="slidenum">
              <a:rPr lang="en-US" altLang="en-US" sz="1200">
                <a:solidFill>
                  <a:schemeClr val="tx1"/>
                </a:solidFill>
              </a:rPr>
              <a:pPr/>
              <a:t>3</a:t>
            </a:fld>
            <a:endParaRPr lang="en-US" altLang="en-US" sz="1200">
              <a:solidFill>
                <a:schemeClr val="tx1"/>
              </a:solidFill>
            </a:endParaRPr>
          </a:p>
        </p:txBody>
      </p:sp>
      <p:sp>
        <p:nvSpPr>
          <p:cNvPr id="9222" name="Rectangle 2">
            <a:extLst>
              <a:ext uri="{FF2B5EF4-FFF2-40B4-BE49-F238E27FC236}">
                <a16:creationId xmlns:a16="http://schemas.microsoft.com/office/drawing/2014/main" id="{8C16AEAD-DCF0-484E-BD4B-0AC6424065B0}"/>
              </a:ext>
            </a:extLst>
          </p:cNvPr>
          <p:cNvSpPr>
            <a:spLocks noChangeArrowheads="1" noTextEdit="1"/>
          </p:cNvSpPr>
          <p:nvPr>
            <p:ph type="sldImg"/>
          </p:nvPr>
        </p:nvSpPr>
        <p:spPr>
          <a:ln/>
        </p:spPr>
      </p:sp>
      <p:sp>
        <p:nvSpPr>
          <p:cNvPr id="9223" name="Rectangle 3">
            <a:extLst>
              <a:ext uri="{FF2B5EF4-FFF2-40B4-BE49-F238E27FC236}">
                <a16:creationId xmlns:a16="http://schemas.microsoft.com/office/drawing/2014/main" id="{1FDD2286-F6DB-4617-8D27-63AF6336C2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775F7D4-58B6-4F96-9F7C-AF87971834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64515" name="Rectangle 3">
            <a:extLst>
              <a:ext uri="{FF2B5EF4-FFF2-40B4-BE49-F238E27FC236}">
                <a16:creationId xmlns:a16="http://schemas.microsoft.com/office/drawing/2014/main" id="{D4FBD5F0-5CF4-48E8-BD46-9BD7ED1DCB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460AFD8-D785-4760-9F37-5B4FD3F62BDB}" type="datetime1">
              <a:rPr lang="en-US" altLang="en-US" sz="1200" smtClean="0">
                <a:solidFill>
                  <a:schemeClr val="tx1"/>
                </a:solidFill>
              </a:rPr>
              <a:pPr/>
              <a:t>30-Sep-20</a:t>
            </a:fld>
            <a:endParaRPr lang="en-US" altLang="en-US" sz="1200">
              <a:solidFill>
                <a:schemeClr val="tx1"/>
              </a:solidFill>
            </a:endParaRPr>
          </a:p>
        </p:txBody>
      </p:sp>
      <p:sp>
        <p:nvSpPr>
          <p:cNvPr id="64516" name="Rectangle 6">
            <a:extLst>
              <a:ext uri="{FF2B5EF4-FFF2-40B4-BE49-F238E27FC236}">
                <a16:creationId xmlns:a16="http://schemas.microsoft.com/office/drawing/2014/main" id="{421FBBB6-8AE8-40AE-A273-65D9A1BA681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64517" name="Rectangle 7">
            <a:extLst>
              <a:ext uri="{FF2B5EF4-FFF2-40B4-BE49-F238E27FC236}">
                <a16:creationId xmlns:a16="http://schemas.microsoft.com/office/drawing/2014/main" id="{E6178EC1-C927-487D-984A-DC19F1D43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87412FE-8FC7-4312-8ADB-33D5D349C482}" type="slidenum">
              <a:rPr lang="en-US" altLang="en-US" sz="1200">
                <a:solidFill>
                  <a:schemeClr val="tx1"/>
                </a:solidFill>
              </a:rPr>
              <a:pPr/>
              <a:t>30</a:t>
            </a:fld>
            <a:endParaRPr lang="en-US" altLang="en-US" sz="1200">
              <a:solidFill>
                <a:schemeClr val="tx1"/>
              </a:solidFill>
            </a:endParaRPr>
          </a:p>
        </p:txBody>
      </p:sp>
      <p:sp>
        <p:nvSpPr>
          <p:cNvPr id="64518" name="Rectangle 2">
            <a:extLst>
              <a:ext uri="{FF2B5EF4-FFF2-40B4-BE49-F238E27FC236}">
                <a16:creationId xmlns:a16="http://schemas.microsoft.com/office/drawing/2014/main" id="{F1372429-FEFA-4807-9AE5-58533788021B}"/>
              </a:ext>
            </a:extLst>
          </p:cNvPr>
          <p:cNvSpPr>
            <a:spLocks noChangeArrowheads="1" noTextEdit="1"/>
          </p:cNvSpPr>
          <p:nvPr>
            <p:ph type="sldImg"/>
          </p:nvPr>
        </p:nvSpPr>
        <p:spPr>
          <a:ln/>
        </p:spPr>
      </p:sp>
      <p:sp>
        <p:nvSpPr>
          <p:cNvPr id="64519" name="Rectangle 3">
            <a:extLst>
              <a:ext uri="{FF2B5EF4-FFF2-40B4-BE49-F238E27FC236}">
                <a16:creationId xmlns:a16="http://schemas.microsoft.com/office/drawing/2014/main" id="{61FD2039-65E0-4F65-B1FB-387EEA723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BFD4147-B0D1-4975-8496-41B72022B1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66563" name="Rectangle 3">
            <a:extLst>
              <a:ext uri="{FF2B5EF4-FFF2-40B4-BE49-F238E27FC236}">
                <a16:creationId xmlns:a16="http://schemas.microsoft.com/office/drawing/2014/main" id="{865CC142-DD1E-4228-A723-3EA420145C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0E09B86-3C71-4033-8B1D-FC45BA3BE4C5}" type="datetime1">
              <a:rPr lang="en-US" altLang="en-US" sz="1200" smtClean="0">
                <a:solidFill>
                  <a:schemeClr val="tx1"/>
                </a:solidFill>
              </a:rPr>
              <a:pPr/>
              <a:t>30-Sep-20</a:t>
            </a:fld>
            <a:endParaRPr lang="en-US" altLang="en-US" sz="1200">
              <a:solidFill>
                <a:schemeClr val="tx1"/>
              </a:solidFill>
            </a:endParaRPr>
          </a:p>
        </p:txBody>
      </p:sp>
      <p:sp>
        <p:nvSpPr>
          <p:cNvPr id="66564" name="Rectangle 6">
            <a:extLst>
              <a:ext uri="{FF2B5EF4-FFF2-40B4-BE49-F238E27FC236}">
                <a16:creationId xmlns:a16="http://schemas.microsoft.com/office/drawing/2014/main" id="{4074AD6D-3FA7-4517-9A35-588837FC55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66565" name="Rectangle 7">
            <a:extLst>
              <a:ext uri="{FF2B5EF4-FFF2-40B4-BE49-F238E27FC236}">
                <a16:creationId xmlns:a16="http://schemas.microsoft.com/office/drawing/2014/main" id="{FC155C10-E27A-4676-8B8A-4E921E0A41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17D9701-A811-444F-AF8F-B41BF1B90393}" type="slidenum">
              <a:rPr lang="en-US" altLang="en-US" sz="1200">
                <a:solidFill>
                  <a:schemeClr val="tx1"/>
                </a:solidFill>
              </a:rPr>
              <a:pPr/>
              <a:t>31</a:t>
            </a:fld>
            <a:endParaRPr lang="en-US" altLang="en-US" sz="1200">
              <a:solidFill>
                <a:schemeClr val="tx1"/>
              </a:solidFill>
            </a:endParaRPr>
          </a:p>
        </p:txBody>
      </p:sp>
      <p:sp>
        <p:nvSpPr>
          <p:cNvPr id="66566" name="Rectangle 2">
            <a:extLst>
              <a:ext uri="{FF2B5EF4-FFF2-40B4-BE49-F238E27FC236}">
                <a16:creationId xmlns:a16="http://schemas.microsoft.com/office/drawing/2014/main" id="{32A6399C-4639-4A2D-9C48-B14C3677AE91}"/>
              </a:ext>
            </a:extLst>
          </p:cNvPr>
          <p:cNvSpPr>
            <a:spLocks noChangeArrowheads="1" noTextEdit="1"/>
          </p:cNvSpPr>
          <p:nvPr>
            <p:ph type="sldImg"/>
          </p:nvPr>
        </p:nvSpPr>
        <p:spPr>
          <a:ln/>
        </p:spPr>
      </p:sp>
      <p:sp>
        <p:nvSpPr>
          <p:cNvPr id="66567" name="Rectangle 3">
            <a:extLst>
              <a:ext uri="{FF2B5EF4-FFF2-40B4-BE49-F238E27FC236}">
                <a16:creationId xmlns:a16="http://schemas.microsoft.com/office/drawing/2014/main" id="{03243BB0-BFE0-4E5E-9342-9C5D6D76E6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872B111-FB43-404E-9425-1F0E6EAA67D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68611" name="Rectangle 3">
            <a:extLst>
              <a:ext uri="{FF2B5EF4-FFF2-40B4-BE49-F238E27FC236}">
                <a16:creationId xmlns:a16="http://schemas.microsoft.com/office/drawing/2014/main" id="{EACB61AC-8FF8-4153-B65E-622A8B65AF4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7AF6E8D-8A92-4BC9-9E9F-E386454BEB33}" type="datetime1">
              <a:rPr lang="en-US" altLang="en-US" sz="1200" smtClean="0">
                <a:solidFill>
                  <a:schemeClr val="tx1"/>
                </a:solidFill>
              </a:rPr>
              <a:pPr/>
              <a:t>30-Sep-20</a:t>
            </a:fld>
            <a:endParaRPr lang="en-US" altLang="en-US" sz="1200">
              <a:solidFill>
                <a:schemeClr val="tx1"/>
              </a:solidFill>
            </a:endParaRPr>
          </a:p>
        </p:txBody>
      </p:sp>
      <p:sp>
        <p:nvSpPr>
          <p:cNvPr id="68612" name="Rectangle 6">
            <a:extLst>
              <a:ext uri="{FF2B5EF4-FFF2-40B4-BE49-F238E27FC236}">
                <a16:creationId xmlns:a16="http://schemas.microsoft.com/office/drawing/2014/main" id="{0FC0D803-E712-4C03-B5A6-5023151C226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68613" name="Rectangle 7">
            <a:extLst>
              <a:ext uri="{FF2B5EF4-FFF2-40B4-BE49-F238E27FC236}">
                <a16:creationId xmlns:a16="http://schemas.microsoft.com/office/drawing/2014/main" id="{71EF8CA7-7A46-4859-8D81-2872C4791A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D84E55C-9AFD-43C5-ACD7-732CA8F4E83C}" type="slidenum">
              <a:rPr lang="en-US" altLang="en-US" sz="1200">
                <a:solidFill>
                  <a:schemeClr val="tx1"/>
                </a:solidFill>
              </a:rPr>
              <a:pPr/>
              <a:t>32</a:t>
            </a:fld>
            <a:endParaRPr lang="en-US" altLang="en-US" sz="1200">
              <a:solidFill>
                <a:schemeClr val="tx1"/>
              </a:solidFill>
            </a:endParaRPr>
          </a:p>
        </p:txBody>
      </p:sp>
      <p:sp>
        <p:nvSpPr>
          <p:cNvPr id="68614" name="Rectangle 2">
            <a:extLst>
              <a:ext uri="{FF2B5EF4-FFF2-40B4-BE49-F238E27FC236}">
                <a16:creationId xmlns:a16="http://schemas.microsoft.com/office/drawing/2014/main" id="{40E593F7-631F-47A7-BA0C-C835CE1F1699}"/>
              </a:ext>
            </a:extLst>
          </p:cNvPr>
          <p:cNvSpPr>
            <a:spLocks noChangeArrowheads="1" noTextEdit="1"/>
          </p:cNvSpPr>
          <p:nvPr>
            <p:ph type="sldImg"/>
          </p:nvPr>
        </p:nvSpPr>
        <p:spPr>
          <a:ln/>
        </p:spPr>
      </p:sp>
      <p:sp>
        <p:nvSpPr>
          <p:cNvPr id="68615" name="Rectangle 3">
            <a:extLst>
              <a:ext uri="{FF2B5EF4-FFF2-40B4-BE49-F238E27FC236}">
                <a16:creationId xmlns:a16="http://schemas.microsoft.com/office/drawing/2014/main" id="{6C860B63-7E55-4DB6-87E5-86EFAC6C4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602A7D0-64A7-4C5A-8A0C-CAA9D4E23B6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0659" name="Rectangle 3">
            <a:extLst>
              <a:ext uri="{FF2B5EF4-FFF2-40B4-BE49-F238E27FC236}">
                <a16:creationId xmlns:a16="http://schemas.microsoft.com/office/drawing/2014/main" id="{33B3412A-3C33-4268-A4C2-6BBCE177003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E7E072A-D795-4EFC-8C28-F044AA673F33}" type="datetime1">
              <a:rPr lang="en-US" altLang="en-US" sz="1200" smtClean="0">
                <a:solidFill>
                  <a:schemeClr val="tx1"/>
                </a:solidFill>
              </a:rPr>
              <a:pPr/>
              <a:t>30-Sep-20</a:t>
            </a:fld>
            <a:endParaRPr lang="en-US" altLang="en-US" sz="1200">
              <a:solidFill>
                <a:schemeClr val="tx1"/>
              </a:solidFill>
            </a:endParaRPr>
          </a:p>
        </p:txBody>
      </p:sp>
      <p:sp>
        <p:nvSpPr>
          <p:cNvPr id="70660" name="Rectangle 6">
            <a:extLst>
              <a:ext uri="{FF2B5EF4-FFF2-40B4-BE49-F238E27FC236}">
                <a16:creationId xmlns:a16="http://schemas.microsoft.com/office/drawing/2014/main" id="{FAC68A0C-90AE-4B4A-B76A-C547DDA5332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0661" name="Rectangle 7">
            <a:extLst>
              <a:ext uri="{FF2B5EF4-FFF2-40B4-BE49-F238E27FC236}">
                <a16:creationId xmlns:a16="http://schemas.microsoft.com/office/drawing/2014/main" id="{94D65186-E8A8-4EBB-A6B5-F2BD6ED85C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5647EED-C7F1-4D5A-BD6A-405F51D9579B}" type="slidenum">
              <a:rPr lang="en-US" altLang="en-US" sz="1200">
                <a:solidFill>
                  <a:schemeClr val="tx1"/>
                </a:solidFill>
              </a:rPr>
              <a:pPr/>
              <a:t>33</a:t>
            </a:fld>
            <a:endParaRPr lang="en-US" altLang="en-US" sz="1200">
              <a:solidFill>
                <a:schemeClr val="tx1"/>
              </a:solidFill>
            </a:endParaRPr>
          </a:p>
        </p:txBody>
      </p:sp>
      <p:sp>
        <p:nvSpPr>
          <p:cNvPr id="70662" name="Rectangle 2">
            <a:extLst>
              <a:ext uri="{FF2B5EF4-FFF2-40B4-BE49-F238E27FC236}">
                <a16:creationId xmlns:a16="http://schemas.microsoft.com/office/drawing/2014/main" id="{6B1EB7CD-5E27-4F28-8273-2798032CB810}"/>
              </a:ext>
            </a:extLst>
          </p:cNvPr>
          <p:cNvSpPr>
            <a:spLocks noChangeArrowheads="1" noTextEdit="1"/>
          </p:cNvSpPr>
          <p:nvPr>
            <p:ph type="sldImg"/>
          </p:nvPr>
        </p:nvSpPr>
        <p:spPr>
          <a:ln/>
        </p:spPr>
      </p:sp>
      <p:sp>
        <p:nvSpPr>
          <p:cNvPr id="70663" name="Rectangle 3">
            <a:extLst>
              <a:ext uri="{FF2B5EF4-FFF2-40B4-BE49-F238E27FC236}">
                <a16:creationId xmlns:a16="http://schemas.microsoft.com/office/drawing/2014/main" id="{A110014B-8341-4E7A-B978-29BBD2A54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E85FD12-FF37-413E-9236-CD5569B18A9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2707" name="Rectangle 3">
            <a:extLst>
              <a:ext uri="{FF2B5EF4-FFF2-40B4-BE49-F238E27FC236}">
                <a16:creationId xmlns:a16="http://schemas.microsoft.com/office/drawing/2014/main" id="{1A2A2AAC-F516-491A-A566-F3E283CDD46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DD07E98-1E90-44C3-B6B8-D6C268BBD6AE}" type="datetime1">
              <a:rPr lang="en-US" altLang="en-US" sz="1200" smtClean="0">
                <a:solidFill>
                  <a:schemeClr val="tx1"/>
                </a:solidFill>
              </a:rPr>
              <a:pPr/>
              <a:t>30-Sep-20</a:t>
            </a:fld>
            <a:endParaRPr lang="en-US" altLang="en-US" sz="1200">
              <a:solidFill>
                <a:schemeClr val="tx1"/>
              </a:solidFill>
            </a:endParaRPr>
          </a:p>
        </p:txBody>
      </p:sp>
      <p:sp>
        <p:nvSpPr>
          <p:cNvPr id="72708" name="Rectangle 6">
            <a:extLst>
              <a:ext uri="{FF2B5EF4-FFF2-40B4-BE49-F238E27FC236}">
                <a16:creationId xmlns:a16="http://schemas.microsoft.com/office/drawing/2014/main" id="{E390719E-536A-49C5-A636-AE0608B73A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2709" name="Rectangle 7">
            <a:extLst>
              <a:ext uri="{FF2B5EF4-FFF2-40B4-BE49-F238E27FC236}">
                <a16:creationId xmlns:a16="http://schemas.microsoft.com/office/drawing/2014/main" id="{B288A369-83F0-4871-B3C4-BA640313C6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CCDA0733-286A-40C3-A302-A708CC20186C}" type="slidenum">
              <a:rPr lang="en-US" altLang="en-US" sz="1200">
                <a:solidFill>
                  <a:schemeClr val="tx1"/>
                </a:solidFill>
              </a:rPr>
              <a:pPr/>
              <a:t>34</a:t>
            </a:fld>
            <a:endParaRPr lang="en-US" altLang="en-US" sz="1200">
              <a:solidFill>
                <a:schemeClr val="tx1"/>
              </a:solidFill>
            </a:endParaRPr>
          </a:p>
        </p:txBody>
      </p:sp>
      <p:sp>
        <p:nvSpPr>
          <p:cNvPr id="72710" name="Rectangle 2">
            <a:extLst>
              <a:ext uri="{FF2B5EF4-FFF2-40B4-BE49-F238E27FC236}">
                <a16:creationId xmlns:a16="http://schemas.microsoft.com/office/drawing/2014/main" id="{5C4EA78B-6619-4EDA-83BD-0B4D1D5F5C09}"/>
              </a:ext>
            </a:extLst>
          </p:cNvPr>
          <p:cNvSpPr>
            <a:spLocks noChangeArrowheads="1" noTextEdit="1"/>
          </p:cNvSpPr>
          <p:nvPr>
            <p:ph type="sldImg"/>
          </p:nvPr>
        </p:nvSpPr>
        <p:spPr>
          <a:ln/>
        </p:spPr>
      </p:sp>
      <p:sp>
        <p:nvSpPr>
          <p:cNvPr id="72711" name="Rectangle 3">
            <a:extLst>
              <a:ext uri="{FF2B5EF4-FFF2-40B4-BE49-F238E27FC236}">
                <a16:creationId xmlns:a16="http://schemas.microsoft.com/office/drawing/2014/main" id="{DD7938D5-7596-4BE2-BD1F-00AFF5CF2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F556080-EFF5-48C8-9950-092D0C0E210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4755" name="Rectangle 3">
            <a:extLst>
              <a:ext uri="{FF2B5EF4-FFF2-40B4-BE49-F238E27FC236}">
                <a16:creationId xmlns:a16="http://schemas.microsoft.com/office/drawing/2014/main" id="{BDB5AF7D-3A35-42D9-A1DA-5B7F08952C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6A480DC-CEFD-4170-BC2B-98A42077A03F}" type="datetime1">
              <a:rPr lang="en-US" altLang="en-US" sz="1200" smtClean="0">
                <a:solidFill>
                  <a:schemeClr val="tx1"/>
                </a:solidFill>
              </a:rPr>
              <a:pPr/>
              <a:t>30-Sep-20</a:t>
            </a:fld>
            <a:endParaRPr lang="en-US" altLang="en-US" sz="1200">
              <a:solidFill>
                <a:schemeClr val="tx1"/>
              </a:solidFill>
            </a:endParaRPr>
          </a:p>
        </p:txBody>
      </p:sp>
      <p:sp>
        <p:nvSpPr>
          <p:cNvPr id="74756" name="Rectangle 6">
            <a:extLst>
              <a:ext uri="{FF2B5EF4-FFF2-40B4-BE49-F238E27FC236}">
                <a16:creationId xmlns:a16="http://schemas.microsoft.com/office/drawing/2014/main" id="{036B3449-134C-4899-A76B-DA897799A13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4757" name="Rectangle 7">
            <a:extLst>
              <a:ext uri="{FF2B5EF4-FFF2-40B4-BE49-F238E27FC236}">
                <a16:creationId xmlns:a16="http://schemas.microsoft.com/office/drawing/2014/main" id="{546ECDE7-3A8A-41A7-9B16-43BD218E3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46B4801-B243-4BE7-B2ED-E70E9ED726B3}" type="slidenum">
              <a:rPr lang="en-US" altLang="en-US" sz="1200">
                <a:solidFill>
                  <a:schemeClr val="tx1"/>
                </a:solidFill>
              </a:rPr>
              <a:pPr/>
              <a:t>35</a:t>
            </a:fld>
            <a:endParaRPr lang="en-US" altLang="en-US" sz="1200">
              <a:solidFill>
                <a:schemeClr val="tx1"/>
              </a:solidFill>
            </a:endParaRPr>
          </a:p>
        </p:txBody>
      </p:sp>
      <p:sp>
        <p:nvSpPr>
          <p:cNvPr id="74758" name="Rectangle 2">
            <a:extLst>
              <a:ext uri="{FF2B5EF4-FFF2-40B4-BE49-F238E27FC236}">
                <a16:creationId xmlns:a16="http://schemas.microsoft.com/office/drawing/2014/main" id="{0BC757CE-5EF1-467D-B43B-DF820F133961}"/>
              </a:ext>
            </a:extLst>
          </p:cNvPr>
          <p:cNvSpPr>
            <a:spLocks noChangeArrowheads="1" noTextEdit="1"/>
          </p:cNvSpPr>
          <p:nvPr>
            <p:ph type="sldImg"/>
          </p:nvPr>
        </p:nvSpPr>
        <p:spPr>
          <a:ln/>
        </p:spPr>
      </p:sp>
      <p:sp>
        <p:nvSpPr>
          <p:cNvPr id="74759" name="Rectangle 3">
            <a:extLst>
              <a:ext uri="{FF2B5EF4-FFF2-40B4-BE49-F238E27FC236}">
                <a16:creationId xmlns:a16="http://schemas.microsoft.com/office/drawing/2014/main" id="{DE286F74-4B46-46CF-ADC4-430F7B9DB6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6002DA2-8A97-4562-985C-00C0351BDA1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6803" name="Rectangle 3">
            <a:extLst>
              <a:ext uri="{FF2B5EF4-FFF2-40B4-BE49-F238E27FC236}">
                <a16:creationId xmlns:a16="http://schemas.microsoft.com/office/drawing/2014/main" id="{2AF77B10-3656-450B-8787-A932ACF6866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0D05143-917C-4581-A9FD-19128F2CAB6A}" type="datetime1">
              <a:rPr lang="en-US" altLang="en-US" sz="1200" smtClean="0">
                <a:solidFill>
                  <a:schemeClr val="tx1"/>
                </a:solidFill>
              </a:rPr>
              <a:pPr/>
              <a:t>30-Sep-20</a:t>
            </a:fld>
            <a:endParaRPr lang="en-US" altLang="en-US" sz="1200">
              <a:solidFill>
                <a:schemeClr val="tx1"/>
              </a:solidFill>
            </a:endParaRPr>
          </a:p>
        </p:txBody>
      </p:sp>
      <p:sp>
        <p:nvSpPr>
          <p:cNvPr id="76804" name="Rectangle 6">
            <a:extLst>
              <a:ext uri="{FF2B5EF4-FFF2-40B4-BE49-F238E27FC236}">
                <a16:creationId xmlns:a16="http://schemas.microsoft.com/office/drawing/2014/main" id="{734E209B-541B-4A11-B88F-63715A80E0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6805" name="Rectangle 7">
            <a:extLst>
              <a:ext uri="{FF2B5EF4-FFF2-40B4-BE49-F238E27FC236}">
                <a16:creationId xmlns:a16="http://schemas.microsoft.com/office/drawing/2014/main" id="{EBEA7F36-29BC-4128-8EDA-E22092A1FC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C2E80BB-3079-4C17-BBE1-9A1352E1F93B}" type="slidenum">
              <a:rPr lang="en-US" altLang="en-US" sz="1200">
                <a:solidFill>
                  <a:schemeClr val="tx1"/>
                </a:solidFill>
              </a:rPr>
              <a:pPr/>
              <a:t>36</a:t>
            </a:fld>
            <a:endParaRPr lang="en-US" altLang="en-US" sz="1200">
              <a:solidFill>
                <a:schemeClr val="tx1"/>
              </a:solidFill>
            </a:endParaRPr>
          </a:p>
        </p:txBody>
      </p:sp>
      <p:sp>
        <p:nvSpPr>
          <p:cNvPr id="76806" name="Rectangle 2">
            <a:extLst>
              <a:ext uri="{FF2B5EF4-FFF2-40B4-BE49-F238E27FC236}">
                <a16:creationId xmlns:a16="http://schemas.microsoft.com/office/drawing/2014/main" id="{4EBBA289-902D-4F9E-8750-DD98561A948D}"/>
              </a:ext>
            </a:extLst>
          </p:cNvPr>
          <p:cNvSpPr>
            <a:spLocks noChangeArrowheads="1" noTextEdit="1"/>
          </p:cNvSpPr>
          <p:nvPr>
            <p:ph type="sldImg"/>
          </p:nvPr>
        </p:nvSpPr>
        <p:spPr>
          <a:ln/>
        </p:spPr>
      </p:sp>
      <p:sp>
        <p:nvSpPr>
          <p:cNvPr id="76807" name="Rectangle 3">
            <a:extLst>
              <a:ext uri="{FF2B5EF4-FFF2-40B4-BE49-F238E27FC236}">
                <a16:creationId xmlns:a16="http://schemas.microsoft.com/office/drawing/2014/main" id="{43C2D210-3743-41E1-B0B4-4F429569E8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D8463B9-3CCC-4816-9FAF-F2413BCCC7A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78851" name="Rectangle 3">
            <a:extLst>
              <a:ext uri="{FF2B5EF4-FFF2-40B4-BE49-F238E27FC236}">
                <a16:creationId xmlns:a16="http://schemas.microsoft.com/office/drawing/2014/main" id="{6D647C03-F520-4ED2-B0CC-A5FBC42C91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8129C17-3BDB-4B5C-B259-B674DEF50C07}" type="datetime1">
              <a:rPr lang="en-US" altLang="en-US" sz="1200" smtClean="0">
                <a:solidFill>
                  <a:schemeClr val="tx1"/>
                </a:solidFill>
              </a:rPr>
              <a:pPr/>
              <a:t>30-Sep-20</a:t>
            </a:fld>
            <a:endParaRPr lang="en-US" altLang="en-US" sz="1200">
              <a:solidFill>
                <a:schemeClr val="tx1"/>
              </a:solidFill>
            </a:endParaRPr>
          </a:p>
        </p:txBody>
      </p:sp>
      <p:sp>
        <p:nvSpPr>
          <p:cNvPr id="78852" name="Rectangle 6">
            <a:extLst>
              <a:ext uri="{FF2B5EF4-FFF2-40B4-BE49-F238E27FC236}">
                <a16:creationId xmlns:a16="http://schemas.microsoft.com/office/drawing/2014/main" id="{82DEA15C-EC1E-4855-817E-FD7DD3682E1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78853" name="Rectangle 7">
            <a:extLst>
              <a:ext uri="{FF2B5EF4-FFF2-40B4-BE49-F238E27FC236}">
                <a16:creationId xmlns:a16="http://schemas.microsoft.com/office/drawing/2014/main" id="{51BB979B-D314-4188-AAA0-D930CC60D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13BB63D9-AFB6-48F1-99CA-8D7748B2BB82}" type="slidenum">
              <a:rPr lang="en-US" altLang="en-US" sz="1200">
                <a:solidFill>
                  <a:schemeClr val="tx1"/>
                </a:solidFill>
              </a:rPr>
              <a:pPr/>
              <a:t>37</a:t>
            </a:fld>
            <a:endParaRPr lang="en-US" altLang="en-US" sz="1200">
              <a:solidFill>
                <a:schemeClr val="tx1"/>
              </a:solidFill>
            </a:endParaRPr>
          </a:p>
        </p:txBody>
      </p:sp>
      <p:sp>
        <p:nvSpPr>
          <p:cNvPr id="78854" name="Rectangle 2">
            <a:extLst>
              <a:ext uri="{FF2B5EF4-FFF2-40B4-BE49-F238E27FC236}">
                <a16:creationId xmlns:a16="http://schemas.microsoft.com/office/drawing/2014/main" id="{5FD01036-16D1-4FD8-BC2E-01927BBF5194}"/>
              </a:ext>
            </a:extLst>
          </p:cNvPr>
          <p:cNvSpPr>
            <a:spLocks noChangeArrowheads="1" noTextEdit="1"/>
          </p:cNvSpPr>
          <p:nvPr>
            <p:ph type="sldImg"/>
          </p:nvPr>
        </p:nvSpPr>
        <p:spPr>
          <a:ln/>
        </p:spPr>
      </p:sp>
      <p:sp>
        <p:nvSpPr>
          <p:cNvPr id="78855" name="Rectangle 3">
            <a:extLst>
              <a:ext uri="{FF2B5EF4-FFF2-40B4-BE49-F238E27FC236}">
                <a16:creationId xmlns:a16="http://schemas.microsoft.com/office/drawing/2014/main" id="{CCFCFA72-6B4F-4CC4-87A7-B7251F0B37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D01FBAF-0F76-462E-9F22-2CBEF331BAF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80899" name="Rectangle 3">
            <a:extLst>
              <a:ext uri="{FF2B5EF4-FFF2-40B4-BE49-F238E27FC236}">
                <a16:creationId xmlns:a16="http://schemas.microsoft.com/office/drawing/2014/main" id="{A2BF16FE-0CC1-43C9-A8C3-1DE02D8F4CB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0CA1A7E-9035-4037-A257-497174F59C90}" type="datetime1">
              <a:rPr lang="en-US" altLang="en-US" sz="1200" smtClean="0">
                <a:solidFill>
                  <a:schemeClr val="tx1"/>
                </a:solidFill>
              </a:rPr>
              <a:pPr/>
              <a:t>30-Sep-20</a:t>
            </a:fld>
            <a:endParaRPr lang="en-US" altLang="en-US" sz="1200">
              <a:solidFill>
                <a:schemeClr val="tx1"/>
              </a:solidFill>
            </a:endParaRPr>
          </a:p>
        </p:txBody>
      </p:sp>
      <p:sp>
        <p:nvSpPr>
          <p:cNvPr id="80900" name="Rectangle 6">
            <a:extLst>
              <a:ext uri="{FF2B5EF4-FFF2-40B4-BE49-F238E27FC236}">
                <a16:creationId xmlns:a16="http://schemas.microsoft.com/office/drawing/2014/main" id="{3BA8699A-7075-43EC-A1DE-C5B50CADB5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80901" name="Rectangle 7">
            <a:extLst>
              <a:ext uri="{FF2B5EF4-FFF2-40B4-BE49-F238E27FC236}">
                <a16:creationId xmlns:a16="http://schemas.microsoft.com/office/drawing/2014/main" id="{0284D8EE-00C5-49F2-A3EF-A5310136E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C0E3023-214C-44F2-8C01-0104394C811A}" type="slidenum">
              <a:rPr lang="en-US" altLang="en-US" sz="1200">
                <a:solidFill>
                  <a:schemeClr val="tx1"/>
                </a:solidFill>
              </a:rPr>
              <a:pPr/>
              <a:t>38</a:t>
            </a:fld>
            <a:endParaRPr lang="en-US" altLang="en-US" sz="1200">
              <a:solidFill>
                <a:schemeClr val="tx1"/>
              </a:solidFill>
            </a:endParaRPr>
          </a:p>
        </p:txBody>
      </p:sp>
      <p:sp>
        <p:nvSpPr>
          <p:cNvPr id="80902" name="Rectangle 2">
            <a:extLst>
              <a:ext uri="{FF2B5EF4-FFF2-40B4-BE49-F238E27FC236}">
                <a16:creationId xmlns:a16="http://schemas.microsoft.com/office/drawing/2014/main" id="{CCF925AA-1081-47B9-8DA2-C0DA36138EF2}"/>
              </a:ext>
            </a:extLst>
          </p:cNvPr>
          <p:cNvSpPr>
            <a:spLocks noChangeArrowheads="1" noTextEdit="1"/>
          </p:cNvSpPr>
          <p:nvPr>
            <p:ph type="sldImg"/>
          </p:nvPr>
        </p:nvSpPr>
        <p:spPr>
          <a:ln/>
        </p:spPr>
      </p:sp>
      <p:sp>
        <p:nvSpPr>
          <p:cNvPr id="80903" name="Rectangle 3">
            <a:extLst>
              <a:ext uri="{FF2B5EF4-FFF2-40B4-BE49-F238E27FC236}">
                <a16:creationId xmlns:a16="http://schemas.microsoft.com/office/drawing/2014/main" id="{62C8AB1B-9B7F-42AB-AA2F-2E27BAD524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5045224-CB5E-4172-9A87-B18FAA9FB26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82947" name="Rectangle 3">
            <a:extLst>
              <a:ext uri="{FF2B5EF4-FFF2-40B4-BE49-F238E27FC236}">
                <a16:creationId xmlns:a16="http://schemas.microsoft.com/office/drawing/2014/main" id="{D20DB48D-A96F-498C-8272-661E24FA54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3B2ECA84-613E-4C7F-B29D-BE38CD365B25}" type="datetime1">
              <a:rPr lang="en-US" altLang="en-US" sz="1200" smtClean="0">
                <a:solidFill>
                  <a:schemeClr val="tx1"/>
                </a:solidFill>
              </a:rPr>
              <a:pPr/>
              <a:t>30-Sep-20</a:t>
            </a:fld>
            <a:endParaRPr lang="en-US" altLang="en-US" sz="1200">
              <a:solidFill>
                <a:schemeClr val="tx1"/>
              </a:solidFill>
            </a:endParaRPr>
          </a:p>
        </p:txBody>
      </p:sp>
      <p:sp>
        <p:nvSpPr>
          <p:cNvPr id="82948" name="Rectangle 6">
            <a:extLst>
              <a:ext uri="{FF2B5EF4-FFF2-40B4-BE49-F238E27FC236}">
                <a16:creationId xmlns:a16="http://schemas.microsoft.com/office/drawing/2014/main" id="{025E9245-A859-498D-B877-8FAD56F280A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82949" name="Rectangle 7">
            <a:extLst>
              <a:ext uri="{FF2B5EF4-FFF2-40B4-BE49-F238E27FC236}">
                <a16:creationId xmlns:a16="http://schemas.microsoft.com/office/drawing/2014/main" id="{08D0184D-5FEF-4B52-953C-E9BC1F126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BE6C287-895B-4CE8-A0C8-A030624A9D1E}" type="slidenum">
              <a:rPr lang="en-US" altLang="en-US" sz="1200">
                <a:solidFill>
                  <a:schemeClr val="tx1"/>
                </a:solidFill>
              </a:rPr>
              <a:pPr/>
              <a:t>39</a:t>
            </a:fld>
            <a:endParaRPr lang="en-US" altLang="en-US" sz="1200">
              <a:solidFill>
                <a:schemeClr val="tx1"/>
              </a:solidFill>
            </a:endParaRPr>
          </a:p>
        </p:txBody>
      </p:sp>
      <p:sp>
        <p:nvSpPr>
          <p:cNvPr id="82950" name="Rectangle 2">
            <a:extLst>
              <a:ext uri="{FF2B5EF4-FFF2-40B4-BE49-F238E27FC236}">
                <a16:creationId xmlns:a16="http://schemas.microsoft.com/office/drawing/2014/main" id="{25B11E06-FE33-43B7-92CB-33A78CFD0C04}"/>
              </a:ext>
            </a:extLst>
          </p:cNvPr>
          <p:cNvSpPr>
            <a:spLocks noChangeArrowheads="1" noTextEdit="1"/>
          </p:cNvSpPr>
          <p:nvPr>
            <p:ph type="sldImg"/>
          </p:nvPr>
        </p:nvSpPr>
        <p:spPr>
          <a:ln/>
        </p:spPr>
      </p:sp>
      <p:sp>
        <p:nvSpPr>
          <p:cNvPr id="82951" name="Rectangle 3">
            <a:extLst>
              <a:ext uri="{FF2B5EF4-FFF2-40B4-BE49-F238E27FC236}">
                <a16:creationId xmlns:a16="http://schemas.microsoft.com/office/drawing/2014/main" id="{C5870C9D-DD2C-4811-966E-6646A959AC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AC663A-6F0F-4150-BD48-AA68D87FB9C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1267" name="Rectangle 3">
            <a:extLst>
              <a:ext uri="{FF2B5EF4-FFF2-40B4-BE49-F238E27FC236}">
                <a16:creationId xmlns:a16="http://schemas.microsoft.com/office/drawing/2014/main" id="{211A2E56-F17E-4D02-AE9C-93A2601A93A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341E4F4-BECA-4B00-BF89-50139017D49C}" type="datetime1">
              <a:rPr lang="en-US" altLang="en-US" sz="1200" smtClean="0">
                <a:solidFill>
                  <a:schemeClr val="tx1"/>
                </a:solidFill>
              </a:rPr>
              <a:pPr/>
              <a:t>30-Sep-20</a:t>
            </a:fld>
            <a:endParaRPr lang="en-US" altLang="en-US" sz="1200">
              <a:solidFill>
                <a:schemeClr val="tx1"/>
              </a:solidFill>
            </a:endParaRPr>
          </a:p>
        </p:txBody>
      </p:sp>
      <p:sp>
        <p:nvSpPr>
          <p:cNvPr id="11268" name="Rectangle 6">
            <a:extLst>
              <a:ext uri="{FF2B5EF4-FFF2-40B4-BE49-F238E27FC236}">
                <a16:creationId xmlns:a16="http://schemas.microsoft.com/office/drawing/2014/main" id="{25A01D96-3203-4EBD-AD37-4102323D94B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1269" name="Rectangle 7">
            <a:extLst>
              <a:ext uri="{FF2B5EF4-FFF2-40B4-BE49-F238E27FC236}">
                <a16:creationId xmlns:a16="http://schemas.microsoft.com/office/drawing/2014/main" id="{122AEA8C-A72F-4D9E-AF99-AA5AEF677E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BE3CB22-8B54-4A88-877F-8F5BBF446CEF}" type="slidenum">
              <a:rPr lang="en-US" altLang="en-US" sz="1200">
                <a:solidFill>
                  <a:schemeClr val="tx1"/>
                </a:solidFill>
              </a:rPr>
              <a:pPr/>
              <a:t>4</a:t>
            </a:fld>
            <a:endParaRPr lang="en-US" altLang="en-US" sz="1200">
              <a:solidFill>
                <a:schemeClr val="tx1"/>
              </a:solidFill>
            </a:endParaRPr>
          </a:p>
        </p:txBody>
      </p:sp>
      <p:sp>
        <p:nvSpPr>
          <p:cNvPr id="11270" name="Rectangle 2">
            <a:extLst>
              <a:ext uri="{FF2B5EF4-FFF2-40B4-BE49-F238E27FC236}">
                <a16:creationId xmlns:a16="http://schemas.microsoft.com/office/drawing/2014/main" id="{E7EA126D-4E0D-46D4-8FB7-5BC5A61D67C9}"/>
              </a:ext>
            </a:extLst>
          </p:cNvPr>
          <p:cNvSpPr>
            <a:spLocks noChangeArrowheads="1" noTextEdit="1"/>
          </p:cNvSpPr>
          <p:nvPr>
            <p:ph type="sldImg"/>
          </p:nvPr>
        </p:nvSpPr>
        <p:spPr>
          <a:ln/>
        </p:spPr>
      </p:sp>
      <p:sp>
        <p:nvSpPr>
          <p:cNvPr id="11271" name="Rectangle 3">
            <a:extLst>
              <a:ext uri="{FF2B5EF4-FFF2-40B4-BE49-F238E27FC236}">
                <a16:creationId xmlns:a16="http://schemas.microsoft.com/office/drawing/2014/main" id="{CC9FB36F-AE4A-4E02-BFC9-FF316D330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9F0A146-DD43-4951-AA09-43229D00820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84995" name="Rectangle 3">
            <a:extLst>
              <a:ext uri="{FF2B5EF4-FFF2-40B4-BE49-F238E27FC236}">
                <a16:creationId xmlns:a16="http://schemas.microsoft.com/office/drawing/2014/main" id="{14B9D0E6-3165-4C8F-B2A7-7E709D6437F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722D5A9-CE88-4002-9B0A-EE1B09AA8551}" type="datetime1">
              <a:rPr lang="en-US" altLang="en-US" sz="1200" smtClean="0">
                <a:solidFill>
                  <a:schemeClr val="tx1"/>
                </a:solidFill>
              </a:rPr>
              <a:pPr/>
              <a:t>30-Sep-20</a:t>
            </a:fld>
            <a:endParaRPr lang="en-US" altLang="en-US" sz="1200">
              <a:solidFill>
                <a:schemeClr val="tx1"/>
              </a:solidFill>
            </a:endParaRPr>
          </a:p>
        </p:txBody>
      </p:sp>
      <p:sp>
        <p:nvSpPr>
          <p:cNvPr id="84996" name="Rectangle 6">
            <a:extLst>
              <a:ext uri="{FF2B5EF4-FFF2-40B4-BE49-F238E27FC236}">
                <a16:creationId xmlns:a16="http://schemas.microsoft.com/office/drawing/2014/main" id="{69AB0582-B8BC-4B38-AB13-31B3F0FA1F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84997" name="Rectangle 7">
            <a:extLst>
              <a:ext uri="{FF2B5EF4-FFF2-40B4-BE49-F238E27FC236}">
                <a16:creationId xmlns:a16="http://schemas.microsoft.com/office/drawing/2014/main" id="{6B1D483D-ED69-4E53-AE71-B069EA53F7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695F71D-E65E-4BB3-8D3A-E7766800DAA8}" type="slidenum">
              <a:rPr lang="en-US" altLang="en-US" sz="1200">
                <a:solidFill>
                  <a:schemeClr val="tx1"/>
                </a:solidFill>
              </a:rPr>
              <a:pPr/>
              <a:t>40</a:t>
            </a:fld>
            <a:endParaRPr lang="en-US" altLang="en-US" sz="1200">
              <a:solidFill>
                <a:schemeClr val="tx1"/>
              </a:solidFill>
            </a:endParaRPr>
          </a:p>
        </p:txBody>
      </p:sp>
      <p:sp>
        <p:nvSpPr>
          <p:cNvPr id="84998" name="Rectangle 2">
            <a:extLst>
              <a:ext uri="{FF2B5EF4-FFF2-40B4-BE49-F238E27FC236}">
                <a16:creationId xmlns:a16="http://schemas.microsoft.com/office/drawing/2014/main" id="{42D0A8F7-CA57-4D99-86FB-FE291E0B85F5}"/>
              </a:ext>
            </a:extLst>
          </p:cNvPr>
          <p:cNvSpPr>
            <a:spLocks noChangeArrowheads="1" noTextEdit="1"/>
          </p:cNvSpPr>
          <p:nvPr>
            <p:ph type="sldImg"/>
          </p:nvPr>
        </p:nvSpPr>
        <p:spPr>
          <a:ln/>
        </p:spPr>
      </p:sp>
      <p:sp>
        <p:nvSpPr>
          <p:cNvPr id="84999" name="Rectangle 3">
            <a:extLst>
              <a:ext uri="{FF2B5EF4-FFF2-40B4-BE49-F238E27FC236}">
                <a16:creationId xmlns:a16="http://schemas.microsoft.com/office/drawing/2014/main" id="{A8C4ECB6-BF13-43D0-8735-B2BB7826B2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60BFBE9-506C-47D6-9914-D47E9D8DD25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87043" name="Rectangle 3">
            <a:extLst>
              <a:ext uri="{FF2B5EF4-FFF2-40B4-BE49-F238E27FC236}">
                <a16:creationId xmlns:a16="http://schemas.microsoft.com/office/drawing/2014/main" id="{ED69F624-BDF6-4257-90EE-A7D66356203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E7FBC20-8A44-44DE-8043-DB426936BA5C}" type="datetime1">
              <a:rPr lang="en-US" altLang="en-US" sz="1200" smtClean="0">
                <a:solidFill>
                  <a:schemeClr val="tx1"/>
                </a:solidFill>
              </a:rPr>
              <a:pPr/>
              <a:t>30-Sep-20</a:t>
            </a:fld>
            <a:endParaRPr lang="en-US" altLang="en-US" sz="1200">
              <a:solidFill>
                <a:schemeClr val="tx1"/>
              </a:solidFill>
            </a:endParaRPr>
          </a:p>
        </p:txBody>
      </p:sp>
      <p:sp>
        <p:nvSpPr>
          <p:cNvPr id="87044" name="Rectangle 6">
            <a:extLst>
              <a:ext uri="{FF2B5EF4-FFF2-40B4-BE49-F238E27FC236}">
                <a16:creationId xmlns:a16="http://schemas.microsoft.com/office/drawing/2014/main" id="{90DEB47B-E496-4ADF-825A-5B12E36D16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87045" name="Rectangle 7">
            <a:extLst>
              <a:ext uri="{FF2B5EF4-FFF2-40B4-BE49-F238E27FC236}">
                <a16:creationId xmlns:a16="http://schemas.microsoft.com/office/drawing/2014/main" id="{FF282DC0-03BE-41CC-94FC-7A8B6309CA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AD4A84F-89E1-4252-98F0-B5D1FA7464BD}" type="slidenum">
              <a:rPr lang="en-US" altLang="en-US" sz="1200">
                <a:solidFill>
                  <a:schemeClr val="tx1"/>
                </a:solidFill>
              </a:rPr>
              <a:pPr/>
              <a:t>41</a:t>
            </a:fld>
            <a:endParaRPr lang="en-US" altLang="en-US" sz="1200">
              <a:solidFill>
                <a:schemeClr val="tx1"/>
              </a:solidFill>
            </a:endParaRPr>
          </a:p>
        </p:txBody>
      </p:sp>
      <p:sp>
        <p:nvSpPr>
          <p:cNvPr id="87046" name="Rectangle 2">
            <a:extLst>
              <a:ext uri="{FF2B5EF4-FFF2-40B4-BE49-F238E27FC236}">
                <a16:creationId xmlns:a16="http://schemas.microsoft.com/office/drawing/2014/main" id="{777204C7-57FD-4B51-9DC9-9C2F1BFCB115}"/>
              </a:ext>
            </a:extLst>
          </p:cNvPr>
          <p:cNvSpPr>
            <a:spLocks noChangeArrowheads="1" noTextEdit="1"/>
          </p:cNvSpPr>
          <p:nvPr>
            <p:ph type="sldImg"/>
          </p:nvPr>
        </p:nvSpPr>
        <p:spPr>
          <a:ln/>
        </p:spPr>
      </p:sp>
      <p:sp>
        <p:nvSpPr>
          <p:cNvPr id="87047" name="Rectangle 3">
            <a:extLst>
              <a:ext uri="{FF2B5EF4-FFF2-40B4-BE49-F238E27FC236}">
                <a16:creationId xmlns:a16="http://schemas.microsoft.com/office/drawing/2014/main" id="{F78D4A05-EBD2-475D-9BE3-9C660A7F4F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0939F46-609B-4DC2-97CE-9EAB59F588D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89091" name="Rectangle 3">
            <a:extLst>
              <a:ext uri="{FF2B5EF4-FFF2-40B4-BE49-F238E27FC236}">
                <a16:creationId xmlns:a16="http://schemas.microsoft.com/office/drawing/2014/main" id="{0DCDC6F2-D037-4DAB-AAF4-365581D1EE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CB77F94-E00B-485E-9EAB-196DDF46119A}" type="datetime1">
              <a:rPr lang="en-US" altLang="en-US" sz="1200" smtClean="0">
                <a:solidFill>
                  <a:schemeClr val="tx1"/>
                </a:solidFill>
              </a:rPr>
              <a:pPr/>
              <a:t>30-Sep-20</a:t>
            </a:fld>
            <a:endParaRPr lang="en-US" altLang="en-US" sz="1200">
              <a:solidFill>
                <a:schemeClr val="tx1"/>
              </a:solidFill>
            </a:endParaRPr>
          </a:p>
        </p:txBody>
      </p:sp>
      <p:sp>
        <p:nvSpPr>
          <p:cNvPr id="89092" name="Rectangle 6">
            <a:extLst>
              <a:ext uri="{FF2B5EF4-FFF2-40B4-BE49-F238E27FC236}">
                <a16:creationId xmlns:a16="http://schemas.microsoft.com/office/drawing/2014/main" id="{4A2D352F-AFE5-4E86-86B3-114220D8727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89093" name="Rectangle 7">
            <a:extLst>
              <a:ext uri="{FF2B5EF4-FFF2-40B4-BE49-F238E27FC236}">
                <a16:creationId xmlns:a16="http://schemas.microsoft.com/office/drawing/2014/main" id="{60FA7233-F50D-4495-A7E0-973580E87E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4F37387-2583-4246-A337-B2D73BE13075}" type="slidenum">
              <a:rPr lang="en-US" altLang="en-US" sz="1200">
                <a:solidFill>
                  <a:schemeClr val="tx1"/>
                </a:solidFill>
              </a:rPr>
              <a:pPr/>
              <a:t>42</a:t>
            </a:fld>
            <a:endParaRPr lang="en-US" altLang="en-US" sz="1200">
              <a:solidFill>
                <a:schemeClr val="tx1"/>
              </a:solidFill>
            </a:endParaRPr>
          </a:p>
        </p:txBody>
      </p:sp>
      <p:sp>
        <p:nvSpPr>
          <p:cNvPr id="89094" name="Rectangle 2">
            <a:extLst>
              <a:ext uri="{FF2B5EF4-FFF2-40B4-BE49-F238E27FC236}">
                <a16:creationId xmlns:a16="http://schemas.microsoft.com/office/drawing/2014/main" id="{DD94FDFB-DF6C-49C3-8360-FB81D2A63D57}"/>
              </a:ext>
            </a:extLst>
          </p:cNvPr>
          <p:cNvSpPr>
            <a:spLocks noChangeArrowheads="1" noTextEdit="1"/>
          </p:cNvSpPr>
          <p:nvPr>
            <p:ph type="sldImg"/>
          </p:nvPr>
        </p:nvSpPr>
        <p:spPr>
          <a:ln/>
        </p:spPr>
      </p:sp>
      <p:sp>
        <p:nvSpPr>
          <p:cNvPr id="89095" name="Rectangle 3">
            <a:extLst>
              <a:ext uri="{FF2B5EF4-FFF2-40B4-BE49-F238E27FC236}">
                <a16:creationId xmlns:a16="http://schemas.microsoft.com/office/drawing/2014/main" id="{9EB9A87A-5588-4862-AFF3-B1EC207A1B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66CB0F0-FFF0-4408-B07C-2FAAF84C94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1139" name="Rectangle 3">
            <a:extLst>
              <a:ext uri="{FF2B5EF4-FFF2-40B4-BE49-F238E27FC236}">
                <a16:creationId xmlns:a16="http://schemas.microsoft.com/office/drawing/2014/main" id="{3C7980C7-83FE-40EB-A744-85D95FD3865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798074B-3F07-40E2-BB77-6DFF1D58199E}" type="datetime1">
              <a:rPr lang="en-US" altLang="en-US" sz="1200" smtClean="0">
                <a:solidFill>
                  <a:schemeClr val="tx1"/>
                </a:solidFill>
              </a:rPr>
              <a:pPr/>
              <a:t>30-Sep-20</a:t>
            </a:fld>
            <a:endParaRPr lang="en-US" altLang="en-US" sz="1200">
              <a:solidFill>
                <a:schemeClr val="tx1"/>
              </a:solidFill>
            </a:endParaRPr>
          </a:p>
        </p:txBody>
      </p:sp>
      <p:sp>
        <p:nvSpPr>
          <p:cNvPr id="91140" name="Rectangle 6">
            <a:extLst>
              <a:ext uri="{FF2B5EF4-FFF2-40B4-BE49-F238E27FC236}">
                <a16:creationId xmlns:a16="http://schemas.microsoft.com/office/drawing/2014/main" id="{0433CE3B-0161-4466-956F-1623DF683C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1141" name="Rectangle 7">
            <a:extLst>
              <a:ext uri="{FF2B5EF4-FFF2-40B4-BE49-F238E27FC236}">
                <a16:creationId xmlns:a16="http://schemas.microsoft.com/office/drawing/2014/main" id="{21F694BC-0A87-48EB-97F8-AA914076C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8FC9AD1E-DD3C-4684-A398-3E88010F98E5}" type="slidenum">
              <a:rPr lang="en-US" altLang="en-US" sz="1200">
                <a:solidFill>
                  <a:schemeClr val="tx1"/>
                </a:solidFill>
              </a:rPr>
              <a:pPr/>
              <a:t>43</a:t>
            </a:fld>
            <a:endParaRPr lang="en-US" altLang="en-US" sz="1200">
              <a:solidFill>
                <a:schemeClr val="tx1"/>
              </a:solidFill>
            </a:endParaRPr>
          </a:p>
        </p:txBody>
      </p:sp>
      <p:sp>
        <p:nvSpPr>
          <p:cNvPr id="91142" name="Rectangle 2">
            <a:extLst>
              <a:ext uri="{FF2B5EF4-FFF2-40B4-BE49-F238E27FC236}">
                <a16:creationId xmlns:a16="http://schemas.microsoft.com/office/drawing/2014/main" id="{CF093E61-09C3-4623-B3FF-8F37D877E798}"/>
              </a:ext>
            </a:extLst>
          </p:cNvPr>
          <p:cNvSpPr>
            <a:spLocks noChangeArrowheads="1" noTextEdit="1"/>
          </p:cNvSpPr>
          <p:nvPr>
            <p:ph type="sldImg"/>
          </p:nvPr>
        </p:nvSpPr>
        <p:spPr>
          <a:ln/>
        </p:spPr>
      </p:sp>
      <p:sp>
        <p:nvSpPr>
          <p:cNvPr id="91143" name="Rectangle 3">
            <a:extLst>
              <a:ext uri="{FF2B5EF4-FFF2-40B4-BE49-F238E27FC236}">
                <a16:creationId xmlns:a16="http://schemas.microsoft.com/office/drawing/2014/main" id="{32475DAA-20D2-4A79-966E-CCC456D918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03FE0C3-6D12-448C-BE53-D0B0ACFFDE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3187" name="Rectangle 3">
            <a:extLst>
              <a:ext uri="{FF2B5EF4-FFF2-40B4-BE49-F238E27FC236}">
                <a16:creationId xmlns:a16="http://schemas.microsoft.com/office/drawing/2014/main" id="{2D64DAF5-6467-4EDB-8DBD-12ED83D0D3D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80242D1D-CE2B-4522-8010-6C3617AC3F23}" type="datetime1">
              <a:rPr lang="en-US" altLang="en-US" sz="1200" smtClean="0">
                <a:solidFill>
                  <a:schemeClr val="tx1"/>
                </a:solidFill>
              </a:rPr>
              <a:pPr/>
              <a:t>30-Sep-20</a:t>
            </a:fld>
            <a:endParaRPr lang="en-US" altLang="en-US" sz="1200">
              <a:solidFill>
                <a:schemeClr val="tx1"/>
              </a:solidFill>
            </a:endParaRPr>
          </a:p>
        </p:txBody>
      </p:sp>
      <p:sp>
        <p:nvSpPr>
          <p:cNvPr id="93188" name="Rectangle 6">
            <a:extLst>
              <a:ext uri="{FF2B5EF4-FFF2-40B4-BE49-F238E27FC236}">
                <a16:creationId xmlns:a16="http://schemas.microsoft.com/office/drawing/2014/main" id="{0F084312-C419-495C-B535-6E824CF4E0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3189" name="Rectangle 7">
            <a:extLst>
              <a:ext uri="{FF2B5EF4-FFF2-40B4-BE49-F238E27FC236}">
                <a16:creationId xmlns:a16="http://schemas.microsoft.com/office/drawing/2014/main" id="{6B419EBA-9A5F-4644-9EC9-B452A3BAE6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07E23B59-9903-4052-BA40-9641C995E550}" type="slidenum">
              <a:rPr lang="en-US" altLang="en-US" sz="1200">
                <a:solidFill>
                  <a:schemeClr val="tx1"/>
                </a:solidFill>
              </a:rPr>
              <a:pPr/>
              <a:t>44</a:t>
            </a:fld>
            <a:endParaRPr lang="en-US" altLang="en-US" sz="1200">
              <a:solidFill>
                <a:schemeClr val="tx1"/>
              </a:solidFill>
            </a:endParaRPr>
          </a:p>
        </p:txBody>
      </p:sp>
      <p:sp>
        <p:nvSpPr>
          <p:cNvPr id="93190" name="Rectangle 2">
            <a:extLst>
              <a:ext uri="{FF2B5EF4-FFF2-40B4-BE49-F238E27FC236}">
                <a16:creationId xmlns:a16="http://schemas.microsoft.com/office/drawing/2014/main" id="{12AA5BF9-00FE-49A6-9D87-C28D209BCFD0}"/>
              </a:ext>
            </a:extLst>
          </p:cNvPr>
          <p:cNvSpPr>
            <a:spLocks noChangeArrowheads="1" noTextEdit="1"/>
          </p:cNvSpPr>
          <p:nvPr>
            <p:ph type="sldImg"/>
          </p:nvPr>
        </p:nvSpPr>
        <p:spPr>
          <a:ln/>
        </p:spPr>
      </p:sp>
      <p:sp>
        <p:nvSpPr>
          <p:cNvPr id="93191" name="Rectangle 3">
            <a:extLst>
              <a:ext uri="{FF2B5EF4-FFF2-40B4-BE49-F238E27FC236}">
                <a16:creationId xmlns:a16="http://schemas.microsoft.com/office/drawing/2014/main" id="{817867F6-C802-4759-9511-9E3EB8CED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300AF6B-7C7C-4345-B71C-568C7638FA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5235" name="Rectangle 3">
            <a:extLst>
              <a:ext uri="{FF2B5EF4-FFF2-40B4-BE49-F238E27FC236}">
                <a16:creationId xmlns:a16="http://schemas.microsoft.com/office/drawing/2014/main" id="{399CBFAC-0DDC-4A52-AE1E-2F76BE56B7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72488F88-ECA9-4CFF-9E83-F80A3D1CDB4A}" type="datetime1">
              <a:rPr lang="en-US" altLang="en-US" sz="1200" smtClean="0">
                <a:solidFill>
                  <a:schemeClr val="tx1"/>
                </a:solidFill>
              </a:rPr>
              <a:pPr/>
              <a:t>30-Sep-20</a:t>
            </a:fld>
            <a:endParaRPr lang="en-US" altLang="en-US" sz="1200">
              <a:solidFill>
                <a:schemeClr val="tx1"/>
              </a:solidFill>
            </a:endParaRPr>
          </a:p>
        </p:txBody>
      </p:sp>
      <p:sp>
        <p:nvSpPr>
          <p:cNvPr id="95236" name="Rectangle 6">
            <a:extLst>
              <a:ext uri="{FF2B5EF4-FFF2-40B4-BE49-F238E27FC236}">
                <a16:creationId xmlns:a16="http://schemas.microsoft.com/office/drawing/2014/main" id="{375FC733-29EE-43A8-9CD5-84C277044D2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5237" name="Rectangle 7">
            <a:extLst>
              <a:ext uri="{FF2B5EF4-FFF2-40B4-BE49-F238E27FC236}">
                <a16:creationId xmlns:a16="http://schemas.microsoft.com/office/drawing/2014/main" id="{D58143E4-FA1C-4342-B33B-994698061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4B1662D-01B3-477E-88A0-1DE25B34A2F7}" type="slidenum">
              <a:rPr lang="en-US" altLang="en-US" sz="1200">
                <a:solidFill>
                  <a:schemeClr val="tx1"/>
                </a:solidFill>
              </a:rPr>
              <a:pPr/>
              <a:t>45</a:t>
            </a:fld>
            <a:endParaRPr lang="en-US" altLang="en-US" sz="1200">
              <a:solidFill>
                <a:schemeClr val="tx1"/>
              </a:solidFill>
            </a:endParaRPr>
          </a:p>
        </p:txBody>
      </p:sp>
      <p:sp>
        <p:nvSpPr>
          <p:cNvPr id="95238" name="Rectangle 2">
            <a:extLst>
              <a:ext uri="{FF2B5EF4-FFF2-40B4-BE49-F238E27FC236}">
                <a16:creationId xmlns:a16="http://schemas.microsoft.com/office/drawing/2014/main" id="{4F95B465-5256-4DAD-A424-C09A0103AE25}"/>
              </a:ext>
            </a:extLst>
          </p:cNvPr>
          <p:cNvSpPr>
            <a:spLocks noChangeArrowheads="1" noTextEdit="1"/>
          </p:cNvSpPr>
          <p:nvPr>
            <p:ph type="sldImg"/>
          </p:nvPr>
        </p:nvSpPr>
        <p:spPr>
          <a:ln/>
        </p:spPr>
      </p:sp>
      <p:sp>
        <p:nvSpPr>
          <p:cNvPr id="95239" name="Rectangle 3">
            <a:extLst>
              <a:ext uri="{FF2B5EF4-FFF2-40B4-BE49-F238E27FC236}">
                <a16:creationId xmlns:a16="http://schemas.microsoft.com/office/drawing/2014/main" id="{66B471CE-6867-4429-B387-CFEAB5BFC2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00F8539-87DF-4407-80A5-8E9DD1B93F3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7283" name="Rectangle 3">
            <a:extLst>
              <a:ext uri="{FF2B5EF4-FFF2-40B4-BE49-F238E27FC236}">
                <a16:creationId xmlns:a16="http://schemas.microsoft.com/office/drawing/2014/main" id="{6FBC74B5-C45C-4A90-90BC-F8609C2EF70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BAC045D9-B96D-4230-9F1C-E6D2EEA2D189}" type="datetime1">
              <a:rPr lang="en-US" altLang="en-US" sz="1200" smtClean="0">
                <a:solidFill>
                  <a:schemeClr val="tx1"/>
                </a:solidFill>
              </a:rPr>
              <a:pPr/>
              <a:t>30-Sep-20</a:t>
            </a:fld>
            <a:endParaRPr lang="en-US" altLang="en-US" sz="1200">
              <a:solidFill>
                <a:schemeClr val="tx1"/>
              </a:solidFill>
            </a:endParaRPr>
          </a:p>
        </p:txBody>
      </p:sp>
      <p:sp>
        <p:nvSpPr>
          <p:cNvPr id="97284" name="Rectangle 6">
            <a:extLst>
              <a:ext uri="{FF2B5EF4-FFF2-40B4-BE49-F238E27FC236}">
                <a16:creationId xmlns:a16="http://schemas.microsoft.com/office/drawing/2014/main" id="{D965CF3B-AFA7-4867-895B-91C34AA714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7285" name="Rectangle 7">
            <a:extLst>
              <a:ext uri="{FF2B5EF4-FFF2-40B4-BE49-F238E27FC236}">
                <a16:creationId xmlns:a16="http://schemas.microsoft.com/office/drawing/2014/main" id="{461F1CD4-69BE-4727-9700-7AA39261FE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01AEA6A-1516-4A4A-B7D1-2737B6F7F879}" type="slidenum">
              <a:rPr lang="en-US" altLang="en-US" sz="1200">
                <a:solidFill>
                  <a:schemeClr val="tx1"/>
                </a:solidFill>
              </a:rPr>
              <a:pPr/>
              <a:t>46</a:t>
            </a:fld>
            <a:endParaRPr lang="en-US" altLang="en-US" sz="1200">
              <a:solidFill>
                <a:schemeClr val="tx1"/>
              </a:solidFill>
            </a:endParaRPr>
          </a:p>
        </p:txBody>
      </p:sp>
      <p:sp>
        <p:nvSpPr>
          <p:cNvPr id="97286" name="Rectangle 2">
            <a:extLst>
              <a:ext uri="{FF2B5EF4-FFF2-40B4-BE49-F238E27FC236}">
                <a16:creationId xmlns:a16="http://schemas.microsoft.com/office/drawing/2014/main" id="{D157B05D-DCA4-43B0-A145-5C436A70ECCB}"/>
              </a:ext>
            </a:extLst>
          </p:cNvPr>
          <p:cNvSpPr>
            <a:spLocks noChangeArrowheads="1" noTextEdit="1"/>
          </p:cNvSpPr>
          <p:nvPr>
            <p:ph type="sldImg"/>
          </p:nvPr>
        </p:nvSpPr>
        <p:spPr>
          <a:ln/>
        </p:spPr>
      </p:sp>
      <p:sp>
        <p:nvSpPr>
          <p:cNvPr id="97287" name="Rectangle 3">
            <a:extLst>
              <a:ext uri="{FF2B5EF4-FFF2-40B4-BE49-F238E27FC236}">
                <a16:creationId xmlns:a16="http://schemas.microsoft.com/office/drawing/2014/main" id="{E4DE4FD5-F234-42ED-A59E-2F02DBCAFE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0D2D6BD-9D78-47D5-A6C7-5F8A134BDEB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99331" name="Rectangle 3">
            <a:extLst>
              <a:ext uri="{FF2B5EF4-FFF2-40B4-BE49-F238E27FC236}">
                <a16:creationId xmlns:a16="http://schemas.microsoft.com/office/drawing/2014/main" id="{8412B739-80D1-4DC5-B582-0C3004C0E2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5BC20BF0-B43F-4163-925D-EEC5CC96FE6C}" type="datetime1">
              <a:rPr lang="en-US" altLang="en-US" sz="1200" smtClean="0">
                <a:solidFill>
                  <a:schemeClr val="tx1"/>
                </a:solidFill>
              </a:rPr>
              <a:pPr/>
              <a:t>30-Sep-20</a:t>
            </a:fld>
            <a:endParaRPr lang="en-US" altLang="en-US" sz="1200">
              <a:solidFill>
                <a:schemeClr val="tx1"/>
              </a:solidFill>
            </a:endParaRPr>
          </a:p>
        </p:txBody>
      </p:sp>
      <p:sp>
        <p:nvSpPr>
          <p:cNvPr id="99332" name="Rectangle 6">
            <a:extLst>
              <a:ext uri="{FF2B5EF4-FFF2-40B4-BE49-F238E27FC236}">
                <a16:creationId xmlns:a16="http://schemas.microsoft.com/office/drawing/2014/main" id="{80A53B5E-ABB6-4CD8-9A72-72B69CB5A32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99333" name="Rectangle 7">
            <a:extLst>
              <a:ext uri="{FF2B5EF4-FFF2-40B4-BE49-F238E27FC236}">
                <a16:creationId xmlns:a16="http://schemas.microsoft.com/office/drawing/2014/main" id="{BAEDC785-0FDD-42B0-A8F0-2659C890D3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9F14DEA8-073E-49E2-8A3D-F711E65D1D2C}" type="slidenum">
              <a:rPr lang="en-US" altLang="en-US" sz="1200">
                <a:solidFill>
                  <a:schemeClr val="tx1"/>
                </a:solidFill>
              </a:rPr>
              <a:pPr/>
              <a:t>47</a:t>
            </a:fld>
            <a:endParaRPr lang="en-US" altLang="en-US" sz="1200">
              <a:solidFill>
                <a:schemeClr val="tx1"/>
              </a:solidFill>
            </a:endParaRPr>
          </a:p>
        </p:txBody>
      </p:sp>
      <p:sp>
        <p:nvSpPr>
          <p:cNvPr id="99334" name="Rectangle 2">
            <a:extLst>
              <a:ext uri="{FF2B5EF4-FFF2-40B4-BE49-F238E27FC236}">
                <a16:creationId xmlns:a16="http://schemas.microsoft.com/office/drawing/2014/main" id="{B4CA4729-2B30-4CDB-B7C2-EA706132D030}"/>
              </a:ext>
            </a:extLst>
          </p:cNvPr>
          <p:cNvSpPr>
            <a:spLocks noChangeArrowheads="1" noTextEdit="1"/>
          </p:cNvSpPr>
          <p:nvPr>
            <p:ph type="sldImg"/>
          </p:nvPr>
        </p:nvSpPr>
        <p:spPr>
          <a:ln/>
        </p:spPr>
      </p:sp>
      <p:sp>
        <p:nvSpPr>
          <p:cNvPr id="99335" name="Rectangle 3">
            <a:extLst>
              <a:ext uri="{FF2B5EF4-FFF2-40B4-BE49-F238E27FC236}">
                <a16:creationId xmlns:a16="http://schemas.microsoft.com/office/drawing/2014/main" id="{747D9F83-DE06-4D76-87AC-88D4CAA8ED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ABDF50E-D3A8-490A-8DD7-5C98679E7ED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01379" name="Rectangle 3">
            <a:extLst>
              <a:ext uri="{FF2B5EF4-FFF2-40B4-BE49-F238E27FC236}">
                <a16:creationId xmlns:a16="http://schemas.microsoft.com/office/drawing/2014/main" id="{05B79FC2-792B-4D09-A3AD-7374162D998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317A09C-1847-4327-A866-12454736DAF4}" type="datetime1">
              <a:rPr lang="en-US" altLang="en-US" sz="1200" smtClean="0">
                <a:solidFill>
                  <a:schemeClr val="tx1"/>
                </a:solidFill>
              </a:rPr>
              <a:pPr/>
              <a:t>30-Sep-20</a:t>
            </a:fld>
            <a:endParaRPr lang="en-US" altLang="en-US" sz="1200">
              <a:solidFill>
                <a:schemeClr val="tx1"/>
              </a:solidFill>
            </a:endParaRPr>
          </a:p>
        </p:txBody>
      </p:sp>
      <p:sp>
        <p:nvSpPr>
          <p:cNvPr id="101380" name="Rectangle 6">
            <a:extLst>
              <a:ext uri="{FF2B5EF4-FFF2-40B4-BE49-F238E27FC236}">
                <a16:creationId xmlns:a16="http://schemas.microsoft.com/office/drawing/2014/main" id="{C70A08BB-0576-40C0-9183-E58A9A89A0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01381" name="Rectangle 7">
            <a:extLst>
              <a:ext uri="{FF2B5EF4-FFF2-40B4-BE49-F238E27FC236}">
                <a16:creationId xmlns:a16="http://schemas.microsoft.com/office/drawing/2014/main" id="{705A2BC5-64CA-4DA3-AA16-CD99A32B3F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A9B65259-E4A8-4422-94E9-BEAF4E6373E3}" type="slidenum">
              <a:rPr lang="en-US" altLang="en-US" sz="1200">
                <a:solidFill>
                  <a:schemeClr val="tx1"/>
                </a:solidFill>
              </a:rPr>
              <a:pPr/>
              <a:t>48</a:t>
            </a:fld>
            <a:endParaRPr lang="en-US" altLang="en-US" sz="1200">
              <a:solidFill>
                <a:schemeClr val="tx1"/>
              </a:solidFill>
            </a:endParaRPr>
          </a:p>
        </p:txBody>
      </p:sp>
      <p:sp>
        <p:nvSpPr>
          <p:cNvPr id="101382" name="Rectangle 2">
            <a:extLst>
              <a:ext uri="{FF2B5EF4-FFF2-40B4-BE49-F238E27FC236}">
                <a16:creationId xmlns:a16="http://schemas.microsoft.com/office/drawing/2014/main" id="{A279B1A5-77EB-4688-8768-279A2B75368D}"/>
              </a:ext>
            </a:extLst>
          </p:cNvPr>
          <p:cNvSpPr>
            <a:spLocks noChangeArrowheads="1" noTextEdit="1"/>
          </p:cNvSpPr>
          <p:nvPr>
            <p:ph type="sldImg"/>
          </p:nvPr>
        </p:nvSpPr>
        <p:spPr>
          <a:ln/>
        </p:spPr>
      </p:sp>
      <p:sp>
        <p:nvSpPr>
          <p:cNvPr id="101383" name="Rectangle 3">
            <a:extLst>
              <a:ext uri="{FF2B5EF4-FFF2-40B4-BE49-F238E27FC236}">
                <a16:creationId xmlns:a16="http://schemas.microsoft.com/office/drawing/2014/main" id="{F50C8B91-9359-4C93-A60B-BAB11F988D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2F34FC-83B3-4B43-89BF-21415BA6304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03427" name="Rectangle 3">
            <a:extLst>
              <a:ext uri="{FF2B5EF4-FFF2-40B4-BE49-F238E27FC236}">
                <a16:creationId xmlns:a16="http://schemas.microsoft.com/office/drawing/2014/main" id="{AEE57648-3F2D-4A3D-AD54-9DF03F4A5B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A2EF74C1-6645-41EB-9797-A18783CDD22F}" type="datetime1">
              <a:rPr lang="en-US" altLang="en-US" sz="1200" smtClean="0">
                <a:solidFill>
                  <a:schemeClr val="tx1"/>
                </a:solidFill>
              </a:rPr>
              <a:pPr/>
              <a:t>30-Sep-20</a:t>
            </a:fld>
            <a:endParaRPr lang="en-US" altLang="en-US" sz="1200">
              <a:solidFill>
                <a:schemeClr val="tx1"/>
              </a:solidFill>
            </a:endParaRPr>
          </a:p>
        </p:txBody>
      </p:sp>
      <p:sp>
        <p:nvSpPr>
          <p:cNvPr id="103428" name="Rectangle 6">
            <a:extLst>
              <a:ext uri="{FF2B5EF4-FFF2-40B4-BE49-F238E27FC236}">
                <a16:creationId xmlns:a16="http://schemas.microsoft.com/office/drawing/2014/main" id="{EEF06254-23F6-4AAB-B654-4B4FB43C60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03429" name="Rectangle 7">
            <a:extLst>
              <a:ext uri="{FF2B5EF4-FFF2-40B4-BE49-F238E27FC236}">
                <a16:creationId xmlns:a16="http://schemas.microsoft.com/office/drawing/2014/main" id="{5EA96A9F-1FB2-43F9-AB84-8E6CCA7FF3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DEDE01BB-50AD-43AC-8866-89C4BD92952D}" type="slidenum">
              <a:rPr lang="en-US" altLang="en-US" sz="1200">
                <a:solidFill>
                  <a:schemeClr val="tx1"/>
                </a:solidFill>
              </a:rPr>
              <a:pPr/>
              <a:t>49</a:t>
            </a:fld>
            <a:endParaRPr lang="en-US" altLang="en-US" sz="1200">
              <a:solidFill>
                <a:schemeClr val="tx1"/>
              </a:solidFill>
            </a:endParaRPr>
          </a:p>
        </p:txBody>
      </p:sp>
      <p:sp>
        <p:nvSpPr>
          <p:cNvPr id="103430" name="Rectangle 2">
            <a:extLst>
              <a:ext uri="{FF2B5EF4-FFF2-40B4-BE49-F238E27FC236}">
                <a16:creationId xmlns:a16="http://schemas.microsoft.com/office/drawing/2014/main" id="{3A4FAA83-448F-4BA5-B4A9-97DE9153C4E2}"/>
              </a:ext>
            </a:extLst>
          </p:cNvPr>
          <p:cNvSpPr>
            <a:spLocks noChangeArrowheads="1" noTextEdit="1"/>
          </p:cNvSpPr>
          <p:nvPr>
            <p:ph type="sldImg"/>
          </p:nvPr>
        </p:nvSpPr>
        <p:spPr>
          <a:ln/>
        </p:spPr>
      </p:sp>
      <p:sp>
        <p:nvSpPr>
          <p:cNvPr id="103431" name="Rectangle 3">
            <a:extLst>
              <a:ext uri="{FF2B5EF4-FFF2-40B4-BE49-F238E27FC236}">
                <a16:creationId xmlns:a16="http://schemas.microsoft.com/office/drawing/2014/main" id="{631B7979-884E-4C0C-8A16-3C8E088C96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B60FEBC-E05B-4A9A-8A1B-E9AF203DF62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3315" name="Rectangle 3">
            <a:extLst>
              <a:ext uri="{FF2B5EF4-FFF2-40B4-BE49-F238E27FC236}">
                <a16:creationId xmlns:a16="http://schemas.microsoft.com/office/drawing/2014/main" id="{67F6B85D-F74B-4C6B-A4AD-FBB48E670B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28988EF-0326-4287-90FC-A259835C8044}" type="datetime1">
              <a:rPr lang="en-US" altLang="en-US" sz="1200" smtClean="0">
                <a:solidFill>
                  <a:schemeClr val="tx1"/>
                </a:solidFill>
              </a:rPr>
              <a:pPr/>
              <a:t>30-Sep-20</a:t>
            </a:fld>
            <a:endParaRPr lang="en-US" altLang="en-US" sz="1200">
              <a:solidFill>
                <a:schemeClr val="tx1"/>
              </a:solidFill>
            </a:endParaRPr>
          </a:p>
        </p:txBody>
      </p:sp>
      <p:sp>
        <p:nvSpPr>
          <p:cNvPr id="13316" name="Rectangle 6">
            <a:extLst>
              <a:ext uri="{FF2B5EF4-FFF2-40B4-BE49-F238E27FC236}">
                <a16:creationId xmlns:a16="http://schemas.microsoft.com/office/drawing/2014/main" id="{4337A4C8-12DA-4794-BD44-6218C318C1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3317" name="Rectangle 7">
            <a:extLst>
              <a:ext uri="{FF2B5EF4-FFF2-40B4-BE49-F238E27FC236}">
                <a16:creationId xmlns:a16="http://schemas.microsoft.com/office/drawing/2014/main" id="{AF4E7DA5-1A8E-4301-BA5D-9B23BAE40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D9A8D84-B7AB-44F8-A82A-98DA90EF2F6A}" type="slidenum">
              <a:rPr lang="en-US" altLang="en-US" sz="1200">
                <a:solidFill>
                  <a:schemeClr val="tx1"/>
                </a:solidFill>
              </a:rPr>
              <a:pPr/>
              <a:t>5</a:t>
            </a:fld>
            <a:endParaRPr lang="en-US" altLang="en-US" sz="1200">
              <a:solidFill>
                <a:schemeClr val="tx1"/>
              </a:solidFill>
            </a:endParaRPr>
          </a:p>
        </p:txBody>
      </p:sp>
      <p:sp>
        <p:nvSpPr>
          <p:cNvPr id="13318" name="Rectangle 2">
            <a:extLst>
              <a:ext uri="{FF2B5EF4-FFF2-40B4-BE49-F238E27FC236}">
                <a16:creationId xmlns:a16="http://schemas.microsoft.com/office/drawing/2014/main" id="{6A051C59-A7D0-4575-AC25-43DF37143E19}"/>
              </a:ext>
            </a:extLst>
          </p:cNvPr>
          <p:cNvSpPr>
            <a:spLocks noChangeArrowheads="1" noTextEdit="1"/>
          </p:cNvSpPr>
          <p:nvPr>
            <p:ph type="sldImg"/>
          </p:nvPr>
        </p:nvSpPr>
        <p:spPr>
          <a:ln/>
        </p:spPr>
      </p:sp>
      <p:sp>
        <p:nvSpPr>
          <p:cNvPr id="13319" name="Rectangle 3">
            <a:extLst>
              <a:ext uri="{FF2B5EF4-FFF2-40B4-BE49-F238E27FC236}">
                <a16:creationId xmlns:a16="http://schemas.microsoft.com/office/drawing/2014/main" id="{20F0BE04-4ABF-4112-8996-513A0BFF80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7E0195-ADC9-45B8-BFEC-163FC690F3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05475" name="Rectangle 3">
            <a:extLst>
              <a:ext uri="{FF2B5EF4-FFF2-40B4-BE49-F238E27FC236}">
                <a16:creationId xmlns:a16="http://schemas.microsoft.com/office/drawing/2014/main" id="{596FAE5D-5D42-43EF-ACDD-3F51C3D5BE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138404A5-B3BB-4B6E-AE2B-2BC4D70C6FAE}" type="datetime1">
              <a:rPr lang="en-US" altLang="en-US" sz="1200" smtClean="0">
                <a:solidFill>
                  <a:schemeClr val="tx1"/>
                </a:solidFill>
              </a:rPr>
              <a:pPr/>
              <a:t>30-Sep-20</a:t>
            </a:fld>
            <a:endParaRPr lang="en-US" altLang="en-US" sz="1200">
              <a:solidFill>
                <a:schemeClr val="tx1"/>
              </a:solidFill>
            </a:endParaRPr>
          </a:p>
        </p:txBody>
      </p:sp>
      <p:sp>
        <p:nvSpPr>
          <p:cNvPr id="105476" name="Rectangle 6">
            <a:extLst>
              <a:ext uri="{FF2B5EF4-FFF2-40B4-BE49-F238E27FC236}">
                <a16:creationId xmlns:a16="http://schemas.microsoft.com/office/drawing/2014/main" id="{34A5DF78-664E-494C-9A85-E4E4E7DDB1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05477" name="Rectangle 7">
            <a:extLst>
              <a:ext uri="{FF2B5EF4-FFF2-40B4-BE49-F238E27FC236}">
                <a16:creationId xmlns:a16="http://schemas.microsoft.com/office/drawing/2014/main" id="{C80991F5-C7CB-47BE-B84A-340FF39CDE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3EF272CE-5043-4803-82C3-8F8DD5836A8F}" type="slidenum">
              <a:rPr lang="en-US" altLang="en-US" sz="1200">
                <a:solidFill>
                  <a:schemeClr val="tx1"/>
                </a:solidFill>
              </a:rPr>
              <a:pPr/>
              <a:t>50</a:t>
            </a:fld>
            <a:endParaRPr lang="en-US" altLang="en-US" sz="1200">
              <a:solidFill>
                <a:schemeClr val="tx1"/>
              </a:solidFill>
            </a:endParaRPr>
          </a:p>
        </p:txBody>
      </p:sp>
      <p:sp>
        <p:nvSpPr>
          <p:cNvPr id="105478" name="Rectangle 2">
            <a:extLst>
              <a:ext uri="{FF2B5EF4-FFF2-40B4-BE49-F238E27FC236}">
                <a16:creationId xmlns:a16="http://schemas.microsoft.com/office/drawing/2014/main" id="{25D484E7-D880-4DC8-A1D5-5D0F2CDBAD72}"/>
              </a:ext>
            </a:extLst>
          </p:cNvPr>
          <p:cNvSpPr>
            <a:spLocks noChangeArrowheads="1" noTextEdit="1"/>
          </p:cNvSpPr>
          <p:nvPr>
            <p:ph type="sldImg"/>
          </p:nvPr>
        </p:nvSpPr>
        <p:spPr>
          <a:ln/>
        </p:spPr>
      </p:sp>
      <p:sp>
        <p:nvSpPr>
          <p:cNvPr id="105479" name="Rectangle 3">
            <a:extLst>
              <a:ext uri="{FF2B5EF4-FFF2-40B4-BE49-F238E27FC236}">
                <a16:creationId xmlns:a16="http://schemas.microsoft.com/office/drawing/2014/main" id="{281DADE6-021F-4ACC-94E6-20ED5CB7A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964B12E-3C6B-4DDA-8435-01DBC4BD84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5363" name="Rectangle 3">
            <a:extLst>
              <a:ext uri="{FF2B5EF4-FFF2-40B4-BE49-F238E27FC236}">
                <a16:creationId xmlns:a16="http://schemas.microsoft.com/office/drawing/2014/main" id="{3DF77779-0A2D-48BE-BFD4-2AC30639225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EC4ED1F-7C88-4721-B642-264B07CF2CA9}" type="datetime1">
              <a:rPr lang="en-US" altLang="en-US" sz="1200" smtClean="0">
                <a:solidFill>
                  <a:schemeClr val="tx1"/>
                </a:solidFill>
              </a:rPr>
              <a:pPr/>
              <a:t>30-Sep-20</a:t>
            </a:fld>
            <a:endParaRPr lang="en-US" altLang="en-US" sz="1200">
              <a:solidFill>
                <a:schemeClr val="tx1"/>
              </a:solidFill>
            </a:endParaRPr>
          </a:p>
        </p:txBody>
      </p:sp>
      <p:sp>
        <p:nvSpPr>
          <p:cNvPr id="15364" name="Rectangle 6">
            <a:extLst>
              <a:ext uri="{FF2B5EF4-FFF2-40B4-BE49-F238E27FC236}">
                <a16:creationId xmlns:a16="http://schemas.microsoft.com/office/drawing/2014/main" id="{1DF58701-5EAD-4FCB-81B9-3C8EFB9386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5365" name="Rectangle 7">
            <a:extLst>
              <a:ext uri="{FF2B5EF4-FFF2-40B4-BE49-F238E27FC236}">
                <a16:creationId xmlns:a16="http://schemas.microsoft.com/office/drawing/2014/main" id="{A93EFF8A-AFE5-4BFD-89AD-9B2DEE4D4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095256E-0577-472B-A5A3-EB01F3789E20}" type="slidenum">
              <a:rPr lang="en-US" altLang="en-US" sz="1200">
                <a:solidFill>
                  <a:schemeClr val="tx1"/>
                </a:solidFill>
              </a:rPr>
              <a:pPr/>
              <a:t>6</a:t>
            </a:fld>
            <a:endParaRPr lang="en-US" altLang="en-US" sz="1200">
              <a:solidFill>
                <a:schemeClr val="tx1"/>
              </a:solidFill>
            </a:endParaRPr>
          </a:p>
        </p:txBody>
      </p:sp>
      <p:sp>
        <p:nvSpPr>
          <p:cNvPr id="15366" name="Rectangle 2">
            <a:extLst>
              <a:ext uri="{FF2B5EF4-FFF2-40B4-BE49-F238E27FC236}">
                <a16:creationId xmlns:a16="http://schemas.microsoft.com/office/drawing/2014/main" id="{4AA67F37-D64F-4EB8-A36B-DC91159E3A77}"/>
              </a:ext>
            </a:extLst>
          </p:cNvPr>
          <p:cNvSpPr>
            <a:spLocks noChangeArrowheads="1" noTextEdit="1"/>
          </p:cNvSpPr>
          <p:nvPr>
            <p:ph type="sldImg"/>
          </p:nvPr>
        </p:nvSpPr>
        <p:spPr>
          <a:ln/>
        </p:spPr>
      </p:sp>
      <p:sp>
        <p:nvSpPr>
          <p:cNvPr id="15367" name="Rectangle 3">
            <a:extLst>
              <a:ext uri="{FF2B5EF4-FFF2-40B4-BE49-F238E27FC236}">
                <a16:creationId xmlns:a16="http://schemas.microsoft.com/office/drawing/2014/main" id="{3F469713-E15C-4E1F-8190-3CF7EEC0A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F2B4D54-B8F7-49CF-ADE0-4FA0F37EAC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7411" name="Rectangle 3">
            <a:extLst>
              <a:ext uri="{FF2B5EF4-FFF2-40B4-BE49-F238E27FC236}">
                <a16:creationId xmlns:a16="http://schemas.microsoft.com/office/drawing/2014/main" id="{A8B606D4-37C7-4149-A1B2-D3FDE66AE1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6261AC15-D7FE-461C-A9CB-CBE2E4B5C91F}" type="datetime1">
              <a:rPr lang="en-US" altLang="en-US" sz="1200" smtClean="0">
                <a:solidFill>
                  <a:schemeClr val="tx1"/>
                </a:solidFill>
              </a:rPr>
              <a:pPr/>
              <a:t>30-Sep-20</a:t>
            </a:fld>
            <a:endParaRPr lang="en-US" altLang="en-US" sz="1200">
              <a:solidFill>
                <a:schemeClr val="tx1"/>
              </a:solidFill>
            </a:endParaRPr>
          </a:p>
        </p:txBody>
      </p:sp>
      <p:sp>
        <p:nvSpPr>
          <p:cNvPr id="17412" name="Rectangle 6">
            <a:extLst>
              <a:ext uri="{FF2B5EF4-FFF2-40B4-BE49-F238E27FC236}">
                <a16:creationId xmlns:a16="http://schemas.microsoft.com/office/drawing/2014/main" id="{1F0EBFC4-8E38-4390-A6AC-E4FA5C164C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7413" name="Rectangle 7">
            <a:extLst>
              <a:ext uri="{FF2B5EF4-FFF2-40B4-BE49-F238E27FC236}">
                <a16:creationId xmlns:a16="http://schemas.microsoft.com/office/drawing/2014/main" id="{0EB6F7A1-1AFC-4AEE-90F7-B6FB776D9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1ABF418A-7283-4409-AEAF-8FFE2CB19DFA}" type="slidenum">
              <a:rPr lang="en-US" altLang="en-US" sz="1200">
                <a:solidFill>
                  <a:schemeClr val="tx1"/>
                </a:solidFill>
              </a:rPr>
              <a:pPr/>
              <a:t>7</a:t>
            </a:fld>
            <a:endParaRPr lang="en-US" altLang="en-US" sz="1200">
              <a:solidFill>
                <a:schemeClr val="tx1"/>
              </a:solidFill>
            </a:endParaRPr>
          </a:p>
        </p:txBody>
      </p:sp>
      <p:sp>
        <p:nvSpPr>
          <p:cNvPr id="17414" name="Rectangle 2">
            <a:extLst>
              <a:ext uri="{FF2B5EF4-FFF2-40B4-BE49-F238E27FC236}">
                <a16:creationId xmlns:a16="http://schemas.microsoft.com/office/drawing/2014/main" id="{8A3AE174-6909-4CDE-829F-685F01FC92A5}"/>
              </a:ext>
            </a:extLst>
          </p:cNvPr>
          <p:cNvSpPr>
            <a:spLocks noChangeArrowheads="1" noTextEdit="1"/>
          </p:cNvSpPr>
          <p:nvPr>
            <p:ph type="sldImg"/>
          </p:nvPr>
        </p:nvSpPr>
        <p:spPr>
          <a:ln/>
        </p:spPr>
      </p:sp>
      <p:sp>
        <p:nvSpPr>
          <p:cNvPr id="17415" name="Rectangle 3">
            <a:extLst>
              <a:ext uri="{FF2B5EF4-FFF2-40B4-BE49-F238E27FC236}">
                <a16:creationId xmlns:a16="http://schemas.microsoft.com/office/drawing/2014/main" id="{938F571E-C2F7-4242-9828-CB76B7FF5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13DDB98-62D2-49C3-A8E7-770A7D972F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19459" name="Rectangle 3">
            <a:extLst>
              <a:ext uri="{FF2B5EF4-FFF2-40B4-BE49-F238E27FC236}">
                <a16:creationId xmlns:a16="http://schemas.microsoft.com/office/drawing/2014/main" id="{8C2F0322-1AD7-46AD-AF4E-795DAA7F9A9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245A26B9-7611-4E37-862F-A0DF191A2DBC}" type="datetime1">
              <a:rPr lang="en-US" altLang="en-US" sz="1200" smtClean="0">
                <a:solidFill>
                  <a:schemeClr val="tx1"/>
                </a:solidFill>
              </a:rPr>
              <a:pPr/>
              <a:t>30-Sep-20</a:t>
            </a:fld>
            <a:endParaRPr lang="en-US" altLang="en-US" sz="1200">
              <a:solidFill>
                <a:schemeClr val="tx1"/>
              </a:solidFill>
            </a:endParaRPr>
          </a:p>
        </p:txBody>
      </p:sp>
      <p:sp>
        <p:nvSpPr>
          <p:cNvPr id="19460" name="Rectangle 6">
            <a:extLst>
              <a:ext uri="{FF2B5EF4-FFF2-40B4-BE49-F238E27FC236}">
                <a16:creationId xmlns:a16="http://schemas.microsoft.com/office/drawing/2014/main" id="{28BFC7A4-CA15-4E27-8F7E-2F6F844030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19461" name="Rectangle 7">
            <a:extLst>
              <a:ext uri="{FF2B5EF4-FFF2-40B4-BE49-F238E27FC236}">
                <a16:creationId xmlns:a16="http://schemas.microsoft.com/office/drawing/2014/main" id="{0E2C1258-F207-49E6-9434-4BA53CA902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45EEAB7E-8234-4C69-BA49-478C62DD071B}" type="slidenum">
              <a:rPr lang="en-US" altLang="en-US" sz="1200">
                <a:solidFill>
                  <a:schemeClr val="tx1"/>
                </a:solidFill>
              </a:rPr>
              <a:pPr/>
              <a:t>8</a:t>
            </a:fld>
            <a:endParaRPr lang="en-US" altLang="en-US" sz="1200">
              <a:solidFill>
                <a:schemeClr val="tx1"/>
              </a:solidFill>
            </a:endParaRPr>
          </a:p>
        </p:txBody>
      </p:sp>
      <p:sp>
        <p:nvSpPr>
          <p:cNvPr id="19462" name="Rectangle 2">
            <a:extLst>
              <a:ext uri="{FF2B5EF4-FFF2-40B4-BE49-F238E27FC236}">
                <a16:creationId xmlns:a16="http://schemas.microsoft.com/office/drawing/2014/main" id="{E63C51CF-662A-4D35-B061-565EE2F09FA9}"/>
              </a:ext>
            </a:extLst>
          </p:cNvPr>
          <p:cNvSpPr>
            <a:spLocks noChangeArrowheads="1" noTextEdit="1"/>
          </p:cNvSpPr>
          <p:nvPr>
            <p:ph type="sldImg"/>
          </p:nvPr>
        </p:nvSpPr>
        <p:spPr>
          <a:ln/>
        </p:spPr>
      </p:sp>
      <p:sp>
        <p:nvSpPr>
          <p:cNvPr id="19463" name="Rectangle 3">
            <a:extLst>
              <a:ext uri="{FF2B5EF4-FFF2-40B4-BE49-F238E27FC236}">
                <a16:creationId xmlns:a16="http://schemas.microsoft.com/office/drawing/2014/main" id="{84AF591C-ADE5-4B2D-8074-5BA8468B1E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68216DB-233E-469A-81CC-2DE6D9EC8E8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Discrete Mathematics and its Applications</a:t>
            </a:r>
          </a:p>
        </p:txBody>
      </p:sp>
      <p:sp>
        <p:nvSpPr>
          <p:cNvPr id="21507" name="Rectangle 3">
            <a:extLst>
              <a:ext uri="{FF2B5EF4-FFF2-40B4-BE49-F238E27FC236}">
                <a16:creationId xmlns:a16="http://schemas.microsoft.com/office/drawing/2014/main" id="{A0DE0AA0-E16A-4DBB-9EAE-2313EE6D2B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F40AEF71-8BCC-4BA8-8F63-7C84BC480BC2}" type="datetime1">
              <a:rPr lang="en-US" altLang="en-US" sz="1200" smtClean="0">
                <a:solidFill>
                  <a:schemeClr val="tx1"/>
                </a:solidFill>
              </a:rPr>
              <a:pPr/>
              <a:t>30-Sep-20</a:t>
            </a:fld>
            <a:endParaRPr lang="en-US" altLang="en-US" sz="1200">
              <a:solidFill>
                <a:schemeClr val="tx1"/>
              </a:solidFill>
            </a:endParaRPr>
          </a:p>
        </p:txBody>
      </p:sp>
      <p:sp>
        <p:nvSpPr>
          <p:cNvPr id="21508" name="Rectangle 6">
            <a:extLst>
              <a:ext uri="{FF2B5EF4-FFF2-40B4-BE49-F238E27FC236}">
                <a16:creationId xmlns:a16="http://schemas.microsoft.com/office/drawing/2014/main" id="{674A4F82-2A6A-49CA-9BAF-D0C7493A7B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r>
              <a:rPr lang="en-US" altLang="en-US" sz="1200">
                <a:solidFill>
                  <a:schemeClr val="tx1"/>
                </a:solidFill>
              </a:rPr>
              <a:t>(c)2001-2002, Michael P. Frank</a:t>
            </a:r>
          </a:p>
        </p:txBody>
      </p:sp>
      <p:sp>
        <p:nvSpPr>
          <p:cNvPr id="21509" name="Rectangle 7">
            <a:extLst>
              <a:ext uri="{FF2B5EF4-FFF2-40B4-BE49-F238E27FC236}">
                <a16:creationId xmlns:a16="http://schemas.microsoft.com/office/drawing/2014/main" id="{39EBDB0F-1F92-4BE4-B289-9839D6BDF7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3200">
                <a:solidFill>
                  <a:srgbClr val="FF0000"/>
                </a:solidFill>
                <a:latin typeface="Times New Roman" panose="02020603050405020304" pitchFamily="18" charset="0"/>
              </a:defRPr>
            </a:lvl1pPr>
            <a:lvl2pPr marL="742950" indent="-285750" defTabSz="942975">
              <a:defRPr sz="3200">
                <a:solidFill>
                  <a:srgbClr val="FF0000"/>
                </a:solidFill>
                <a:latin typeface="Times New Roman" panose="02020603050405020304" pitchFamily="18" charset="0"/>
              </a:defRPr>
            </a:lvl2pPr>
            <a:lvl3pPr marL="1143000" indent="-228600" defTabSz="942975">
              <a:defRPr sz="3200">
                <a:solidFill>
                  <a:srgbClr val="FF0000"/>
                </a:solidFill>
                <a:latin typeface="Times New Roman" panose="02020603050405020304" pitchFamily="18" charset="0"/>
              </a:defRPr>
            </a:lvl3pPr>
            <a:lvl4pPr marL="1600200" indent="-228600" defTabSz="942975">
              <a:defRPr sz="3200">
                <a:solidFill>
                  <a:srgbClr val="FF0000"/>
                </a:solidFill>
                <a:latin typeface="Times New Roman" panose="02020603050405020304" pitchFamily="18" charset="0"/>
              </a:defRPr>
            </a:lvl4pPr>
            <a:lvl5pPr marL="2057400" indent="-228600" defTabSz="942975">
              <a:defRPr sz="3200">
                <a:solidFill>
                  <a:srgbClr val="FF0000"/>
                </a:solidFill>
                <a:latin typeface="Times New Roman" panose="02020603050405020304" pitchFamily="18" charset="0"/>
              </a:defRPr>
            </a:lvl5pPr>
            <a:lvl6pPr marL="2514600" indent="-228600" defTabSz="942975"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defTabSz="942975"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defTabSz="942975"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defTabSz="942975" eaLnBrk="0" fontAlgn="base" hangingPunct="0">
              <a:spcBef>
                <a:spcPct val="0"/>
              </a:spcBef>
              <a:spcAft>
                <a:spcPct val="0"/>
              </a:spcAft>
              <a:defRPr sz="3200">
                <a:solidFill>
                  <a:srgbClr val="FF0000"/>
                </a:solidFill>
                <a:latin typeface="Times New Roman" panose="02020603050405020304" pitchFamily="18" charset="0"/>
              </a:defRPr>
            </a:lvl9pPr>
          </a:lstStyle>
          <a:p>
            <a:fld id="{E50EAF7E-FFB3-47F2-B273-4DE4F88C5748}" type="slidenum">
              <a:rPr lang="en-US" altLang="en-US" sz="1200">
                <a:solidFill>
                  <a:schemeClr val="tx1"/>
                </a:solidFill>
              </a:rPr>
              <a:pPr/>
              <a:t>9</a:t>
            </a:fld>
            <a:endParaRPr lang="en-US" altLang="en-US" sz="1200">
              <a:solidFill>
                <a:schemeClr val="tx1"/>
              </a:solidFill>
            </a:endParaRPr>
          </a:p>
        </p:txBody>
      </p:sp>
      <p:sp>
        <p:nvSpPr>
          <p:cNvPr id="21510" name="Rectangle 2">
            <a:extLst>
              <a:ext uri="{FF2B5EF4-FFF2-40B4-BE49-F238E27FC236}">
                <a16:creationId xmlns:a16="http://schemas.microsoft.com/office/drawing/2014/main" id="{53902908-AE42-42A2-B96B-5FE78FF606EC}"/>
              </a:ext>
            </a:extLst>
          </p:cNvPr>
          <p:cNvSpPr>
            <a:spLocks noChangeArrowheads="1" noTextEdit="1"/>
          </p:cNvSpPr>
          <p:nvPr>
            <p:ph type="sldImg"/>
          </p:nvPr>
        </p:nvSpPr>
        <p:spPr>
          <a:ln/>
        </p:spPr>
      </p:sp>
      <p:sp>
        <p:nvSpPr>
          <p:cNvPr id="21511" name="Rectangle 3">
            <a:extLst>
              <a:ext uri="{FF2B5EF4-FFF2-40B4-BE49-F238E27FC236}">
                <a16:creationId xmlns:a16="http://schemas.microsoft.com/office/drawing/2014/main" id="{A1E2D3D8-2AF5-4761-96D4-DF1837D965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EB79D48-C0B9-47A4-A235-E06A6BFE8643}"/>
              </a:ext>
            </a:extLst>
          </p:cNvPr>
          <p:cNvSpPr>
            <a:spLocks noGrp="1" noChangeArrowheads="1"/>
          </p:cNvSpPr>
          <p:nvPr>
            <p:ph type="dt" sz="half" idx="10"/>
          </p:nvPr>
        </p:nvSpPr>
        <p:spPr>
          <a:ln/>
        </p:spPr>
        <p:txBody>
          <a:bodyPr/>
          <a:lstStyle>
            <a:lvl1pPr>
              <a:defRPr/>
            </a:lvl1pPr>
          </a:lstStyle>
          <a:p>
            <a:pPr>
              <a:defRPr/>
            </a:pPr>
            <a:fld id="{68D02053-7BBF-4711-AE3E-3B9F7865A61C}" type="datetime1">
              <a:rPr lang="en-US"/>
              <a:pPr>
                <a:defRPr/>
              </a:pPr>
              <a:t>30-Sep-20</a:t>
            </a:fld>
            <a:endParaRPr lang="en-US"/>
          </a:p>
        </p:txBody>
      </p:sp>
      <p:sp>
        <p:nvSpPr>
          <p:cNvPr id="5" name="Rectangle 5">
            <a:extLst>
              <a:ext uri="{FF2B5EF4-FFF2-40B4-BE49-F238E27FC236}">
                <a16:creationId xmlns:a16="http://schemas.microsoft.com/office/drawing/2014/main" id="{5671B317-FD16-47A1-BC41-EB437F1B836A}"/>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87A61285-929A-4108-85C6-7C110241CABE}"/>
              </a:ext>
            </a:extLst>
          </p:cNvPr>
          <p:cNvSpPr>
            <a:spLocks noGrp="1" noChangeArrowheads="1"/>
          </p:cNvSpPr>
          <p:nvPr>
            <p:ph type="sldNum" sz="quarter" idx="12"/>
          </p:nvPr>
        </p:nvSpPr>
        <p:spPr>
          <a:ln/>
        </p:spPr>
        <p:txBody>
          <a:bodyPr/>
          <a:lstStyle>
            <a:lvl1pPr>
              <a:defRPr/>
            </a:lvl1pPr>
          </a:lstStyle>
          <a:p>
            <a:fld id="{C2CAE0B1-45C3-4480-A570-00D74E5855C1}" type="slidenum">
              <a:rPr lang="en-US" altLang="en-US"/>
              <a:pPr/>
              <a:t>‹#›</a:t>
            </a:fld>
            <a:endParaRPr lang="en-US" altLang="en-US"/>
          </a:p>
        </p:txBody>
      </p:sp>
    </p:spTree>
    <p:extLst>
      <p:ext uri="{BB962C8B-B14F-4D97-AF65-F5344CB8AC3E}">
        <p14:creationId xmlns:p14="http://schemas.microsoft.com/office/powerpoint/2010/main" val="25996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C96AE59-7836-4214-A139-BF9D815E8086}"/>
              </a:ext>
            </a:extLst>
          </p:cNvPr>
          <p:cNvSpPr>
            <a:spLocks noGrp="1" noChangeArrowheads="1"/>
          </p:cNvSpPr>
          <p:nvPr>
            <p:ph type="dt" sz="half" idx="10"/>
          </p:nvPr>
        </p:nvSpPr>
        <p:spPr>
          <a:ln/>
        </p:spPr>
        <p:txBody>
          <a:bodyPr/>
          <a:lstStyle>
            <a:lvl1pPr>
              <a:defRPr/>
            </a:lvl1pPr>
          </a:lstStyle>
          <a:p>
            <a:pPr>
              <a:defRPr/>
            </a:pPr>
            <a:fld id="{68A96FF3-92D9-4410-B8A4-5B4300400C43}" type="datetime1">
              <a:rPr lang="en-US"/>
              <a:pPr>
                <a:defRPr/>
              </a:pPr>
              <a:t>30-Sep-20</a:t>
            </a:fld>
            <a:endParaRPr lang="en-US"/>
          </a:p>
        </p:txBody>
      </p:sp>
      <p:sp>
        <p:nvSpPr>
          <p:cNvPr id="5" name="Rectangle 5">
            <a:extLst>
              <a:ext uri="{FF2B5EF4-FFF2-40B4-BE49-F238E27FC236}">
                <a16:creationId xmlns:a16="http://schemas.microsoft.com/office/drawing/2014/main" id="{27421CBE-93D8-4883-8DDD-F2432602CB04}"/>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1CC192DB-EAB9-4465-B03B-B70C27F0F565}"/>
              </a:ext>
            </a:extLst>
          </p:cNvPr>
          <p:cNvSpPr>
            <a:spLocks noGrp="1" noChangeArrowheads="1"/>
          </p:cNvSpPr>
          <p:nvPr>
            <p:ph type="sldNum" sz="quarter" idx="12"/>
          </p:nvPr>
        </p:nvSpPr>
        <p:spPr>
          <a:ln/>
        </p:spPr>
        <p:txBody>
          <a:bodyPr/>
          <a:lstStyle>
            <a:lvl1pPr>
              <a:defRPr/>
            </a:lvl1pPr>
          </a:lstStyle>
          <a:p>
            <a:fld id="{1450EC02-6CA5-4EB5-AEC1-3AC1524767D5}" type="slidenum">
              <a:rPr lang="en-US" altLang="en-US"/>
              <a:pPr/>
              <a:t>‹#›</a:t>
            </a:fld>
            <a:endParaRPr lang="en-US" altLang="en-US"/>
          </a:p>
        </p:txBody>
      </p:sp>
    </p:spTree>
    <p:extLst>
      <p:ext uri="{BB962C8B-B14F-4D97-AF65-F5344CB8AC3E}">
        <p14:creationId xmlns:p14="http://schemas.microsoft.com/office/powerpoint/2010/main" val="35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ACC7EA-2A38-4055-A117-FFD867D7B573}"/>
              </a:ext>
            </a:extLst>
          </p:cNvPr>
          <p:cNvSpPr>
            <a:spLocks noGrp="1" noChangeArrowheads="1"/>
          </p:cNvSpPr>
          <p:nvPr>
            <p:ph type="dt" sz="half" idx="10"/>
          </p:nvPr>
        </p:nvSpPr>
        <p:spPr>
          <a:ln/>
        </p:spPr>
        <p:txBody>
          <a:bodyPr/>
          <a:lstStyle>
            <a:lvl1pPr>
              <a:defRPr/>
            </a:lvl1pPr>
          </a:lstStyle>
          <a:p>
            <a:pPr>
              <a:defRPr/>
            </a:pPr>
            <a:fld id="{C334E5BB-045C-4EE4-B03F-C90616BA63DC}" type="datetime1">
              <a:rPr lang="en-US"/>
              <a:pPr>
                <a:defRPr/>
              </a:pPr>
              <a:t>30-Sep-20</a:t>
            </a:fld>
            <a:endParaRPr lang="en-US"/>
          </a:p>
        </p:txBody>
      </p:sp>
      <p:sp>
        <p:nvSpPr>
          <p:cNvPr id="5" name="Rectangle 5">
            <a:extLst>
              <a:ext uri="{FF2B5EF4-FFF2-40B4-BE49-F238E27FC236}">
                <a16:creationId xmlns:a16="http://schemas.microsoft.com/office/drawing/2014/main" id="{C8D823D3-C3F0-4E2B-9DC7-60B13EE5EFE1}"/>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D2888E93-2237-4512-90E0-D1F1585C69A2}"/>
              </a:ext>
            </a:extLst>
          </p:cNvPr>
          <p:cNvSpPr>
            <a:spLocks noGrp="1" noChangeArrowheads="1"/>
          </p:cNvSpPr>
          <p:nvPr>
            <p:ph type="sldNum" sz="quarter" idx="12"/>
          </p:nvPr>
        </p:nvSpPr>
        <p:spPr>
          <a:ln/>
        </p:spPr>
        <p:txBody>
          <a:bodyPr/>
          <a:lstStyle>
            <a:lvl1pPr>
              <a:defRPr/>
            </a:lvl1pPr>
          </a:lstStyle>
          <a:p>
            <a:fld id="{E795D57B-C8EE-4C81-B0F6-424DEB33C3A1}" type="slidenum">
              <a:rPr lang="en-US" altLang="en-US"/>
              <a:pPr/>
              <a:t>‹#›</a:t>
            </a:fld>
            <a:endParaRPr lang="en-US" altLang="en-US"/>
          </a:p>
        </p:txBody>
      </p:sp>
    </p:spTree>
    <p:extLst>
      <p:ext uri="{BB962C8B-B14F-4D97-AF65-F5344CB8AC3E}">
        <p14:creationId xmlns:p14="http://schemas.microsoft.com/office/powerpoint/2010/main" val="86219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EB827BE-B77B-4BFD-9D0F-A028FF83ABED}"/>
              </a:ext>
            </a:extLst>
          </p:cNvPr>
          <p:cNvSpPr>
            <a:spLocks noGrp="1" noChangeArrowheads="1"/>
          </p:cNvSpPr>
          <p:nvPr>
            <p:ph type="dt" sz="half" idx="10"/>
          </p:nvPr>
        </p:nvSpPr>
        <p:spPr>
          <a:ln/>
        </p:spPr>
        <p:txBody>
          <a:bodyPr/>
          <a:lstStyle>
            <a:lvl1pPr>
              <a:defRPr/>
            </a:lvl1pPr>
          </a:lstStyle>
          <a:p>
            <a:pPr>
              <a:defRPr/>
            </a:pPr>
            <a:fld id="{5FD61054-2E47-449B-95EF-5F87D599EDF7}" type="datetime1">
              <a:rPr lang="en-US"/>
              <a:pPr>
                <a:defRPr/>
              </a:pPr>
              <a:t>30-Sep-20</a:t>
            </a:fld>
            <a:endParaRPr lang="en-US"/>
          </a:p>
        </p:txBody>
      </p:sp>
      <p:sp>
        <p:nvSpPr>
          <p:cNvPr id="6" name="Rectangle 5">
            <a:extLst>
              <a:ext uri="{FF2B5EF4-FFF2-40B4-BE49-F238E27FC236}">
                <a16:creationId xmlns:a16="http://schemas.microsoft.com/office/drawing/2014/main" id="{A79636A4-8972-4612-84BE-7F9AB6EC8742}"/>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80A65D89-71DA-42E8-87AC-2E5A2BFD0CF9}"/>
              </a:ext>
            </a:extLst>
          </p:cNvPr>
          <p:cNvSpPr>
            <a:spLocks noGrp="1" noChangeArrowheads="1"/>
          </p:cNvSpPr>
          <p:nvPr>
            <p:ph type="sldNum" sz="quarter" idx="12"/>
          </p:nvPr>
        </p:nvSpPr>
        <p:spPr>
          <a:ln/>
        </p:spPr>
        <p:txBody>
          <a:bodyPr/>
          <a:lstStyle>
            <a:lvl1pPr>
              <a:defRPr/>
            </a:lvl1pPr>
          </a:lstStyle>
          <a:p>
            <a:fld id="{1487B3FD-B95D-4269-B5F4-F82A64E2AF3E}" type="slidenum">
              <a:rPr lang="en-US" altLang="en-US"/>
              <a:pPr/>
              <a:t>‹#›</a:t>
            </a:fld>
            <a:endParaRPr lang="en-US" altLang="en-US"/>
          </a:p>
        </p:txBody>
      </p:sp>
    </p:spTree>
    <p:extLst>
      <p:ext uri="{BB962C8B-B14F-4D97-AF65-F5344CB8AC3E}">
        <p14:creationId xmlns:p14="http://schemas.microsoft.com/office/powerpoint/2010/main" val="379459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AED0452-7ABE-40E3-9CF0-C990A6FBD97D}"/>
              </a:ext>
            </a:extLst>
          </p:cNvPr>
          <p:cNvSpPr>
            <a:spLocks noGrp="1" noChangeArrowheads="1"/>
          </p:cNvSpPr>
          <p:nvPr>
            <p:ph type="dt" sz="half" idx="10"/>
          </p:nvPr>
        </p:nvSpPr>
        <p:spPr>
          <a:ln/>
        </p:spPr>
        <p:txBody>
          <a:bodyPr/>
          <a:lstStyle>
            <a:lvl1pPr>
              <a:defRPr/>
            </a:lvl1pPr>
          </a:lstStyle>
          <a:p>
            <a:pPr>
              <a:defRPr/>
            </a:pPr>
            <a:fld id="{1DCFF2C6-4FCB-40E6-A77A-2724451B0404}" type="datetime1">
              <a:rPr lang="en-US"/>
              <a:pPr>
                <a:defRPr/>
              </a:pPr>
              <a:t>30-Sep-20</a:t>
            </a:fld>
            <a:endParaRPr lang="en-US"/>
          </a:p>
        </p:txBody>
      </p:sp>
      <p:sp>
        <p:nvSpPr>
          <p:cNvPr id="5" name="Rectangle 5">
            <a:extLst>
              <a:ext uri="{FF2B5EF4-FFF2-40B4-BE49-F238E27FC236}">
                <a16:creationId xmlns:a16="http://schemas.microsoft.com/office/drawing/2014/main" id="{E16E7053-9B93-44FE-A31A-402A1E5FA093}"/>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FD924974-4B54-4389-A0AD-40C125098F45}"/>
              </a:ext>
            </a:extLst>
          </p:cNvPr>
          <p:cNvSpPr>
            <a:spLocks noGrp="1" noChangeArrowheads="1"/>
          </p:cNvSpPr>
          <p:nvPr>
            <p:ph type="sldNum" sz="quarter" idx="12"/>
          </p:nvPr>
        </p:nvSpPr>
        <p:spPr>
          <a:ln/>
        </p:spPr>
        <p:txBody>
          <a:bodyPr/>
          <a:lstStyle>
            <a:lvl1pPr>
              <a:defRPr/>
            </a:lvl1pPr>
          </a:lstStyle>
          <a:p>
            <a:fld id="{59098307-EEE7-4EDE-B92A-399B242CB423}" type="slidenum">
              <a:rPr lang="en-US" altLang="en-US"/>
              <a:pPr/>
              <a:t>‹#›</a:t>
            </a:fld>
            <a:endParaRPr lang="en-US" altLang="en-US"/>
          </a:p>
        </p:txBody>
      </p:sp>
    </p:spTree>
    <p:extLst>
      <p:ext uri="{BB962C8B-B14F-4D97-AF65-F5344CB8AC3E}">
        <p14:creationId xmlns:p14="http://schemas.microsoft.com/office/powerpoint/2010/main" val="9749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D5BAC77-2441-4968-8BD9-347CA8F77F81}"/>
              </a:ext>
            </a:extLst>
          </p:cNvPr>
          <p:cNvSpPr>
            <a:spLocks noGrp="1" noChangeArrowheads="1"/>
          </p:cNvSpPr>
          <p:nvPr>
            <p:ph type="dt" sz="half" idx="10"/>
          </p:nvPr>
        </p:nvSpPr>
        <p:spPr>
          <a:ln/>
        </p:spPr>
        <p:txBody>
          <a:bodyPr/>
          <a:lstStyle>
            <a:lvl1pPr>
              <a:defRPr/>
            </a:lvl1pPr>
          </a:lstStyle>
          <a:p>
            <a:pPr>
              <a:defRPr/>
            </a:pPr>
            <a:fld id="{1FF70B49-890E-43BF-B575-93E972AC3D65}" type="datetime1">
              <a:rPr lang="en-US"/>
              <a:pPr>
                <a:defRPr/>
              </a:pPr>
              <a:t>30-Sep-20</a:t>
            </a:fld>
            <a:endParaRPr lang="en-US"/>
          </a:p>
        </p:txBody>
      </p:sp>
      <p:sp>
        <p:nvSpPr>
          <p:cNvPr id="5" name="Rectangle 5">
            <a:extLst>
              <a:ext uri="{FF2B5EF4-FFF2-40B4-BE49-F238E27FC236}">
                <a16:creationId xmlns:a16="http://schemas.microsoft.com/office/drawing/2014/main" id="{6115D00E-DA8B-4CD1-A1DA-2587F0CD86EC}"/>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A0E03736-A72B-4D3E-A6FC-B0A6345FF5C8}"/>
              </a:ext>
            </a:extLst>
          </p:cNvPr>
          <p:cNvSpPr>
            <a:spLocks noGrp="1" noChangeArrowheads="1"/>
          </p:cNvSpPr>
          <p:nvPr>
            <p:ph type="sldNum" sz="quarter" idx="12"/>
          </p:nvPr>
        </p:nvSpPr>
        <p:spPr>
          <a:ln/>
        </p:spPr>
        <p:txBody>
          <a:bodyPr/>
          <a:lstStyle>
            <a:lvl1pPr>
              <a:defRPr/>
            </a:lvl1pPr>
          </a:lstStyle>
          <a:p>
            <a:fld id="{8598D023-81DC-47C7-9411-EDA5A6D4F27C}" type="slidenum">
              <a:rPr lang="en-US" altLang="en-US"/>
              <a:pPr/>
              <a:t>‹#›</a:t>
            </a:fld>
            <a:endParaRPr lang="en-US" altLang="en-US"/>
          </a:p>
        </p:txBody>
      </p:sp>
    </p:spTree>
    <p:extLst>
      <p:ext uri="{BB962C8B-B14F-4D97-AF65-F5344CB8AC3E}">
        <p14:creationId xmlns:p14="http://schemas.microsoft.com/office/powerpoint/2010/main" val="411843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7547DD5-F05E-4AAA-B432-0E9667143A84}"/>
              </a:ext>
            </a:extLst>
          </p:cNvPr>
          <p:cNvSpPr>
            <a:spLocks noGrp="1" noChangeArrowheads="1"/>
          </p:cNvSpPr>
          <p:nvPr>
            <p:ph type="dt" sz="half" idx="10"/>
          </p:nvPr>
        </p:nvSpPr>
        <p:spPr>
          <a:ln/>
        </p:spPr>
        <p:txBody>
          <a:bodyPr/>
          <a:lstStyle>
            <a:lvl1pPr>
              <a:defRPr/>
            </a:lvl1pPr>
          </a:lstStyle>
          <a:p>
            <a:pPr>
              <a:defRPr/>
            </a:pPr>
            <a:fld id="{0163CA72-BD2B-4FB9-AED1-AA73E302728E}" type="datetime1">
              <a:rPr lang="en-US"/>
              <a:pPr>
                <a:defRPr/>
              </a:pPr>
              <a:t>30-Sep-20</a:t>
            </a:fld>
            <a:endParaRPr lang="en-US"/>
          </a:p>
        </p:txBody>
      </p:sp>
      <p:sp>
        <p:nvSpPr>
          <p:cNvPr id="6" name="Rectangle 5">
            <a:extLst>
              <a:ext uri="{FF2B5EF4-FFF2-40B4-BE49-F238E27FC236}">
                <a16:creationId xmlns:a16="http://schemas.microsoft.com/office/drawing/2014/main" id="{18A361C6-733F-4B3A-929F-87D088AD11FA}"/>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B53ABBC8-516F-4327-BB64-B402973AB7E1}"/>
              </a:ext>
            </a:extLst>
          </p:cNvPr>
          <p:cNvSpPr>
            <a:spLocks noGrp="1" noChangeArrowheads="1"/>
          </p:cNvSpPr>
          <p:nvPr>
            <p:ph type="sldNum" sz="quarter" idx="12"/>
          </p:nvPr>
        </p:nvSpPr>
        <p:spPr>
          <a:ln/>
        </p:spPr>
        <p:txBody>
          <a:bodyPr/>
          <a:lstStyle>
            <a:lvl1pPr>
              <a:defRPr/>
            </a:lvl1pPr>
          </a:lstStyle>
          <a:p>
            <a:fld id="{47A7B223-5A1E-4C93-8386-4E9DB30094B7}" type="slidenum">
              <a:rPr lang="en-US" altLang="en-US"/>
              <a:pPr/>
              <a:t>‹#›</a:t>
            </a:fld>
            <a:endParaRPr lang="en-US" altLang="en-US"/>
          </a:p>
        </p:txBody>
      </p:sp>
    </p:spTree>
    <p:extLst>
      <p:ext uri="{BB962C8B-B14F-4D97-AF65-F5344CB8AC3E}">
        <p14:creationId xmlns:p14="http://schemas.microsoft.com/office/powerpoint/2010/main" val="169615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FFE4E09-8354-4AC9-B40F-4393B5E5562B}"/>
              </a:ext>
            </a:extLst>
          </p:cNvPr>
          <p:cNvSpPr>
            <a:spLocks noGrp="1" noChangeArrowheads="1"/>
          </p:cNvSpPr>
          <p:nvPr>
            <p:ph type="dt" sz="half" idx="10"/>
          </p:nvPr>
        </p:nvSpPr>
        <p:spPr>
          <a:ln/>
        </p:spPr>
        <p:txBody>
          <a:bodyPr/>
          <a:lstStyle>
            <a:lvl1pPr>
              <a:defRPr/>
            </a:lvl1pPr>
          </a:lstStyle>
          <a:p>
            <a:pPr>
              <a:defRPr/>
            </a:pPr>
            <a:fld id="{73C96CE1-D8B5-4228-AB16-0F9931B0B75D}" type="datetime1">
              <a:rPr lang="en-US"/>
              <a:pPr>
                <a:defRPr/>
              </a:pPr>
              <a:t>30-Sep-20</a:t>
            </a:fld>
            <a:endParaRPr lang="en-US"/>
          </a:p>
        </p:txBody>
      </p:sp>
      <p:sp>
        <p:nvSpPr>
          <p:cNvPr id="8" name="Rectangle 5">
            <a:extLst>
              <a:ext uri="{FF2B5EF4-FFF2-40B4-BE49-F238E27FC236}">
                <a16:creationId xmlns:a16="http://schemas.microsoft.com/office/drawing/2014/main" id="{14948105-AF5A-44F5-A836-9A5FCE05F9FC}"/>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9" name="Rectangle 6">
            <a:extLst>
              <a:ext uri="{FF2B5EF4-FFF2-40B4-BE49-F238E27FC236}">
                <a16:creationId xmlns:a16="http://schemas.microsoft.com/office/drawing/2014/main" id="{29B4CE94-3B6E-42F3-9036-21D62F7FAAB9}"/>
              </a:ext>
            </a:extLst>
          </p:cNvPr>
          <p:cNvSpPr>
            <a:spLocks noGrp="1" noChangeArrowheads="1"/>
          </p:cNvSpPr>
          <p:nvPr>
            <p:ph type="sldNum" sz="quarter" idx="12"/>
          </p:nvPr>
        </p:nvSpPr>
        <p:spPr>
          <a:ln/>
        </p:spPr>
        <p:txBody>
          <a:bodyPr/>
          <a:lstStyle>
            <a:lvl1pPr>
              <a:defRPr/>
            </a:lvl1pPr>
          </a:lstStyle>
          <a:p>
            <a:fld id="{B5CA315E-E816-407B-995D-ED2676030ABE}" type="slidenum">
              <a:rPr lang="en-US" altLang="en-US"/>
              <a:pPr/>
              <a:t>‹#›</a:t>
            </a:fld>
            <a:endParaRPr lang="en-US" altLang="en-US"/>
          </a:p>
        </p:txBody>
      </p:sp>
    </p:spTree>
    <p:extLst>
      <p:ext uri="{BB962C8B-B14F-4D97-AF65-F5344CB8AC3E}">
        <p14:creationId xmlns:p14="http://schemas.microsoft.com/office/powerpoint/2010/main" val="38019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041CBCE-9F8E-44F2-80FE-EB024F63D21D}"/>
              </a:ext>
            </a:extLst>
          </p:cNvPr>
          <p:cNvSpPr>
            <a:spLocks noGrp="1" noChangeArrowheads="1"/>
          </p:cNvSpPr>
          <p:nvPr>
            <p:ph type="dt" sz="half" idx="10"/>
          </p:nvPr>
        </p:nvSpPr>
        <p:spPr>
          <a:ln/>
        </p:spPr>
        <p:txBody>
          <a:bodyPr/>
          <a:lstStyle>
            <a:lvl1pPr>
              <a:defRPr/>
            </a:lvl1pPr>
          </a:lstStyle>
          <a:p>
            <a:pPr>
              <a:defRPr/>
            </a:pPr>
            <a:fld id="{0D685A1C-898E-4775-B458-C4EE0AC76AE5}" type="datetime1">
              <a:rPr lang="en-US"/>
              <a:pPr>
                <a:defRPr/>
              </a:pPr>
              <a:t>30-Sep-20</a:t>
            </a:fld>
            <a:endParaRPr lang="en-US"/>
          </a:p>
        </p:txBody>
      </p:sp>
      <p:sp>
        <p:nvSpPr>
          <p:cNvPr id="4" name="Rectangle 5">
            <a:extLst>
              <a:ext uri="{FF2B5EF4-FFF2-40B4-BE49-F238E27FC236}">
                <a16:creationId xmlns:a16="http://schemas.microsoft.com/office/drawing/2014/main" id="{0AE824CA-905A-4053-A9F2-355D44497357}"/>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5" name="Rectangle 6">
            <a:extLst>
              <a:ext uri="{FF2B5EF4-FFF2-40B4-BE49-F238E27FC236}">
                <a16:creationId xmlns:a16="http://schemas.microsoft.com/office/drawing/2014/main" id="{8F48D79B-2E97-4E5B-B965-C8797CF5122A}"/>
              </a:ext>
            </a:extLst>
          </p:cNvPr>
          <p:cNvSpPr>
            <a:spLocks noGrp="1" noChangeArrowheads="1"/>
          </p:cNvSpPr>
          <p:nvPr>
            <p:ph type="sldNum" sz="quarter" idx="12"/>
          </p:nvPr>
        </p:nvSpPr>
        <p:spPr>
          <a:ln/>
        </p:spPr>
        <p:txBody>
          <a:bodyPr/>
          <a:lstStyle>
            <a:lvl1pPr>
              <a:defRPr/>
            </a:lvl1pPr>
          </a:lstStyle>
          <a:p>
            <a:fld id="{80A306E1-9FBE-4609-A411-5BB52A513DBE}" type="slidenum">
              <a:rPr lang="en-US" altLang="en-US"/>
              <a:pPr/>
              <a:t>‹#›</a:t>
            </a:fld>
            <a:endParaRPr lang="en-US" altLang="en-US"/>
          </a:p>
        </p:txBody>
      </p:sp>
    </p:spTree>
    <p:extLst>
      <p:ext uri="{BB962C8B-B14F-4D97-AF65-F5344CB8AC3E}">
        <p14:creationId xmlns:p14="http://schemas.microsoft.com/office/powerpoint/2010/main" val="200715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7728B7C-8C16-49D8-80AB-41A38C596273}"/>
              </a:ext>
            </a:extLst>
          </p:cNvPr>
          <p:cNvSpPr>
            <a:spLocks noGrp="1" noChangeArrowheads="1"/>
          </p:cNvSpPr>
          <p:nvPr>
            <p:ph type="dt" sz="half" idx="10"/>
          </p:nvPr>
        </p:nvSpPr>
        <p:spPr>
          <a:ln/>
        </p:spPr>
        <p:txBody>
          <a:bodyPr/>
          <a:lstStyle>
            <a:lvl1pPr>
              <a:defRPr/>
            </a:lvl1pPr>
          </a:lstStyle>
          <a:p>
            <a:pPr>
              <a:defRPr/>
            </a:pPr>
            <a:fld id="{C270C0FE-410C-441C-916C-B6215C9E1B13}" type="datetime1">
              <a:rPr lang="en-US"/>
              <a:pPr>
                <a:defRPr/>
              </a:pPr>
              <a:t>30-Sep-20</a:t>
            </a:fld>
            <a:endParaRPr lang="en-US"/>
          </a:p>
        </p:txBody>
      </p:sp>
      <p:sp>
        <p:nvSpPr>
          <p:cNvPr id="3" name="Rectangle 5">
            <a:extLst>
              <a:ext uri="{FF2B5EF4-FFF2-40B4-BE49-F238E27FC236}">
                <a16:creationId xmlns:a16="http://schemas.microsoft.com/office/drawing/2014/main" id="{9F540729-BF80-4BA8-86A7-A2AB0AB24F78}"/>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4" name="Rectangle 6">
            <a:extLst>
              <a:ext uri="{FF2B5EF4-FFF2-40B4-BE49-F238E27FC236}">
                <a16:creationId xmlns:a16="http://schemas.microsoft.com/office/drawing/2014/main" id="{20763FCC-CBE7-45CC-9E8F-BE94C5D73357}"/>
              </a:ext>
            </a:extLst>
          </p:cNvPr>
          <p:cNvSpPr>
            <a:spLocks noGrp="1" noChangeArrowheads="1"/>
          </p:cNvSpPr>
          <p:nvPr>
            <p:ph type="sldNum" sz="quarter" idx="12"/>
          </p:nvPr>
        </p:nvSpPr>
        <p:spPr>
          <a:ln/>
        </p:spPr>
        <p:txBody>
          <a:bodyPr/>
          <a:lstStyle>
            <a:lvl1pPr>
              <a:defRPr/>
            </a:lvl1pPr>
          </a:lstStyle>
          <a:p>
            <a:fld id="{921BD76F-D716-45C2-9B8D-060842AAD71E}" type="slidenum">
              <a:rPr lang="en-US" altLang="en-US"/>
              <a:pPr/>
              <a:t>‹#›</a:t>
            </a:fld>
            <a:endParaRPr lang="en-US" altLang="en-US"/>
          </a:p>
        </p:txBody>
      </p:sp>
    </p:spTree>
    <p:extLst>
      <p:ext uri="{BB962C8B-B14F-4D97-AF65-F5344CB8AC3E}">
        <p14:creationId xmlns:p14="http://schemas.microsoft.com/office/powerpoint/2010/main" val="339690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F750AE3-29B7-4290-B4CC-F3F41A3A8D14}"/>
              </a:ext>
            </a:extLst>
          </p:cNvPr>
          <p:cNvSpPr>
            <a:spLocks noGrp="1" noChangeArrowheads="1"/>
          </p:cNvSpPr>
          <p:nvPr>
            <p:ph type="dt" sz="half" idx="10"/>
          </p:nvPr>
        </p:nvSpPr>
        <p:spPr>
          <a:ln/>
        </p:spPr>
        <p:txBody>
          <a:bodyPr/>
          <a:lstStyle>
            <a:lvl1pPr>
              <a:defRPr/>
            </a:lvl1pPr>
          </a:lstStyle>
          <a:p>
            <a:pPr>
              <a:defRPr/>
            </a:pPr>
            <a:fld id="{3F3541FB-D3FE-4012-A531-7D1BB9FFB3E0}" type="datetime1">
              <a:rPr lang="en-US"/>
              <a:pPr>
                <a:defRPr/>
              </a:pPr>
              <a:t>30-Sep-20</a:t>
            </a:fld>
            <a:endParaRPr lang="en-US"/>
          </a:p>
        </p:txBody>
      </p:sp>
      <p:sp>
        <p:nvSpPr>
          <p:cNvPr id="6" name="Rectangle 5">
            <a:extLst>
              <a:ext uri="{FF2B5EF4-FFF2-40B4-BE49-F238E27FC236}">
                <a16:creationId xmlns:a16="http://schemas.microsoft.com/office/drawing/2014/main" id="{11C7E267-9820-4F8D-A5E7-4D315D84B3F0}"/>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617D5116-F369-492D-824A-7656FBEA10F9}"/>
              </a:ext>
            </a:extLst>
          </p:cNvPr>
          <p:cNvSpPr>
            <a:spLocks noGrp="1" noChangeArrowheads="1"/>
          </p:cNvSpPr>
          <p:nvPr>
            <p:ph type="sldNum" sz="quarter" idx="12"/>
          </p:nvPr>
        </p:nvSpPr>
        <p:spPr>
          <a:ln/>
        </p:spPr>
        <p:txBody>
          <a:bodyPr/>
          <a:lstStyle>
            <a:lvl1pPr>
              <a:defRPr/>
            </a:lvl1pPr>
          </a:lstStyle>
          <a:p>
            <a:fld id="{701B66B9-C4D9-4C29-8222-D8527F4E6497}" type="slidenum">
              <a:rPr lang="en-US" altLang="en-US"/>
              <a:pPr/>
              <a:t>‹#›</a:t>
            </a:fld>
            <a:endParaRPr lang="en-US" altLang="en-US"/>
          </a:p>
        </p:txBody>
      </p:sp>
    </p:spTree>
    <p:extLst>
      <p:ext uri="{BB962C8B-B14F-4D97-AF65-F5344CB8AC3E}">
        <p14:creationId xmlns:p14="http://schemas.microsoft.com/office/powerpoint/2010/main" val="167680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FAED1FB-2FBE-458B-BC68-81DA4109E0C9}"/>
              </a:ext>
            </a:extLst>
          </p:cNvPr>
          <p:cNvSpPr>
            <a:spLocks noGrp="1" noChangeArrowheads="1"/>
          </p:cNvSpPr>
          <p:nvPr>
            <p:ph type="dt" sz="half" idx="10"/>
          </p:nvPr>
        </p:nvSpPr>
        <p:spPr>
          <a:ln/>
        </p:spPr>
        <p:txBody>
          <a:bodyPr/>
          <a:lstStyle>
            <a:lvl1pPr>
              <a:defRPr/>
            </a:lvl1pPr>
          </a:lstStyle>
          <a:p>
            <a:pPr>
              <a:defRPr/>
            </a:pPr>
            <a:fld id="{8E31D43A-93BD-4638-BB4D-16152058342F}" type="datetime1">
              <a:rPr lang="en-US"/>
              <a:pPr>
                <a:defRPr/>
              </a:pPr>
              <a:t>30-Sep-20</a:t>
            </a:fld>
            <a:endParaRPr lang="en-US"/>
          </a:p>
        </p:txBody>
      </p:sp>
      <p:sp>
        <p:nvSpPr>
          <p:cNvPr id="6" name="Rectangle 5">
            <a:extLst>
              <a:ext uri="{FF2B5EF4-FFF2-40B4-BE49-F238E27FC236}">
                <a16:creationId xmlns:a16="http://schemas.microsoft.com/office/drawing/2014/main" id="{FEBE6919-1785-4B18-AAC5-A04F410E351B}"/>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12625A49-3236-42AB-9800-2CD5BC9EFC6D}"/>
              </a:ext>
            </a:extLst>
          </p:cNvPr>
          <p:cNvSpPr>
            <a:spLocks noGrp="1" noChangeArrowheads="1"/>
          </p:cNvSpPr>
          <p:nvPr>
            <p:ph type="sldNum" sz="quarter" idx="12"/>
          </p:nvPr>
        </p:nvSpPr>
        <p:spPr>
          <a:ln/>
        </p:spPr>
        <p:txBody>
          <a:bodyPr/>
          <a:lstStyle>
            <a:lvl1pPr>
              <a:defRPr/>
            </a:lvl1pPr>
          </a:lstStyle>
          <a:p>
            <a:fld id="{4A2CA0DD-8C29-4846-953E-C9DD581E00D8}" type="slidenum">
              <a:rPr lang="en-US" altLang="en-US"/>
              <a:pPr/>
              <a:t>‹#›</a:t>
            </a:fld>
            <a:endParaRPr lang="en-US" altLang="en-US"/>
          </a:p>
        </p:txBody>
      </p:sp>
    </p:spTree>
    <p:extLst>
      <p:ext uri="{BB962C8B-B14F-4D97-AF65-F5344CB8AC3E}">
        <p14:creationId xmlns:p14="http://schemas.microsoft.com/office/powerpoint/2010/main" val="159356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6BC6EB-DC17-40A4-BC8E-BB45EA50CBB8}"/>
              </a:ext>
            </a:extLst>
          </p:cNvPr>
          <p:cNvSpPr>
            <a:spLocks noGrp="1" noChangeArrowheads="1"/>
          </p:cNvSpPr>
          <p:nvPr>
            <p:ph type="title"/>
          </p:nvPr>
        </p:nvSpPr>
        <p:spPr bwMode="auto">
          <a:xfrm>
            <a:off x="685800" y="609600"/>
            <a:ext cx="7772400" cy="1143000"/>
          </a:xfrm>
          <a:prstGeom prst="rect">
            <a:avLst/>
          </a:prstGeom>
          <a:solidFill>
            <a:srgbClr val="99CC00"/>
          </a:solidFill>
          <a:ln w="57150">
            <a:solidFill>
              <a:srgbClr val="FFFF00"/>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0F9C8D4-D58E-4E76-B3EB-5E9F1CE83789}"/>
              </a:ext>
            </a:extLst>
          </p:cNvPr>
          <p:cNvSpPr>
            <a:spLocks noGrp="1" noChangeArrowheads="1"/>
          </p:cNvSpPr>
          <p:nvPr>
            <p:ph type="body" idx="1"/>
          </p:nvPr>
        </p:nvSpPr>
        <p:spPr bwMode="auto">
          <a:xfrm>
            <a:off x="685800" y="1981200"/>
            <a:ext cx="7772400" cy="4114800"/>
          </a:xfrm>
          <a:prstGeom prst="rect">
            <a:avLst/>
          </a:prstGeom>
          <a:solidFill>
            <a:schemeClr val="bg1"/>
          </a:solidFill>
          <a:ln w="5715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0A75597A-58CE-41A0-BC91-50F9A4900DBD}"/>
              </a:ext>
            </a:extLst>
          </p:cNvPr>
          <p:cNvSpPr>
            <a:spLocks noGrp="1" noChangeArrowheads="1"/>
          </p:cNvSpPr>
          <p:nvPr>
            <p:ph type="dt" sz="half" idx="2"/>
          </p:nvPr>
        </p:nvSpPr>
        <p:spPr bwMode="auto">
          <a:xfrm>
            <a:off x="76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bg1"/>
                </a:solidFill>
              </a:defRPr>
            </a:lvl1pPr>
          </a:lstStyle>
          <a:p>
            <a:pPr>
              <a:defRPr/>
            </a:pPr>
            <a:fld id="{2E6AB69A-6245-4199-9F41-5B693102AC2D}" type="datetime1">
              <a:rPr lang="en-US"/>
              <a:pPr>
                <a:defRPr/>
              </a:pPr>
              <a:t>30-Sep-20</a:t>
            </a:fld>
            <a:endParaRPr lang="en-US"/>
          </a:p>
        </p:txBody>
      </p:sp>
      <p:sp>
        <p:nvSpPr>
          <p:cNvPr id="1029" name="Rectangle 5">
            <a:extLst>
              <a:ext uri="{FF2B5EF4-FFF2-40B4-BE49-F238E27FC236}">
                <a16:creationId xmlns:a16="http://schemas.microsoft.com/office/drawing/2014/main" id="{8515192B-4DCC-4149-9E67-5603E9EE61A4}"/>
              </a:ext>
            </a:extLst>
          </p:cNvPr>
          <p:cNvSpPr>
            <a:spLocks noGrp="1" noChangeArrowheads="1"/>
          </p:cNvSpPr>
          <p:nvPr>
            <p:ph type="ftr" sz="quarter" idx="3"/>
          </p:nvPr>
        </p:nvSpPr>
        <p:spPr bwMode="auto">
          <a:xfrm>
            <a:off x="3124200" y="64770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r>
              <a:rPr lang="en-US"/>
              <a:t>(c)2001-2003, Michael P. Frank</a:t>
            </a:r>
          </a:p>
        </p:txBody>
      </p:sp>
      <p:sp>
        <p:nvSpPr>
          <p:cNvPr id="1030" name="Rectangle 6">
            <a:extLst>
              <a:ext uri="{FF2B5EF4-FFF2-40B4-BE49-F238E27FC236}">
                <a16:creationId xmlns:a16="http://schemas.microsoft.com/office/drawing/2014/main" id="{13D03F13-BCAB-48C6-8BA2-54A4E0BE555E}"/>
              </a:ext>
            </a:extLst>
          </p:cNvPr>
          <p:cNvSpPr>
            <a:spLocks noGrp="1" noChangeArrowheads="1"/>
          </p:cNvSpPr>
          <p:nvPr>
            <p:ph type="sldNum" sz="quarter" idx="4"/>
          </p:nvPr>
        </p:nvSpPr>
        <p:spPr bwMode="auto">
          <a:xfrm>
            <a:off x="71628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01DF4CB3-95D2-41B6-96B2-EE1DEA7C20F6}" type="slidenum">
              <a:rPr lang="en-US" altLang="en-US"/>
              <a:pPr/>
              <a:t>‹#›</a:t>
            </a:fld>
            <a:endParaRPr lang="en-US" altLang="en-US"/>
          </a:p>
        </p:txBody>
      </p:sp>
      <p:sp>
        <p:nvSpPr>
          <p:cNvPr id="1031" name="Text Box 10">
            <a:extLst>
              <a:ext uri="{FF2B5EF4-FFF2-40B4-BE49-F238E27FC236}">
                <a16:creationId xmlns:a16="http://schemas.microsoft.com/office/drawing/2014/main" id="{0EE2999C-5122-4E9D-8418-3211358BD04A}"/>
              </a:ext>
            </a:extLst>
          </p:cNvPr>
          <p:cNvSpPr txBox="1">
            <a:spLocks noChangeArrowheads="1"/>
          </p:cNvSpPr>
          <p:nvPr userDrawn="1"/>
        </p:nvSpPr>
        <p:spPr bwMode="auto">
          <a:xfrm>
            <a:off x="76200" y="76200"/>
            <a:ext cx="3121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3200">
                <a:solidFill>
                  <a:srgbClr val="FF0000"/>
                </a:solidFill>
                <a:latin typeface="Times New Roman" panose="02020603050405020304" pitchFamily="18" charset="0"/>
              </a:defRPr>
            </a:lvl1pPr>
            <a:lvl2pPr marL="742950" indent="-285750" algn="ctr">
              <a:defRPr sz="3200">
                <a:solidFill>
                  <a:srgbClr val="FF0000"/>
                </a:solidFill>
                <a:latin typeface="Times New Roman" panose="02020603050405020304" pitchFamily="18" charset="0"/>
              </a:defRPr>
            </a:lvl2pPr>
            <a:lvl3pPr marL="1143000" indent="-228600" algn="ctr">
              <a:defRPr sz="3200">
                <a:solidFill>
                  <a:srgbClr val="FF0000"/>
                </a:solidFill>
                <a:latin typeface="Times New Roman" panose="02020603050405020304" pitchFamily="18" charset="0"/>
              </a:defRPr>
            </a:lvl3pPr>
            <a:lvl4pPr marL="1600200" indent="-228600" algn="ctr">
              <a:defRPr sz="3200">
                <a:solidFill>
                  <a:srgbClr val="FF0000"/>
                </a:solidFill>
                <a:latin typeface="Times New Roman" panose="02020603050405020304" pitchFamily="18" charset="0"/>
              </a:defRPr>
            </a:lvl4pPr>
            <a:lvl5pPr marL="2057400" indent="-228600" algn="ctr">
              <a:defRPr sz="3200">
                <a:solidFill>
                  <a:srgbClr val="FF0000"/>
                </a:solidFill>
                <a:latin typeface="Times New Roman" panose="02020603050405020304" pitchFamily="18" charset="0"/>
              </a:defRPr>
            </a:lvl5pPr>
            <a:lvl6pPr marL="2514600" indent="-228600" algn="ctr" eaLnBrk="0" fontAlgn="base" hangingPunct="0">
              <a:spcBef>
                <a:spcPct val="0"/>
              </a:spcBef>
              <a:spcAft>
                <a:spcPct val="0"/>
              </a:spcAft>
              <a:defRPr sz="3200">
                <a:solidFill>
                  <a:srgbClr val="FF0000"/>
                </a:solidFill>
                <a:latin typeface="Times New Roman" panose="02020603050405020304" pitchFamily="18" charset="0"/>
              </a:defRPr>
            </a:lvl6pPr>
            <a:lvl7pPr marL="2971800" indent="-228600" algn="ctr" eaLnBrk="0" fontAlgn="base" hangingPunct="0">
              <a:spcBef>
                <a:spcPct val="0"/>
              </a:spcBef>
              <a:spcAft>
                <a:spcPct val="0"/>
              </a:spcAft>
              <a:defRPr sz="3200">
                <a:solidFill>
                  <a:srgbClr val="FF0000"/>
                </a:solidFill>
                <a:latin typeface="Times New Roman" panose="02020603050405020304" pitchFamily="18" charset="0"/>
              </a:defRPr>
            </a:lvl7pPr>
            <a:lvl8pPr marL="3429000" indent="-228600" algn="ctr" eaLnBrk="0" fontAlgn="base" hangingPunct="0">
              <a:spcBef>
                <a:spcPct val="0"/>
              </a:spcBef>
              <a:spcAft>
                <a:spcPct val="0"/>
              </a:spcAft>
              <a:defRPr sz="3200">
                <a:solidFill>
                  <a:srgbClr val="FF0000"/>
                </a:solidFill>
                <a:latin typeface="Times New Roman" panose="02020603050405020304" pitchFamily="18" charset="0"/>
              </a:defRPr>
            </a:lvl8pPr>
            <a:lvl9pPr marL="3886200" indent="-228600" algn="ctr" eaLnBrk="0" fontAlgn="base" hangingPunct="0">
              <a:spcBef>
                <a:spcPct val="0"/>
              </a:spcBef>
              <a:spcAft>
                <a:spcPct val="0"/>
              </a:spcAft>
              <a:defRPr sz="3200">
                <a:solidFill>
                  <a:srgbClr val="FF0000"/>
                </a:solidFill>
                <a:latin typeface="Times New Roman" panose="02020603050405020304" pitchFamily="18" charset="0"/>
              </a:defRPr>
            </a:lvl9pPr>
          </a:lstStyle>
          <a:p>
            <a:pPr algn="l">
              <a:defRPr/>
            </a:pPr>
            <a:r>
              <a:rPr lang="en-US" altLang="en-US" sz="2000">
                <a:solidFill>
                  <a:schemeClr val="bg1"/>
                </a:solidFill>
              </a:rPr>
              <a:t>Module #18 - Combinatorics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sz="2400">
          <a:solidFill>
            <a:srgbClr val="0066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sz="2000">
          <a:solidFill>
            <a:srgbClr val="FF0000"/>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a:extLst>
              <a:ext uri="{FF2B5EF4-FFF2-40B4-BE49-F238E27FC236}">
                <a16:creationId xmlns:a16="http://schemas.microsoft.com/office/drawing/2014/main" id="{9CE8083F-0633-4AA5-8F96-A4D94DE281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99AE6899-DC9C-41A7-A2DE-475ACD24E55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099" name="Footer Placeholder 4">
            <a:extLst>
              <a:ext uri="{FF2B5EF4-FFF2-40B4-BE49-F238E27FC236}">
                <a16:creationId xmlns:a16="http://schemas.microsoft.com/office/drawing/2014/main" id="{82135BA8-93C1-49B0-9FCE-1685CB46DC7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100" name="Slide Number Placeholder 5">
            <a:extLst>
              <a:ext uri="{FF2B5EF4-FFF2-40B4-BE49-F238E27FC236}">
                <a16:creationId xmlns:a16="http://schemas.microsoft.com/office/drawing/2014/main" id="{8B376439-28AB-4DC6-99C2-B8CCE06CED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8B7827D-8D80-4CBD-8A5E-C83C9F1B88C9}" type="slidenum">
              <a:rPr lang="en-US" altLang="en-US" sz="1400">
                <a:solidFill>
                  <a:schemeClr val="bg1"/>
                </a:solidFill>
              </a:rPr>
              <a:pPr>
                <a:spcBef>
                  <a:spcPct val="0"/>
                </a:spcBef>
                <a:buFontTx/>
                <a:buNone/>
              </a:pPr>
              <a:t>1</a:t>
            </a:fld>
            <a:endParaRPr lang="en-US" altLang="en-US" sz="1400">
              <a:solidFill>
                <a:schemeClr val="bg1"/>
              </a:solidFill>
            </a:endParaRPr>
          </a:p>
        </p:txBody>
      </p:sp>
      <p:sp>
        <p:nvSpPr>
          <p:cNvPr id="4101" name="Rectangle 2">
            <a:extLst>
              <a:ext uri="{FF2B5EF4-FFF2-40B4-BE49-F238E27FC236}">
                <a16:creationId xmlns:a16="http://schemas.microsoft.com/office/drawing/2014/main" id="{1BCD6C14-3DE6-42C3-AEA8-1F8B92BC1C4F}"/>
              </a:ext>
            </a:extLst>
          </p:cNvPr>
          <p:cNvSpPr>
            <a:spLocks noGrp="1" noChangeArrowheads="1"/>
          </p:cNvSpPr>
          <p:nvPr>
            <p:ph type="ctrTitle"/>
          </p:nvPr>
        </p:nvSpPr>
        <p:spPr>
          <a:xfrm>
            <a:off x="685800" y="1066800"/>
            <a:ext cx="7848600" cy="2533650"/>
          </a:xfrm>
        </p:spPr>
        <p:txBody>
          <a:bodyPr/>
          <a:lstStyle/>
          <a:p>
            <a:r>
              <a:rPr lang="en-US" altLang="en-US"/>
              <a:t>B</a:t>
            </a:r>
            <a:r>
              <a:rPr lang="en-US" altLang="en-US" sz="4800"/>
              <a:t>ài</a:t>
            </a:r>
            <a:r>
              <a:rPr lang="en-US" altLang="en-US"/>
              <a:t> #18:</a:t>
            </a:r>
            <a:br>
              <a:rPr lang="en-US" altLang="en-US"/>
            </a:br>
            <a:r>
              <a:rPr lang="en-US" altLang="en-US"/>
              <a:t>T</a:t>
            </a:r>
            <a:r>
              <a:rPr lang="en-US" altLang="en-US" sz="4800"/>
              <a:t>ổ hợp</a:t>
            </a:r>
            <a:br>
              <a:rPr lang="en-US" altLang="en-US"/>
            </a:br>
            <a:r>
              <a:rPr lang="en-US" altLang="en-US" b="1"/>
              <a:t>Combinatorics</a:t>
            </a:r>
          </a:p>
        </p:txBody>
      </p:sp>
      <p:sp>
        <p:nvSpPr>
          <p:cNvPr id="815107" name="Rectangle 3">
            <a:extLst>
              <a:ext uri="{FF2B5EF4-FFF2-40B4-BE49-F238E27FC236}">
                <a16:creationId xmlns:a16="http://schemas.microsoft.com/office/drawing/2014/main" id="{D3C0F3DC-2224-46A2-874E-3CD83CF02464}"/>
              </a:ext>
            </a:extLst>
          </p:cNvPr>
          <p:cNvSpPr>
            <a:spLocks noGrp="1" noChangeArrowheads="1"/>
          </p:cNvSpPr>
          <p:nvPr>
            <p:ph type="subTitle" idx="1"/>
          </p:nvPr>
        </p:nvSpPr>
        <p:spPr>
          <a:xfrm>
            <a:off x="1371600" y="4191000"/>
            <a:ext cx="6400800" cy="1219200"/>
          </a:xfrm>
        </p:spPr>
        <p:txBody>
          <a:bodyPr/>
          <a:lstStyle/>
          <a:p>
            <a:pPr>
              <a:lnSpc>
                <a:spcPct val="90000"/>
              </a:lnSpc>
              <a:defRPr/>
            </a:pPr>
            <a:r>
              <a:rPr lang="en-US">
                <a:cs typeface="Times New Roman" pitchFamily="18" charset="0"/>
              </a:rPr>
              <a:t>Rosen 5</a:t>
            </a:r>
            <a:r>
              <a:rPr lang="en-US" baseline="30000">
                <a:cs typeface="Times New Roman" pitchFamily="18" charset="0"/>
              </a:rPr>
              <a:t>th</a:t>
            </a:r>
            <a:r>
              <a:rPr lang="en-US">
                <a:cs typeface="Times New Roman" pitchFamily="18" charset="0"/>
              </a:rPr>
              <a:t> ed., §§4.1-4.3, §4.6, &amp; §6.5</a:t>
            </a:r>
          </a:p>
          <a:p>
            <a:pPr>
              <a:lnSpc>
                <a:spcPct val="90000"/>
              </a:lnSpc>
              <a:defRPr/>
            </a:pPr>
            <a:r>
              <a:rPr lang="en-US">
                <a:cs typeface="Times New Roman" pitchFamily="18" charset="0"/>
              </a:rPr>
              <a:t>21 slides, 1 lecture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F0B9BF09-24D0-4B93-B30C-1E938A138B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EE4878F-1529-4F1C-BC6A-3DD4B0F3A4F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2531" name="Footer Placeholder 4">
            <a:extLst>
              <a:ext uri="{FF2B5EF4-FFF2-40B4-BE49-F238E27FC236}">
                <a16:creationId xmlns:a16="http://schemas.microsoft.com/office/drawing/2014/main" id="{3427C1C1-CBE8-40C8-82A3-68225689075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2532" name="Slide Number Placeholder 5">
            <a:extLst>
              <a:ext uri="{FF2B5EF4-FFF2-40B4-BE49-F238E27FC236}">
                <a16:creationId xmlns:a16="http://schemas.microsoft.com/office/drawing/2014/main" id="{9D0CCB4A-F7CF-47D9-A68D-A20F9C5C1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870FA56-390A-4926-B194-1167BA54752C}" type="slidenum">
              <a:rPr lang="en-US" altLang="en-US" sz="1400">
                <a:solidFill>
                  <a:schemeClr val="bg1"/>
                </a:solidFill>
              </a:rPr>
              <a:pPr>
                <a:spcBef>
                  <a:spcPct val="0"/>
                </a:spcBef>
                <a:buFontTx/>
                <a:buNone/>
              </a:pPr>
              <a:t>10</a:t>
            </a:fld>
            <a:endParaRPr lang="en-US" altLang="en-US" sz="1400">
              <a:solidFill>
                <a:schemeClr val="bg1"/>
              </a:solidFill>
            </a:endParaRPr>
          </a:p>
        </p:txBody>
      </p:sp>
      <p:sp>
        <p:nvSpPr>
          <p:cNvPr id="22533" name="Rectangle 2">
            <a:extLst>
              <a:ext uri="{FF2B5EF4-FFF2-40B4-BE49-F238E27FC236}">
                <a16:creationId xmlns:a16="http://schemas.microsoft.com/office/drawing/2014/main" id="{676EAA72-C145-4829-B084-035072E3916E}"/>
              </a:ext>
            </a:extLst>
          </p:cNvPr>
          <p:cNvSpPr>
            <a:spLocks noGrp="1" noChangeArrowheads="1"/>
          </p:cNvSpPr>
          <p:nvPr>
            <p:ph type="title"/>
          </p:nvPr>
        </p:nvSpPr>
        <p:spPr/>
        <p:txBody>
          <a:bodyPr/>
          <a:lstStyle/>
          <a:p>
            <a:r>
              <a:rPr lang="en-US" altLang="en-US" sz="4000"/>
              <a:t>Nguyên lý chim bồ câu</a:t>
            </a:r>
            <a:br>
              <a:rPr lang="en-US" altLang="en-US" sz="4000"/>
            </a:br>
            <a:r>
              <a:rPr lang="en-US" altLang="en-US" sz="4000"/>
              <a:t>Pigeonhole Principle (</a:t>
            </a:r>
            <a:r>
              <a:rPr lang="en-US" altLang="en-US" sz="4000">
                <a:cs typeface="Times New Roman" panose="02020603050405020304" pitchFamily="18" charset="0"/>
              </a:rPr>
              <a:t>§4.2)</a:t>
            </a:r>
          </a:p>
        </p:txBody>
      </p:sp>
      <p:sp>
        <p:nvSpPr>
          <p:cNvPr id="822275" name="Rectangle 3">
            <a:extLst>
              <a:ext uri="{FF2B5EF4-FFF2-40B4-BE49-F238E27FC236}">
                <a16:creationId xmlns:a16="http://schemas.microsoft.com/office/drawing/2014/main" id="{170F0EA9-6D84-4595-9BC7-D2AB41B6742C}"/>
              </a:ext>
            </a:extLst>
          </p:cNvPr>
          <p:cNvSpPr>
            <a:spLocks noGrp="1" noChangeArrowheads="1"/>
          </p:cNvSpPr>
          <p:nvPr>
            <p:ph type="body" idx="1"/>
          </p:nvPr>
        </p:nvSpPr>
        <p:spPr/>
        <p:txBody>
          <a:bodyPr/>
          <a:lstStyle/>
          <a:p>
            <a:pPr>
              <a:defRPr/>
            </a:pPr>
            <a:r>
              <a:rPr lang="en-US"/>
              <a:t>Cò n gọi là  “Nguyên lý Dirichlet”</a:t>
            </a:r>
          </a:p>
          <a:p>
            <a:pPr>
              <a:defRPr/>
            </a:pPr>
            <a:r>
              <a:rPr lang="en-US"/>
              <a:t>Nếu có  </a:t>
            </a:r>
            <a:r>
              <a:rPr lang="en-US">
                <a:cs typeface="Times New Roman" pitchFamily="18" charset="0"/>
              </a:rPr>
              <a:t>≥</a:t>
            </a:r>
            <a:r>
              <a:rPr lang="en-US" i="1"/>
              <a:t>k</a:t>
            </a:r>
            <a:r>
              <a:rPr lang="en-US"/>
              <a:t>+1 đối tượng cần sắp xếp vàp  </a:t>
            </a:r>
            <a:r>
              <a:rPr lang="en-US" i="1"/>
              <a:t>k</a:t>
            </a:r>
            <a:r>
              <a:rPr lang="en-US"/>
              <a:t> chỗ, thì có ít nhất 1 chỗ có  </a:t>
            </a:r>
            <a:r>
              <a:rPr lang="en-US">
                <a:cs typeface="Times New Roman" pitchFamily="18" charset="0"/>
              </a:rPr>
              <a:t>≥2 </a:t>
            </a:r>
            <a:r>
              <a:rPr lang="en-US"/>
              <a:t>đối tượng</a:t>
            </a:r>
            <a:r>
              <a:rPr lang="en-US">
                <a:cs typeface="Times New Roman" pitchFamily="18" charset="0"/>
              </a:rPr>
              <a:t>.</a:t>
            </a:r>
            <a:r>
              <a:rPr lang="en-US"/>
              <a:t> </a:t>
            </a:r>
          </a:p>
          <a:p>
            <a:pPr>
              <a:defRPr/>
            </a:pPr>
            <a:r>
              <a:rPr lang="en-US"/>
              <a:t>Theo thuật ngữ của hàm gán: </a:t>
            </a:r>
          </a:p>
          <a:p>
            <a:pPr lvl="1">
              <a:defRPr/>
            </a:pPr>
            <a:r>
              <a:rPr lang="en-US"/>
              <a:t>Nếu  </a:t>
            </a:r>
            <a:r>
              <a:rPr lang="en-US" i="1"/>
              <a:t>f</a:t>
            </a:r>
            <a:r>
              <a:rPr lang="en-US"/>
              <a:t>:</a:t>
            </a:r>
            <a:r>
              <a:rPr lang="en-US" i="1"/>
              <a:t>A</a:t>
            </a:r>
            <a:r>
              <a:rPr lang="en-US">
                <a:cs typeface="Times New Roman" pitchFamily="18" charset="0"/>
              </a:rPr>
              <a:t>→</a:t>
            </a:r>
            <a:r>
              <a:rPr lang="en-US" i="1">
                <a:cs typeface="Times New Roman" pitchFamily="18" charset="0"/>
              </a:rPr>
              <a:t>B</a:t>
            </a:r>
            <a:r>
              <a:rPr lang="en-US">
                <a:cs typeface="Times New Roman" pitchFamily="18" charset="0"/>
              </a:rPr>
              <a:t>  v</a:t>
            </a:r>
            <a:r>
              <a:rPr lang="en-US"/>
              <a:t>à </a:t>
            </a:r>
            <a:r>
              <a:rPr lang="en-US">
                <a:cs typeface="Times New Roman" pitchFamily="18" charset="0"/>
              </a:rPr>
              <a:t>|</a:t>
            </a:r>
            <a:r>
              <a:rPr lang="en-US" i="1">
                <a:cs typeface="Times New Roman" pitchFamily="18" charset="0"/>
              </a:rPr>
              <a:t>A</a:t>
            </a:r>
            <a:r>
              <a:rPr lang="en-US">
                <a:cs typeface="Times New Roman" pitchFamily="18" charset="0"/>
              </a:rPr>
              <a:t>|≥|</a:t>
            </a:r>
            <a:r>
              <a:rPr lang="en-US" i="1">
                <a:cs typeface="Times New Roman" pitchFamily="18" charset="0"/>
              </a:rPr>
              <a:t>B</a:t>
            </a:r>
            <a:r>
              <a:rPr lang="en-US">
                <a:cs typeface="Times New Roman" pitchFamily="18" charset="0"/>
              </a:rPr>
              <a:t>|+1, th</a:t>
            </a:r>
            <a:r>
              <a:rPr lang="en-US"/>
              <a:t>ì một phần tử của </a:t>
            </a:r>
            <a:r>
              <a:rPr lang="en-US">
                <a:cs typeface="Times New Roman" pitchFamily="18" charset="0"/>
              </a:rPr>
              <a:t> </a:t>
            </a:r>
            <a:r>
              <a:rPr lang="en-US" i="1">
                <a:cs typeface="Times New Roman" pitchFamily="18" charset="0"/>
              </a:rPr>
              <a:t>B</a:t>
            </a:r>
            <a:r>
              <a:rPr lang="en-US">
                <a:cs typeface="Times New Roman" pitchFamily="18" charset="0"/>
              </a:rPr>
              <a:t> s</a:t>
            </a:r>
            <a:r>
              <a:rPr lang="en-US"/>
              <a:t>ẽ có </a:t>
            </a:r>
            <a:r>
              <a:rPr lang="en-US">
                <a:cs typeface="Times New Roman" pitchFamily="18" charset="0"/>
              </a:rPr>
              <a:t>≥2 ngh</a:t>
            </a:r>
            <a:r>
              <a:rPr lang="en-US"/>
              <a:t>ịch ảnh qua </a:t>
            </a:r>
            <a:r>
              <a:rPr lang="en-US">
                <a:cs typeface="Times New Roman" pitchFamily="18" charset="0"/>
              </a:rPr>
              <a:t> </a:t>
            </a:r>
            <a:r>
              <a:rPr lang="en-US" i="1">
                <a:cs typeface="Times New Roman" pitchFamily="18" charset="0"/>
              </a:rPr>
              <a:t>f</a:t>
            </a:r>
            <a:r>
              <a:rPr lang="en-US">
                <a:cs typeface="Times New Roman" pitchFamily="18" charset="0"/>
              </a:rPr>
              <a:t>.</a:t>
            </a:r>
          </a:p>
          <a:p>
            <a:pPr lvl="2">
              <a:defRPr/>
            </a:pPr>
            <a:r>
              <a:rPr lang="en-US">
                <a:cs typeface="Times New Roman" pitchFamily="18" charset="0"/>
              </a:rPr>
              <a:t>T</a:t>
            </a:r>
            <a:r>
              <a:rPr lang="en-US"/>
              <a:t>ức là</a:t>
            </a:r>
            <a:r>
              <a:rPr lang="en-US">
                <a:cs typeface="Times New Roman" pitchFamily="18" charset="0"/>
              </a:rPr>
              <a:t>., </a:t>
            </a:r>
            <a:r>
              <a:rPr lang="en-US" i="1">
                <a:cs typeface="Times New Roman" pitchFamily="18" charset="0"/>
              </a:rPr>
              <a:t>f</a:t>
            </a:r>
            <a:r>
              <a:rPr lang="en-US">
                <a:cs typeface="Times New Roman" pitchFamily="18" charset="0"/>
              </a:rPr>
              <a:t>  kh</a:t>
            </a:r>
            <a:r>
              <a:rPr lang="en-US"/>
              <a:t>ông là 1 - 1</a:t>
            </a:r>
            <a:r>
              <a:rPr lang="en-US">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16F29F82-864E-4E56-8798-95A3042FFB3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E27C50E-00F6-48A5-A7A2-7A55AFE7BD9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4579" name="Footer Placeholder 4">
            <a:extLst>
              <a:ext uri="{FF2B5EF4-FFF2-40B4-BE49-F238E27FC236}">
                <a16:creationId xmlns:a16="http://schemas.microsoft.com/office/drawing/2014/main" id="{316AE9EC-A64B-430F-BD9A-D79B4F39F3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4580" name="Slide Number Placeholder 5">
            <a:extLst>
              <a:ext uri="{FF2B5EF4-FFF2-40B4-BE49-F238E27FC236}">
                <a16:creationId xmlns:a16="http://schemas.microsoft.com/office/drawing/2014/main" id="{3EB1BBCC-CB68-4C48-B017-F6D98F7299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987594A5-8AD5-406C-A109-EB6C44B405A4}" type="slidenum">
              <a:rPr lang="en-US" altLang="en-US" sz="1400">
                <a:solidFill>
                  <a:schemeClr val="bg1"/>
                </a:solidFill>
              </a:rPr>
              <a:pPr>
                <a:spcBef>
                  <a:spcPct val="0"/>
                </a:spcBef>
                <a:buFontTx/>
                <a:buNone/>
              </a:pPr>
              <a:t>11</a:t>
            </a:fld>
            <a:endParaRPr lang="en-US" altLang="en-US" sz="1400">
              <a:solidFill>
                <a:schemeClr val="bg1"/>
              </a:solidFill>
            </a:endParaRPr>
          </a:p>
        </p:txBody>
      </p:sp>
      <p:sp>
        <p:nvSpPr>
          <p:cNvPr id="24581" name="Rectangle 2">
            <a:extLst>
              <a:ext uri="{FF2B5EF4-FFF2-40B4-BE49-F238E27FC236}">
                <a16:creationId xmlns:a16="http://schemas.microsoft.com/office/drawing/2014/main" id="{B59E5D40-93EF-4B55-BF77-3A348AAEAF39}"/>
              </a:ext>
            </a:extLst>
          </p:cNvPr>
          <p:cNvSpPr>
            <a:spLocks noGrp="1" noChangeArrowheads="1"/>
          </p:cNvSpPr>
          <p:nvPr>
            <p:ph type="title"/>
          </p:nvPr>
        </p:nvSpPr>
        <p:spPr/>
        <p:txBody>
          <a:bodyPr/>
          <a:lstStyle/>
          <a:p>
            <a:r>
              <a:rPr lang="en-US" altLang="en-US"/>
              <a:t>Ví dụ Nguyên lý chim bồ câu</a:t>
            </a:r>
          </a:p>
        </p:txBody>
      </p:sp>
      <p:sp>
        <p:nvSpPr>
          <p:cNvPr id="827395" name="Rectangle 3">
            <a:extLst>
              <a:ext uri="{FF2B5EF4-FFF2-40B4-BE49-F238E27FC236}">
                <a16:creationId xmlns:a16="http://schemas.microsoft.com/office/drawing/2014/main" id="{A8B7C99E-FA97-4017-9BFD-F91A2319805A}"/>
              </a:ext>
            </a:extLst>
          </p:cNvPr>
          <p:cNvSpPr>
            <a:spLocks noGrp="1" noChangeArrowheads="1"/>
          </p:cNvSpPr>
          <p:nvPr>
            <p:ph type="body" idx="1"/>
          </p:nvPr>
        </p:nvSpPr>
        <p:spPr/>
        <p:txBody>
          <a:bodyPr/>
          <a:lstStyle/>
          <a:p>
            <a:pPr>
              <a:defRPr/>
            </a:pPr>
            <a:r>
              <a:rPr lang="en-US"/>
              <a:t>Có 101 mức điểm có thể (0%-100%) được làm tròn đến số nguyên gần nhất.</a:t>
            </a:r>
          </a:p>
          <a:p>
            <a:pPr lvl="1">
              <a:defRPr/>
            </a:pPr>
            <a:r>
              <a:rPr lang="en-US"/>
              <a:t>Có nhiều hơn &gt;101 sinh viên trong lớp này.</a:t>
            </a:r>
          </a:p>
          <a:p>
            <a:pPr>
              <a:defRPr/>
            </a:pPr>
            <a:r>
              <a:rPr lang="en-US"/>
              <a:t>Vì vậy, cần phải có ít nhất 2 sinh viên có cùng mức điểm ở cuối học kỳ này.</a:t>
            </a:r>
          </a:p>
          <a:p>
            <a:pPr lvl="1">
              <a:defRPr/>
            </a:pPr>
            <a:r>
              <a:rPr lang="en-US"/>
              <a:t>T.l., hàm từ sinh viên vào điểm làm tròn không là hàm số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2AE79DDB-FBD4-41FF-A606-231A5A25C6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9EE7062-00A9-4160-91E9-0335759F8C9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6627" name="Footer Placeholder 4">
            <a:extLst>
              <a:ext uri="{FF2B5EF4-FFF2-40B4-BE49-F238E27FC236}">
                <a16:creationId xmlns:a16="http://schemas.microsoft.com/office/drawing/2014/main" id="{910E2650-A8E0-487B-9C24-29FD56C945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6628" name="Slide Number Placeholder 5">
            <a:extLst>
              <a:ext uri="{FF2B5EF4-FFF2-40B4-BE49-F238E27FC236}">
                <a16:creationId xmlns:a16="http://schemas.microsoft.com/office/drawing/2014/main" id="{4C267104-5F30-45FB-B1D5-99CF0EBF44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D41091C-2FDB-4CC3-AD1A-879860E4C727}" type="slidenum">
              <a:rPr lang="en-US" altLang="en-US" sz="1400">
                <a:solidFill>
                  <a:schemeClr val="bg1"/>
                </a:solidFill>
              </a:rPr>
              <a:pPr>
                <a:spcBef>
                  <a:spcPct val="0"/>
                </a:spcBef>
                <a:buFontTx/>
                <a:buNone/>
              </a:pPr>
              <a:t>12</a:t>
            </a:fld>
            <a:endParaRPr lang="en-US" altLang="en-US" sz="1400">
              <a:solidFill>
                <a:schemeClr val="bg1"/>
              </a:solidFill>
            </a:endParaRPr>
          </a:p>
        </p:txBody>
      </p:sp>
      <p:sp>
        <p:nvSpPr>
          <p:cNvPr id="26629" name="Rectangle 2">
            <a:extLst>
              <a:ext uri="{FF2B5EF4-FFF2-40B4-BE49-F238E27FC236}">
                <a16:creationId xmlns:a16="http://schemas.microsoft.com/office/drawing/2014/main" id="{38B829ED-CF9E-4DE0-BFE6-BC085829F3CB}"/>
              </a:ext>
            </a:extLst>
          </p:cNvPr>
          <p:cNvSpPr>
            <a:spLocks noGrp="1" noChangeArrowheads="1"/>
          </p:cNvSpPr>
          <p:nvPr>
            <p:ph type="title"/>
          </p:nvPr>
        </p:nvSpPr>
        <p:spPr/>
        <p:txBody>
          <a:bodyPr/>
          <a:lstStyle/>
          <a:p>
            <a:r>
              <a:rPr lang="en-US" altLang="en-US" sz="3600"/>
              <a:t>Chứng minh vui dùng nguyên lý bồ câu Fun Pigeonhole Proof (Ex. 4, p.314)</a:t>
            </a:r>
          </a:p>
        </p:txBody>
      </p:sp>
      <p:sp>
        <p:nvSpPr>
          <p:cNvPr id="834563" name="Rectangle 3">
            <a:extLst>
              <a:ext uri="{FF2B5EF4-FFF2-40B4-BE49-F238E27FC236}">
                <a16:creationId xmlns:a16="http://schemas.microsoft.com/office/drawing/2014/main" id="{F9A1A564-2D29-4209-A30C-56BFE4AA2ECC}"/>
              </a:ext>
            </a:extLst>
          </p:cNvPr>
          <p:cNvSpPr>
            <a:spLocks noGrp="1" noChangeArrowheads="1"/>
          </p:cNvSpPr>
          <p:nvPr>
            <p:ph type="body" idx="1"/>
          </p:nvPr>
        </p:nvSpPr>
        <p:spPr/>
        <p:txBody>
          <a:bodyPr/>
          <a:lstStyle/>
          <a:p>
            <a:pPr>
              <a:defRPr/>
            </a:pPr>
            <a:r>
              <a:rPr lang="en-US" sz="2800" b="1"/>
              <a:t>Theorem:</a:t>
            </a:r>
            <a:r>
              <a:rPr lang="en-US" sz="2800"/>
              <a:t> </a:t>
            </a:r>
            <a:r>
              <a:rPr lang="en-US" sz="2800">
                <a:sym typeface="Symbol" pitchFamily="18" charset="2"/>
              </a:rPr>
              <a:t></a:t>
            </a:r>
            <a:r>
              <a:rPr lang="en-US" sz="2800" i="1">
                <a:sym typeface="Symbol" pitchFamily="18" charset="2"/>
              </a:rPr>
              <a:t>n</a:t>
            </a:r>
            <a:r>
              <a:rPr lang="en-US" sz="2800">
                <a:sym typeface="Symbol" pitchFamily="18" charset="2"/>
              </a:rPr>
              <a:t></a:t>
            </a:r>
            <a:r>
              <a:rPr lang="en-US" sz="2800" b="1">
                <a:sym typeface="Symbol" pitchFamily="18" charset="2"/>
              </a:rPr>
              <a:t>N</a:t>
            </a:r>
            <a:r>
              <a:rPr lang="en-US" sz="2800">
                <a:sym typeface="Symbol" pitchFamily="18" charset="2"/>
              </a:rPr>
              <a:t>,  số </a:t>
            </a:r>
            <a:r>
              <a:rPr lang="en-US" sz="2800" i="1">
                <a:sym typeface="Symbol" pitchFamily="18" charset="2"/>
              </a:rPr>
              <a:t>m</a:t>
            </a:r>
            <a:r>
              <a:rPr lang="en-US" sz="2800">
                <a:sym typeface="Symbol" pitchFamily="18" charset="2"/>
              </a:rPr>
              <a:t>&gt;0 sao cho tích </a:t>
            </a:r>
            <a:r>
              <a:rPr lang="en-US" sz="2800" i="1">
                <a:sym typeface="Symbol" pitchFamily="18" charset="2"/>
              </a:rPr>
              <a:t>m</a:t>
            </a:r>
            <a:r>
              <a:rPr lang="en-US" sz="2800">
                <a:sym typeface="Symbol" pitchFamily="18" charset="2"/>
              </a:rPr>
              <a:t>.</a:t>
            </a:r>
            <a:r>
              <a:rPr lang="en-US" sz="2800" i="1">
                <a:sym typeface="Symbol" pitchFamily="18" charset="2"/>
              </a:rPr>
              <a:t>n </a:t>
            </a:r>
            <a:r>
              <a:rPr lang="en-US" sz="2800">
                <a:sym typeface="Symbol" pitchFamily="18" charset="2"/>
              </a:rPr>
              <a:t> </a:t>
            </a:r>
            <a:br>
              <a:rPr lang="en-US" sz="2800">
                <a:sym typeface="Symbol" pitchFamily="18" charset="2"/>
              </a:rPr>
            </a:br>
            <a:r>
              <a:rPr lang="en-US" sz="2800">
                <a:sym typeface="Symbol" pitchFamily="18" charset="2"/>
              </a:rPr>
              <a:t>chỉ có chứa số 0 và 1 trong hệ thập phân!</a:t>
            </a:r>
          </a:p>
          <a:p>
            <a:pPr>
              <a:defRPr/>
            </a:pPr>
            <a:r>
              <a:rPr lang="en-US" sz="2800" b="1">
                <a:sym typeface="Symbol" pitchFamily="18" charset="2"/>
              </a:rPr>
              <a:t>Proof:</a:t>
            </a:r>
            <a:r>
              <a:rPr lang="en-US" sz="2800">
                <a:sym typeface="Symbol" pitchFamily="18" charset="2"/>
              </a:rPr>
              <a:t> Xét  </a:t>
            </a:r>
            <a:r>
              <a:rPr lang="en-US" sz="2800" i="1">
                <a:sym typeface="Symbol" pitchFamily="18" charset="2"/>
              </a:rPr>
              <a:t>n</a:t>
            </a:r>
            <a:r>
              <a:rPr lang="en-US" sz="2800">
                <a:sym typeface="Symbol" pitchFamily="18" charset="2"/>
              </a:rPr>
              <a:t>+1 số nguyên hệ thập phân    1, 11, 111, …, 1</a:t>
            </a:r>
            <a:r>
              <a:rPr lang="en-US" sz="2800">
                <a:sym typeface="MT Extra" pitchFamily="18" charset="2"/>
              </a:rPr>
              <a:t>1.  Chúng chỉ có </a:t>
            </a:r>
            <a:r>
              <a:rPr lang="en-US" sz="2800" i="1">
                <a:sym typeface="MT Extra" pitchFamily="18" charset="2"/>
              </a:rPr>
              <a:t>n</a:t>
            </a:r>
            <a:r>
              <a:rPr lang="en-US" sz="2800">
                <a:sym typeface="MT Extra" pitchFamily="18" charset="2"/>
              </a:rPr>
              <a:t> phần dư có thể khi                        </a:t>
            </a:r>
          </a:p>
          <a:p>
            <a:pPr>
              <a:buFontTx/>
              <a:buNone/>
              <a:defRPr/>
            </a:pPr>
            <a:r>
              <a:rPr lang="en-US" sz="2800">
                <a:sym typeface="MT Extra" pitchFamily="18" charset="2"/>
              </a:rPr>
              <a:t>                                       chia cho</a:t>
            </a:r>
            <a:r>
              <a:rPr lang="en-US" sz="2800" i="1">
                <a:sym typeface="MT Extra" pitchFamily="18" charset="2"/>
              </a:rPr>
              <a:t> n (</a:t>
            </a:r>
            <a:r>
              <a:rPr lang="en-US" sz="2800">
                <a:sym typeface="MT Extra" pitchFamily="18" charset="2"/>
              </a:rPr>
              <a:t>residues mod </a:t>
            </a:r>
            <a:r>
              <a:rPr lang="en-US" sz="2800" i="1">
                <a:sym typeface="MT Extra" pitchFamily="18" charset="2"/>
              </a:rPr>
              <a:t>n)</a:t>
            </a:r>
            <a:r>
              <a:rPr lang="en-US" sz="2800">
                <a:sym typeface="MT Extra" pitchFamily="18" charset="2"/>
              </a:rPr>
              <a:t>.</a:t>
            </a:r>
            <a:br>
              <a:rPr lang="en-US" sz="2800">
                <a:sym typeface="MT Extra" pitchFamily="18" charset="2"/>
              </a:rPr>
            </a:br>
            <a:r>
              <a:rPr lang="en-US" sz="2800">
                <a:sym typeface="MT Extra" pitchFamily="18" charset="2"/>
              </a:rPr>
              <a:t>Do đó, lấy hiệu của hai số có cùng phần dư ta được số chỉ chứa 0 và 1 mà chia hết cho </a:t>
            </a:r>
            <a:r>
              <a:rPr lang="en-US" sz="2800" i="1">
                <a:sym typeface="MT Extra" pitchFamily="18" charset="2"/>
              </a:rPr>
              <a:t>n</a:t>
            </a:r>
            <a:r>
              <a:rPr lang="en-US" sz="2800">
                <a:sym typeface="MT Extra" pitchFamily="18" charset="2"/>
              </a:rPr>
              <a:t>  </a:t>
            </a:r>
            <a:r>
              <a:rPr lang="en-US" sz="2800">
                <a:cs typeface="Times New Roman" pitchFamily="18" charset="0"/>
                <a:sym typeface="MT Extra" pitchFamily="18" charset="2"/>
              </a:rPr>
              <a:t>□</a:t>
            </a:r>
          </a:p>
        </p:txBody>
      </p:sp>
      <p:sp>
        <p:nvSpPr>
          <p:cNvPr id="26631" name="AutoShape 4">
            <a:extLst>
              <a:ext uri="{FF2B5EF4-FFF2-40B4-BE49-F238E27FC236}">
                <a16:creationId xmlns:a16="http://schemas.microsoft.com/office/drawing/2014/main" id="{117C003C-4383-4061-AF59-B477B88055CB}"/>
              </a:ext>
            </a:extLst>
          </p:cNvPr>
          <p:cNvSpPr>
            <a:spLocks/>
          </p:cNvSpPr>
          <p:nvPr/>
        </p:nvSpPr>
        <p:spPr bwMode="auto">
          <a:xfrm rot="-5400000">
            <a:off x="2514600" y="3429000"/>
            <a:ext cx="228600" cy="838200"/>
          </a:xfrm>
          <a:prstGeom prst="leftBrace">
            <a:avLst>
              <a:gd name="adj1" fmla="val 30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lgn="ctr">
              <a:spcBef>
                <a:spcPct val="0"/>
              </a:spcBef>
              <a:buFontTx/>
              <a:buNone/>
            </a:pPr>
            <a:endParaRPr lang="en-US" altLang="en-US">
              <a:solidFill>
                <a:srgbClr val="FF0000"/>
              </a:solidFill>
            </a:endParaRPr>
          </a:p>
        </p:txBody>
      </p:sp>
      <p:sp>
        <p:nvSpPr>
          <p:cNvPr id="26632" name="Text Box 5">
            <a:extLst>
              <a:ext uri="{FF2B5EF4-FFF2-40B4-BE49-F238E27FC236}">
                <a16:creationId xmlns:a16="http://schemas.microsoft.com/office/drawing/2014/main" id="{8DCA8292-1675-4589-AF07-9DBFFE4EBA9A}"/>
              </a:ext>
            </a:extLst>
          </p:cNvPr>
          <p:cNvSpPr txBox="1">
            <a:spLocks noChangeArrowheads="1"/>
          </p:cNvSpPr>
          <p:nvPr/>
        </p:nvSpPr>
        <p:spPr bwMode="auto">
          <a:xfrm>
            <a:off x="2362200" y="38100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2400" i="1"/>
              <a:t>n</a:t>
            </a:r>
            <a:r>
              <a:rPr lang="en-US" altLang="en-US" sz="2400"/>
              <a:t>+1</a:t>
            </a:r>
            <a:endParaRPr lang="en-US" altLang="en-US" sz="24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68430DAA-54C4-47F5-86CD-47E785C58F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378C97AD-1DC9-42A6-968D-59DC6996069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8675" name="Footer Placeholder 4">
            <a:extLst>
              <a:ext uri="{FF2B5EF4-FFF2-40B4-BE49-F238E27FC236}">
                <a16:creationId xmlns:a16="http://schemas.microsoft.com/office/drawing/2014/main" id="{A0D23236-DECE-418F-88C1-7E98E113767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8676" name="Slide Number Placeholder 5">
            <a:extLst>
              <a:ext uri="{FF2B5EF4-FFF2-40B4-BE49-F238E27FC236}">
                <a16:creationId xmlns:a16="http://schemas.microsoft.com/office/drawing/2014/main" id="{980B74DD-C485-487D-88FB-DB782067A1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F4CC7A21-A64E-40D8-AB55-57201B427F41}" type="slidenum">
              <a:rPr lang="en-US" altLang="en-US" sz="1400">
                <a:solidFill>
                  <a:schemeClr val="bg1"/>
                </a:solidFill>
              </a:rPr>
              <a:pPr>
                <a:spcBef>
                  <a:spcPct val="0"/>
                </a:spcBef>
                <a:buFontTx/>
                <a:buNone/>
              </a:pPr>
              <a:t>13</a:t>
            </a:fld>
            <a:endParaRPr lang="en-US" altLang="en-US" sz="1400">
              <a:solidFill>
                <a:schemeClr val="bg1"/>
              </a:solidFill>
            </a:endParaRPr>
          </a:p>
        </p:txBody>
      </p:sp>
      <p:sp>
        <p:nvSpPr>
          <p:cNvPr id="28677" name="Rectangle 2">
            <a:extLst>
              <a:ext uri="{FF2B5EF4-FFF2-40B4-BE49-F238E27FC236}">
                <a16:creationId xmlns:a16="http://schemas.microsoft.com/office/drawing/2014/main" id="{8EBFC1B6-E5A5-4758-A7E5-696ECBA29FA1}"/>
              </a:ext>
            </a:extLst>
          </p:cNvPr>
          <p:cNvSpPr>
            <a:spLocks noGrp="1" noChangeArrowheads="1"/>
          </p:cNvSpPr>
          <p:nvPr>
            <p:ph type="title"/>
          </p:nvPr>
        </p:nvSpPr>
        <p:spPr/>
        <p:txBody>
          <a:bodyPr/>
          <a:lstStyle/>
          <a:p>
            <a:r>
              <a:rPr lang="en-US" altLang="en-US"/>
              <a:t>A Specific Case</a:t>
            </a:r>
          </a:p>
        </p:txBody>
      </p:sp>
      <p:sp>
        <p:nvSpPr>
          <p:cNvPr id="835587" name="Rectangle 3">
            <a:extLst>
              <a:ext uri="{FF2B5EF4-FFF2-40B4-BE49-F238E27FC236}">
                <a16:creationId xmlns:a16="http://schemas.microsoft.com/office/drawing/2014/main" id="{241F7F66-7C10-41D4-BA4F-80C9C8917DDA}"/>
              </a:ext>
            </a:extLst>
          </p:cNvPr>
          <p:cNvSpPr>
            <a:spLocks noGrp="1" noChangeArrowheads="1"/>
          </p:cNvSpPr>
          <p:nvPr>
            <p:ph type="body" idx="1"/>
          </p:nvPr>
        </p:nvSpPr>
        <p:spPr/>
        <p:txBody>
          <a:bodyPr/>
          <a:lstStyle/>
          <a:p>
            <a:pPr>
              <a:lnSpc>
                <a:spcPct val="90000"/>
              </a:lnSpc>
              <a:defRPr/>
            </a:pPr>
            <a:r>
              <a:rPr lang="en-US"/>
              <a:t>Let </a:t>
            </a:r>
            <a:r>
              <a:rPr lang="en-US" i="1"/>
              <a:t>n</a:t>
            </a:r>
            <a:r>
              <a:rPr lang="en-US"/>
              <a:t>=3.  Consider 1, 11, 111, 1111.</a:t>
            </a:r>
          </a:p>
          <a:p>
            <a:pPr lvl="1">
              <a:lnSpc>
                <a:spcPct val="90000"/>
              </a:lnSpc>
              <a:defRPr/>
            </a:pPr>
            <a:r>
              <a:rPr lang="en-US"/>
              <a:t>1 mod 3 = 1</a:t>
            </a:r>
          </a:p>
          <a:p>
            <a:pPr lvl="1">
              <a:lnSpc>
                <a:spcPct val="90000"/>
              </a:lnSpc>
              <a:defRPr/>
            </a:pPr>
            <a:r>
              <a:rPr lang="en-US"/>
              <a:t>11 mod 3 = 2</a:t>
            </a:r>
          </a:p>
          <a:p>
            <a:pPr lvl="1">
              <a:lnSpc>
                <a:spcPct val="90000"/>
              </a:lnSpc>
              <a:defRPr/>
            </a:pPr>
            <a:r>
              <a:rPr lang="en-US"/>
              <a:t>111 mod 3 = 0  </a:t>
            </a:r>
            <a:r>
              <a:rPr lang="en-US" sz="1800">
                <a:sym typeface="Wingdings" pitchFamily="2" charset="2"/>
              </a:rPr>
              <a:t> Lucky extra solution.</a:t>
            </a:r>
            <a:endParaRPr lang="en-US" sz="1800"/>
          </a:p>
          <a:p>
            <a:pPr lvl="1">
              <a:lnSpc>
                <a:spcPct val="90000"/>
              </a:lnSpc>
              <a:defRPr/>
            </a:pPr>
            <a:r>
              <a:rPr lang="en-US"/>
              <a:t>1,111 mod 3 = 1</a:t>
            </a:r>
          </a:p>
          <a:p>
            <a:pPr>
              <a:lnSpc>
                <a:spcPct val="90000"/>
              </a:lnSpc>
              <a:defRPr/>
            </a:pPr>
            <a:r>
              <a:rPr lang="en-US"/>
              <a:t>1,111 </a:t>
            </a:r>
            <a:r>
              <a:rPr lang="en-US">
                <a:cs typeface="Times New Roman" pitchFamily="18" charset="0"/>
              </a:rPr>
              <a:t>− 1 = 1,110 = 3·370.</a:t>
            </a:r>
          </a:p>
          <a:p>
            <a:pPr lvl="1">
              <a:lnSpc>
                <a:spcPct val="90000"/>
              </a:lnSpc>
              <a:defRPr/>
            </a:pPr>
            <a:r>
              <a:rPr lang="en-US">
                <a:cs typeface="Times New Roman" pitchFamily="18" charset="0"/>
              </a:rPr>
              <a:t>It has only 0’s and 1’s in its expansion.</a:t>
            </a:r>
          </a:p>
          <a:p>
            <a:pPr lvl="1">
              <a:lnSpc>
                <a:spcPct val="90000"/>
              </a:lnSpc>
              <a:defRPr/>
            </a:pPr>
            <a:r>
              <a:rPr lang="en-US">
                <a:cs typeface="Times New Roman" pitchFamily="18" charset="0"/>
              </a:rPr>
              <a:t>Its residue mod 3 = 0, so it’s a multiple of 3.</a:t>
            </a:r>
          </a:p>
        </p:txBody>
      </p:sp>
      <p:sp>
        <p:nvSpPr>
          <p:cNvPr id="28679" name="Line 4">
            <a:extLst>
              <a:ext uri="{FF2B5EF4-FFF2-40B4-BE49-F238E27FC236}">
                <a16:creationId xmlns:a16="http://schemas.microsoft.com/office/drawing/2014/main" id="{1EDA6C5A-DB3F-4AEF-B4F6-612528CD30FA}"/>
              </a:ext>
            </a:extLst>
          </p:cNvPr>
          <p:cNvSpPr>
            <a:spLocks noChangeShapeType="1"/>
          </p:cNvSpPr>
          <p:nvPr/>
        </p:nvSpPr>
        <p:spPr bwMode="auto">
          <a:xfrm flipH="1">
            <a:off x="3962400" y="2971800"/>
            <a:ext cx="1143000" cy="11430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Line 5">
            <a:extLst>
              <a:ext uri="{FF2B5EF4-FFF2-40B4-BE49-F238E27FC236}">
                <a16:creationId xmlns:a16="http://schemas.microsoft.com/office/drawing/2014/main" id="{CBA3B93F-64F8-450F-B8C9-2E3B817033B7}"/>
              </a:ext>
            </a:extLst>
          </p:cNvPr>
          <p:cNvSpPr>
            <a:spLocks noChangeShapeType="1"/>
          </p:cNvSpPr>
          <p:nvPr/>
        </p:nvSpPr>
        <p:spPr bwMode="auto">
          <a:xfrm flipH="1" flipV="1">
            <a:off x="3352800" y="2819400"/>
            <a:ext cx="1752600" cy="152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1" name="Text Box 6">
            <a:extLst>
              <a:ext uri="{FF2B5EF4-FFF2-40B4-BE49-F238E27FC236}">
                <a16:creationId xmlns:a16="http://schemas.microsoft.com/office/drawing/2014/main" id="{D59C6739-403C-4486-BA72-5BF456C0C9FB}"/>
              </a:ext>
            </a:extLst>
          </p:cNvPr>
          <p:cNvSpPr txBox="1">
            <a:spLocks noChangeArrowheads="1"/>
          </p:cNvSpPr>
          <p:nvPr/>
        </p:nvSpPr>
        <p:spPr bwMode="auto">
          <a:xfrm>
            <a:off x="5089525" y="2708275"/>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2400"/>
              <a:t>Note same residue.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81688935-A635-41C2-A219-C5E8BEC62A4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F8011AF-EE90-48F2-87D7-C7A23842877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0723" name="Footer Placeholder 4">
            <a:extLst>
              <a:ext uri="{FF2B5EF4-FFF2-40B4-BE49-F238E27FC236}">
                <a16:creationId xmlns:a16="http://schemas.microsoft.com/office/drawing/2014/main" id="{27ACE689-8B0C-426C-866D-4E180FDA6A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0724" name="Slide Number Placeholder 5">
            <a:extLst>
              <a:ext uri="{FF2B5EF4-FFF2-40B4-BE49-F238E27FC236}">
                <a16:creationId xmlns:a16="http://schemas.microsoft.com/office/drawing/2014/main" id="{B4D0B49D-BE36-48A3-AF1F-6337647281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C761E45-1351-4CA3-92DE-7C1E5F5A0CCB}" type="slidenum">
              <a:rPr lang="en-US" altLang="en-US" sz="1400">
                <a:solidFill>
                  <a:schemeClr val="bg1"/>
                </a:solidFill>
              </a:rPr>
              <a:pPr>
                <a:spcBef>
                  <a:spcPct val="0"/>
                </a:spcBef>
                <a:buFontTx/>
                <a:buNone/>
              </a:pPr>
              <a:t>14</a:t>
            </a:fld>
            <a:endParaRPr lang="en-US" altLang="en-US" sz="1400">
              <a:solidFill>
                <a:schemeClr val="bg1"/>
              </a:solidFill>
            </a:endParaRPr>
          </a:p>
        </p:txBody>
      </p:sp>
      <p:sp>
        <p:nvSpPr>
          <p:cNvPr id="30725" name="Rectangle 2">
            <a:extLst>
              <a:ext uri="{FF2B5EF4-FFF2-40B4-BE49-F238E27FC236}">
                <a16:creationId xmlns:a16="http://schemas.microsoft.com/office/drawing/2014/main" id="{BF10845F-7949-48F1-9C88-1C685A6F5E73}"/>
              </a:ext>
            </a:extLst>
          </p:cNvPr>
          <p:cNvSpPr>
            <a:spLocks noGrp="1" noChangeArrowheads="1"/>
          </p:cNvSpPr>
          <p:nvPr>
            <p:ph type="title"/>
          </p:nvPr>
        </p:nvSpPr>
        <p:spPr>
          <a:xfrm>
            <a:off x="685800" y="304800"/>
            <a:ext cx="7772400" cy="1143000"/>
          </a:xfrm>
        </p:spPr>
        <p:txBody>
          <a:bodyPr/>
          <a:lstStyle/>
          <a:p>
            <a:r>
              <a:rPr lang="en-US" altLang="en-US" sz="4000"/>
              <a:t>Ví dụ vui khác</a:t>
            </a:r>
            <a:br>
              <a:rPr lang="en-US" altLang="en-US" sz="4000"/>
            </a:br>
            <a:r>
              <a:rPr lang="en-US" altLang="en-US" sz="4000"/>
              <a:t>Another Fun Example</a:t>
            </a:r>
          </a:p>
        </p:txBody>
      </p:sp>
      <p:sp>
        <p:nvSpPr>
          <p:cNvPr id="842755" name="Rectangle 3">
            <a:extLst>
              <a:ext uri="{FF2B5EF4-FFF2-40B4-BE49-F238E27FC236}">
                <a16:creationId xmlns:a16="http://schemas.microsoft.com/office/drawing/2014/main" id="{3BDB09A1-44C8-40B4-8407-20BE9F3B2085}"/>
              </a:ext>
            </a:extLst>
          </p:cNvPr>
          <p:cNvSpPr>
            <a:spLocks noGrp="1" noChangeArrowheads="1"/>
          </p:cNvSpPr>
          <p:nvPr>
            <p:ph type="body" idx="1"/>
          </p:nvPr>
        </p:nvSpPr>
        <p:spPr>
          <a:xfrm>
            <a:off x="381000" y="1676400"/>
            <a:ext cx="8382000" cy="4648200"/>
          </a:xfrm>
        </p:spPr>
        <p:txBody>
          <a:bodyPr/>
          <a:lstStyle/>
          <a:p>
            <a:pPr>
              <a:lnSpc>
                <a:spcPct val="90000"/>
              </a:lnSpc>
              <a:defRPr/>
            </a:pPr>
            <a:r>
              <a:rPr lang="en-US" sz="2800"/>
              <a:t>G/s tháng sáu tới, đội bóng chày Marlins chơi ít nhất 1 trận 1 ngày, nhưng </a:t>
            </a:r>
            <a:r>
              <a:rPr lang="en-US" sz="2800">
                <a:cs typeface="Times New Roman" pitchFamily="18" charset="0"/>
              </a:rPr>
              <a:t>≤45 tr</a:t>
            </a:r>
            <a:r>
              <a:rPr lang="en-US" sz="2800"/>
              <a:t>ận tổng thể</a:t>
            </a:r>
            <a:r>
              <a:rPr lang="en-US" sz="2800">
                <a:cs typeface="Times New Roman" pitchFamily="18" charset="0"/>
              </a:rPr>
              <a:t>.  Ch</a:t>
            </a:r>
            <a:r>
              <a:rPr lang="en-US" sz="2800"/>
              <a:t>ỉ ra rằng</a:t>
            </a:r>
            <a:r>
              <a:rPr lang="en-US" sz="2800">
                <a:cs typeface="Times New Roman" pitchFamily="18" charset="0"/>
              </a:rPr>
              <a:t> c</a:t>
            </a:r>
            <a:r>
              <a:rPr lang="en-US" sz="2800"/>
              <a:t>ó một dãy các ngày liên tiếp trong tháng 6 mà trong khoảng thời gian đó họ chơi chính xác 14 trận</a:t>
            </a:r>
            <a:r>
              <a:rPr lang="en-US" sz="2800">
                <a:cs typeface="Times New Roman" pitchFamily="18" charset="0"/>
              </a:rPr>
              <a:t>.</a:t>
            </a:r>
          </a:p>
          <a:p>
            <a:pPr lvl="1">
              <a:lnSpc>
                <a:spcPct val="90000"/>
              </a:lnSpc>
              <a:defRPr/>
            </a:pPr>
            <a:r>
              <a:rPr lang="en-US" sz="2400" b="1">
                <a:cs typeface="Times New Roman" pitchFamily="18" charset="0"/>
              </a:rPr>
              <a:t>C/m:</a:t>
            </a:r>
            <a:r>
              <a:rPr lang="en-US" sz="2400">
                <a:cs typeface="Times New Roman" pitchFamily="18" charset="0"/>
              </a:rPr>
              <a:t>  G/s </a:t>
            </a:r>
            <a:r>
              <a:rPr lang="en-US" sz="2400" i="1">
                <a:cs typeface="Times New Roman" pitchFamily="18" charset="0"/>
              </a:rPr>
              <a:t>a</a:t>
            </a:r>
            <a:r>
              <a:rPr lang="en-US" sz="2400" i="1" baseline="-25000">
                <a:cs typeface="Times New Roman" pitchFamily="18" charset="0"/>
              </a:rPr>
              <a:t>j</a:t>
            </a:r>
            <a:r>
              <a:rPr lang="en-US" sz="2400">
                <a:cs typeface="Times New Roman" pitchFamily="18" charset="0"/>
              </a:rPr>
              <a:t> l</a:t>
            </a:r>
            <a:r>
              <a:rPr lang="en-US" sz="2400"/>
              <a:t>à số trận chơi trong hoặc trước ngày </a:t>
            </a:r>
            <a:r>
              <a:rPr lang="en-US" sz="2400" i="1">
                <a:cs typeface="Times New Roman" pitchFamily="18" charset="0"/>
              </a:rPr>
              <a:t>j</a:t>
            </a:r>
            <a:r>
              <a:rPr lang="en-US" sz="2400">
                <a:cs typeface="Times New Roman" pitchFamily="18" charset="0"/>
              </a:rPr>
              <a:t>.  Khi </a:t>
            </a:r>
            <a:r>
              <a:rPr lang="en-US" sz="2400"/>
              <a:t>đó</a:t>
            </a:r>
            <a:r>
              <a:rPr lang="en-US" sz="2400">
                <a:cs typeface="Times New Roman" pitchFamily="18" charset="0"/>
              </a:rPr>
              <a:t>, </a:t>
            </a:r>
            <a:r>
              <a:rPr lang="en-US" sz="2400" i="1">
                <a:cs typeface="Times New Roman" pitchFamily="18" charset="0"/>
              </a:rPr>
              <a:t>a</a:t>
            </a:r>
            <a:r>
              <a:rPr lang="en-US" sz="2400" baseline="-25000">
                <a:cs typeface="Times New Roman" pitchFamily="18" charset="0"/>
              </a:rPr>
              <a:t>1</a:t>
            </a:r>
            <a:r>
              <a:rPr lang="en-US" sz="2400">
                <a:cs typeface="Times New Roman" pitchFamily="18" charset="0"/>
              </a:rPr>
              <a:t>,…,</a:t>
            </a:r>
            <a:r>
              <a:rPr lang="en-US" sz="2400" i="1">
                <a:cs typeface="Times New Roman" pitchFamily="18" charset="0"/>
              </a:rPr>
              <a:t>a</a:t>
            </a:r>
            <a:r>
              <a:rPr lang="en-US" sz="2400" baseline="-25000">
                <a:cs typeface="Times New Roman" pitchFamily="18" charset="0"/>
              </a:rPr>
              <a:t>30</a:t>
            </a:r>
            <a:r>
              <a:rPr lang="en-US" sz="2400">
                <a:cs typeface="Times New Roman" pitchFamily="18" charset="0"/>
              </a:rPr>
              <a:t> </a:t>
            </a:r>
            <a:r>
              <a:rPr lang="en-US" sz="2400">
                <a:cs typeface="Times New Roman" pitchFamily="18" charset="0"/>
                <a:sym typeface="Symbol" pitchFamily="18" charset="2"/>
              </a:rPr>
              <a:t> </a:t>
            </a:r>
            <a:r>
              <a:rPr lang="en-US" sz="2400" b="1">
                <a:cs typeface="Times New Roman" pitchFamily="18" charset="0"/>
                <a:sym typeface="Symbol" pitchFamily="18" charset="2"/>
              </a:rPr>
              <a:t>Z</a:t>
            </a:r>
            <a:r>
              <a:rPr lang="en-US" sz="2400" baseline="30000">
                <a:cs typeface="Times New Roman" pitchFamily="18" charset="0"/>
                <a:sym typeface="Symbol" pitchFamily="18" charset="2"/>
              </a:rPr>
              <a:t>+</a:t>
            </a:r>
            <a:r>
              <a:rPr lang="en-US" sz="2400">
                <a:cs typeface="Times New Roman" pitchFamily="18" charset="0"/>
              </a:rPr>
              <a:t> l</a:t>
            </a:r>
            <a:r>
              <a:rPr lang="en-US" sz="2400"/>
              <a:t>à dãy của </a:t>
            </a:r>
            <a:r>
              <a:rPr lang="en-US" sz="2400">
                <a:cs typeface="Times New Roman" pitchFamily="18" charset="0"/>
              </a:rPr>
              <a:t>30 s</a:t>
            </a:r>
            <a:r>
              <a:rPr lang="en-US" sz="2400"/>
              <a:t>ố khác nhau với </a:t>
            </a:r>
            <a:r>
              <a:rPr lang="en-US" sz="2400">
                <a:cs typeface="Times New Roman" pitchFamily="18" charset="0"/>
              </a:rPr>
              <a:t>1 ≤ </a:t>
            </a:r>
            <a:r>
              <a:rPr lang="en-US" sz="2400" i="1">
                <a:cs typeface="Times New Roman" pitchFamily="18" charset="0"/>
              </a:rPr>
              <a:t>a</a:t>
            </a:r>
            <a:r>
              <a:rPr lang="en-US" sz="2400" i="1" baseline="-25000">
                <a:cs typeface="Times New Roman" pitchFamily="18" charset="0"/>
              </a:rPr>
              <a:t>j</a:t>
            </a:r>
            <a:r>
              <a:rPr lang="en-US" sz="2400">
                <a:cs typeface="Times New Roman" pitchFamily="18" charset="0"/>
              </a:rPr>
              <a:t> ≤ 45.  Do </a:t>
            </a:r>
            <a:r>
              <a:rPr lang="en-US" sz="2400"/>
              <a:t>đó </a:t>
            </a:r>
            <a:r>
              <a:rPr lang="en-US" sz="2400">
                <a:cs typeface="Times New Roman" pitchFamily="18" charset="0"/>
              </a:rPr>
              <a:t> </a:t>
            </a:r>
            <a:r>
              <a:rPr lang="en-US" sz="2400" i="1">
                <a:cs typeface="Times New Roman" pitchFamily="18" charset="0"/>
              </a:rPr>
              <a:t>a</a:t>
            </a:r>
            <a:r>
              <a:rPr lang="en-US" sz="2400" baseline="-25000">
                <a:cs typeface="Times New Roman" pitchFamily="18" charset="0"/>
              </a:rPr>
              <a:t>1</a:t>
            </a:r>
            <a:r>
              <a:rPr lang="en-US" sz="2400">
                <a:cs typeface="Times New Roman" pitchFamily="18" charset="0"/>
              </a:rPr>
              <a:t>+14,…,</a:t>
            </a:r>
            <a:r>
              <a:rPr lang="en-US" sz="2400" i="1">
                <a:cs typeface="Times New Roman" pitchFamily="18" charset="0"/>
              </a:rPr>
              <a:t>a</a:t>
            </a:r>
            <a:r>
              <a:rPr lang="en-US" sz="2400" baseline="-25000">
                <a:cs typeface="Times New Roman" pitchFamily="18" charset="0"/>
              </a:rPr>
              <a:t>30</a:t>
            </a:r>
            <a:r>
              <a:rPr lang="en-US" sz="2400">
                <a:cs typeface="Times New Roman" pitchFamily="18" charset="0"/>
              </a:rPr>
              <a:t>+14 l</a:t>
            </a:r>
            <a:r>
              <a:rPr lang="en-US" sz="2400"/>
              <a:t>à dãy của </a:t>
            </a:r>
            <a:r>
              <a:rPr lang="en-US" sz="2400">
                <a:cs typeface="Times New Roman" pitchFamily="18" charset="0"/>
              </a:rPr>
              <a:t>30 s</a:t>
            </a:r>
            <a:r>
              <a:rPr lang="en-US" sz="2400"/>
              <a:t>ố nguyên khác nhau với </a:t>
            </a:r>
            <a:r>
              <a:rPr lang="en-US" sz="2400">
                <a:cs typeface="Times New Roman" pitchFamily="18" charset="0"/>
              </a:rPr>
              <a:t>15 ≤ </a:t>
            </a:r>
            <a:r>
              <a:rPr lang="en-US" sz="2400" i="1">
                <a:cs typeface="Times New Roman" pitchFamily="18" charset="0"/>
              </a:rPr>
              <a:t>a</a:t>
            </a:r>
            <a:r>
              <a:rPr lang="en-US" sz="2400" i="1" baseline="-25000">
                <a:cs typeface="Times New Roman" pitchFamily="18" charset="0"/>
              </a:rPr>
              <a:t>j</a:t>
            </a:r>
            <a:r>
              <a:rPr lang="en-US" sz="2400">
                <a:cs typeface="Times New Roman" pitchFamily="18" charset="0"/>
              </a:rPr>
              <a:t>+14 ≤ 59.  V</a:t>
            </a:r>
            <a:r>
              <a:rPr lang="en-US" sz="2400"/>
              <a:t>ậy</a:t>
            </a:r>
            <a:r>
              <a:rPr lang="en-US" sz="2400">
                <a:cs typeface="Times New Roman" pitchFamily="18" charset="0"/>
              </a:rPr>
              <a:t>, (</a:t>
            </a:r>
            <a:r>
              <a:rPr lang="en-US" sz="2400" i="1">
                <a:cs typeface="Times New Roman" pitchFamily="18" charset="0"/>
              </a:rPr>
              <a:t>a</a:t>
            </a:r>
            <a:r>
              <a:rPr lang="en-US" sz="2400" baseline="-25000">
                <a:cs typeface="Times New Roman" pitchFamily="18" charset="0"/>
              </a:rPr>
              <a:t>1</a:t>
            </a:r>
            <a:r>
              <a:rPr lang="en-US" sz="2400">
                <a:cs typeface="Times New Roman" pitchFamily="18" charset="0"/>
              </a:rPr>
              <a:t>,…,</a:t>
            </a:r>
            <a:r>
              <a:rPr lang="en-US" sz="2400" i="1">
                <a:cs typeface="Times New Roman" pitchFamily="18" charset="0"/>
              </a:rPr>
              <a:t>a</a:t>
            </a:r>
            <a:r>
              <a:rPr lang="en-US" sz="2400" baseline="-25000">
                <a:cs typeface="Times New Roman" pitchFamily="18" charset="0"/>
              </a:rPr>
              <a:t>30</a:t>
            </a:r>
            <a:r>
              <a:rPr lang="en-US" sz="2400">
                <a:cs typeface="Times New Roman" pitchFamily="18" charset="0"/>
              </a:rPr>
              <a:t>,</a:t>
            </a:r>
            <a:r>
              <a:rPr lang="en-US" sz="2400" i="1">
                <a:cs typeface="Times New Roman" pitchFamily="18" charset="0"/>
              </a:rPr>
              <a:t>a</a:t>
            </a:r>
            <a:r>
              <a:rPr lang="en-US" sz="2400" baseline="-25000">
                <a:cs typeface="Times New Roman" pitchFamily="18" charset="0"/>
              </a:rPr>
              <a:t>1</a:t>
            </a:r>
            <a:r>
              <a:rPr lang="en-US" sz="2400">
                <a:cs typeface="Times New Roman" pitchFamily="18" charset="0"/>
              </a:rPr>
              <a:t>+14,…,</a:t>
            </a:r>
            <a:r>
              <a:rPr lang="en-US" sz="2400" i="1">
                <a:cs typeface="Times New Roman" pitchFamily="18" charset="0"/>
              </a:rPr>
              <a:t>a</a:t>
            </a:r>
            <a:r>
              <a:rPr lang="en-US" sz="2400" baseline="-25000">
                <a:cs typeface="Times New Roman" pitchFamily="18" charset="0"/>
              </a:rPr>
              <a:t>30</a:t>
            </a:r>
            <a:r>
              <a:rPr lang="en-US" sz="2400">
                <a:cs typeface="Times New Roman" pitchFamily="18" charset="0"/>
              </a:rPr>
              <a:t>+14) l</a:t>
            </a:r>
            <a:r>
              <a:rPr lang="en-US" sz="2400"/>
              <a:t>à dãy của </a:t>
            </a:r>
            <a:r>
              <a:rPr lang="en-US" sz="2400">
                <a:cs typeface="Times New Roman" pitchFamily="18" charset="0"/>
              </a:rPr>
              <a:t>60 s</a:t>
            </a:r>
            <a:r>
              <a:rPr lang="en-US" sz="2400"/>
              <a:t>ố từ tập </a:t>
            </a:r>
            <a:r>
              <a:rPr lang="en-US" sz="2400">
                <a:cs typeface="Times New Roman" pitchFamily="18" charset="0"/>
              </a:rPr>
              <a:t>{1,..,59}.  Theo nguy</a:t>
            </a:r>
            <a:r>
              <a:rPr lang="en-US" sz="2400"/>
              <a:t>ên lý lồng Chim bồ câu</a:t>
            </a:r>
            <a:r>
              <a:rPr lang="en-US" sz="2400">
                <a:cs typeface="Times New Roman" pitchFamily="18" charset="0"/>
              </a:rPr>
              <a:t>, hai trong s</a:t>
            </a:r>
            <a:r>
              <a:rPr lang="en-US" sz="2400"/>
              <a:t>ố chúng trùng nhau</a:t>
            </a:r>
            <a:r>
              <a:rPr lang="en-US" sz="2400">
                <a:cs typeface="Times New Roman" pitchFamily="18" charset="0"/>
              </a:rPr>
              <a:t>, nh</a:t>
            </a:r>
            <a:r>
              <a:rPr lang="en-US" sz="2400"/>
              <a:t>ưng </a:t>
            </a:r>
            <a:r>
              <a:rPr lang="en-US" sz="2400">
                <a:cs typeface="Times New Roman" pitchFamily="18" charset="0"/>
              </a:rPr>
              <a:t> </a:t>
            </a:r>
            <a:r>
              <a:rPr lang="en-US" sz="2400" i="1">
                <a:cs typeface="Times New Roman" pitchFamily="18" charset="0"/>
              </a:rPr>
              <a:t>a</a:t>
            </a:r>
            <a:r>
              <a:rPr lang="en-US" sz="2400" i="1" baseline="-25000">
                <a:cs typeface="Times New Roman" pitchFamily="18" charset="0"/>
              </a:rPr>
              <a:t>i</a:t>
            </a:r>
            <a:r>
              <a:rPr lang="en-US" sz="2400" i="1">
                <a:cs typeface="Times New Roman" pitchFamily="18" charset="0"/>
              </a:rPr>
              <a:t>≠a</a:t>
            </a:r>
            <a:r>
              <a:rPr lang="en-US" sz="2400" i="1" baseline="-25000">
                <a:cs typeface="Times New Roman" pitchFamily="18" charset="0"/>
              </a:rPr>
              <a:t>j</a:t>
            </a:r>
            <a:r>
              <a:rPr lang="en-US" sz="2400">
                <a:cs typeface="Times New Roman" pitchFamily="18" charset="0"/>
              </a:rPr>
              <a:t> v</a:t>
            </a:r>
            <a:r>
              <a:rPr lang="en-US" sz="2400"/>
              <a:t>ới </a:t>
            </a:r>
            <a:r>
              <a:rPr lang="en-US" sz="2400">
                <a:cs typeface="Times New Roman" pitchFamily="18" charset="0"/>
              </a:rPr>
              <a:t> </a:t>
            </a:r>
            <a:r>
              <a:rPr lang="en-US" sz="2400" i="1">
                <a:cs typeface="Times New Roman" pitchFamily="18" charset="0"/>
              </a:rPr>
              <a:t>i</a:t>
            </a:r>
            <a:r>
              <a:rPr lang="en-US" sz="2400">
                <a:cs typeface="Times New Roman" pitchFamily="18" charset="0"/>
              </a:rPr>
              <a:t>≠</a:t>
            </a:r>
            <a:r>
              <a:rPr lang="en-US" sz="2400" i="1">
                <a:cs typeface="Times New Roman" pitchFamily="18" charset="0"/>
              </a:rPr>
              <a:t>j</a:t>
            </a:r>
            <a:r>
              <a:rPr lang="en-US" sz="2400">
                <a:cs typeface="Times New Roman" pitchFamily="18" charset="0"/>
              </a:rPr>
              <a:t>.  N</a:t>
            </a:r>
            <a:r>
              <a:rPr lang="en-US" sz="2400"/>
              <a:t>ên</a:t>
            </a:r>
            <a:r>
              <a:rPr lang="en-US" sz="2400">
                <a:cs typeface="Times New Roman" pitchFamily="18" charset="0"/>
              </a:rPr>
              <a:t>, </a:t>
            </a:r>
            <a:r>
              <a:rPr lang="en-US" sz="2400">
                <a:cs typeface="Times New Roman" pitchFamily="18" charset="0"/>
                <a:sym typeface="Symbol" pitchFamily="18" charset="2"/>
              </a:rPr>
              <a:t></a:t>
            </a:r>
            <a:r>
              <a:rPr lang="en-US" sz="2400" i="1">
                <a:cs typeface="Times New Roman" pitchFamily="18" charset="0"/>
                <a:sym typeface="Symbol" pitchFamily="18" charset="2"/>
              </a:rPr>
              <a:t>ij</a:t>
            </a:r>
            <a:r>
              <a:rPr lang="en-US" sz="2400">
                <a:cs typeface="Times New Roman" pitchFamily="18" charset="0"/>
                <a:sym typeface="Symbol" pitchFamily="18" charset="2"/>
              </a:rPr>
              <a:t>: </a:t>
            </a:r>
            <a:r>
              <a:rPr lang="en-US" sz="2400" i="1">
                <a:cs typeface="Times New Roman" pitchFamily="18" charset="0"/>
                <a:sym typeface="Symbol" pitchFamily="18" charset="2"/>
              </a:rPr>
              <a:t>a</a:t>
            </a:r>
            <a:r>
              <a:rPr lang="en-US" sz="2400" i="1" baseline="-25000">
                <a:cs typeface="Times New Roman" pitchFamily="18" charset="0"/>
                <a:sym typeface="Symbol" pitchFamily="18" charset="2"/>
              </a:rPr>
              <a:t>i</a:t>
            </a:r>
            <a:r>
              <a:rPr lang="en-US" sz="2400">
                <a:cs typeface="Times New Roman" pitchFamily="18" charset="0"/>
                <a:sym typeface="Symbol" pitchFamily="18" charset="2"/>
              </a:rPr>
              <a:t> = </a:t>
            </a:r>
            <a:r>
              <a:rPr lang="en-US" sz="2400" i="1">
                <a:cs typeface="Times New Roman" pitchFamily="18" charset="0"/>
                <a:sym typeface="Symbol" pitchFamily="18" charset="2"/>
              </a:rPr>
              <a:t>a</a:t>
            </a:r>
            <a:r>
              <a:rPr lang="en-US" sz="2400" i="1" baseline="-25000">
                <a:cs typeface="Times New Roman" pitchFamily="18" charset="0"/>
                <a:sym typeface="Symbol" pitchFamily="18" charset="2"/>
              </a:rPr>
              <a:t>j</a:t>
            </a:r>
            <a:r>
              <a:rPr lang="en-US" sz="2400">
                <a:cs typeface="Times New Roman" pitchFamily="18" charset="0"/>
                <a:sym typeface="Symbol" pitchFamily="18" charset="2"/>
              </a:rPr>
              <a:t>+14.  V</a:t>
            </a:r>
            <a:r>
              <a:rPr lang="en-US" sz="2400">
                <a:sym typeface="Symbol" pitchFamily="18" charset="2"/>
              </a:rPr>
              <a:t>ậy</a:t>
            </a:r>
            <a:r>
              <a:rPr lang="en-US" sz="2400">
                <a:cs typeface="Times New Roman" pitchFamily="18" charset="0"/>
                <a:sym typeface="Symbol" pitchFamily="18" charset="2"/>
              </a:rPr>
              <a:t>, 14 tr</a:t>
            </a:r>
            <a:r>
              <a:rPr lang="en-US" sz="2400">
                <a:sym typeface="Symbol" pitchFamily="18" charset="2"/>
              </a:rPr>
              <a:t>ận được chơi trong các ngày</a:t>
            </a:r>
            <a:r>
              <a:rPr lang="en-US" sz="2400">
                <a:cs typeface="Times New Roman" pitchFamily="18" charset="0"/>
                <a:sym typeface="Symbol" pitchFamily="18" charset="2"/>
              </a:rPr>
              <a:t> </a:t>
            </a:r>
            <a:r>
              <a:rPr lang="en-US" sz="2400" i="1">
                <a:cs typeface="Times New Roman" pitchFamily="18" charset="0"/>
                <a:sym typeface="Symbol" pitchFamily="18" charset="2"/>
              </a:rPr>
              <a:t>a</a:t>
            </a:r>
            <a:r>
              <a:rPr lang="en-US" sz="2400" i="1" baseline="-25000">
                <a:cs typeface="Times New Roman" pitchFamily="18" charset="0"/>
                <a:sym typeface="Symbol" pitchFamily="18" charset="2"/>
              </a:rPr>
              <a:t>j</a:t>
            </a:r>
            <a:r>
              <a:rPr lang="en-US" sz="2400">
                <a:cs typeface="Times New Roman" pitchFamily="18" charset="0"/>
                <a:sym typeface="Symbol" pitchFamily="18" charset="2"/>
              </a:rPr>
              <a:t>+1, …, </a:t>
            </a:r>
            <a:r>
              <a:rPr lang="en-US" sz="2400" i="1">
                <a:cs typeface="Times New Roman" pitchFamily="18" charset="0"/>
                <a:sym typeface="Symbol" pitchFamily="18" charset="2"/>
              </a:rPr>
              <a:t>a</a:t>
            </a:r>
            <a:r>
              <a:rPr lang="en-US" sz="2400" i="1" baseline="-25000">
                <a:cs typeface="Times New Roman" pitchFamily="18" charset="0"/>
                <a:sym typeface="Symbol" pitchFamily="18" charset="2"/>
              </a:rPr>
              <a:t>i</a:t>
            </a:r>
            <a:r>
              <a:rPr lang="en-US" sz="2400">
                <a:cs typeface="Times New Roman" pitchFamily="18" charset="0"/>
                <a:sym typeface="Symbol" pitchFamily="18" charset="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06A4AA47-93CB-41B5-B336-A81E0C22D66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B1BAA50-5F6B-463D-899D-F75D244CDBB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2771" name="Footer Placeholder 4">
            <a:extLst>
              <a:ext uri="{FF2B5EF4-FFF2-40B4-BE49-F238E27FC236}">
                <a16:creationId xmlns:a16="http://schemas.microsoft.com/office/drawing/2014/main" id="{4DED4A5E-7C86-4DDB-B7B4-E471CFF14A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2772" name="Slide Number Placeholder 5">
            <a:extLst>
              <a:ext uri="{FF2B5EF4-FFF2-40B4-BE49-F238E27FC236}">
                <a16:creationId xmlns:a16="http://schemas.microsoft.com/office/drawing/2014/main" id="{460E423B-ED46-4853-BF18-FC95F502FE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25C4B6E-61C4-4DB5-8196-39EB5D96C696}" type="slidenum">
              <a:rPr lang="en-US" altLang="en-US" sz="1400">
                <a:solidFill>
                  <a:schemeClr val="bg1"/>
                </a:solidFill>
              </a:rPr>
              <a:pPr>
                <a:spcBef>
                  <a:spcPct val="0"/>
                </a:spcBef>
                <a:buFontTx/>
                <a:buNone/>
              </a:pPr>
              <a:t>15</a:t>
            </a:fld>
            <a:endParaRPr lang="en-US" altLang="en-US" sz="1400">
              <a:solidFill>
                <a:schemeClr val="bg1"/>
              </a:solidFill>
            </a:endParaRPr>
          </a:p>
        </p:txBody>
      </p:sp>
      <p:sp>
        <p:nvSpPr>
          <p:cNvPr id="32773" name="Rectangle 2">
            <a:extLst>
              <a:ext uri="{FF2B5EF4-FFF2-40B4-BE49-F238E27FC236}">
                <a16:creationId xmlns:a16="http://schemas.microsoft.com/office/drawing/2014/main" id="{0C824271-49F9-4E38-BA21-0AE50E22FF04}"/>
              </a:ext>
            </a:extLst>
          </p:cNvPr>
          <p:cNvSpPr>
            <a:spLocks noGrp="1" noChangeArrowheads="1"/>
          </p:cNvSpPr>
          <p:nvPr>
            <p:ph type="title"/>
          </p:nvPr>
        </p:nvSpPr>
        <p:spPr/>
        <p:txBody>
          <a:bodyPr/>
          <a:lstStyle/>
          <a:p>
            <a:r>
              <a:rPr lang="en-US" altLang="en-US"/>
              <a:t>Mô tả bài toán Bóng chày</a:t>
            </a:r>
          </a:p>
        </p:txBody>
      </p:sp>
      <p:sp>
        <p:nvSpPr>
          <p:cNvPr id="843779" name="Rectangle 3">
            <a:extLst>
              <a:ext uri="{FF2B5EF4-FFF2-40B4-BE49-F238E27FC236}">
                <a16:creationId xmlns:a16="http://schemas.microsoft.com/office/drawing/2014/main" id="{A4C8BE9E-B9FC-400A-8EFE-2EE21C46881D}"/>
              </a:ext>
            </a:extLst>
          </p:cNvPr>
          <p:cNvSpPr>
            <a:spLocks noGrp="1" noChangeArrowheads="1"/>
          </p:cNvSpPr>
          <p:nvPr>
            <p:ph type="body" idx="1"/>
          </p:nvPr>
        </p:nvSpPr>
        <p:spPr>
          <a:xfrm>
            <a:off x="457200" y="1752600"/>
            <a:ext cx="8077200" cy="4800600"/>
          </a:xfrm>
        </p:spPr>
        <p:txBody>
          <a:bodyPr/>
          <a:lstStyle/>
          <a:p>
            <a:pPr>
              <a:defRPr/>
            </a:pPr>
            <a:r>
              <a:rPr lang="en-US" sz="2800"/>
              <a:t>VD {</a:t>
            </a:r>
            <a:r>
              <a:rPr lang="en-US" sz="2800" i="1"/>
              <a:t>a</a:t>
            </a:r>
            <a:r>
              <a:rPr lang="en-US" sz="2800" i="1" baseline="-25000"/>
              <a:t>i</a:t>
            </a:r>
            <a:r>
              <a:rPr lang="en-US" sz="2800"/>
              <a:t>}: Nhận thấy mọi phần tử khác nhau.</a:t>
            </a:r>
          </a:p>
          <a:p>
            <a:pPr lvl="1">
              <a:defRPr/>
            </a:pPr>
            <a:r>
              <a:rPr lang="en-US" sz="2400"/>
              <a:t>1,   2,   4,   5,   7,   8,  10,  11, 13, 14,</a:t>
            </a:r>
            <a:br>
              <a:rPr lang="en-US" sz="2400"/>
            </a:br>
            <a:r>
              <a:rPr lang="en-US" sz="2400"/>
              <a:t>16, 17, 19, 21, 22, 23, 25, 27, 29, 30,</a:t>
            </a:r>
            <a:br>
              <a:rPr lang="en-US" sz="2400"/>
            </a:br>
            <a:r>
              <a:rPr lang="en-US" sz="2400"/>
              <a:t>31, 33, 34, 36, 37, 39, 40, 41, 43, 45</a:t>
            </a:r>
          </a:p>
          <a:p>
            <a:pPr lvl="1">
              <a:defRPr/>
            </a:pPr>
            <a:r>
              <a:rPr lang="en-US" sz="2400"/>
              <a:t>Khi đó {</a:t>
            </a:r>
            <a:r>
              <a:rPr lang="en-US" sz="2400" i="1"/>
              <a:t>a</a:t>
            </a:r>
            <a:r>
              <a:rPr lang="en-US" sz="2400" i="1" baseline="-25000"/>
              <a:t>i</a:t>
            </a:r>
            <a:r>
              <a:rPr lang="en-US" sz="2400"/>
              <a:t>+14} là dãy sau:</a:t>
            </a:r>
            <a:br>
              <a:rPr lang="en-US" sz="2400"/>
            </a:br>
            <a:r>
              <a:rPr lang="en-US" sz="2400"/>
              <a:t>15, 16, 18, 19, 21, 22, 24, 25, 27, 28,</a:t>
            </a:r>
            <a:br>
              <a:rPr lang="en-US" sz="2400"/>
            </a:br>
            <a:r>
              <a:rPr lang="en-US" sz="2400"/>
              <a:t>30, 32, 33, 35, 36, 37, 39, 41, 43, 44,</a:t>
            </a:r>
            <a:br>
              <a:rPr lang="en-US" sz="2400"/>
            </a:br>
            <a:r>
              <a:rPr lang="en-US" sz="2400"/>
              <a:t>45, 47, 48, 50, 51, 53, 54, 55, 57, 59</a:t>
            </a:r>
          </a:p>
          <a:p>
            <a:pPr>
              <a:defRPr/>
            </a:pPr>
            <a:r>
              <a:rPr lang="en-US" sz="2800"/>
              <a:t>Trong 60 số từ 1-59 ở đây có một số số lặp, thực tế ta tìm được một số số sau:</a:t>
            </a:r>
          </a:p>
          <a:p>
            <a:pPr lvl="1">
              <a:defRPr/>
            </a:pPr>
            <a:r>
              <a:rPr lang="en-US" sz="2400"/>
              <a:t>16, 19, 21, 22, 25, 27, 30, 33, 36, 37, 39, 41, 43, 45</a:t>
            </a:r>
          </a:p>
        </p:txBody>
      </p:sp>
      <p:sp>
        <p:nvSpPr>
          <p:cNvPr id="32775" name="Oval 4">
            <a:extLst>
              <a:ext uri="{FF2B5EF4-FFF2-40B4-BE49-F238E27FC236}">
                <a16:creationId xmlns:a16="http://schemas.microsoft.com/office/drawing/2014/main" id="{45F8AAA8-5BE5-4523-879A-50BF85938B67}"/>
              </a:ext>
            </a:extLst>
          </p:cNvPr>
          <p:cNvSpPr>
            <a:spLocks noChangeArrowheads="1"/>
          </p:cNvSpPr>
          <p:nvPr/>
        </p:nvSpPr>
        <p:spPr bwMode="auto">
          <a:xfrm>
            <a:off x="1238250" y="2724150"/>
            <a:ext cx="457200" cy="304800"/>
          </a:xfrm>
          <a:prstGeom prst="ellipse">
            <a:avLst/>
          </a:prstGeom>
          <a:noFill/>
          <a:ln w="57150" algn="ctr">
            <a:solidFill>
              <a:srgbClr val="FF0000">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lgn="ctr">
              <a:spcBef>
                <a:spcPct val="0"/>
              </a:spcBef>
              <a:buFontTx/>
              <a:buNone/>
            </a:pPr>
            <a:endParaRPr lang="en-US" altLang="en-US">
              <a:solidFill>
                <a:srgbClr val="FF0000"/>
              </a:solidFill>
            </a:endParaRPr>
          </a:p>
        </p:txBody>
      </p:sp>
      <p:sp>
        <p:nvSpPr>
          <p:cNvPr id="32776" name="Oval 6">
            <a:extLst>
              <a:ext uri="{FF2B5EF4-FFF2-40B4-BE49-F238E27FC236}">
                <a16:creationId xmlns:a16="http://schemas.microsoft.com/office/drawing/2014/main" id="{E8F82FFC-53BD-43A5-BA5D-71B87EF81B7B}"/>
              </a:ext>
            </a:extLst>
          </p:cNvPr>
          <p:cNvSpPr>
            <a:spLocks noChangeArrowheads="1"/>
          </p:cNvSpPr>
          <p:nvPr/>
        </p:nvSpPr>
        <p:spPr bwMode="auto">
          <a:xfrm>
            <a:off x="1704975" y="3895725"/>
            <a:ext cx="457200" cy="304800"/>
          </a:xfrm>
          <a:prstGeom prst="ellipse">
            <a:avLst/>
          </a:prstGeom>
          <a:noFill/>
          <a:ln w="57150" algn="ctr">
            <a:solidFill>
              <a:srgbClr val="FF0000">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lgn="ctr">
              <a:spcBef>
                <a:spcPct val="0"/>
              </a:spcBef>
              <a:buFontTx/>
              <a:buNone/>
            </a:pPr>
            <a:endParaRPr lang="en-US" altLang="en-US">
              <a:solidFill>
                <a:srgbClr val="FF0000"/>
              </a:solidFill>
            </a:endParaRPr>
          </a:p>
        </p:txBody>
      </p:sp>
      <p:sp>
        <p:nvSpPr>
          <p:cNvPr id="32777" name="Line 7">
            <a:extLst>
              <a:ext uri="{FF2B5EF4-FFF2-40B4-BE49-F238E27FC236}">
                <a16:creationId xmlns:a16="http://schemas.microsoft.com/office/drawing/2014/main" id="{5D66ADB9-A990-4322-BB09-E9C8B37923F4}"/>
              </a:ext>
            </a:extLst>
          </p:cNvPr>
          <p:cNvSpPr>
            <a:spLocks noChangeShapeType="1"/>
          </p:cNvSpPr>
          <p:nvPr/>
        </p:nvSpPr>
        <p:spPr bwMode="auto">
          <a:xfrm>
            <a:off x="1495425" y="3028950"/>
            <a:ext cx="381000" cy="838200"/>
          </a:xfrm>
          <a:prstGeom prst="line">
            <a:avLst/>
          </a:prstGeom>
          <a:noFill/>
          <a:ln w="57150">
            <a:solidFill>
              <a:srgbClr val="FF0000">
                <a:alpha val="50195"/>
              </a:srgbClr>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778" name="Text Box 9">
            <a:extLst>
              <a:ext uri="{FF2B5EF4-FFF2-40B4-BE49-F238E27FC236}">
                <a16:creationId xmlns:a16="http://schemas.microsoft.com/office/drawing/2014/main" id="{7B0F290D-F44E-48E5-A441-E1161DFEA9FE}"/>
              </a:ext>
            </a:extLst>
          </p:cNvPr>
          <p:cNvSpPr txBox="1">
            <a:spLocks noChangeArrowheads="1"/>
          </p:cNvSpPr>
          <p:nvPr/>
        </p:nvSpPr>
        <p:spPr bwMode="auto">
          <a:xfrm>
            <a:off x="6397625" y="3048000"/>
            <a:ext cx="2593975" cy="1644650"/>
          </a:xfrm>
          <a:prstGeom prst="rect">
            <a:avLst/>
          </a:prstGeom>
          <a:solidFill>
            <a:srgbClr val="FFFFCC"/>
          </a:solidFill>
          <a:ln w="28575"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2000"/>
              <a:t>Thus, for example, </a:t>
            </a:r>
            <a:br>
              <a:rPr lang="en-US" altLang="en-US" sz="2000"/>
            </a:br>
            <a:r>
              <a:rPr lang="en-US" altLang="en-US" sz="2000"/>
              <a:t>exactly 14 games were </a:t>
            </a:r>
            <a:br>
              <a:rPr lang="en-US" altLang="en-US" sz="2000"/>
            </a:br>
            <a:r>
              <a:rPr lang="en-US" altLang="en-US" sz="2000"/>
              <a:t>played during days </a:t>
            </a:r>
            <a:br>
              <a:rPr lang="en-US" altLang="en-US" sz="2000"/>
            </a:br>
            <a:r>
              <a:rPr lang="en-US" altLang="en-US" sz="2000"/>
              <a:t>	3 to 11:</a:t>
            </a:r>
            <a:br>
              <a:rPr lang="en-US" altLang="en-US" sz="2000"/>
            </a:br>
            <a:r>
              <a:rPr lang="en-US" altLang="en-US" sz="2000"/>
              <a:t>2+1+2+1+2+1+2+1+2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184039A6-687C-4E06-A2F1-56A46B2A18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A0C566D-FAB2-4B9D-9A0E-11F0598B8BED}"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4819" name="Footer Placeholder 4">
            <a:extLst>
              <a:ext uri="{FF2B5EF4-FFF2-40B4-BE49-F238E27FC236}">
                <a16:creationId xmlns:a16="http://schemas.microsoft.com/office/drawing/2014/main" id="{73F5C561-E353-4CEB-85CD-27819DF66DB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4820" name="Slide Number Placeholder 5">
            <a:extLst>
              <a:ext uri="{FF2B5EF4-FFF2-40B4-BE49-F238E27FC236}">
                <a16:creationId xmlns:a16="http://schemas.microsoft.com/office/drawing/2014/main" id="{C92E1AE7-0347-47E2-9473-98F798E2E5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A834DB6-245A-41DF-A8A0-214208C2C9CE}" type="slidenum">
              <a:rPr lang="en-US" altLang="en-US" sz="1400">
                <a:solidFill>
                  <a:schemeClr val="bg1"/>
                </a:solidFill>
              </a:rPr>
              <a:pPr>
                <a:spcBef>
                  <a:spcPct val="0"/>
                </a:spcBef>
                <a:buFontTx/>
                <a:buNone/>
              </a:pPr>
              <a:t>16</a:t>
            </a:fld>
            <a:endParaRPr lang="en-US" altLang="en-US" sz="1400">
              <a:solidFill>
                <a:schemeClr val="bg1"/>
              </a:solidFill>
            </a:endParaRPr>
          </a:p>
        </p:txBody>
      </p:sp>
      <p:sp>
        <p:nvSpPr>
          <p:cNvPr id="34821" name="Rectangle 2">
            <a:extLst>
              <a:ext uri="{FF2B5EF4-FFF2-40B4-BE49-F238E27FC236}">
                <a16:creationId xmlns:a16="http://schemas.microsoft.com/office/drawing/2014/main" id="{013C25C5-66A1-4635-9F28-36D1B59B93A3}"/>
              </a:ext>
            </a:extLst>
          </p:cNvPr>
          <p:cNvSpPr>
            <a:spLocks noGrp="1" noChangeArrowheads="1"/>
          </p:cNvSpPr>
          <p:nvPr>
            <p:ph type="title"/>
          </p:nvPr>
        </p:nvSpPr>
        <p:spPr/>
        <p:txBody>
          <a:bodyPr/>
          <a:lstStyle/>
          <a:p>
            <a:r>
              <a:rPr lang="en-US" altLang="en-US" sz="3600"/>
              <a:t>Nguyên lý lồng chim bồ câu tổng quát Generalized Pigeonhole Principle (GPP)</a:t>
            </a:r>
          </a:p>
        </p:txBody>
      </p:sp>
      <p:sp>
        <p:nvSpPr>
          <p:cNvPr id="826371" name="Rectangle 3">
            <a:extLst>
              <a:ext uri="{FF2B5EF4-FFF2-40B4-BE49-F238E27FC236}">
                <a16:creationId xmlns:a16="http://schemas.microsoft.com/office/drawing/2014/main" id="{35E2FB9C-262A-456F-B869-75517C0A08BF}"/>
              </a:ext>
            </a:extLst>
          </p:cNvPr>
          <p:cNvSpPr>
            <a:spLocks noGrp="1" noChangeArrowheads="1"/>
          </p:cNvSpPr>
          <p:nvPr>
            <p:ph type="body" idx="1"/>
          </p:nvPr>
        </p:nvSpPr>
        <p:spPr/>
        <p:txBody>
          <a:bodyPr/>
          <a:lstStyle/>
          <a:p>
            <a:pPr>
              <a:defRPr/>
            </a:pPr>
            <a:r>
              <a:rPr lang="en-US"/>
              <a:t>G/s </a:t>
            </a:r>
            <a:r>
              <a:rPr lang="en-US" i="1"/>
              <a:t>N</a:t>
            </a:r>
            <a:r>
              <a:rPr lang="en-US"/>
              <a:t> đối tượng sắp xếp vào </a:t>
            </a:r>
            <a:r>
              <a:rPr lang="en-US" i="1"/>
              <a:t>k</a:t>
            </a:r>
            <a:r>
              <a:rPr lang="en-US"/>
              <a:t> chỗ, khi đó có ít nhất một chỗ được sắp xếp không ít hơn </a:t>
            </a:r>
            <a:r>
              <a:rPr lang="en-US">
                <a:sym typeface="Symbol" pitchFamily="18" charset="2"/>
              </a:rPr>
              <a:t></a:t>
            </a:r>
            <a:r>
              <a:rPr lang="en-US" i="1">
                <a:sym typeface="Symbol" pitchFamily="18" charset="2"/>
              </a:rPr>
              <a:t>N</a:t>
            </a:r>
            <a:r>
              <a:rPr lang="en-US">
                <a:sym typeface="Symbol" pitchFamily="18" charset="2"/>
              </a:rPr>
              <a:t>/</a:t>
            </a:r>
            <a:r>
              <a:rPr lang="en-US" i="1">
                <a:sym typeface="Symbol" pitchFamily="18" charset="2"/>
              </a:rPr>
              <a:t>k</a:t>
            </a:r>
            <a:r>
              <a:rPr lang="en-US">
                <a:sym typeface="Symbol" pitchFamily="18" charset="2"/>
              </a:rPr>
              <a:t> đối tượng.</a:t>
            </a:r>
          </a:p>
          <a:p>
            <a:pPr>
              <a:defRPr/>
            </a:pPr>
            <a:r>
              <a:rPr lang="en-US" i="1">
                <a:sym typeface="Symbol" pitchFamily="18" charset="2"/>
              </a:rPr>
              <a:t>VD.</a:t>
            </a:r>
            <a:r>
              <a:rPr lang="en-US">
                <a:sym typeface="Symbol" pitchFamily="18" charset="2"/>
              </a:rPr>
              <a:t>, có </a:t>
            </a:r>
            <a:r>
              <a:rPr lang="en-US" i="1">
                <a:sym typeface="Symbol" pitchFamily="18" charset="2"/>
              </a:rPr>
              <a:t>N</a:t>
            </a:r>
            <a:r>
              <a:rPr lang="en-US">
                <a:sym typeface="Symbol" pitchFamily="18" charset="2"/>
              </a:rPr>
              <a:t>=280 sinh viên trong lớp này.  Trong đó có </a:t>
            </a:r>
            <a:r>
              <a:rPr lang="en-US" i="1">
                <a:sym typeface="Symbol" pitchFamily="18" charset="2"/>
              </a:rPr>
              <a:t>k</a:t>
            </a:r>
            <a:r>
              <a:rPr lang="en-US">
                <a:sym typeface="Symbol" pitchFamily="18" charset="2"/>
              </a:rPr>
              <a:t>=52 tuần trong năm.</a:t>
            </a:r>
          </a:p>
          <a:p>
            <a:pPr lvl="1">
              <a:defRPr/>
            </a:pPr>
            <a:r>
              <a:rPr lang="en-US">
                <a:sym typeface="Symbol" pitchFamily="18" charset="2"/>
              </a:rPr>
              <a:t>Như vậy, có ít nhất một tuần mà trong tuần đó có ít nhất  280/52= 5.38=6 sinh viên có ngày sinh nhật.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DF1ADB93-3FEB-4D8C-8F18-43BEF7735E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77C8ABF4-B7D6-49B7-A194-4970157591E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6867" name="Footer Placeholder 4">
            <a:extLst>
              <a:ext uri="{FF2B5EF4-FFF2-40B4-BE49-F238E27FC236}">
                <a16:creationId xmlns:a16="http://schemas.microsoft.com/office/drawing/2014/main" id="{F8594C67-52BB-4346-8E3C-30773953EB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6868" name="Slide Number Placeholder 5">
            <a:extLst>
              <a:ext uri="{FF2B5EF4-FFF2-40B4-BE49-F238E27FC236}">
                <a16:creationId xmlns:a16="http://schemas.microsoft.com/office/drawing/2014/main" id="{6D2485B8-1C97-4D9C-AADE-EED5CBFA86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30681FE-4DDD-4A0E-A694-25E973D3FBD0}" type="slidenum">
              <a:rPr lang="en-US" altLang="en-US" sz="1400">
                <a:solidFill>
                  <a:schemeClr val="bg1"/>
                </a:solidFill>
              </a:rPr>
              <a:pPr>
                <a:spcBef>
                  <a:spcPct val="0"/>
                </a:spcBef>
                <a:buFontTx/>
                <a:buNone/>
              </a:pPr>
              <a:t>17</a:t>
            </a:fld>
            <a:endParaRPr lang="en-US" altLang="en-US" sz="1400">
              <a:solidFill>
                <a:schemeClr val="bg1"/>
              </a:solidFill>
            </a:endParaRPr>
          </a:p>
        </p:txBody>
      </p:sp>
      <p:sp>
        <p:nvSpPr>
          <p:cNvPr id="36869" name="Rectangle 2">
            <a:extLst>
              <a:ext uri="{FF2B5EF4-FFF2-40B4-BE49-F238E27FC236}">
                <a16:creationId xmlns:a16="http://schemas.microsoft.com/office/drawing/2014/main" id="{7E944B74-CF3A-4925-8DE4-FB8BDB87AA71}"/>
              </a:ext>
            </a:extLst>
          </p:cNvPr>
          <p:cNvSpPr>
            <a:spLocks noGrp="1" noChangeArrowheads="1"/>
          </p:cNvSpPr>
          <p:nvPr>
            <p:ph type="title"/>
          </p:nvPr>
        </p:nvSpPr>
        <p:spPr/>
        <p:txBody>
          <a:bodyPr/>
          <a:lstStyle/>
          <a:p>
            <a:r>
              <a:rPr lang="en-US" altLang="en-US"/>
              <a:t>Chứng minh - Proof of G.P.P.</a:t>
            </a:r>
          </a:p>
        </p:txBody>
      </p:sp>
      <p:sp>
        <p:nvSpPr>
          <p:cNvPr id="836611" name="Rectangle 3">
            <a:extLst>
              <a:ext uri="{FF2B5EF4-FFF2-40B4-BE49-F238E27FC236}">
                <a16:creationId xmlns:a16="http://schemas.microsoft.com/office/drawing/2014/main" id="{382B4158-1A15-4958-B799-9B1F425EEBC4}"/>
              </a:ext>
            </a:extLst>
          </p:cNvPr>
          <p:cNvSpPr>
            <a:spLocks noGrp="1" noChangeArrowheads="1"/>
          </p:cNvSpPr>
          <p:nvPr>
            <p:ph type="body" idx="1"/>
          </p:nvPr>
        </p:nvSpPr>
        <p:spPr/>
        <p:txBody>
          <a:bodyPr/>
          <a:lstStyle/>
          <a:p>
            <a:pPr>
              <a:defRPr/>
            </a:pPr>
            <a:r>
              <a:rPr lang="en-US"/>
              <a:t>By contradiction.  Suppose every place has </a:t>
            </a:r>
            <a:r>
              <a:rPr lang="en-US">
                <a:cs typeface="Times New Roman" pitchFamily="18" charset="0"/>
              </a:rPr>
              <a:t>&lt; </a:t>
            </a:r>
            <a:r>
              <a:rPr lang="en-US">
                <a:sym typeface="Symbol" pitchFamily="18" charset="2"/>
              </a:rPr>
              <a:t></a:t>
            </a:r>
            <a:r>
              <a:rPr lang="en-US" i="1">
                <a:sym typeface="Symbol" pitchFamily="18" charset="2"/>
              </a:rPr>
              <a:t>N</a:t>
            </a:r>
            <a:r>
              <a:rPr lang="en-US">
                <a:sym typeface="Symbol" pitchFamily="18" charset="2"/>
              </a:rPr>
              <a:t>/</a:t>
            </a:r>
            <a:r>
              <a:rPr lang="en-US" i="1">
                <a:sym typeface="Symbol" pitchFamily="18" charset="2"/>
              </a:rPr>
              <a:t>k</a:t>
            </a:r>
            <a:r>
              <a:rPr lang="en-US">
                <a:sym typeface="Symbol" pitchFamily="18" charset="2"/>
              </a:rPr>
              <a:t> objects, thus </a:t>
            </a:r>
            <a:r>
              <a:rPr lang="en-US">
                <a:cs typeface="Times New Roman" pitchFamily="18" charset="0"/>
                <a:sym typeface="Symbol" pitchFamily="18" charset="2"/>
              </a:rPr>
              <a:t>≤</a:t>
            </a:r>
            <a:r>
              <a:rPr lang="en-US">
                <a:sym typeface="Symbol" pitchFamily="18" charset="2"/>
              </a:rPr>
              <a:t> </a:t>
            </a:r>
            <a:r>
              <a:rPr lang="en-US" i="1">
                <a:sym typeface="Symbol" pitchFamily="18" charset="2"/>
              </a:rPr>
              <a:t>N</a:t>
            </a:r>
            <a:r>
              <a:rPr lang="en-US">
                <a:sym typeface="Symbol" pitchFamily="18" charset="2"/>
              </a:rPr>
              <a:t>/</a:t>
            </a:r>
            <a:r>
              <a:rPr lang="en-US" i="1">
                <a:sym typeface="Symbol" pitchFamily="18" charset="2"/>
              </a:rPr>
              <a:t>k</a:t>
            </a:r>
            <a:r>
              <a:rPr lang="en-US">
                <a:sym typeface="Symbol" pitchFamily="18" charset="2"/>
              </a:rPr>
              <a:t></a:t>
            </a:r>
            <a:r>
              <a:rPr lang="en-US">
                <a:cs typeface="Times New Roman" pitchFamily="18" charset="0"/>
                <a:sym typeface="Symbol" pitchFamily="18" charset="2"/>
              </a:rPr>
              <a:t>−1.</a:t>
            </a:r>
          </a:p>
          <a:p>
            <a:pPr>
              <a:defRPr/>
            </a:pPr>
            <a:r>
              <a:rPr lang="en-US">
                <a:cs typeface="Times New Roman" pitchFamily="18" charset="0"/>
                <a:sym typeface="Symbol" pitchFamily="18" charset="2"/>
              </a:rPr>
              <a:t>Then the total number of objects is at most</a:t>
            </a:r>
          </a:p>
          <a:p>
            <a:pPr>
              <a:defRPr/>
            </a:pPr>
            <a:endParaRPr lang="en-US">
              <a:cs typeface="Times New Roman" pitchFamily="18" charset="0"/>
              <a:sym typeface="Symbol" pitchFamily="18" charset="2"/>
            </a:endParaRPr>
          </a:p>
          <a:p>
            <a:pPr>
              <a:defRPr/>
            </a:pPr>
            <a:endParaRPr lang="en-US">
              <a:cs typeface="Times New Roman" pitchFamily="18" charset="0"/>
              <a:sym typeface="Symbol" pitchFamily="18" charset="2"/>
            </a:endParaRPr>
          </a:p>
          <a:p>
            <a:pPr>
              <a:defRPr/>
            </a:pPr>
            <a:r>
              <a:rPr lang="en-US">
                <a:cs typeface="Times New Roman" pitchFamily="18" charset="0"/>
                <a:sym typeface="Symbol" pitchFamily="18" charset="2"/>
              </a:rPr>
              <a:t>So, there are less than </a:t>
            </a:r>
            <a:r>
              <a:rPr lang="en-US" i="1">
                <a:cs typeface="Times New Roman" pitchFamily="18" charset="0"/>
                <a:sym typeface="Symbol" pitchFamily="18" charset="2"/>
              </a:rPr>
              <a:t>N</a:t>
            </a:r>
            <a:r>
              <a:rPr lang="en-US">
                <a:cs typeface="Times New Roman" pitchFamily="18" charset="0"/>
                <a:sym typeface="Symbol" pitchFamily="18" charset="2"/>
              </a:rPr>
              <a:t> objects, which contradicts our assumption of </a:t>
            </a:r>
            <a:r>
              <a:rPr lang="en-US" i="1">
                <a:cs typeface="Times New Roman" pitchFamily="18" charset="0"/>
                <a:sym typeface="Symbol" pitchFamily="18" charset="2"/>
              </a:rPr>
              <a:t>N</a:t>
            </a:r>
            <a:r>
              <a:rPr lang="en-US">
                <a:cs typeface="Times New Roman" pitchFamily="18" charset="0"/>
                <a:sym typeface="Symbol" pitchFamily="18" charset="2"/>
              </a:rPr>
              <a:t> objects!  □</a:t>
            </a:r>
          </a:p>
        </p:txBody>
      </p:sp>
      <p:graphicFrame>
        <p:nvGraphicFramePr>
          <p:cNvPr id="36871" name="Object 4">
            <a:extLst>
              <a:ext uri="{FF2B5EF4-FFF2-40B4-BE49-F238E27FC236}">
                <a16:creationId xmlns:a16="http://schemas.microsoft.com/office/drawing/2014/main" id="{5FFDD225-A768-44C3-8D97-2C46A744FCA4}"/>
              </a:ext>
            </a:extLst>
          </p:cNvPr>
          <p:cNvGraphicFramePr>
            <a:graphicFrameLocks noChangeAspect="1"/>
          </p:cNvGraphicFramePr>
          <p:nvPr>
            <p:ph sz="half" idx="4294967295"/>
          </p:nvPr>
        </p:nvGraphicFramePr>
        <p:xfrm>
          <a:off x="1524000" y="3657600"/>
          <a:ext cx="6172200" cy="1095375"/>
        </p:xfrm>
        <a:graphic>
          <a:graphicData uri="http://schemas.openxmlformats.org/presentationml/2006/ole">
            <mc:AlternateContent xmlns:mc="http://schemas.openxmlformats.org/markup-compatibility/2006">
              <mc:Choice xmlns:v="urn:schemas-microsoft-com:vml" Requires="v">
                <p:oleObj spid="_x0000_s36872" name="Equation" r:id="rId4" imgW="2578100" imgH="457200" progId="Equation.3">
                  <p:embed/>
                </p:oleObj>
              </mc:Choice>
              <mc:Fallback>
                <p:oleObj name="Equation" r:id="rId4" imgW="25781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657600"/>
                        <a:ext cx="617220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4A1393DD-1519-4E9A-82ED-60F78CAF38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E34D168-7751-4AA7-BFB3-19451D8FB1E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8915" name="Footer Placeholder 4">
            <a:extLst>
              <a:ext uri="{FF2B5EF4-FFF2-40B4-BE49-F238E27FC236}">
                <a16:creationId xmlns:a16="http://schemas.microsoft.com/office/drawing/2014/main" id="{2E810859-6BFE-429A-A244-AE8BCE2BAA9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8916" name="Slide Number Placeholder 5">
            <a:extLst>
              <a:ext uri="{FF2B5EF4-FFF2-40B4-BE49-F238E27FC236}">
                <a16:creationId xmlns:a16="http://schemas.microsoft.com/office/drawing/2014/main" id="{5660202E-64E9-4E25-91E6-E8CF176AF1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8D352D5-7F69-40EA-94CF-F5D1E1C5FE2B}" type="slidenum">
              <a:rPr lang="en-US" altLang="en-US" sz="1400">
                <a:solidFill>
                  <a:schemeClr val="bg1"/>
                </a:solidFill>
              </a:rPr>
              <a:pPr>
                <a:spcBef>
                  <a:spcPct val="0"/>
                </a:spcBef>
                <a:buFontTx/>
                <a:buNone/>
              </a:pPr>
              <a:t>18</a:t>
            </a:fld>
            <a:endParaRPr lang="en-US" altLang="en-US" sz="1400">
              <a:solidFill>
                <a:schemeClr val="bg1"/>
              </a:solidFill>
            </a:endParaRPr>
          </a:p>
        </p:txBody>
      </p:sp>
      <p:sp>
        <p:nvSpPr>
          <p:cNvPr id="38917" name="Rectangle 2">
            <a:extLst>
              <a:ext uri="{FF2B5EF4-FFF2-40B4-BE49-F238E27FC236}">
                <a16:creationId xmlns:a16="http://schemas.microsoft.com/office/drawing/2014/main" id="{2D257489-5E87-4C1C-AF9F-3528EE377572}"/>
              </a:ext>
            </a:extLst>
          </p:cNvPr>
          <p:cNvSpPr>
            <a:spLocks noGrp="1" noChangeArrowheads="1"/>
          </p:cNvSpPr>
          <p:nvPr>
            <p:ph type="title"/>
          </p:nvPr>
        </p:nvSpPr>
        <p:spPr/>
        <p:txBody>
          <a:bodyPr/>
          <a:lstStyle/>
          <a:p>
            <a:r>
              <a:rPr lang="en-US" altLang="en-US"/>
              <a:t>Ví dụ  - G.P.P. Example</a:t>
            </a:r>
          </a:p>
        </p:txBody>
      </p:sp>
      <p:sp>
        <p:nvSpPr>
          <p:cNvPr id="839683" name="Rectangle 3">
            <a:extLst>
              <a:ext uri="{FF2B5EF4-FFF2-40B4-BE49-F238E27FC236}">
                <a16:creationId xmlns:a16="http://schemas.microsoft.com/office/drawing/2014/main" id="{733BB583-FE72-4BD2-A8AB-1A99143A9791}"/>
              </a:ext>
            </a:extLst>
          </p:cNvPr>
          <p:cNvSpPr>
            <a:spLocks noGrp="1" noChangeArrowheads="1"/>
          </p:cNvSpPr>
          <p:nvPr>
            <p:ph type="body" idx="1"/>
          </p:nvPr>
        </p:nvSpPr>
        <p:spPr/>
        <p:txBody>
          <a:bodyPr/>
          <a:lstStyle/>
          <a:p>
            <a:pPr>
              <a:defRPr/>
            </a:pPr>
            <a:r>
              <a:rPr lang="en-US"/>
              <a:t>Cho: có 280 sinh viên trong lớp này.</a:t>
            </a:r>
          </a:p>
          <a:p>
            <a:pPr lvl="1">
              <a:defRPr/>
            </a:pPr>
            <a:r>
              <a:rPr lang="en-US"/>
              <a:t>Không biết ngày sinh của ai cả, giá trị lớn nhất của </a:t>
            </a:r>
            <a:r>
              <a:rPr lang="en-US" i="1"/>
              <a:t>n</a:t>
            </a:r>
            <a:r>
              <a:rPr lang="en-US"/>
              <a:t> là bao nhiêu mà đối với nó ta có thể sử dụng G.P.P (nguyên lý tổng quát) để c/m rằng rằng ít nhất  </a:t>
            </a:r>
            <a:r>
              <a:rPr lang="en-US" i="1"/>
              <a:t>n</a:t>
            </a:r>
            <a:r>
              <a:rPr lang="en-US"/>
              <a:t> sinh viên cùng sinh vào một tháng?</a:t>
            </a:r>
          </a:p>
          <a:p>
            <a:pPr>
              <a:defRPr/>
            </a:pPr>
            <a:r>
              <a:rPr lang="en-US"/>
              <a:t>Trả lời:</a:t>
            </a:r>
          </a:p>
        </p:txBody>
      </p:sp>
      <p:sp>
        <p:nvSpPr>
          <p:cNvPr id="839684" name="Text Box 4">
            <a:extLst>
              <a:ext uri="{FF2B5EF4-FFF2-40B4-BE49-F238E27FC236}">
                <a16:creationId xmlns:a16="http://schemas.microsoft.com/office/drawing/2014/main" id="{620E1D7C-3C4D-42EC-972A-086DDC403FC9}"/>
              </a:ext>
            </a:extLst>
          </p:cNvPr>
          <p:cNvSpPr txBox="1">
            <a:spLocks noChangeArrowheads="1"/>
          </p:cNvSpPr>
          <p:nvPr/>
        </p:nvSpPr>
        <p:spPr bwMode="auto">
          <a:xfrm>
            <a:off x="1981200" y="5334000"/>
            <a:ext cx="485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4000">
                <a:sym typeface="Symbol" panose="05050102010706020507" pitchFamily="18" charset="2"/>
              </a:rPr>
              <a:t>280/12 = 23.3 =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39684"/>
                                        </p:tgtEl>
                                        <p:attrNameLst>
                                          <p:attrName>style.visibility</p:attrName>
                                        </p:attrNameLst>
                                      </p:cBhvr>
                                      <p:to>
                                        <p:strVal val="visible"/>
                                      </p:to>
                                    </p:set>
                                    <p:anim to="" calcmode="lin" valueType="num">
                                      <p:cBhvr>
                                        <p:cTn id="7" dur="1" fill="hold"/>
                                        <p:tgtEl>
                                          <p:spTgt spid="83968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F937D47C-6A64-481A-A1E9-41BE071246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21A77B7-21F7-418E-B9C5-163FD199243D}"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0963" name="Footer Placeholder 4">
            <a:extLst>
              <a:ext uri="{FF2B5EF4-FFF2-40B4-BE49-F238E27FC236}">
                <a16:creationId xmlns:a16="http://schemas.microsoft.com/office/drawing/2014/main" id="{B18111CB-DC99-4FBE-B49F-AB1EED0E7DA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0964" name="Slide Number Placeholder 5">
            <a:extLst>
              <a:ext uri="{FF2B5EF4-FFF2-40B4-BE49-F238E27FC236}">
                <a16:creationId xmlns:a16="http://schemas.microsoft.com/office/drawing/2014/main" id="{26666B54-0838-45D8-83B7-809A1A8024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7D737D7A-DBCD-4342-84E3-745F77265239}" type="slidenum">
              <a:rPr lang="en-US" altLang="en-US" sz="1400">
                <a:solidFill>
                  <a:schemeClr val="bg1"/>
                </a:solidFill>
              </a:rPr>
              <a:pPr>
                <a:spcBef>
                  <a:spcPct val="0"/>
                </a:spcBef>
                <a:buFontTx/>
                <a:buNone/>
              </a:pPr>
              <a:t>19</a:t>
            </a:fld>
            <a:endParaRPr lang="en-US" altLang="en-US" sz="1400">
              <a:solidFill>
                <a:schemeClr val="bg1"/>
              </a:solidFill>
            </a:endParaRPr>
          </a:p>
        </p:txBody>
      </p:sp>
      <p:sp>
        <p:nvSpPr>
          <p:cNvPr id="40965" name="Rectangle 2">
            <a:extLst>
              <a:ext uri="{FF2B5EF4-FFF2-40B4-BE49-F238E27FC236}">
                <a16:creationId xmlns:a16="http://schemas.microsoft.com/office/drawing/2014/main" id="{8B6B080F-1E69-4E6E-B9B8-5D5DA0280E67}"/>
              </a:ext>
            </a:extLst>
          </p:cNvPr>
          <p:cNvSpPr>
            <a:spLocks noGrp="1" noChangeArrowheads="1"/>
          </p:cNvSpPr>
          <p:nvPr>
            <p:ph type="title"/>
          </p:nvPr>
        </p:nvSpPr>
        <p:spPr/>
        <p:txBody>
          <a:bodyPr/>
          <a:lstStyle/>
          <a:p>
            <a:r>
              <a:rPr lang="en-US" altLang="en-US"/>
              <a:t>Hoán vị - Permutations (</a:t>
            </a:r>
            <a:r>
              <a:rPr lang="en-US" altLang="en-US">
                <a:cs typeface="Times New Roman" panose="02020603050405020304" pitchFamily="18" charset="0"/>
              </a:rPr>
              <a:t>§4.3)</a:t>
            </a:r>
          </a:p>
        </p:txBody>
      </p:sp>
      <p:sp>
        <p:nvSpPr>
          <p:cNvPr id="823299" name="Rectangle 3">
            <a:extLst>
              <a:ext uri="{FF2B5EF4-FFF2-40B4-BE49-F238E27FC236}">
                <a16:creationId xmlns:a16="http://schemas.microsoft.com/office/drawing/2014/main" id="{EB318398-3A79-42BB-BC6A-C6BBAFBC92E8}"/>
              </a:ext>
            </a:extLst>
          </p:cNvPr>
          <p:cNvSpPr>
            <a:spLocks noGrp="1" noChangeArrowheads="1"/>
          </p:cNvSpPr>
          <p:nvPr>
            <p:ph type="body" idx="1"/>
          </p:nvPr>
        </p:nvSpPr>
        <p:spPr/>
        <p:txBody>
          <a:bodyPr/>
          <a:lstStyle/>
          <a:p>
            <a:pPr>
              <a:lnSpc>
                <a:spcPct val="90000"/>
              </a:lnSpc>
              <a:defRPr/>
            </a:pPr>
            <a:r>
              <a:rPr lang="en-US"/>
              <a:t>Hoán vị của một tập hợp </a:t>
            </a:r>
            <a:r>
              <a:rPr lang="en-US" i="1"/>
              <a:t>S</a:t>
            </a:r>
            <a:r>
              <a:rPr lang="en-US"/>
              <a:t> các đối tượng là một dãy chứa các đối tượng của S chính xác một lần.</a:t>
            </a:r>
          </a:p>
          <a:p>
            <a:pPr lvl="1">
              <a:lnSpc>
                <a:spcPct val="90000"/>
              </a:lnSpc>
              <a:defRPr/>
            </a:pPr>
            <a:r>
              <a:rPr lang="en-US"/>
              <a:t>Sắp xếp có thứ tự của  </a:t>
            </a:r>
            <a:r>
              <a:rPr lang="en-US" i="1"/>
              <a:t>r</a:t>
            </a:r>
            <a:r>
              <a:rPr lang="en-US"/>
              <a:t> phần tử khác nhau của  </a:t>
            </a:r>
            <a:r>
              <a:rPr lang="en-US" i="1"/>
              <a:t>S</a:t>
            </a:r>
            <a:r>
              <a:rPr lang="en-US"/>
              <a:t> gọi là chỉnh hợp không lặp chập </a:t>
            </a:r>
            <a:r>
              <a:rPr lang="en-US" i="1"/>
              <a:t>r từ n phần tử của  S</a:t>
            </a:r>
            <a:r>
              <a:rPr lang="en-US"/>
              <a:t>.</a:t>
            </a:r>
          </a:p>
          <a:p>
            <a:pPr>
              <a:lnSpc>
                <a:spcPct val="90000"/>
              </a:lnSpc>
              <a:defRPr/>
            </a:pPr>
            <a:r>
              <a:rPr lang="en-US"/>
              <a:t>Số chỉnh hợp không lặp chập r từ tập có  </a:t>
            </a:r>
            <a:r>
              <a:rPr lang="en-US" i="1"/>
              <a:t>n</a:t>
            </a:r>
            <a:r>
              <a:rPr lang="en-US"/>
              <a:t>=|</a:t>
            </a:r>
            <a:r>
              <a:rPr lang="en-US" i="1"/>
              <a:t>S|</a:t>
            </a:r>
            <a:r>
              <a:rPr lang="en-US"/>
              <a:t> phần tử là  </a:t>
            </a:r>
            <a:br>
              <a:rPr lang="en-US"/>
            </a:br>
            <a:r>
              <a:rPr lang="en-US"/>
              <a:t>	</a:t>
            </a:r>
            <a:r>
              <a:rPr lang="en-US" i="1">
                <a:solidFill>
                  <a:srgbClr val="FF0000"/>
                </a:solidFill>
              </a:rPr>
              <a:t>P</a:t>
            </a:r>
            <a:r>
              <a:rPr lang="en-US">
                <a:solidFill>
                  <a:srgbClr val="FF0000"/>
                </a:solidFill>
              </a:rPr>
              <a:t>(</a:t>
            </a:r>
            <a:r>
              <a:rPr lang="en-US" i="1">
                <a:solidFill>
                  <a:srgbClr val="FF0000"/>
                </a:solidFill>
              </a:rPr>
              <a:t>n</a:t>
            </a:r>
            <a:r>
              <a:rPr lang="en-US">
                <a:solidFill>
                  <a:srgbClr val="FF0000"/>
                </a:solidFill>
              </a:rPr>
              <a:t>,</a:t>
            </a:r>
            <a:r>
              <a:rPr lang="en-US" i="1">
                <a:solidFill>
                  <a:srgbClr val="FF0000"/>
                </a:solidFill>
              </a:rPr>
              <a:t>r</a:t>
            </a:r>
            <a:r>
              <a:rPr lang="en-US">
                <a:solidFill>
                  <a:srgbClr val="FF0000"/>
                </a:solidFill>
              </a:rPr>
              <a:t>) = </a:t>
            </a:r>
            <a:r>
              <a:rPr lang="en-US" i="1">
                <a:solidFill>
                  <a:srgbClr val="FF0000"/>
                </a:solidFill>
              </a:rPr>
              <a:t>n</a:t>
            </a:r>
            <a:r>
              <a:rPr lang="en-US">
                <a:solidFill>
                  <a:srgbClr val="FF0000"/>
                </a:solidFill>
              </a:rPr>
              <a:t>(</a:t>
            </a:r>
            <a:r>
              <a:rPr lang="en-US" i="1">
                <a:solidFill>
                  <a:srgbClr val="FF0000"/>
                </a:solidFill>
              </a:rPr>
              <a:t>n</a:t>
            </a:r>
            <a:r>
              <a:rPr lang="en-US">
                <a:solidFill>
                  <a:srgbClr val="FF0000"/>
                </a:solidFill>
                <a:cs typeface="Times New Roman" pitchFamily="18" charset="0"/>
              </a:rPr>
              <a:t>−1)…(</a:t>
            </a:r>
            <a:r>
              <a:rPr lang="en-US" i="1">
                <a:solidFill>
                  <a:srgbClr val="FF0000"/>
                </a:solidFill>
                <a:cs typeface="Times New Roman" pitchFamily="18" charset="0"/>
              </a:rPr>
              <a:t>n</a:t>
            </a:r>
            <a:r>
              <a:rPr lang="en-US">
                <a:solidFill>
                  <a:srgbClr val="FF0000"/>
                </a:solidFill>
                <a:cs typeface="Times New Roman" pitchFamily="18" charset="0"/>
              </a:rPr>
              <a:t>−</a:t>
            </a:r>
            <a:r>
              <a:rPr lang="en-US" i="1">
                <a:solidFill>
                  <a:srgbClr val="FF0000"/>
                </a:solidFill>
                <a:cs typeface="Times New Roman" pitchFamily="18" charset="0"/>
              </a:rPr>
              <a:t>r</a:t>
            </a:r>
            <a:r>
              <a:rPr lang="en-US">
                <a:solidFill>
                  <a:srgbClr val="FF0000"/>
                </a:solidFill>
                <a:cs typeface="Times New Roman" pitchFamily="18" charset="0"/>
              </a:rPr>
              <a:t>+1) = </a:t>
            </a:r>
            <a:r>
              <a:rPr lang="en-US" i="1">
                <a:solidFill>
                  <a:srgbClr val="FF0000"/>
                </a:solidFill>
                <a:cs typeface="Times New Roman" pitchFamily="18" charset="0"/>
              </a:rPr>
              <a:t>n</a:t>
            </a:r>
            <a:r>
              <a:rPr lang="en-US">
                <a:solidFill>
                  <a:srgbClr val="FF0000"/>
                </a:solidFill>
                <a:cs typeface="Times New Roman" pitchFamily="18" charset="0"/>
              </a:rPr>
              <a:t>!/(</a:t>
            </a:r>
            <a:r>
              <a:rPr lang="en-US" i="1">
                <a:solidFill>
                  <a:srgbClr val="FF0000"/>
                </a:solidFill>
                <a:cs typeface="Times New Roman" pitchFamily="18" charset="0"/>
              </a:rPr>
              <a:t>n</a:t>
            </a:r>
            <a:r>
              <a:rPr lang="en-US">
                <a:solidFill>
                  <a:srgbClr val="FF0000"/>
                </a:solidFill>
                <a:cs typeface="Times New Roman" pitchFamily="18" charset="0"/>
              </a:rPr>
              <a:t>−</a:t>
            </a:r>
            <a:r>
              <a:rPr lang="en-US" i="1">
                <a:solidFill>
                  <a:srgbClr val="FF0000"/>
                </a:solidFill>
                <a:cs typeface="Times New Roman" pitchFamily="18" charset="0"/>
              </a:rPr>
              <a:t>r</a:t>
            </a:r>
            <a:r>
              <a:rPr lang="en-US">
                <a:solidFill>
                  <a:srgbClr val="FF0000"/>
                </a:solidFill>
                <a:cs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1ED64A3B-F1F4-4CB6-B9B8-BD1DD39F7B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71B00345-E903-43A2-AB55-4CA1DB6E726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147" name="Footer Placeholder 4">
            <a:extLst>
              <a:ext uri="{FF2B5EF4-FFF2-40B4-BE49-F238E27FC236}">
                <a16:creationId xmlns:a16="http://schemas.microsoft.com/office/drawing/2014/main" id="{0CA9B273-A266-4D29-B4CA-B08E35F4EB6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148" name="Slide Number Placeholder 5">
            <a:extLst>
              <a:ext uri="{FF2B5EF4-FFF2-40B4-BE49-F238E27FC236}">
                <a16:creationId xmlns:a16="http://schemas.microsoft.com/office/drawing/2014/main" id="{D9426185-C54A-437C-8D99-7A9716810B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5ED629D-5D21-4344-A4B3-FCD430B8D8F8}" type="slidenum">
              <a:rPr lang="en-US" altLang="en-US" sz="1400">
                <a:solidFill>
                  <a:schemeClr val="bg1"/>
                </a:solidFill>
              </a:rPr>
              <a:pPr>
                <a:spcBef>
                  <a:spcPct val="0"/>
                </a:spcBef>
                <a:buFontTx/>
                <a:buNone/>
              </a:pPr>
              <a:t>2</a:t>
            </a:fld>
            <a:endParaRPr lang="en-US" altLang="en-US" sz="1400">
              <a:solidFill>
                <a:schemeClr val="bg1"/>
              </a:solidFill>
            </a:endParaRPr>
          </a:p>
        </p:txBody>
      </p:sp>
      <p:sp>
        <p:nvSpPr>
          <p:cNvPr id="6149" name="Rectangle 2">
            <a:extLst>
              <a:ext uri="{FF2B5EF4-FFF2-40B4-BE49-F238E27FC236}">
                <a16:creationId xmlns:a16="http://schemas.microsoft.com/office/drawing/2014/main" id="{BC11CECF-2B30-4E24-99FD-28BD0B123B81}"/>
              </a:ext>
            </a:extLst>
          </p:cNvPr>
          <p:cNvSpPr>
            <a:spLocks noGrp="1" noChangeArrowheads="1"/>
          </p:cNvSpPr>
          <p:nvPr>
            <p:ph type="title"/>
          </p:nvPr>
        </p:nvSpPr>
        <p:spPr/>
        <p:txBody>
          <a:bodyPr/>
          <a:lstStyle/>
          <a:p>
            <a:r>
              <a:rPr lang="en-US" altLang="en-US"/>
              <a:t>Combinatorics</a:t>
            </a:r>
          </a:p>
        </p:txBody>
      </p:sp>
      <p:sp>
        <p:nvSpPr>
          <p:cNvPr id="704515" name="Rectangle 3">
            <a:extLst>
              <a:ext uri="{FF2B5EF4-FFF2-40B4-BE49-F238E27FC236}">
                <a16:creationId xmlns:a16="http://schemas.microsoft.com/office/drawing/2014/main" id="{16E3373F-A5C9-4EB6-929D-793BDBABAA31}"/>
              </a:ext>
            </a:extLst>
          </p:cNvPr>
          <p:cNvSpPr>
            <a:spLocks noGrp="1" noChangeArrowheads="1"/>
          </p:cNvSpPr>
          <p:nvPr>
            <p:ph type="body" idx="1"/>
          </p:nvPr>
        </p:nvSpPr>
        <p:spPr>
          <a:xfrm>
            <a:off x="685800" y="2057400"/>
            <a:ext cx="7772400" cy="4114800"/>
          </a:xfrm>
        </p:spPr>
        <p:txBody>
          <a:bodyPr/>
          <a:lstStyle/>
          <a:p>
            <a:pPr>
              <a:defRPr/>
            </a:pPr>
            <a:r>
              <a:rPr lang="en-US" sz="2800"/>
              <a:t>Tìm hiểu số cách sắp xếp các đồ vật cùng nhau để tạo thành các phương án khác nhau.</a:t>
            </a:r>
          </a:p>
          <a:p>
            <a:pPr>
              <a:defRPr/>
            </a:pPr>
            <a:r>
              <a:rPr lang="en-US" sz="2800" i="1"/>
              <a:t>VD. Có </a:t>
            </a:r>
            <a:r>
              <a:rPr lang="en-US" sz="2800"/>
              <a:t>100 người bước vào cuộc giao tranh,</a:t>
            </a:r>
          </a:p>
          <a:p>
            <a:pPr lvl="1">
              <a:defRPr/>
            </a:pPr>
            <a:r>
              <a:rPr lang="en-US" sz="2400"/>
              <a:t>Hỏi có bao nhiêu danh sách 10 người đứng đầu có thể có?</a:t>
            </a:r>
          </a:p>
          <a:p>
            <a:pPr>
              <a:defRPr/>
            </a:pPr>
            <a:r>
              <a:rPr lang="en-US" sz="2800" i="1"/>
              <a:t>VD.</a:t>
            </a:r>
            <a:r>
              <a:rPr lang="en-US" sz="2800"/>
              <a:t> Nếu mật khẩu gồm 6 chữ hoặc số, </a:t>
            </a:r>
          </a:p>
          <a:p>
            <a:pPr lvl="1">
              <a:defRPr/>
            </a:pPr>
            <a:r>
              <a:rPr lang="en-US" sz="2400"/>
              <a:t>Hỏi có bao nhiêu mật khẩu có thể có?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37EA74D3-0FDD-4C0B-A669-4FEDD13ED7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D9B66EC-70B1-4CFB-8396-14D18816511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3011" name="Footer Placeholder 4">
            <a:extLst>
              <a:ext uri="{FF2B5EF4-FFF2-40B4-BE49-F238E27FC236}">
                <a16:creationId xmlns:a16="http://schemas.microsoft.com/office/drawing/2014/main" id="{B4FCE440-1B30-4800-A00C-0126C263BF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3012" name="Slide Number Placeholder 5">
            <a:extLst>
              <a:ext uri="{FF2B5EF4-FFF2-40B4-BE49-F238E27FC236}">
                <a16:creationId xmlns:a16="http://schemas.microsoft.com/office/drawing/2014/main" id="{C83939E7-11B1-4C1A-93B5-6ED2BBDAA8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9930DF5-E3DB-407E-B3B6-0700C44DAA73}" type="slidenum">
              <a:rPr lang="en-US" altLang="en-US" sz="1400">
                <a:solidFill>
                  <a:schemeClr val="bg1"/>
                </a:solidFill>
              </a:rPr>
              <a:pPr>
                <a:spcBef>
                  <a:spcPct val="0"/>
                </a:spcBef>
                <a:buFontTx/>
                <a:buNone/>
              </a:pPr>
              <a:t>20</a:t>
            </a:fld>
            <a:endParaRPr lang="en-US" altLang="en-US" sz="1400">
              <a:solidFill>
                <a:schemeClr val="bg1"/>
              </a:solidFill>
            </a:endParaRPr>
          </a:p>
        </p:txBody>
      </p:sp>
      <p:sp>
        <p:nvSpPr>
          <p:cNvPr id="43013" name="Rectangle 2">
            <a:extLst>
              <a:ext uri="{FF2B5EF4-FFF2-40B4-BE49-F238E27FC236}">
                <a16:creationId xmlns:a16="http://schemas.microsoft.com/office/drawing/2014/main" id="{F59DA224-F148-4CA2-AD22-DC2CD3D85899}"/>
              </a:ext>
            </a:extLst>
          </p:cNvPr>
          <p:cNvSpPr>
            <a:spLocks noGrp="1" noChangeArrowheads="1"/>
          </p:cNvSpPr>
          <p:nvPr>
            <p:ph type="title"/>
          </p:nvPr>
        </p:nvSpPr>
        <p:spPr/>
        <p:txBody>
          <a:bodyPr/>
          <a:lstStyle/>
          <a:p>
            <a:r>
              <a:rPr lang="en-US" altLang="en-US"/>
              <a:t>Ví dụ - Permutation Example</a:t>
            </a:r>
          </a:p>
        </p:txBody>
      </p:sp>
      <p:sp>
        <p:nvSpPr>
          <p:cNvPr id="840707" name="Rectangle 3">
            <a:extLst>
              <a:ext uri="{FF2B5EF4-FFF2-40B4-BE49-F238E27FC236}">
                <a16:creationId xmlns:a16="http://schemas.microsoft.com/office/drawing/2014/main" id="{639D9191-D29E-453C-B6DE-5BCA16535526}"/>
              </a:ext>
            </a:extLst>
          </p:cNvPr>
          <p:cNvSpPr>
            <a:spLocks noGrp="1" noChangeArrowheads="1"/>
          </p:cNvSpPr>
          <p:nvPr>
            <p:ph type="body" idx="1"/>
          </p:nvPr>
        </p:nvSpPr>
        <p:spPr/>
        <p:txBody>
          <a:bodyPr/>
          <a:lstStyle/>
          <a:p>
            <a:pPr>
              <a:defRPr/>
            </a:pPr>
            <a:r>
              <a:rPr lang="en-US"/>
              <a:t>Kẻ khủng bố đã đặt bom hạt nhân trong thành phố của bạn, và công việc của bạn là vô hiệu hóa nó bằng cách cắt dây kích nổ.  Có 10 dây đến thiết bị.  Nếu bạn cắt chính xác 3 dây, theo đúng thứ tự, bạn sẽ vô hiệu hóa được bom, ngược lại bom sẽ nổ!  Nếu các dây trông giống nhau, bạn có cơ hội để sống sót là bao nhiêu?</a:t>
            </a:r>
          </a:p>
        </p:txBody>
      </p:sp>
      <p:sp>
        <p:nvSpPr>
          <p:cNvPr id="840708" name="Text Box 4">
            <a:extLst>
              <a:ext uri="{FF2B5EF4-FFF2-40B4-BE49-F238E27FC236}">
                <a16:creationId xmlns:a16="http://schemas.microsoft.com/office/drawing/2014/main" id="{AE2CFA39-BEFB-45F0-AD31-6244E73DE524}"/>
              </a:ext>
            </a:extLst>
          </p:cNvPr>
          <p:cNvSpPr txBox="1">
            <a:spLocks noChangeArrowheads="1"/>
          </p:cNvSpPr>
          <p:nvPr/>
        </p:nvSpPr>
        <p:spPr bwMode="auto">
          <a:xfrm>
            <a:off x="4800600" y="5632450"/>
            <a:ext cx="3733800" cy="1225550"/>
          </a:xfrm>
          <a:prstGeom prst="rect">
            <a:avLst/>
          </a:prstGeom>
          <a:solidFill>
            <a:srgbClr val="FFFFCC"/>
          </a:solidFill>
          <a:ln w="38100">
            <a:solidFill>
              <a:schemeClr val="tx1"/>
            </a:solidFill>
            <a:miter lim="800000"/>
            <a:headEnd/>
            <a:tailEnd/>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2400" i="1"/>
              <a:t>P</a:t>
            </a:r>
            <a:r>
              <a:rPr lang="en-US" altLang="en-US" sz="2400"/>
              <a:t>(10,3) = 10</a:t>
            </a:r>
            <a:r>
              <a:rPr lang="en-US" altLang="en-US" sz="2400">
                <a:cs typeface="Times New Roman" panose="02020603050405020304" pitchFamily="18" charset="0"/>
              </a:rPr>
              <a:t>·9·8 = 720, </a:t>
            </a:r>
            <a:br>
              <a:rPr lang="en-US" altLang="en-US" sz="2400">
                <a:cs typeface="Times New Roman" panose="02020603050405020304" pitchFamily="18" charset="0"/>
              </a:rPr>
            </a:br>
            <a:r>
              <a:rPr lang="en-US" altLang="en-US" sz="2400">
                <a:cs typeface="Times New Roman" panose="02020603050405020304" pitchFamily="18" charset="0"/>
              </a:rPr>
              <a:t>so there is a 1 in 720 chance that you’ll survive!</a:t>
            </a:r>
            <a:endParaRPr lang="en-US" altLang="en-US" sz="2400" i="1">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0708"/>
                                        </p:tgtEl>
                                        <p:attrNameLst>
                                          <p:attrName>style.visibility</p:attrName>
                                        </p:attrNameLst>
                                      </p:cBhvr>
                                      <p:to>
                                        <p:strVal val="visible"/>
                                      </p:to>
                                    </p:set>
                                    <p:anim calcmode="lin" valueType="num">
                                      <p:cBhvr additive="base">
                                        <p:cTn id="7" dur="500" fill="hold"/>
                                        <p:tgtEl>
                                          <p:spTgt spid="840708"/>
                                        </p:tgtEl>
                                        <p:attrNameLst>
                                          <p:attrName>ppt_x</p:attrName>
                                        </p:attrNameLst>
                                      </p:cBhvr>
                                      <p:tavLst>
                                        <p:tav tm="0">
                                          <p:val>
                                            <p:strVal val="#ppt_x"/>
                                          </p:val>
                                        </p:tav>
                                        <p:tav tm="100000">
                                          <p:val>
                                            <p:strVal val="#ppt_x"/>
                                          </p:val>
                                        </p:tav>
                                      </p:tavLst>
                                    </p:anim>
                                    <p:anim calcmode="lin" valueType="num">
                                      <p:cBhvr additive="base">
                                        <p:cTn id="8" dur="500" fill="hold"/>
                                        <p:tgtEl>
                                          <p:spTgt spid="840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a:extLst>
              <a:ext uri="{FF2B5EF4-FFF2-40B4-BE49-F238E27FC236}">
                <a16:creationId xmlns:a16="http://schemas.microsoft.com/office/drawing/2014/main" id="{94A75B76-9FA5-4D43-AC23-A5424D2FD1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BA53236-B1B9-4D6D-AB13-2A4A905FB88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5059" name="Footer Placeholder 5">
            <a:extLst>
              <a:ext uri="{FF2B5EF4-FFF2-40B4-BE49-F238E27FC236}">
                <a16:creationId xmlns:a16="http://schemas.microsoft.com/office/drawing/2014/main" id="{281F61DF-0B50-4937-B24F-AAC8151CC9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5060" name="Slide Number Placeholder 6">
            <a:extLst>
              <a:ext uri="{FF2B5EF4-FFF2-40B4-BE49-F238E27FC236}">
                <a16:creationId xmlns:a16="http://schemas.microsoft.com/office/drawing/2014/main" id="{617EBD19-ADA4-4AC1-A980-556C895932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7354EF4-7F30-444A-B58E-E208BB304164}" type="slidenum">
              <a:rPr lang="en-US" altLang="en-US" sz="1400">
                <a:solidFill>
                  <a:schemeClr val="bg1"/>
                </a:solidFill>
              </a:rPr>
              <a:pPr>
                <a:spcBef>
                  <a:spcPct val="0"/>
                </a:spcBef>
                <a:buFontTx/>
                <a:buNone/>
              </a:pPr>
              <a:t>21</a:t>
            </a:fld>
            <a:endParaRPr lang="en-US" altLang="en-US" sz="1400">
              <a:solidFill>
                <a:schemeClr val="bg1"/>
              </a:solidFill>
            </a:endParaRPr>
          </a:p>
        </p:txBody>
      </p:sp>
      <p:sp>
        <p:nvSpPr>
          <p:cNvPr id="45061" name="Rectangle 2">
            <a:extLst>
              <a:ext uri="{FF2B5EF4-FFF2-40B4-BE49-F238E27FC236}">
                <a16:creationId xmlns:a16="http://schemas.microsoft.com/office/drawing/2014/main" id="{3173CBFE-3244-48A0-990F-74EB4FB0A77C}"/>
              </a:ext>
            </a:extLst>
          </p:cNvPr>
          <p:cNvSpPr>
            <a:spLocks noGrp="1" noChangeArrowheads="1"/>
          </p:cNvSpPr>
          <p:nvPr>
            <p:ph type="title"/>
          </p:nvPr>
        </p:nvSpPr>
        <p:spPr/>
        <p:txBody>
          <a:bodyPr/>
          <a:lstStyle/>
          <a:p>
            <a:r>
              <a:rPr lang="en-US" altLang="en-US"/>
              <a:t>Tổ hợp - Combinations (</a:t>
            </a:r>
            <a:r>
              <a:rPr lang="en-US" altLang="en-US">
                <a:cs typeface="Times New Roman" panose="02020603050405020304" pitchFamily="18" charset="0"/>
              </a:rPr>
              <a:t>§4.3)</a:t>
            </a:r>
          </a:p>
        </p:txBody>
      </p:sp>
      <p:sp>
        <p:nvSpPr>
          <p:cNvPr id="824323" name="Rectangle 3">
            <a:extLst>
              <a:ext uri="{FF2B5EF4-FFF2-40B4-BE49-F238E27FC236}">
                <a16:creationId xmlns:a16="http://schemas.microsoft.com/office/drawing/2014/main" id="{FBE631E5-AFB7-483A-A07B-1FCD33BC7186}"/>
              </a:ext>
            </a:extLst>
          </p:cNvPr>
          <p:cNvSpPr>
            <a:spLocks noGrp="1" noChangeArrowheads="1"/>
          </p:cNvSpPr>
          <p:nvPr>
            <p:ph type="body" sz="half" idx="1"/>
          </p:nvPr>
        </p:nvSpPr>
        <p:spPr>
          <a:xfrm>
            <a:off x="685800" y="1981200"/>
            <a:ext cx="7772400" cy="4114800"/>
          </a:xfrm>
        </p:spPr>
        <p:txBody>
          <a:bodyPr/>
          <a:lstStyle/>
          <a:p>
            <a:pPr>
              <a:defRPr/>
            </a:pPr>
            <a:r>
              <a:rPr lang="en-US" sz="2800"/>
              <a:t>Tổ hợp chập </a:t>
            </a:r>
            <a:r>
              <a:rPr lang="en-US" sz="2800" i="1"/>
              <a:t>r từ n phần tử của tập S</a:t>
            </a:r>
            <a:r>
              <a:rPr lang="en-US" sz="2800"/>
              <a:t> đơn giản là một tập con </a:t>
            </a:r>
            <a:r>
              <a:rPr lang="en-US" sz="2800" i="1">
                <a:solidFill>
                  <a:srgbClr val="FF0000"/>
                </a:solidFill>
              </a:rPr>
              <a:t>T</a:t>
            </a:r>
            <a:r>
              <a:rPr lang="en-US" sz="2800">
                <a:solidFill>
                  <a:srgbClr val="FF0000"/>
                </a:solidFill>
                <a:sym typeface="Symbol" pitchFamily="18" charset="2"/>
              </a:rPr>
              <a:t></a:t>
            </a:r>
            <a:r>
              <a:rPr lang="en-US" sz="2800" i="1">
                <a:solidFill>
                  <a:srgbClr val="FF0000"/>
                </a:solidFill>
                <a:sym typeface="Symbol" pitchFamily="18" charset="2"/>
              </a:rPr>
              <a:t>S</a:t>
            </a:r>
            <a:r>
              <a:rPr lang="en-US" sz="2800">
                <a:sym typeface="Symbol" pitchFamily="18" charset="2"/>
              </a:rPr>
              <a:t> có </a:t>
            </a:r>
            <a:r>
              <a:rPr lang="en-US" sz="2800" i="1">
                <a:sym typeface="Symbol" pitchFamily="18" charset="2"/>
              </a:rPr>
              <a:t>r</a:t>
            </a:r>
            <a:r>
              <a:rPr lang="en-US" sz="2800">
                <a:sym typeface="Symbol" pitchFamily="18" charset="2"/>
              </a:rPr>
              <a:t> phần tử, </a:t>
            </a:r>
            <a:r>
              <a:rPr lang="en-US" sz="2800">
                <a:solidFill>
                  <a:srgbClr val="FF0000"/>
                </a:solidFill>
                <a:sym typeface="Symbol" pitchFamily="18" charset="2"/>
              </a:rPr>
              <a:t>|</a:t>
            </a:r>
            <a:r>
              <a:rPr lang="en-US" sz="2800" i="1">
                <a:solidFill>
                  <a:srgbClr val="FF0000"/>
                </a:solidFill>
                <a:sym typeface="Symbol" pitchFamily="18" charset="2"/>
              </a:rPr>
              <a:t>T</a:t>
            </a:r>
            <a:r>
              <a:rPr lang="en-US" sz="2800">
                <a:solidFill>
                  <a:srgbClr val="FF0000"/>
                </a:solidFill>
                <a:sym typeface="Symbol" pitchFamily="18" charset="2"/>
              </a:rPr>
              <a:t>|=</a:t>
            </a:r>
            <a:r>
              <a:rPr lang="en-US" sz="2800" i="1">
                <a:solidFill>
                  <a:srgbClr val="FF0000"/>
                </a:solidFill>
                <a:sym typeface="Symbol" pitchFamily="18" charset="2"/>
              </a:rPr>
              <a:t>r</a:t>
            </a:r>
            <a:r>
              <a:rPr lang="en-US" sz="2800">
                <a:sym typeface="Symbol" pitchFamily="18" charset="2"/>
              </a:rPr>
              <a:t>.</a:t>
            </a:r>
          </a:p>
          <a:p>
            <a:pPr>
              <a:defRPr/>
            </a:pPr>
            <a:r>
              <a:rPr lang="en-US" sz="2800">
                <a:sym typeface="Symbol" pitchFamily="18" charset="2"/>
              </a:rPr>
              <a:t>Số các tổ hợp chập </a:t>
            </a:r>
            <a:r>
              <a:rPr lang="en-US" sz="2800" i="1">
                <a:sym typeface="Symbol" pitchFamily="18" charset="2"/>
              </a:rPr>
              <a:t>r từ tập có </a:t>
            </a:r>
            <a:r>
              <a:rPr lang="en-US" sz="2800" i="1">
                <a:solidFill>
                  <a:srgbClr val="FF0000"/>
                </a:solidFill>
                <a:sym typeface="Symbol" pitchFamily="18" charset="2"/>
              </a:rPr>
              <a:t>n</a:t>
            </a:r>
            <a:r>
              <a:rPr lang="en-US" sz="2800">
                <a:solidFill>
                  <a:srgbClr val="FF0000"/>
                </a:solidFill>
                <a:sym typeface="Symbol" pitchFamily="18" charset="2"/>
              </a:rPr>
              <a:t>=|</a:t>
            </a:r>
            <a:r>
              <a:rPr lang="en-US" sz="2800" i="1">
                <a:solidFill>
                  <a:srgbClr val="FF0000"/>
                </a:solidFill>
                <a:sym typeface="Symbol" pitchFamily="18" charset="2"/>
              </a:rPr>
              <a:t>S</a:t>
            </a:r>
            <a:r>
              <a:rPr lang="en-US" sz="2800">
                <a:solidFill>
                  <a:srgbClr val="FF0000"/>
                </a:solidFill>
                <a:sym typeface="Symbol" pitchFamily="18" charset="2"/>
              </a:rPr>
              <a:t>|</a:t>
            </a:r>
            <a:r>
              <a:rPr lang="en-US" sz="2800">
                <a:sym typeface="Symbol" pitchFamily="18" charset="2"/>
              </a:rPr>
              <a:t> phần tử là </a:t>
            </a:r>
          </a:p>
          <a:p>
            <a:pPr>
              <a:defRPr/>
            </a:pPr>
            <a:endParaRPr lang="en-US" sz="2800">
              <a:sym typeface="Symbol" pitchFamily="18" charset="2"/>
            </a:endParaRPr>
          </a:p>
          <a:p>
            <a:pPr>
              <a:defRPr/>
            </a:pPr>
            <a:endParaRPr lang="en-US" sz="2800">
              <a:sym typeface="Symbol" pitchFamily="18" charset="2"/>
            </a:endParaRPr>
          </a:p>
          <a:p>
            <a:pPr>
              <a:defRPr/>
            </a:pPr>
            <a:r>
              <a:rPr lang="en-US" sz="2800">
                <a:sym typeface="Symbol" pitchFamily="18" charset="2"/>
              </a:rPr>
              <a:t>Lưu ý  </a:t>
            </a:r>
            <a:r>
              <a:rPr lang="en-US" sz="2800" i="1">
                <a:solidFill>
                  <a:srgbClr val="FF0000"/>
                </a:solidFill>
                <a:sym typeface="Symbol" pitchFamily="18" charset="2"/>
              </a:rPr>
              <a:t>C</a:t>
            </a:r>
            <a:r>
              <a:rPr lang="en-US" sz="2800">
                <a:solidFill>
                  <a:srgbClr val="FF0000"/>
                </a:solidFill>
                <a:sym typeface="Symbol" pitchFamily="18" charset="2"/>
              </a:rPr>
              <a:t>(</a:t>
            </a:r>
            <a:r>
              <a:rPr lang="en-US" sz="2800" i="1">
                <a:solidFill>
                  <a:srgbClr val="FF0000"/>
                </a:solidFill>
                <a:sym typeface="Symbol" pitchFamily="18" charset="2"/>
              </a:rPr>
              <a:t>n</a:t>
            </a:r>
            <a:r>
              <a:rPr lang="en-US" sz="2800">
                <a:solidFill>
                  <a:srgbClr val="FF0000"/>
                </a:solidFill>
                <a:sym typeface="Symbol" pitchFamily="18" charset="2"/>
              </a:rPr>
              <a:t>,</a:t>
            </a:r>
            <a:r>
              <a:rPr lang="en-US" sz="2800" i="1">
                <a:solidFill>
                  <a:srgbClr val="FF0000"/>
                </a:solidFill>
                <a:sym typeface="Symbol" pitchFamily="18" charset="2"/>
              </a:rPr>
              <a:t>r</a:t>
            </a:r>
            <a:r>
              <a:rPr lang="en-US" sz="2800">
                <a:solidFill>
                  <a:srgbClr val="FF0000"/>
                </a:solidFill>
                <a:sym typeface="Symbol" pitchFamily="18" charset="2"/>
              </a:rPr>
              <a:t>) = </a:t>
            </a:r>
            <a:r>
              <a:rPr lang="en-US" sz="2800" i="1">
                <a:solidFill>
                  <a:srgbClr val="FF0000"/>
                </a:solidFill>
                <a:sym typeface="Symbol" pitchFamily="18" charset="2"/>
              </a:rPr>
              <a:t>C</a:t>
            </a:r>
            <a:r>
              <a:rPr lang="en-US" sz="2800">
                <a:solidFill>
                  <a:srgbClr val="FF0000"/>
                </a:solidFill>
                <a:sym typeface="Symbol" pitchFamily="18" charset="2"/>
              </a:rPr>
              <a:t>(</a:t>
            </a:r>
            <a:r>
              <a:rPr lang="en-US" sz="2800" i="1">
                <a:solidFill>
                  <a:srgbClr val="FF0000"/>
                </a:solidFill>
                <a:sym typeface="Symbol" pitchFamily="18" charset="2"/>
              </a:rPr>
              <a:t>n</a:t>
            </a:r>
            <a:r>
              <a:rPr lang="en-US" sz="2800">
                <a:solidFill>
                  <a:srgbClr val="FF0000"/>
                </a:solidFill>
                <a:sym typeface="Symbol" pitchFamily="18" charset="2"/>
              </a:rPr>
              <a:t>, </a:t>
            </a:r>
            <a:r>
              <a:rPr lang="en-US" sz="2800" i="1">
                <a:solidFill>
                  <a:srgbClr val="FF0000"/>
                </a:solidFill>
                <a:sym typeface="Symbol" pitchFamily="18" charset="2"/>
              </a:rPr>
              <a:t>n</a:t>
            </a:r>
            <a:r>
              <a:rPr lang="en-US" sz="2800">
                <a:solidFill>
                  <a:srgbClr val="FF0000"/>
                </a:solidFill>
                <a:cs typeface="Times New Roman" pitchFamily="18" charset="0"/>
                <a:sym typeface="Symbol" pitchFamily="18" charset="2"/>
              </a:rPr>
              <a:t>−</a:t>
            </a:r>
            <a:r>
              <a:rPr lang="en-US" sz="2800" i="1">
                <a:solidFill>
                  <a:srgbClr val="FF0000"/>
                </a:solidFill>
                <a:cs typeface="Times New Roman" pitchFamily="18" charset="0"/>
                <a:sym typeface="Symbol" pitchFamily="18" charset="2"/>
              </a:rPr>
              <a:t>r</a:t>
            </a:r>
            <a:r>
              <a:rPr lang="en-US" sz="2800">
                <a:solidFill>
                  <a:srgbClr val="FF0000"/>
                </a:solidFill>
                <a:cs typeface="Times New Roman" pitchFamily="18" charset="0"/>
                <a:sym typeface="Symbol" pitchFamily="18" charset="2"/>
              </a:rPr>
              <a:t>)</a:t>
            </a:r>
          </a:p>
          <a:p>
            <a:pPr lvl="1">
              <a:defRPr/>
            </a:pPr>
            <a:r>
              <a:rPr lang="en-US" sz="2400">
                <a:cs typeface="Times New Roman" pitchFamily="18" charset="0"/>
                <a:sym typeface="Symbol" pitchFamily="18" charset="2"/>
              </a:rPr>
              <a:t>V</a:t>
            </a:r>
            <a:r>
              <a:rPr lang="en-US" sz="2400">
                <a:sym typeface="Symbol" pitchFamily="18" charset="2"/>
              </a:rPr>
              <a:t>ì chọn </a:t>
            </a:r>
            <a:r>
              <a:rPr lang="en-US" sz="2400">
                <a:cs typeface="Times New Roman" pitchFamily="18" charset="0"/>
                <a:sym typeface="Symbol" pitchFamily="18" charset="2"/>
              </a:rPr>
              <a:t> </a:t>
            </a:r>
            <a:r>
              <a:rPr lang="en-US" sz="2400" i="1">
                <a:cs typeface="Times New Roman" pitchFamily="18" charset="0"/>
                <a:sym typeface="Symbol" pitchFamily="18" charset="2"/>
              </a:rPr>
              <a:t>r</a:t>
            </a:r>
            <a:r>
              <a:rPr lang="en-US" sz="2400">
                <a:cs typeface="Times New Roman" pitchFamily="18" charset="0"/>
                <a:sym typeface="Symbol" pitchFamily="18" charset="2"/>
              </a:rPr>
              <a:t> ph</a:t>
            </a:r>
            <a:r>
              <a:rPr lang="en-US" sz="2400">
                <a:sym typeface="Symbol" pitchFamily="18" charset="2"/>
              </a:rPr>
              <a:t>ân tử trong </a:t>
            </a:r>
            <a:r>
              <a:rPr lang="en-US" sz="2400" i="1">
                <a:cs typeface="Times New Roman" pitchFamily="18" charset="0"/>
                <a:sym typeface="Symbol" pitchFamily="18" charset="2"/>
              </a:rPr>
              <a:t>T</a:t>
            </a:r>
            <a:r>
              <a:rPr lang="en-US" sz="2400">
                <a:cs typeface="Times New Roman" pitchFamily="18" charset="0"/>
                <a:sym typeface="Symbol" pitchFamily="18" charset="2"/>
              </a:rPr>
              <a:t> c</a:t>
            </a:r>
            <a:r>
              <a:rPr lang="en-US" sz="2400">
                <a:sym typeface="Symbol" pitchFamily="18" charset="2"/>
              </a:rPr>
              <a:t>ũng tương đương với chọn </a:t>
            </a:r>
            <a:r>
              <a:rPr lang="en-US" sz="2400">
                <a:cs typeface="Times New Roman" pitchFamily="18" charset="0"/>
                <a:sym typeface="Symbol" pitchFamily="18" charset="2"/>
              </a:rPr>
              <a:t> </a:t>
            </a:r>
            <a:r>
              <a:rPr lang="en-US" sz="2400" i="1">
                <a:cs typeface="Times New Roman" pitchFamily="18" charset="0"/>
                <a:sym typeface="Symbol" pitchFamily="18" charset="2"/>
              </a:rPr>
              <a:t>n</a:t>
            </a:r>
            <a:r>
              <a:rPr lang="en-US" sz="2400">
                <a:cs typeface="Times New Roman" pitchFamily="18" charset="0"/>
                <a:sym typeface="Symbol" pitchFamily="18" charset="2"/>
              </a:rPr>
              <a:t>−</a:t>
            </a:r>
            <a:r>
              <a:rPr lang="en-US" sz="2400" i="1">
                <a:cs typeface="Times New Roman" pitchFamily="18" charset="0"/>
                <a:sym typeface="Symbol" pitchFamily="18" charset="2"/>
              </a:rPr>
              <a:t>r</a:t>
            </a:r>
            <a:r>
              <a:rPr lang="en-US" sz="2400">
                <a:cs typeface="Times New Roman" pitchFamily="18" charset="0"/>
                <a:sym typeface="Symbol" pitchFamily="18" charset="2"/>
              </a:rPr>
              <a:t> ph</a:t>
            </a:r>
            <a:r>
              <a:rPr lang="en-US" sz="2400">
                <a:sym typeface="Symbol" pitchFamily="18" charset="2"/>
              </a:rPr>
              <a:t>ần tử không thuộc </a:t>
            </a:r>
            <a:r>
              <a:rPr lang="en-US" sz="2400" i="1">
                <a:cs typeface="Times New Roman" pitchFamily="18" charset="0"/>
                <a:sym typeface="Symbol" pitchFamily="18" charset="2"/>
              </a:rPr>
              <a:t>T</a:t>
            </a:r>
            <a:r>
              <a:rPr lang="en-US" sz="2400">
                <a:cs typeface="Times New Roman" pitchFamily="18" charset="0"/>
                <a:sym typeface="Symbol" pitchFamily="18" charset="2"/>
              </a:rPr>
              <a:t>.</a:t>
            </a:r>
          </a:p>
        </p:txBody>
      </p:sp>
      <p:graphicFrame>
        <p:nvGraphicFramePr>
          <p:cNvPr id="45063" name="Object 4">
            <a:extLst>
              <a:ext uri="{FF2B5EF4-FFF2-40B4-BE49-F238E27FC236}">
                <a16:creationId xmlns:a16="http://schemas.microsoft.com/office/drawing/2014/main" id="{8506C597-07AA-48DC-92BE-88F33DDB6858}"/>
              </a:ext>
            </a:extLst>
          </p:cNvPr>
          <p:cNvGraphicFramePr>
            <a:graphicFrameLocks noChangeAspect="1"/>
          </p:cNvGraphicFramePr>
          <p:nvPr>
            <p:ph sz="half" idx="2"/>
          </p:nvPr>
        </p:nvGraphicFramePr>
        <p:xfrm>
          <a:off x="1143000" y="3624263"/>
          <a:ext cx="7010400" cy="1100137"/>
        </p:xfrm>
        <a:graphic>
          <a:graphicData uri="http://schemas.openxmlformats.org/presentationml/2006/ole">
            <mc:AlternateContent xmlns:mc="http://schemas.openxmlformats.org/markup-compatibility/2006">
              <mc:Choice xmlns:v="urn:schemas-microsoft-com:vml" Requires="v">
                <p:oleObj spid="_x0000_s45064" name="Equation" r:id="rId4" imgW="2908300" imgH="457200" progId="Equation.3">
                  <p:embed/>
                </p:oleObj>
              </mc:Choice>
              <mc:Fallback>
                <p:oleObj name="Equation" r:id="rId4" imgW="29083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624263"/>
                        <a:ext cx="7010400"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300A5E86-3EE6-4262-BBF5-1AB69AD1C3E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36C2E1B0-D530-4582-A248-D94526544BE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7107" name="Footer Placeholder 4">
            <a:extLst>
              <a:ext uri="{FF2B5EF4-FFF2-40B4-BE49-F238E27FC236}">
                <a16:creationId xmlns:a16="http://schemas.microsoft.com/office/drawing/2014/main" id="{4F728800-F426-4E6C-9A22-B5CCA6325A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7108" name="Slide Number Placeholder 5">
            <a:extLst>
              <a:ext uri="{FF2B5EF4-FFF2-40B4-BE49-F238E27FC236}">
                <a16:creationId xmlns:a16="http://schemas.microsoft.com/office/drawing/2014/main" id="{FC76B860-A301-44E0-967C-AE9EE30657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A1C84FE3-96AF-49F5-8CAC-E8DCAC296577}" type="slidenum">
              <a:rPr lang="en-US" altLang="en-US" sz="1400">
                <a:solidFill>
                  <a:schemeClr val="bg1"/>
                </a:solidFill>
              </a:rPr>
              <a:pPr>
                <a:spcBef>
                  <a:spcPct val="0"/>
                </a:spcBef>
                <a:buFontTx/>
                <a:buNone/>
              </a:pPr>
              <a:t>22</a:t>
            </a:fld>
            <a:endParaRPr lang="en-US" altLang="en-US" sz="1400">
              <a:solidFill>
                <a:schemeClr val="bg1"/>
              </a:solidFill>
            </a:endParaRPr>
          </a:p>
        </p:txBody>
      </p:sp>
      <p:sp>
        <p:nvSpPr>
          <p:cNvPr id="47109" name="Rectangle 2">
            <a:extLst>
              <a:ext uri="{FF2B5EF4-FFF2-40B4-BE49-F238E27FC236}">
                <a16:creationId xmlns:a16="http://schemas.microsoft.com/office/drawing/2014/main" id="{0794ED62-A2D9-470C-BE17-2CA4AE78C6FF}"/>
              </a:ext>
            </a:extLst>
          </p:cNvPr>
          <p:cNvSpPr>
            <a:spLocks noGrp="1" noChangeArrowheads="1"/>
          </p:cNvSpPr>
          <p:nvPr>
            <p:ph type="title"/>
          </p:nvPr>
        </p:nvSpPr>
        <p:spPr/>
        <p:txBody>
          <a:bodyPr/>
          <a:lstStyle/>
          <a:p>
            <a:r>
              <a:rPr lang="en-US" altLang="en-US"/>
              <a:t>Ví dụ - Combination Example</a:t>
            </a:r>
          </a:p>
        </p:txBody>
      </p:sp>
      <p:sp>
        <p:nvSpPr>
          <p:cNvPr id="841731" name="Rectangle 3">
            <a:extLst>
              <a:ext uri="{FF2B5EF4-FFF2-40B4-BE49-F238E27FC236}">
                <a16:creationId xmlns:a16="http://schemas.microsoft.com/office/drawing/2014/main" id="{A9AD2D4E-B946-402A-A671-B6E665AEB2D0}"/>
              </a:ext>
            </a:extLst>
          </p:cNvPr>
          <p:cNvSpPr>
            <a:spLocks noGrp="1" noChangeArrowheads="1"/>
          </p:cNvSpPr>
          <p:nvPr>
            <p:ph type="body" idx="1"/>
          </p:nvPr>
        </p:nvSpPr>
        <p:spPr/>
        <p:txBody>
          <a:bodyPr/>
          <a:lstStyle/>
          <a:p>
            <a:pPr>
              <a:defRPr/>
            </a:pPr>
            <a:r>
              <a:rPr lang="en-US" dirty="0" err="1"/>
              <a:t>Bao</a:t>
            </a:r>
            <a:r>
              <a:rPr lang="en-US" dirty="0"/>
              <a:t> </a:t>
            </a:r>
            <a:r>
              <a:rPr lang="en-US" dirty="0" err="1"/>
              <a:t>nhiêu</a:t>
            </a:r>
            <a:r>
              <a:rPr lang="en-US" dirty="0"/>
              <a:t> </a:t>
            </a:r>
            <a:r>
              <a:rPr lang="en-US" dirty="0" err="1"/>
              <a:t>cách</a:t>
            </a:r>
            <a:r>
              <a:rPr lang="en-US" dirty="0"/>
              <a:t> chia </a:t>
            </a:r>
            <a:r>
              <a:rPr lang="en-US" dirty="0" err="1"/>
              <a:t>được</a:t>
            </a:r>
            <a:r>
              <a:rPr lang="en-US" dirty="0"/>
              <a:t> 7 </a:t>
            </a:r>
            <a:r>
              <a:rPr lang="en-US" dirty="0" err="1"/>
              <a:t>quân</a:t>
            </a:r>
            <a:r>
              <a:rPr lang="en-US" dirty="0"/>
              <a:t> </a:t>
            </a:r>
            <a:r>
              <a:rPr lang="en-US" dirty="0" err="1"/>
              <a:t>bài</a:t>
            </a:r>
            <a:r>
              <a:rPr lang="en-US" dirty="0"/>
              <a:t> </a:t>
            </a:r>
            <a:r>
              <a:rPr lang="en-US" dirty="0" err="1"/>
              <a:t>khác</a:t>
            </a:r>
            <a:r>
              <a:rPr lang="en-US" dirty="0"/>
              <a:t> </a:t>
            </a:r>
            <a:r>
              <a:rPr lang="en-US" dirty="0" err="1"/>
              <a:t>nhau</a:t>
            </a:r>
            <a:r>
              <a:rPr lang="en-US" dirty="0"/>
              <a:t> </a:t>
            </a:r>
            <a:r>
              <a:rPr lang="en-US" dirty="0" err="1"/>
              <a:t>từ</a:t>
            </a:r>
            <a:r>
              <a:rPr lang="en-US" dirty="0"/>
              <a:t> </a:t>
            </a:r>
            <a:r>
              <a:rPr lang="en-US" dirty="0" err="1"/>
              <a:t>bộ</a:t>
            </a:r>
            <a:r>
              <a:rPr lang="en-US" dirty="0"/>
              <a:t> </a:t>
            </a:r>
            <a:r>
              <a:rPr lang="en-US" dirty="0" err="1"/>
              <a:t>bài</a:t>
            </a:r>
            <a:r>
              <a:rPr lang="en-US" dirty="0"/>
              <a:t> </a:t>
            </a:r>
            <a:r>
              <a:rPr lang="en-US" dirty="0" err="1"/>
              <a:t>tú</a:t>
            </a:r>
            <a:r>
              <a:rPr lang="en-US" dirty="0"/>
              <a:t> </a:t>
            </a:r>
            <a:r>
              <a:rPr lang="en-US" dirty="0" err="1"/>
              <a:t>lơ</a:t>
            </a:r>
            <a:r>
              <a:rPr lang="en-US" dirty="0"/>
              <a:t> </a:t>
            </a:r>
            <a:r>
              <a:rPr lang="en-US" dirty="0" err="1"/>
              <a:t>khơ</a:t>
            </a:r>
            <a:r>
              <a:rPr lang="en-US" dirty="0"/>
              <a:t> 52 </a:t>
            </a:r>
            <a:r>
              <a:rPr lang="en-US" dirty="0" err="1"/>
              <a:t>quân</a:t>
            </a:r>
            <a:r>
              <a:rPr lang="en-US" dirty="0"/>
              <a:t>?</a:t>
            </a:r>
          </a:p>
          <a:p>
            <a:pPr lvl="1">
              <a:defRPr/>
            </a:pPr>
            <a:r>
              <a:rPr lang="en-US" dirty="0" err="1"/>
              <a:t>Thứ</a:t>
            </a:r>
            <a:r>
              <a:rPr lang="en-US" dirty="0"/>
              <a:t> </a:t>
            </a:r>
            <a:r>
              <a:rPr lang="en-US" dirty="0" err="1"/>
              <a:t>tự</a:t>
            </a:r>
            <a:r>
              <a:rPr lang="en-US" dirty="0"/>
              <a:t> </a:t>
            </a:r>
            <a:r>
              <a:rPr lang="en-US" dirty="0" err="1"/>
              <a:t>các</a:t>
            </a:r>
            <a:r>
              <a:rPr lang="en-US" dirty="0"/>
              <a:t> </a:t>
            </a:r>
            <a:r>
              <a:rPr lang="en-US" dirty="0" err="1"/>
              <a:t>quân</a:t>
            </a:r>
            <a:r>
              <a:rPr lang="en-US" dirty="0"/>
              <a:t> </a:t>
            </a:r>
            <a:r>
              <a:rPr lang="en-US" dirty="0" err="1"/>
              <a:t>bài</a:t>
            </a:r>
            <a:r>
              <a:rPr lang="en-US" dirty="0"/>
              <a:t> </a:t>
            </a:r>
            <a:r>
              <a:rPr lang="en-US" dirty="0" err="1"/>
              <a:t>trên</a:t>
            </a:r>
            <a:r>
              <a:rPr lang="en-US" dirty="0"/>
              <a:t> </a:t>
            </a:r>
            <a:r>
              <a:rPr lang="en-US" dirty="0" err="1"/>
              <a:t>tay</a:t>
            </a:r>
            <a:r>
              <a:rPr lang="en-US" dirty="0"/>
              <a:t> </a:t>
            </a:r>
            <a:r>
              <a:rPr lang="en-US" dirty="0" err="1"/>
              <a:t>là</a:t>
            </a:r>
            <a:r>
              <a:rPr lang="en-US" dirty="0"/>
              <a:t> </a:t>
            </a:r>
            <a:r>
              <a:rPr lang="en-US" dirty="0" err="1"/>
              <a:t>không</a:t>
            </a:r>
            <a:r>
              <a:rPr lang="en-US" dirty="0"/>
              <a:t> </a:t>
            </a:r>
            <a:r>
              <a:rPr lang="en-US" dirty="0" err="1"/>
              <a:t>quan</a:t>
            </a:r>
            <a:r>
              <a:rPr lang="en-US" dirty="0"/>
              <a:t> </a:t>
            </a:r>
            <a:r>
              <a:rPr lang="en-US" dirty="0" err="1"/>
              <a:t>trọng</a:t>
            </a:r>
            <a:r>
              <a:rPr lang="en-US" dirty="0"/>
              <a:t>.</a:t>
            </a:r>
          </a:p>
          <a:p>
            <a:pPr>
              <a:defRPr/>
            </a:pPr>
            <a:r>
              <a:rPr lang="en-US" dirty="0" err="1"/>
              <a:t>Trả</a:t>
            </a:r>
            <a:r>
              <a:rPr lang="en-US" dirty="0"/>
              <a:t> </a:t>
            </a:r>
            <a:r>
              <a:rPr lang="en-US" dirty="0" err="1"/>
              <a:t>lời</a:t>
            </a:r>
            <a:r>
              <a:rPr lang="en-US" dirty="0"/>
              <a:t> </a:t>
            </a:r>
            <a:r>
              <a:rPr lang="en-US" i="1" dirty="0"/>
              <a:t>C</a:t>
            </a:r>
            <a:r>
              <a:rPr lang="en-US" dirty="0"/>
              <a:t>(52,7) = </a:t>
            </a:r>
            <a:r>
              <a:rPr lang="en-US" i="1" dirty="0"/>
              <a:t>P</a:t>
            </a:r>
            <a:r>
              <a:rPr lang="en-US" dirty="0"/>
              <a:t>(52,7)/</a:t>
            </a:r>
            <a:r>
              <a:rPr lang="en-US" i="1" dirty="0"/>
              <a:t>P</a:t>
            </a:r>
            <a:r>
              <a:rPr lang="en-US" dirty="0"/>
              <a:t>(7,7)</a:t>
            </a:r>
            <a:br>
              <a:rPr lang="en-US" dirty="0"/>
            </a:br>
            <a:r>
              <a:rPr lang="en-US" dirty="0"/>
              <a:t>= 52</a:t>
            </a:r>
            <a:r>
              <a:rPr lang="en-US" dirty="0">
                <a:cs typeface="Times New Roman" pitchFamily="18" charset="0"/>
              </a:rPr>
              <a:t>·51·50·49·48·47·46 / 7·6·5·4·3·2·1</a:t>
            </a:r>
          </a:p>
          <a:p>
            <a:pPr marL="0" indent="0">
              <a:buFontTx/>
              <a:buNone/>
              <a:defRPr/>
            </a:pPr>
            <a:r>
              <a:rPr lang="en-US" dirty="0">
                <a:cs typeface="Times New Roman" pitchFamily="18" charset="0"/>
              </a:rPr>
              <a:t>   = </a:t>
            </a:r>
            <a:r>
              <a:rPr lang="en-US" altLang="en-US" dirty="0">
                <a:solidFill>
                  <a:srgbClr val="FF0000"/>
                </a:solidFill>
              </a:rPr>
              <a:t>52</a:t>
            </a:r>
            <a:r>
              <a:rPr lang="en-US" altLang="en-US" dirty="0">
                <a:solidFill>
                  <a:srgbClr val="FF0000"/>
                </a:solidFill>
                <a:cs typeface="Times New Roman" panose="02020603050405020304" pitchFamily="18" charset="0"/>
              </a:rPr>
              <a:t>·17·10·7·47·46 =</a:t>
            </a:r>
            <a:r>
              <a:rPr lang="en-US" altLang="en-US" dirty="0">
                <a:solidFill>
                  <a:srgbClr val="FF0000"/>
                </a:solidFill>
              </a:rPr>
              <a:t> 133,784,560</a:t>
            </a:r>
          </a:p>
          <a:p>
            <a:pPr marL="0" indent="0">
              <a:buFontTx/>
              <a:buNone/>
              <a:defRPr/>
            </a:pP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17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82DBBC76-8BBD-4944-A7F0-4B3DC77769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2595893-2B84-4ADE-BC83-6E5221C0DF6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9155" name="Footer Placeholder 4">
            <a:extLst>
              <a:ext uri="{FF2B5EF4-FFF2-40B4-BE49-F238E27FC236}">
                <a16:creationId xmlns:a16="http://schemas.microsoft.com/office/drawing/2014/main" id="{7ECE1025-1092-44EE-BD47-13801608A1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9156" name="Slide Number Placeholder 5">
            <a:extLst>
              <a:ext uri="{FF2B5EF4-FFF2-40B4-BE49-F238E27FC236}">
                <a16:creationId xmlns:a16="http://schemas.microsoft.com/office/drawing/2014/main" id="{8EB860E5-A440-47FF-9378-75CFB6C818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AFDF5A2-266A-4E27-9CAF-878F2D0FC732}" type="slidenum">
              <a:rPr lang="en-US" altLang="en-US" sz="1400">
                <a:solidFill>
                  <a:schemeClr val="bg1"/>
                </a:solidFill>
              </a:rPr>
              <a:pPr>
                <a:spcBef>
                  <a:spcPct val="0"/>
                </a:spcBef>
                <a:buFontTx/>
                <a:buNone/>
              </a:pPr>
              <a:t>23</a:t>
            </a:fld>
            <a:endParaRPr lang="en-US" altLang="en-US" sz="1400">
              <a:solidFill>
                <a:schemeClr val="bg1"/>
              </a:solidFill>
            </a:endParaRPr>
          </a:p>
        </p:txBody>
      </p:sp>
      <p:sp>
        <p:nvSpPr>
          <p:cNvPr id="49157" name="Rectangle 2">
            <a:extLst>
              <a:ext uri="{FF2B5EF4-FFF2-40B4-BE49-F238E27FC236}">
                <a16:creationId xmlns:a16="http://schemas.microsoft.com/office/drawing/2014/main" id="{B0E746FB-C90B-4A69-BB02-167446246F70}"/>
              </a:ext>
            </a:extLst>
          </p:cNvPr>
          <p:cNvSpPr>
            <a:spLocks noGrp="1" noChangeArrowheads="1"/>
          </p:cNvSpPr>
          <p:nvPr>
            <p:ph type="title"/>
          </p:nvPr>
        </p:nvSpPr>
        <p:spPr/>
        <p:txBody>
          <a:bodyPr/>
          <a:lstStyle/>
          <a:p>
            <a:r>
              <a:rPr lang="en-US" altLang="en-US"/>
              <a:t>Chỉnh hợp và tổ hợp suy rộng</a:t>
            </a:r>
          </a:p>
        </p:txBody>
      </p:sp>
      <p:sp>
        <p:nvSpPr>
          <p:cNvPr id="906243" name="Rectangle 3">
            <a:extLst>
              <a:ext uri="{FF2B5EF4-FFF2-40B4-BE49-F238E27FC236}">
                <a16:creationId xmlns:a16="http://schemas.microsoft.com/office/drawing/2014/main" id="{73E274D2-05F0-4154-99E6-C1DB0494E026}"/>
              </a:ext>
            </a:extLst>
          </p:cNvPr>
          <p:cNvSpPr>
            <a:spLocks noGrp="1" noChangeArrowheads="1"/>
          </p:cNvSpPr>
          <p:nvPr>
            <p:ph type="body" idx="1"/>
          </p:nvPr>
        </p:nvSpPr>
        <p:spPr/>
        <p:txBody>
          <a:bodyPr/>
          <a:lstStyle/>
          <a:p>
            <a:pPr>
              <a:defRPr/>
            </a:pPr>
            <a:r>
              <a:rPr lang="en-US"/>
              <a:t>Chỉnh hợp lặp</a:t>
            </a:r>
          </a:p>
          <a:p>
            <a:pPr>
              <a:defRPr/>
            </a:pPr>
            <a:r>
              <a:rPr lang="en-US"/>
              <a:t>Tổ hợp lặp</a:t>
            </a:r>
          </a:p>
          <a:p>
            <a:pPr>
              <a:defRPr/>
            </a:pPr>
            <a:r>
              <a:rPr lang="en-US"/>
              <a:t>Hoán vị của tập hợp có các phần tử giống nhau</a:t>
            </a:r>
          </a:p>
          <a:p>
            <a:pPr>
              <a:defRPr/>
            </a:pPr>
            <a:r>
              <a:rPr lang="en-US"/>
              <a:t>Sự phân bố các đồ vật vào trong hộp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A4D99F90-1F46-4601-AEB7-CF40073B1A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E6CB74C-19C7-46EF-B9A8-036E0A625B6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1203" name="Footer Placeholder 4">
            <a:extLst>
              <a:ext uri="{FF2B5EF4-FFF2-40B4-BE49-F238E27FC236}">
                <a16:creationId xmlns:a16="http://schemas.microsoft.com/office/drawing/2014/main" id="{807B3E55-C80B-4EC9-B110-6CD08AB938A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1204" name="Slide Number Placeholder 5">
            <a:extLst>
              <a:ext uri="{FF2B5EF4-FFF2-40B4-BE49-F238E27FC236}">
                <a16:creationId xmlns:a16="http://schemas.microsoft.com/office/drawing/2014/main" id="{775125CA-C25A-42DA-A848-DC2FA21892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8AF8570-1454-4CF8-B864-AAD3B9B78A56}" type="slidenum">
              <a:rPr lang="en-US" altLang="en-US" sz="1400">
                <a:solidFill>
                  <a:schemeClr val="bg1"/>
                </a:solidFill>
              </a:rPr>
              <a:pPr>
                <a:spcBef>
                  <a:spcPct val="0"/>
                </a:spcBef>
                <a:buFontTx/>
                <a:buNone/>
              </a:pPr>
              <a:t>24</a:t>
            </a:fld>
            <a:endParaRPr lang="en-US" altLang="en-US" sz="1400">
              <a:solidFill>
                <a:schemeClr val="bg1"/>
              </a:solidFill>
            </a:endParaRPr>
          </a:p>
        </p:txBody>
      </p:sp>
      <p:sp>
        <p:nvSpPr>
          <p:cNvPr id="51205" name="Rectangle 2">
            <a:extLst>
              <a:ext uri="{FF2B5EF4-FFF2-40B4-BE49-F238E27FC236}">
                <a16:creationId xmlns:a16="http://schemas.microsoft.com/office/drawing/2014/main" id="{6CFB7383-8405-4F5A-A06A-5930631A8D02}"/>
              </a:ext>
            </a:extLst>
          </p:cNvPr>
          <p:cNvSpPr>
            <a:spLocks noGrp="1" noChangeArrowheads="1"/>
          </p:cNvSpPr>
          <p:nvPr>
            <p:ph type="title"/>
          </p:nvPr>
        </p:nvSpPr>
        <p:spPr/>
        <p:txBody>
          <a:bodyPr/>
          <a:lstStyle/>
          <a:p>
            <a:r>
              <a:rPr lang="en-US" altLang="en-US"/>
              <a:t>Chỉnh hợp có lặp</a:t>
            </a:r>
          </a:p>
        </p:txBody>
      </p:sp>
      <p:sp>
        <p:nvSpPr>
          <p:cNvPr id="907267" name="Rectangle 3">
            <a:extLst>
              <a:ext uri="{FF2B5EF4-FFF2-40B4-BE49-F238E27FC236}">
                <a16:creationId xmlns:a16="http://schemas.microsoft.com/office/drawing/2014/main" id="{CD9426B5-39E2-41BC-9DD5-22C2FFC2F604}"/>
              </a:ext>
            </a:extLst>
          </p:cNvPr>
          <p:cNvSpPr>
            <a:spLocks noGrp="1" noChangeArrowheads="1"/>
          </p:cNvSpPr>
          <p:nvPr>
            <p:ph type="body" idx="1"/>
          </p:nvPr>
        </p:nvSpPr>
        <p:spPr/>
        <p:txBody>
          <a:bodyPr/>
          <a:lstStyle/>
          <a:p>
            <a:pPr>
              <a:lnSpc>
                <a:spcPct val="90000"/>
              </a:lnSpc>
              <a:defRPr/>
            </a:pPr>
            <a:r>
              <a:rPr lang="en-US" sz="2800" i="1"/>
              <a:t>VD.</a:t>
            </a:r>
            <a:r>
              <a:rPr lang="en-US" sz="2800"/>
              <a:t> Nếu mật khẩu gồm 8 chữ hoặc số (không phân biệt chữ hoa và chữ thường), </a:t>
            </a:r>
          </a:p>
          <a:p>
            <a:pPr lvl="1">
              <a:lnSpc>
                <a:spcPct val="90000"/>
              </a:lnSpc>
              <a:defRPr/>
            </a:pPr>
            <a:r>
              <a:rPr lang="en-US"/>
              <a:t>Hỏi có bao nhiêu mật khẩu có thể có?</a:t>
            </a:r>
          </a:p>
          <a:p>
            <a:pPr>
              <a:lnSpc>
                <a:spcPct val="90000"/>
              </a:lnSpc>
              <a:defRPr/>
            </a:pPr>
            <a:r>
              <a:rPr lang="en-US" sz="2800"/>
              <a:t>Ta có 26 chữ cái và 10 chữ số, tổng cộng 36 ký tự.</a:t>
            </a:r>
          </a:p>
          <a:p>
            <a:pPr>
              <a:lnSpc>
                <a:spcPct val="90000"/>
              </a:lnSpc>
              <a:defRPr/>
            </a:pPr>
            <a:r>
              <a:rPr lang="en-US" sz="2800"/>
              <a:t>Mỗi ký tự thứ i có 36 khả năng lựa chọn (chỉnh hợp lặp chập 8 từ 36)</a:t>
            </a:r>
          </a:p>
          <a:p>
            <a:pPr>
              <a:lnSpc>
                <a:spcPct val="90000"/>
              </a:lnSpc>
              <a:defRPr/>
            </a:pPr>
            <a:r>
              <a:rPr lang="en-US" sz="2800"/>
              <a:t>Số mật khẩu chính là sô chỉnh hợp lặp A</a:t>
            </a:r>
            <a:r>
              <a:rPr lang="en-US" sz="2800" baseline="30000"/>
              <a:t>8</a:t>
            </a:r>
            <a:r>
              <a:rPr lang="en-US" sz="2800" baseline="-25000"/>
              <a:t>36</a:t>
            </a:r>
            <a:r>
              <a:rPr lang="en-US" sz="2800"/>
              <a:t> = 36</a:t>
            </a:r>
            <a:r>
              <a:rPr lang="en-US" sz="2800" baseline="30000"/>
              <a:t>8 </a:t>
            </a:r>
            <a:r>
              <a:rPr lang="en-US" sz="2800"/>
              <a:t> (10</a:t>
            </a:r>
            <a:r>
              <a:rPr lang="en-US" sz="2800" baseline="30000"/>
              <a:t>12</a:t>
            </a:r>
            <a:r>
              <a:rPr lang="en-US" sz="2800"/>
              <a:t> - cỡ một ngàn tỷ)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81F6EE2-E024-4F6F-B452-C3B22930A4B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9D9A945-EC1A-496C-90FE-27E8DFEB99D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3251" name="Footer Placeholder 4">
            <a:extLst>
              <a:ext uri="{FF2B5EF4-FFF2-40B4-BE49-F238E27FC236}">
                <a16:creationId xmlns:a16="http://schemas.microsoft.com/office/drawing/2014/main" id="{7D669D06-AF12-4653-9512-9B81E71DE2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3252" name="Slide Number Placeholder 5">
            <a:extLst>
              <a:ext uri="{FF2B5EF4-FFF2-40B4-BE49-F238E27FC236}">
                <a16:creationId xmlns:a16="http://schemas.microsoft.com/office/drawing/2014/main" id="{C25D62FB-BFD8-47B8-9DAC-68EE7AA58A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25338D1-2DF3-4576-AD1D-5E294D0D405E}" type="slidenum">
              <a:rPr lang="en-US" altLang="en-US" sz="1400">
                <a:solidFill>
                  <a:schemeClr val="bg1"/>
                </a:solidFill>
              </a:rPr>
              <a:pPr>
                <a:spcBef>
                  <a:spcPct val="0"/>
                </a:spcBef>
                <a:buFontTx/>
                <a:buNone/>
              </a:pPr>
              <a:t>25</a:t>
            </a:fld>
            <a:endParaRPr lang="en-US" altLang="en-US" sz="1400">
              <a:solidFill>
                <a:schemeClr val="bg1"/>
              </a:solidFill>
            </a:endParaRPr>
          </a:p>
        </p:txBody>
      </p:sp>
      <p:sp>
        <p:nvSpPr>
          <p:cNvPr id="53253" name="Rectangle 2">
            <a:extLst>
              <a:ext uri="{FF2B5EF4-FFF2-40B4-BE49-F238E27FC236}">
                <a16:creationId xmlns:a16="http://schemas.microsoft.com/office/drawing/2014/main" id="{64DF5448-BEC1-4899-B618-CA0602F81465}"/>
              </a:ext>
            </a:extLst>
          </p:cNvPr>
          <p:cNvSpPr>
            <a:spLocks noGrp="1" noChangeArrowheads="1"/>
          </p:cNvSpPr>
          <p:nvPr>
            <p:ph type="title"/>
          </p:nvPr>
        </p:nvSpPr>
        <p:spPr/>
        <p:txBody>
          <a:bodyPr/>
          <a:lstStyle/>
          <a:p>
            <a:r>
              <a:rPr lang="en-US" altLang="en-US"/>
              <a:t>Tổ hợp lặp</a:t>
            </a:r>
          </a:p>
        </p:txBody>
      </p:sp>
      <p:sp>
        <p:nvSpPr>
          <p:cNvPr id="908291" name="Rectangle 3">
            <a:extLst>
              <a:ext uri="{FF2B5EF4-FFF2-40B4-BE49-F238E27FC236}">
                <a16:creationId xmlns:a16="http://schemas.microsoft.com/office/drawing/2014/main" id="{BB6B12D4-6A5F-4B9B-9096-70A736C73F86}"/>
              </a:ext>
            </a:extLst>
          </p:cNvPr>
          <p:cNvSpPr>
            <a:spLocks noGrp="1" noChangeArrowheads="1"/>
          </p:cNvSpPr>
          <p:nvPr>
            <p:ph type="body" idx="1"/>
          </p:nvPr>
        </p:nvSpPr>
        <p:spPr>
          <a:xfrm>
            <a:off x="685800" y="1981200"/>
            <a:ext cx="8077200" cy="4572000"/>
          </a:xfrm>
        </p:spPr>
        <p:txBody>
          <a:bodyPr/>
          <a:lstStyle/>
          <a:p>
            <a:pPr>
              <a:lnSpc>
                <a:spcPct val="90000"/>
              </a:lnSpc>
              <a:defRPr/>
            </a:pPr>
            <a:r>
              <a:rPr lang="en-US"/>
              <a:t>Có bao nhiêu cách chọn 5 tờ giấy bạc từ những tờ: 1$, 2$, 5$, 10$, 20$, 50$ và 100$</a:t>
            </a:r>
          </a:p>
          <a:p>
            <a:pPr>
              <a:lnSpc>
                <a:spcPct val="90000"/>
              </a:lnSpc>
              <a:defRPr/>
            </a:pPr>
            <a:r>
              <a:rPr lang="en-US"/>
              <a:t>Biết rằng số tờ giấy bạc mỗi loại &gt; 4.</a:t>
            </a:r>
          </a:p>
          <a:p>
            <a:pPr>
              <a:lnSpc>
                <a:spcPct val="90000"/>
              </a:lnSpc>
              <a:defRPr/>
            </a:pPr>
            <a:r>
              <a:rPr lang="en-US"/>
              <a:t>Ta dùng 7 ngăn chứa 7 loại tiền. Giữa chúng có 6 vách ngăn:   |   |   |   |   |   | </a:t>
            </a:r>
          </a:p>
          <a:p>
            <a:pPr>
              <a:lnSpc>
                <a:spcPct val="90000"/>
              </a:lnSpc>
              <a:defRPr/>
            </a:pPr>
            <a:r>
              <a:rPr lang="en-US"/>
              <a:t>Cách chọn 5 đồng tiền ứng với cách đặt 5 ngôi sao * vào các ngăn</a:t>
            </a:r>
          </a:p>
          <a:p>
            <a:pPr>
              <a:lnSpc>
                <a:spcPct val="90000"/>
              </a:lnSpc>
              <a:defRPr/>
            </a:pPr>
            <a:r>
              <a:rPr lang="en-US"/>
              <a:t>Mỗi cách chọn ứng với một cách sắp xếp 6 thanh và 5 ngôi sao.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391A0320-BA4F-4355-AD3F-B6601F8A3F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C3CA412B-D62E-48A1-ABD4-D57C832DA83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5299" name="Footer Placeholder 4">
            <a:extLst>
              <a:ext uri="{FF2B5EF4-FFF2-40B4-BE49-F238E27FC236}">
                <a16:creationId xmlns:a16="http://schemas.microsoft.com/office/drawing/2014/main" id="{1DB50CC9-5E3A-475A-BC85-9112ED4FBA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5300" name="Slide Number Placeholder 5">
            <a:extLst>
              <a:ext uri="{FF2B5EF4-FFF2-40B4-BE49-F238E27FC236}">
                <a16:creationId xmlns:a16="http://schemas.microsoft.com/office/drawing/2014/main" id="{946CAC3F-07AC-4BE5-9166-3B40AE85DC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FF72EABB-CC7F-42DD-857D-1174DC7A9561}" type="slidenum">
              <a:rPr lang="en-US" altLang="en-US" sz="1400">
                <a:solidFill>
                  <a:schemeClr val="bg1"/>
                </a:solidFill>
              </a:rPr>
              <a:pPr>
                <a:spcBef>
                  <a:spcPct val="0"/>
                </a:spcBef>
                <a:buFontTx/>
                <a:buNone/>
              </a:pPr>
              <a:t>26</a:t>
            </a:fld>
            <a:endParaRPr lang="en-US" altLang="en-US" sz="1400">
              <a:solidFill>
                <a:schemeClr val="bg1"/>
              </a:solidFill>
            </a:endParaRPr>
          </a:p>
        </p:txBody>
      </p:sp>
      <p:sp>
        <p:nvSpPr>
          <p:cNvPr id="55301" name="Rectangle 2">
            <a:extLst>
              <a:ext uri="{FF2B5EF4-FFF2-40B4-BE49-F238E27FC236}">
                <a16:creationId xmlns:a16="http://schemas.microsoft.com/office/drawing/2014/main" id="{56DC5B21-7D8E-43AB-BE6B-E39CA915C831}"/>
              </a:ext>
            </a:extLst>
          </p:cNvPr>
          <p:cNvSpPr>
            <a:spLocks noGrp="1" noChangeArrowheads="1"/>
          </p:cNvSpPr>
          <p:nvPr>
            <p:ph type="title"/>
          </p:nvPr>
        </p:nvSpPr>
        <p:spPr/>
        <p:txBody>
          <a:bodyPr/>
          <a:lstStyle/>
          <a:p>
            <a:r>
              <a:rPr lang="en-US" altLang="en-US"/>
              <a:t>Ví dụ tổ hợp lặp</a:t>
            </a:r>
          </a:p>
        </p:txBody>
      </p:sp>
      <p:sp>
        <p:nvSpPr>
          <p:cNvPr id="911363" name="Rectangle 3">
            <a:extLst>
              <a:ext uri="{FF2B5EF4-FFF2-40B4-BE49-F238E27FC236}">
                <a16:creationId xmlns:a16="http://schemas.microsoft.com/office/drawing/2014/main" id="{700AA897-602E-451B-A67C-505F600A6565}"/>
              </a:ext>
            </a:extLst>
          </p:cNvPr>
          <p:cNvSpPr>
            <a:spLocks noGrp="1" noChangeArrowheads="1"/>
          </p:cNvSpPr>
          <p:nvPr>
            <p:ph type="body" idx="1"/>
          </p:nvPr>
        </p:nvSpPr>
        <p:spPr>
          <a:xfrm>
            <a:off x="533400" y="2057400"/>
            <a:ext cx="8153400" cy="4495800"/>
          </a:xfrm>
        </p:spPr>
        <p:txBody>
          <a:bodyPr/>
          <a:lstStyle/>
          <a:p>
            <a:pPr>
              <a:defRPr/>
            </a:pPr>
            <a:r>
              <a:rPr lang="en-US" sz="2800"/>
              <a:t>|  |  | **|  |  | ***: là cách chọn 2 tờ 10$ và 3 tờ 100$</a:t>
            </a:r>
          </a:p>
          <a:p>
            <a:pPr>
              <a:defRPr/>
            </a:pPr>
            <a:r>
              <a:rPr lang="en-US" sz="2800"/>
              <a:t>* | * | ** |  | * |  | :là cách chọn 1 tờ 1$, 1 tờ 2$, 2 tờ 5$, 1 tờ 20$</a:t>
            </a:r>
          </a:p>
          <a:p>
            <a:pPr>
              <a:defRPr/>
            </a:pPr>
            <a:r>
              <a:rPr lang="en-US" sz="2800"/>
              <a:t>Số cách sắp xếp 6 thanh và 5 ngôi sao là số cách chọn 5 vị trí trong số 7 – 1 + 5 = 11 ô (để đặt 5 ngôi sao). Mỗi cách chọn như vậy là một tổ hợp chập 5 từ 11 phần tử.</a:t>
            </a:r>
          </a:p>
          <a:p>
            <a:pPr>
              <a:defRPr/>
            </a:pPr>
            <a:r>
              <a:rPr lang="en-US" sz="2800"/>
              <a:t>Vậy số cách chọn là  C(11, 5) = 11! / (5!. 6!) = 462</a:t>
            </a:r>
          </a:p>
          <a:p>
            <a:pPr>
              <a:defRPr/>
            </a:pP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5C8382C0-4539-4D82-ADBA-A7CF2E73D1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A23D05E-D4CB-4C7B-8A2F-76D3BEC2AC1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7347" name="Footer Placeholder 4">
            <a:extLst>
              <a:ext uri="{FF2B5EF4-FFF2-40B4-BE49-F238E27FC236}">
                <a16:creationId xmlns:a16="http://schemas.microsoft.com/office/drawing/2014/main" id="{9E740CF2-A007-4C5E-95C7-CC2A5C90155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7348" name="Slide Number Placeholder 5">
            <a:extLst>
              <a:ext uri="{FF2B5EF4-FFF2-40B4-BE49-F238E27FC236}">
                <a16:creationId xmlns:a16="http://schemas.microsoft.com/office/drawing/2014/main" id="{25F48E9E-0348-4DEC-A60A-A63B0AE956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F618FC06-AFAB-4865-9FF8-95F755988A77}" type="slidenum">
              <a:rPr lang="en-US" altLang="en-US" sz="1400">
                <a:solidFill>
                  <a:schemeClr val="bg1"/>
                </a:solidFill>
              </a:rPr>
              <a:pPr>
                <a:spcBef>
                  <a:spcPct val="0"/>
                </a:spcBef>
                <a:buFontTx/>
                <a:buNone/>
              </a:pPr>
              <a:t>27</a:t>
            </a:fld>
            <a:endParaRPr lang="en-US" altLang="en-US" sz="1400">
              <a:solidFill>
                <a:schemeClr val="bg1"/>
              </a:solidFill>
            </a:endParaRPr>
          </a:p>
        </p:txBody>
      </p:sp>
      <p:sp>
        <p:nvSpPr>
          <p:cNvPr id="57349" name="Rectangle 2">
            <a:extLst>
              <a:ext uri="{FF2B5EF4-FFF2-40B4-BE49-F238E27FC236}">
                <a16:creationId xmlns:a16="http://schemas.microsoft.com/office/drawing/2014/main" id="{D8AFB507-4FB5-4D2C-B2F4-E13AF86AF922}"/>
              </a:ext>
            </a:extLst>
          </p:cNvPr>
          <p:cNvSpPr>
            <a:spLocks noGrp="1" noChangeArrowheads="1"/>
          </p:cNvSpPr>
          <p:nvPr>
            <p:ph type="title"/>
          </p:nvPr>
        </p:nvSpPr>
        <p:spPr/>
        <p:txBody>
          <a:bodyPr/>
          <a:lstStyle/>
          <a:p>
            <a:r>
              <a:rPr lang="en-US" altLang="en-US"/>
              <a:t>Số tổ hợp lặp</a:t>
            </a:r>
          </a:p>
        </p:txBody>
      </p:sp>
      <p:sp>
        <p:nvSpPr>
          <p:cNvPr id="912387" name="Rectangle 3">
            <a:extLst>
              <a:ext uri="{FF2B5EF4-FFF2-40B4-BE49-F238E27FC236}">
                <a16:creationId xmlns:a16="http://schemas.microsoft.com/office/drawing/2014/main" id="{7D1E4BA3-6F29-4FE9-A14A-3C3E519E15CC}"/>
              </a:ext>
            </a:extLst>
          </p:cNvPr>
          <p:cNvSpPr>
            <a:spLocks noGrp="1" noChangeArrowheads="1"/>
          </p:cNvSpPr>
          <p:nvPr>
            <p:ph type="body" idx="1"/>
          </p:nvPr>
        </p:nvSpPr>
        <p:spPr>
          <a:xfrm>
            <a:off x="685800" y="1981200"/>
            <a:ext cx="7924800" cy="4419600"/>
          </a:xfrm>
        </p:spPr>
        <p:txBody>
          <a:bodyPr/>
          <a:lstStyle/>
          <a:p>
            <a:pPr>
              <a:defRPr/>
            </a:pPr>
            <a:r>
              <a:rPr lang="en-US"/>
              <a:t>Mỗi cách chọn r phần tử  cho phép chọn lặp từ n loại phần tử khác nhau được gọi là một tổ hợp lặp chập r từ n phần tử </a:t>
            </a:r>
          </a:p>
          <a:p>
            <a:pPr>
              <a:defRPr/>
            </a:pPr>
            <a:r>
              <a:rPr lang="en-US"/>
              <a:t>Như ta đã thấy đó chính là tổ hợp (không lặp) chập r từ  n – 1 + r phần tử</a:t>
            </a:r>
          </a:p>
          <a:p>
            <a:pPr>
              <a:defRPr/>
            </a:pPr>
            <a:r>
              <a:rPr lang="en-US"/>
              <a:t>Vậy số tổ hợp lặp chập r từ n phần tử là</a:t>
            </a:r>
          </a:p>
          <a:p>
            <a:pPr>
              <a:buFontTx/>
              <a:buNone/>
              <a:defRPr/>
            </a:pPr>
            <a:r>
              <a:rPr lang="en-US"/>
              <a:t>    C(n + r - 1, r) = (n + r – 1)! / (r! (n-1)!)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21383574-5C02-4410-B979-9CB8C0F44A4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729A7EB-DC85-40B9-A2C7-763A33D2670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9395" name="Footer Placeholder 4">
            <a:extLst>
              <a:ext uri="{FF2B5EF4-FFF2-40B4-BE49-F238E27FC236}">
                <a16:creationId xmlns:a16="http://schemas.microsoft.com/office/drawing/2014/main" id="{8CE2BC2A-3D8A-4A59-A60E-8CBABB3692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9396" name="Slide Number Placeholder 5">
            <a:extLst>
              <a:ext uri="{FF2B5EF4-FFF2-40B4-BE49-F238E27FC236}">
                <a16:creationId xmlns:a16="http://schemas.microsoft.com/office/drawing/2014/main" id="{F23027E0-3626-4F62-A537-09E4497813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0ED2BAD-AFF2-4B30-992C-A588BFED70E8}" type="slidenum">
              <a:rPr lang="en-US" altLang="en-US" sz="1400">
                <a:solidFill>
                  <a:schemeClr val="bg1"/>
                </a:solidFill>
              </a:rPr>
              <a:pPr>
                <a:spcBef>
                  <a:spcPct val="0"/>
                </a:spcBef>
                <a:buFontTx/>
                <a:buNone/>
              </a:pPr>
              <a:t>28</a:t>
            </a:fld>
            <a:endParaRPr lang="en-US" altLang="en-US" sz="1400">
              <a:solidFill>
                <a:schemeClr val="bg1"/>
              </a:solidFill>
            </a:endParaRPr>
          </a:p>
        </p:txBody>
      </p:sp>
      <p:sp>
        <p:nvSpPr>
          <p:cNvPr id="59397" name="Rectangle 2">
            <a:extLst>
              <a:ext uri="{FF2B5EF4-FFF2-40B4-BE49-F238E27FC236}">
                <a16:creationId xmlns:a16="http://schemas.microsoft.com/office/drawing/2014/main" id="{B58553EF-5236-4BDF-BC5B-859209CAB3D5}"/>
              </a:ext>
            </a:extLst>
          </p:cNvPr>
          <p:cNvSpPr>
            <a:spLocks noGrp="1" noChangeArrowheads="1"/>
          </p:cNvSpPr>
          <p:nvPr>
            <p:ph type="title"/>
          </p:nvPr>
        </p:nvSpPr>
        <p:spPr/>
        <p:txBody>
          <a:bodyPr/>
          <a:lstStyle/>
          <a:p>
            <a:r>
              <a:rPr lang="en-US" altLang="en-US" sz="3600"/>
              <a:t>Số nghiệm không âm của phương trình</a:t>
            </a:r>
          </a:p>
        </p:txBody>
      </p:sp>
      <p:sp>
        <p:nvSpPr>
          <p:cNvPr id="913411" name="Rectangle 3">
            <a:extLst>
              <a:ext uri="{FF2B5EF4-FFF2-40B4-BE49-F238E27FC236}">
                <a16:creationId xmlns:a16="http://schemas.microsoft.com/office/drawing/2014/main" id="{152D0792-7CC1-485F-B03C-DA93A513CE65}"/>
              </a:ext>
            </a:extLst>
          </p:cNvPr>
          <p:cNvSpPr>
            <a:spLocks noGrp="1" noChangeArrowheads="1"/>
          </p:cNvSpPr>
          <p:nvPr>
            <p:ph type="body" idx="1"/>
          </p:nvPr>
        </p:nvSpPr>
        <p:spPr/>
        <p:txBody>
          <a:bodyPr/>
          <a:lstStyle/>
          <a:p>
            <a:pPr>
              <a:lnSpc>
                <a:spcPct val="90000"/>
              </a:lnSpc>
              <a:defRPr/>
            </a:pPr>
            <a:r>
              <a:rPr lang="en-US"/>
              <a:t>Phương trình  x</a:t>
            </a:r>
            <a:r>
              <a:rPr lang="en-US" baseline="-25000"/>
              <a:t>1 </a:t>
            </a:r>
            <a:r>
              <a:rPr lang="en-US"/>
              <a:t> + x</a:t>
            </a:r>
            <a:r>
              <a:rPr lang="en-US" baseline="-25000"/>
              <a:t>2 </a:t>
            </a:r>
            <a:r>
              <a:rPr lang="en-US"/>
              <a:t> + x</a:t>
            </a:r>
            <a:r>
              <a:rPr lang="en-US" baseline="-25000"/>
              <a:t>3 </a:t>
            </a:r>
            <a:r>
              <a:rPr lang="en-US"/>
              <a:t> = 13 có bao nhiêu nghiệm nguyên không âm.</a:t>
            </a:r>
          </a:p>
          <a:p>
            <a:pPr>
              <a:lnSpc>
                <a:spcPct val="90000"/>
              </a:lnSpc>
              <a:defRPr/>
            </a:pPr>
            <a:r>
              <a:rPr lang="en-US"/>
              <a:t>Mỗi nghiệm là một cách chọn 13 phần tử từ 3 loại phần tử.</a:t>
            </a:r>
          </a:p>
          <a:p>
            <a:pPr>
              <a:lnSpc>
                <a:spcPct val="90000"/>
              </a:lnSpc>
              <a:defRPr/>
            </a:pPr>
            <a:r>
              <a:rPr lang="en-US"/>
              <a:t>Mỗi nghiệm ứng với 1 tổ hợp lặp chập 13 từ 3 phần tử</a:t>
            </a:r>
          </a:p>
          <a:p>
            <a:pPr>
              <a:lnSpc>
                <a:spcPct val="90000"/>
              </a:lnSpc>
              <a:defRPr/>
            </a:pPr>
            <a:r>
              <a:rPr lang="en-US"/>
              <a:t>Số nghiệm là C(13+3-1, 13) = C(15, 13) = C(15, 2) = 14.15/2 = 105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3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3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3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C0E63564-9030-442B-9081-95157A4FED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17E5F85-D322-45DC-BFDE-ECA97541841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1443" name="Footer Placeholder 4">
            <a:extLst>
              <a:ext uri="{FF2B5EF4-FFF2-40B4-BE49-F238E27FC236}">
                <a16:creationId xmlns:a16="http://schemas.microsoft.com/office/drawing/2014/main" id="{2078ACE2-569D-4CE9-94C4-AD248E23FB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1444" name="Slide Number Placeholder 5">
            <a:extLst>
              <a:ext uri="{FF2B5EF4-FFF2-40B4-BE49-F238E27FC236}">
                <a16:creationId xmlns:a16="http://schemas.microsoft.com/office/drawing/2014/main" id="{027AF314-C69F-472E-A301-33F5DD479F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C123839F-5532-4CA2-8B1A-6713B08D032E}" type="slidenum">
              <a:rPr lang="en-US" altLang="en-US" sz="1400">
                <a:solidFill>
                  <a:schemeClr val="bg1"/>
                </a:solidFill>
              </a:rPr>
              <a:pPr>
                <a:spcBef>
                  <a:spcPct val="0"/>
                </a:spcBef>
                <a:buFontTx/>
                <a:buNone/>
              </a:pPr>
              <a:t>29</a:t>
            </a:fld>
            <a:endParaRPr lang="en-US" altLang="en-US" sz="1400">
              <a:solidFill>
                <a:schemeClr val="bg1"/>
              </a:solidFill>
            </a:endParaRPr>
          </a:p>
        </p:txBody>
      </p:sp>
      <p:sp>
        <p:nvSpPr>
          <p:cNvPr id="61445" name="Rectangle 2">
            <a:extLst>
              <a:ext uri="{FF2B5EF4-FFF2-40B4-BE49-F238E27FC236}">
                <a16:creationId xmlns:a16="http://schemas.microsoft.com/office/drawing/2014/main" id="{D03FFF5D-EEF6-455E-A0FD-8FCD9E1DE98F}"/>
              </a:ext>
            </a:extLst>
          </p:cNvPr>
          <p:cNvSpPr>
            <a:spLocks noGrp="1" noChangeArrowheads="1"/>
          </p:cNvSpPr>
          <p:nvPr>
            <p:ph type="title"/>
          </p:nvPr>
        </p:nvSpPr>
        <p:spPr/>
        <p:txBody>
          <a:bodyPr/>
          <a:lstStyle/>
          <a:p>
            <a:r>
              <a:rPr lang="en-US" altLang="en-US" sz="4000"/>
              <a:t>Hoán vị có các phần tử giống nhau </a:t>
            </a:r>
          </a:p>
        </p:txBody>
      </p:sp>
      <p:sp>
        <p:nvSpPr>
          <p:cNvPr id="909315" name="Rectangle 3">
            <a:extLst>
              <a:ext uri="{FF2B5EF4-FFF2-40B4-BE49-F238E27FC236}">
                <a16:creationId xmlns:a16="http://schemas.microsoft.com/office/drawing/2014/main" id="{C7596B4F-D469-463E-BC11-F70354FE8603}"/>
              </a:ext>
            </a:extLst>
          </p:cNvPr>
          <p:cNvSpPr>
            <a:spLocks noGrp="1" noChangeArrowheads="1"/>
          </p:cNvSpPr>
          <p:nvPr>
            <p:ph type="body" idx="1"/>
          </p:nvPr>
        </p:nvSpPr>
        <p:spPr>
          <a:xfrm>
            <a:off x="304800" y="1981200"/>
            <a:ext cx="8458200" cy="4572000"/>
          </a:xfrm>
        </p:spPr>
        <p:txBody>
          <a:bodyPr/>
          <a:lstStyle/>
          <a:p>
            <a:pPr>
              <a:lnSpc>
                <a:spcPct val="90000"/>
              </a:lnSpc>
              <a:defRPr/>
            </a:pPr>
            <a:r>
              <a:rPr lang="en-US" sz="2400" dirty="0" err="1"/>
              <a:t>Có</a:t>
            </a:r>
            <a:r>
              <a:rPr lang="en-US" sz="2400" dirty="0"/>
              <a:t> </a:t>
            </a:r>
            <a:r>
              <a:rPr lang="en-US" sz="2400" dirty="0" err="1"/>
              <a:t>bao</a:t>
            </a:r>
            <a:r>
              <a:rPr lang="en-US" sz="2400" dirty="0"/>
              <a:t> </a:t>
            </a:r>
            <a:r>
              <a:rPr lang="en-US" sz="2400" dirty="0" err="1"/>
              <a:t>nhiêu</a:t>
            </a:r>
            <a:r>
              <a:rPr lang="en-US" sz="2400" dirty="0"/>
              <a:t> </a:t>
            </a:r>
            <a:r>
              <a:rPr lang="en-US" sz="2400" dirty="0" err="1"/>
              <a:t>xâu</a:t>
            </a:r>
            <a:r>
              <a:rPr lang="en-US" sz="2400" dirty="0"/>
              <a:t> </a:t>
            </a:r>
            <a:r>
              <a:rPr lang="en-US" sz="2400" dirty="0" err="1"/>
              <a:t>khác</a:t>
            </a:r>
            <a:r>
              <a:rPr lang="en-US" sz="2400" dirty="0"/>
              <a:t> </a:t>
            </a:r>
            <a:r>
              <a:rPr lang="en-US" sz="2400" dirty="0" err="1"/>
              <a:t>nhau</a:t>
            </a:r>
            <a:r>
              <a:rPr lang="en-US" sz="2400" dirty="0"/>
              <a:t> </a:t>
            </a:r>
            <a:r>
              <a:rPr lang="en-US" sz="2400" dirty="0" err="1"/>
              <a:t>có</a:t>
            </a:r>
            <a:r>
              <a:rPr lang="en-US" sz="2400" dirty="0"/>
              <a:t> </a:t>
            </a:r>
            <a:r>
              <a:rPr lang="en-US" sz="2400" dirty="0" err="1"/>
              <a:t>thể</a:t>
            </a:r>
            <a:r>
              <a:rPr lang="en-US" sz="2400" dirty="0"/>
              <a:t> </a:t>
            </a:r>
            <a:r>
              <a:rPr lang="en-US" sz="2400" dirty="0" err="1"/>
              <a:t>lập</a:t>
            </a:r>
            <a:r>
              <a:rPr lang="en-US" sz="2400" dirty="0"/>
              <a:t> </a:t>
            </a:r>
            <a:r>
              <a:rPr lang="en-US" sz="2400" err="1"/>
              <a:t>từ</a:t>
            </a:r>
            <a:r>
              <a:rPr lang="en-US" sz="2400"/>
              <a:t> tất cả các ký tự </a:t>
            </a:r>
            <a:r>
              <a:rPr lang="en-US" sz="2400" dirty="0" err="1"/>
              <a:t>trong</a:t>
            </a:r>
            <a:r>
              <a:rPr lang="en-US" sz="2400" dirty="0"/>
              <a:t> </a:t>
            </a:r>
            <a:r>
              <a:rPr lang="en-US" sz="2400" dirty="0" err="1"/>
              <a:t>từ</a:t>
            </a:r>
            <a:r>
              <a:rPr lang="en-US" sz="2400" dirty="0"/>
              <a:t>:  MISSISSIPPI</a:t>
            </a:r>
          </a:p>
          <a:p>
            <a:pPr>
              <a:lnSpc>
                <a:spcPct val="90000"/>
              </a:lnSpc>
              <a:defRPr/>
            </a:pPr>
            <a:r>
              <a:rPr lang="en-US" sz="2400" dirty="0" err="1"/>
              <a:t>Đây</a:t>
            </a:r>
            <a:r>
              <a:rPr lang="en-US" sz="2400" dirty="0"/>
              <a:t> </a:t>
            </a:r>
            <a:r>
              <a:rPr lang="en-US" sz="2400" dirty="0" err="1"/>
              <a:t>không</a:t>
            </a:r>
            <a:r>
              <a:rPr lang="en-US" sz="2400" dirty="0"/>
              <a:t> </a:t>
            </a:r>
            <a:r>
              <a:rPr lang="en-US" sz="2400" dirty="0" err="1"/>
              <a:t>phải</a:t>
            </a:r>
            <a:r>
              <a:rPr lang="en-US" sz="2400" dirty="0"/>
              <a:t> </a:t>
            </a:r>
            <a:r>
              <a:rPr lang="en-US" sz="2400" dirty="0" err="1"/>
              <a:t>hoán</a:t>
            </a:r>
            <a:r>
              <a:rPr lang="en-US" sz="2400" dirty="0"/>
              <a:t> </a:t>
            </a:r>
            <a:r>
              <a:rPr lang="en-US" sz="2400" dirty="0" err="1"/>
              <a:t>vị</a:t>
            </a:r>
            <a:r>
              <a:rPr lang="en-US" sz="2400" dirty="0"/>
              <a:t> </a:t>
            </a:r>
            <a:r>
              <a:rPr lang="en-US" sz="2400" dirty="0" err="1"/>
              <a:t>của</a:t>
            </a:r>
            <a:r>
              <a:rPr lang="en-US" sz="2400" dirty="0"/>
              <a:t> 11, </a:t>
            </a:r>
            <a:r>
              <a:rPr lang="en-US" sz="2400" dirty="0" err="1"/>
              <a:t>vì</a:t>
            </a:r>
            <a:r>
              <a:rPr lang="en-US" sz="2400" dirty="0"/>
              <a:t> </a:t>
            </a:r>
            <a:r>
              <a:rPr lang="en-US" sz="2400" dirty="0" err="1"/>
              <a:t>có</a:t>
            </a:r>
            <a:r>
              <a:rPr lang="en-US" sz="2400" dirty="0"/>
              <a:t> </a:t>
            </a:r>
            <a:r>
              <a:rPr lang="en-US" sz="2400" dirty="0" err="1"/>
              <a:t>một</a:t>
            </a:r>
            <a:r>
              <a:rPr lang="en-US" sz="2400" dirty="0"/>
              <a:t> </a:t>
            </a:r>
            <a:r>
              <a:rPr lang="en-US" sz="2400" dirty="0" err="1"/>
              <a:t>số</a:t>
            </a:r>
            <a:r>
              <a:rPr lang="en-US" sz="2400" dirty="0"/>
              <a:t> </a:t>
            </a:r>
            <a:r>
              <a:rPr lang="en-US" sz="2400" dirty="0" err="1"/>
              <a:t>chữ</a:t>
            </a:r>
            <a:r>
              <a:rPr lang="en-US" sz="2400" dirty="0"/>
              <a:t> </a:t>
            </a:r>
            <a:r>
              <a:rPr lang="en-US" sz="2400" dirty="0" err="1"/>
              <a:t>cái</a:t>
            </a:r>
            <a:r>
              <a:rPr lang="en-US" sz="2400" dirty="0"/>
              <a:t> </a:t>
            </a:r>
            <a:r>
              <a:rPr lang="en-US" sz="2400" dirty="0" err="1"/>
              <a:t>như</a:t>
            </a:r>
            <a:r>
              <a:rPr lang="en-US" sz="2400" dirty="0"/>
              <a:t> </a:t>
            </a:r>
            <a:r>
              <a:rPr lang="en-US" sz="2400" dirty="0" err="1"/>
              <a:t>nhau</a:t>
            </a:r>
            <a:r>
              <a:rPr lang="en-US" sz="2400" dirty="0"/>
              <a:t>.</a:t>
            </a:r>
          </a:p>
          <a:p>
            <a:pPr>
              <a:lnSpc>
                <a:spcPct val="90000"/>
              </a:lnSpc>
              <a:defRPr/>
            </a:pPr>
            <a:r>
              <a:rPr lang="en-US" sz="2400" dirty="0" err="1"/>
              <a:t>Từ</a:t>
            </a:r>
            <a:r>
              <a:rPr lang="en-US" sz="2400" dirty="0"/>
              <a:t> </a:t>
            </a:r>
            <a:r>
              <a:rPr lang="en-US" sz="2400" dirty="0" err="1"/>
              <a:t>này</a:t>
            </a:r>
            <a:r>
              <a:rPr lang="en-US" sz="2400" dirty="0"/>
              <a:t> </a:t>
            </a:r>
            <a:r>
              <a:rPr lang="en-US" sz="2400" dirty="0" err="1"/>
              <a:t>chứa</a:t>
            </a:r>
            <a:r>
              <a:rPr lang="en-US" sz="2400" dirty="0"/>
              <a:t> 4 </a:t>
            </a:r>
            <a:r>
              <a:rPr lang="en-US" sz="2400" dirty="0" err="1"/>
              <a:t>chữ</a:t>
            </a:r>
            <a:r>
              <a:rPr lang="en-US" sz="2400" dirty="0"/>
              <a:t> S, 4 </a:t>
            </a:r>
            <a:r>
              <a:rPr lang="en-US" sz="2400" dirty="0" err="1"/>
              <a:t>chữ</a:t>
            </a:r>
            <a:r>
              <a:rPr lang="en-US" sz="2400" dirty="0"/>
              <a:t> I, 2 </a:t>
            </a:r>
            <a:r>
              <a:rPr lang="en-US" sz="2400" dirty="0" err="1"/>
              <a:t>chữ</a:t>
            </a:r>
            <a:r>
              <a:rPr lang="en-US" sz="2400" dirty="0"/>
              <a:t> P </a:t>
            </a:r>
            <a:r>
              <a:rPr lang="en-US" sz="2400" dirty="0" err="1"/>
              <a:t>và</a:t>
            </a:r>
            <a:r>
              <a:rPr lang="en-US" sz="2400" dirty="0"/>
              <a:t> 1 </a:t>
            </a:r>
            <a:r>
              <a:rPr lang="en-US" sz="2400" dirty="0" err="1"/>
              <a:t>chữ</a:t>
            </a:r>
            <a:r>
              <a:rPr lang="en-US" sz="2400" dirty="0"/>
              <a:t> M.</a:t>
            </a:r>
          </a:p>
          <a:p>
            <a:pPr>
              <a:lnSpc>
                <a:spcPct val="90000"/>
              </a:lnSpc>
              <a:defRPr/>
            </a:pPr>
            <a:r>
              <a:rPr lang="en-US" sz="2400" dirty="0" err="1"/>
              <a:t>Trong</a:t>
            </a:r>
            <a:r>
              <a:rPr lang="en-US" sz="2400" dirty="0"/>
              <a:t> 11 </a:t>
            </a:r>
            <a:r>
              <a:rPr lang="en-US" sz="2400" dirty="0" err="1"/>
              <a:t>chỗ</a:t>
            </a:r>
            <a:r>
              <a:rPr lang="en-US" sz="2400" dirty="0"/>
              <a:t> </a:t>
            </a:r>
            <a:r>
              <a:rPr lang="en-US" sz="2400" dirty="0" err="1"/>
              <a:t>ta</a:t>
            </a:r>
            <a:r>
              <a:rPr lang="en-US" sz="2400" dirty="0"/>
              <a:t> </a:t>
            </a:r>
            <a:r>
              <a:rPr lang="en-US" sz="2400" dirty="0" err="1"/>
              <a:t>chọn</a:t>
            </a:r>
            <a:r>
              <a:rPr lang="en-US" sz="2400" dirty="0"/>
              <a:t> 4 </a:t>
            </a:r>
            <a:r>
              <a:rPr lang="en-US" sz="2400" dirty="0" err="1"/>
              <a:t>chỗ</a:t>
            </a:r>
            <a:r>
              <a:rPr lang="en-US" sz="2400" dirty="0"/>
              <a:t> </a:t>
            </a:r>
            <a:r>
              <a:rPr lang="en-US" sz="2400" dirty="0" err="1"/>
              <a:t>cho</a:t>
            </a:r>
            <a:r>
              <a:rPr lang="en-US" sz="2400" dirty="0"/>
              <a:t> S, </a:t>
            </a:r>
            <a:r>
              <a:rPr lang="en-US" sz="2400" dirty="0" err="1"/>
              <a:t>trong</a:t>
            </a:r>
            <a:r>
              <a:rPr lang="en-US" sz="2400" dirty="0"/>
              <a:t> 7 </a:t>
            </a:r>
            <a:r>
              <a:rPr lang="en-US" sz="2400" dirty="0" err="1"/>
              <a:t>chỗ</a:t>
            </a:r>
            <a:r>
              <a:rPr lang="en-US" sz="2400" dirty="0"/>
              <a:t> </a:t>
            </a:r>
            <a:r>
              <a:rPr lang="en-US" sz="2400" dirty="0" err="1"/>
              <a:t>còn</a:t>
            </a:r>
            <a:r>
              <a:rPr lang="en-US" sz="2400" dirty="0"/>
              <a:t> </a:t>
            </a:r>
            <a:r>
              <a:rPr lang="en-US" sz="2400" dirty="0" err="1"/>
              <a:t>lại</a:t>
            </a:r>
            <a:r>
              <a:rPr lang="en-US" sz="2400" dirty="0"/>
              <a:t> </a:t>
            </a:r>
            <a:r>
              <a:rPr lang="en-US" sz="2400" dirty="0" err="1"/>
              <a:t>chọn</a:t>
            </a:r>
            <a:r>
              <a:rPr lang="en-US" sz="2400" dirty="0"/>
              <a:t> 4 </a:t>
            </a:r>
            <a:r>
              <a:rPr lang="en-US" sz="2400" dirty="0" err="1"/>
              <a:t>chỗ</a:t>
            </a:r>
            <a:r>
              <a:rPr lang="en-US" sz="2400" dirty="0"/>
              <a:t> </a:t>
            </a:r>
            <a:r>
              <a:rPr lang="en-US" sz="2400" dirty="0" err="1"/>
              <a:t>cho</a:t>
            </a:r>
            <a:r>
              <a:rPr lang="en-US" sz="2400" dirty="0"/>
              <a:t> I, </a:t>
            </a:r>
            <a:r>
              <a:rPr lang="en-US" sz="2400" dirty="0" err="1"/>
              <a:t>trong</a:t>
            </a:r>
            <a:r>
              <a:rPr lang="en-US" sz="2400" dirty="0"/>
              <a:t> 3 </a:t>
            </a:r>
            <a:r>
              <a:rPr lang="en-US" sz="2400" dirty="0" err="1"/>
              <a:t>chỗ</a:t>
            </a:r>
            <a:r>
              <a:rPr lang="en-US" sz="2400" dirty="0"/>
              <a:t> </a:t>
            </a:r>
            <a:r>
              <a:rPr lang="en-US" sz="2400" dirty="0" err="1"/>
              <a:t>còn</a:t>
            </a:r>
            <a:r>
              <a:rPr lang="en-US" sz="2400" dirty="0"/>
              <a:t> </a:t>
            </a:r>
            <a:r>
              <a:rPr lang="en-US" sz="2400" dirty="0" err="1"/>
              <a:t>lại</a:t>
            </a:r>
            <a:r>
              <a:rPr lang="en-US" sz="2400" dirty="0"/>
              <a:t> </a:t>
            </a:r>
            <a:r>
              <a:rPr lang="en-US" sz="2400" dirty="0" err="1"/>
              <a:t>chọn</a:t>
            </a:r>
            <a:r>
              <a:rPr lang="en-US" sz="2400" dirty="0"/>
              <a:t> 2 </a:t>
            </a:r>
            <a:r>
              <a:rPr lang="en-US" sz="2400" dirty="0" err="1"/>
              <a:t>chỗ</a:t>
            </a:r>
            <a:r>
              <a:rPr lang="en-US" sz="2400" dirty="0"/>
              <a:t> </a:t>
            </a:r>
            <a:r>
              <a:rPr lang="en-US" sz="2400" dirty="0" err="1"/>
              <a:t>cho</a:t>
            </a:r>
            <a:r>
              <a:rPr lang="en-US" sz="2400" dirty="0"/>
              <a:t> P </a:t>
            </a:r>
            <a:r>
              <a:rPr lang="en-US" sz="2400" dirty="0" err="1"/>
              <a:t>và</a:t>
            </a:r>
            <a:r>
              <a:rPr lang="en-US" sz="2400" dirty="0"/>
              <a:t> 1 </a:t>
            </a:r>
            <a:r>
              <a:rPr lang="en-US" sz="2400" dirty="0" err="1"/>
              <a:t>chỗ</a:t>
            </a:r>
            <a:r>
              <a:rPr lang="en-US" sz="2400" dirty="0"/>
              <a:t> </a:t>
            </a:r>
            <a:r>
              <a:rPr lang="en-US" sz="2400" dirty="0" err="1"/>
              <a:t>còn</a:t>
            </a:r>
            <a:r>
              <a:rPr lang="en-US" sz="2400" dirty="0"/>
              <a:t> </a:t>
            </a:r>
            <a:r>
              <a:rPr lang="en-US" sz="2400" dirty="0" err="1"/>
              <a:t>lại</a:t>
            </a:r>
            <a:r>
              <a:rPr lang="en-US" sz="2400" dirty="0"/>
              <a:t> </a:t>
            </a:r>
            <a:r>
              <a:rPr lang="en-US" sz="2400" dirty="0" err="1"/>
              <a:t>giành</a:t>
            </a:r>
            <a:r>
              <a:rPr lang="en-US" sz="2400" dirty="0"/>
              <a:t> </a:t>
            </a:r>
            <a:r>
              <a:rPr lang="en-US" sz="2400" dirty="0" err="1"/>
              <a:t>cho</a:t>
            </a:r>
            <a:r>
              <a:rPr lang="en-US" sz="2400" dirty="0"/>
              <a:t> M.</a:t>
            </a:r>
          </a:p>
          <a:p>
            <a:pPr>
              <a:lnSpc>
                <a:spcPct val="90000"/>
              </a:lnSpc>
              <a:defRPr/>
            </a:pPr>
            <a:r>
              <a:rPr lang="en-US" sz="2400" dirty="0"/>
              <a:t> </a:t>
            </a:r>
            <a:r>
              <a:rPr lang="en-US" sz="2400" dirty="0" err="1"/>
              <a:t>Số</a:t>
            </a:r>
            <a:r>
              <a:rPr lang="en-US" sz="2400" dirty="0"/>
              <a:t> </a:t>
            </a:r>
            <a:r>
              <a:rPr lang="en-US" sz="2400" dirty="0" err="1"/>
              <a:t>cách</a:t>
            </a:r>
            <a:r>
              <a:rPr lang="en-US" sz="2400" dirty="0"/>
              <a:t> </a:t>
            </a:r>
            <a:r>
              <a:rPr lang="en-US" sz="2400" dirty="0" err="1"/>
              <a:t>chọn</a:t>
            </a:r>
            <a:r>
              <a:rPr lang="en-US" sz="2400" dirty="0"/>
              <a:t> </a:t>
            </a:r>
            <a:r>
              <a:rPr lang="en-US" sz="2400" dirty="0" err="1"/>
              <a:t>tương</a:t>
            </a:r>
            <a:r>
              <a:rPr lang="en-US" sz="2400" dirty="0"/>
              <a:t> </a:t>
            </a:r>
            <a:r>
              <a:rPr lang="en-US" sz="2400" dirty="0" err="1"/>
              <a:t>ứng</a:t>
            </a:r>
            <a:r>
              <a:rPr lang="en-US" sz="2400" dirty="0"/>
              <a:t> </a:t>
            </a:r>
            <a:r>
              <a:rPr lang="en-US" sz="2400" dirty="0" err="1"/>
              <a:t>là</a:t>
            </a:r>
            <a:r>
              <a:rPr lang="en-US" sz="2400" dirty="0"/>
              <a:t> C(11,4), C(7,4), C(3,2) </a:t>
            </a:r>
            <a:r>
              <a:rPr lang="en-US" sz="2400" dirty="0" err="1"/>
              <a:t>và</a:t>
            </a:r>
            <a:r>
              <a:rPr lang="en-US" sz="2400" dirty="0"/>
              <a:t> C(1,1) </a:t>
            </a:r>
          </a:p>
          <a:p>
            <a:pPr>
              <a:lnSpc>
                <a:spcPct val="90000"/>
              </a:lnSpc>
              <a:defRPr/>
            </a:pPr>
            <a:r>
              <a:rPr lang="en-US" sz="2400" dirty="0"/>
              <a:t>Theo qui </a:t>
            </a:r>
            <a:r>
              <a:rPr lang="en-US" sz="2400" dirty="0" err="1"/>
              <a:t>tắc</a:t>
            </a:r>
            <a:r>
              <a:rPr lang="en-US" sz="2400" dirty="0"/>
              <a:t> </a:t>
            </a:r>
            <a:r>
              <a:rPr lang="en-US" sz="2400" dirty="0" err="1"/>
              <a:t>nhân</a:t>
            </a:r>
            <a:r>
              <a:rPr lang="en-US" sz="2400" dirty="0"/>
              <a:t> </a:t>
            </a:r>
            <a:r>
              <a:rPr lang="en-US" sz="2400" dirty="0" err="1"/>
              <a:t>số</a:t>
            </a:r>
            <a:r>
              <a:rPr lang="en-US" sz="2400" dirty="0"/>
              <a:t> </a:t>
            </a:r>
            <a:r>
              <a:rPr lang="en-US" sz="2400" dirty="0" err="1"/>
              <a:t>xâu</a:t>
            </a:r>
            <a:r>
              <a:rPr lang="en-US" sz="2400" dirty="0"/>
              <a:t> </a:t>
            </a:r>
            <a:r>
              <a:rPr lang="en-US" sz="2400" dirty="0" err="1"/>
              <a:t>khác</a:t>
            </a:r>
            <a:r>
              <a:rPr lang="en-US" sz="2400" dirty="0"/>
              <a:t> </a:t>
            </a:r>
            <a:r>
              <a:rPr lang="en-US" sz="2400" dirty="0" err="1"/>
              <a:t>nhau</a:t>
            </a:r>
            <a:r>
              <a:rPr lang="en-US" sz="2400" dirty="0"/>
              <a:t> </a:t>
            </a:r>
            <a:r>
              <a:rPr lang="en-US" sz="2400" dirty="0" err="1"/>
              <a:t>là</a:t>
            </a:r>
            <a:r>
              <a:rPr lang="en-US" sz="2400" dirty="0"/>
              <a:t>:</a:t>
            </a:r>
          </a:p>
          <a:p>
            <a:pPr>
              <a:lnSpc>
                <a:spcPct val="90000"/>
              </a:lnSpc>
              <a:buFontTx/>
              <a:buNone/>
              <a:defRPr/>
            </a:pPr>
            <a:r>
              <a:rPr lang="en-US" sz="2400" dirty="0"/>
              <a:t>    C(11, 4).C(7,4).C(3,2).C(1,1) = 11! / (4! . 4! .2!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9315">
                                            <p:txEl>
                                              <p:pRg st="1" end="1"/>
                                            </p:txEl>
                                          </p:spTgt>
                                        </p:tgtEl>
                                        <p:attrNameLst>
                                          <p:attrName>style.visibility</p:attrName>
                                        </p:attrNameLst>
                                      </p:cBhvr>
                                      <p:to>
                                        <p:strVal val="visible"/>
                                      </p:to>
                                    </p:set>
                                    <p:anim calcmode="lin" valueType="num">
                                      <p:cBhvr additive="base">
                                        <p:cTn id="7" dur="500" fill="hold"/>
                                        <p:tgtEl>
                                          <p:spTgt spid="909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9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9315">
                                            <p:txEl>
                                              <p:pRg st="2" end="2"/>
                                            </p:txEl>
                                          </p:spTgt>
                                        </p:tgtEl>
                                        <p:attrNameLst>
                                          <p:attrName>style.visibility</p:attrName>
                                        </p:attrNameLst>
                                      </p:cBhvr>
                                      <p:to>
                                        <p:strVal val="visible"/>
                                      </p:to>
                                    </p:set>
                                    <p:anim calcmode="lin" valueType="num">
                                      <p:cBhvr additive="base">
                                        <p:cTn id="13" dur="1000" fill="hold"/>
                                        <p:tgtEl>
                                          <p:spTgt spid="90931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093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09315">
                                            <p:txEl>
                                              <p:pRg st="3" end="3"/>
                                            </p:txEl>
                                          </p:spTgt>
                                        </p:tgtEl>
                                        <p:attrNameLst>
                                          <p:attrName>style.visibility</p:attrName>
                                        </p:attrNameLst>
                                      </p:cBhvr>
                                      <p:to>
                                        <p:strVal val="visible"/>
                                      </p:to>
                                    </p:set>
                                    <p:anim calcmode="lin" valueType="num">
                                      <p:cBhvr additive="base">
                                        <p:cTn id="17" dur="1000" fill="hold"/>
                                        <p:tgtEl>
                                          <p:spTgt spid="909315">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90931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9315">
                                            <p:txEl>
                                              <p:pRg st="4" end="4"/>
                                            </p:txEl>
                                          </p:spTgt>
                                        </p:tgtEl>
                                        <p:attrNameLst>
                                          <p:attrName>style.visibility</p:attrName>
                                        </p:attrNameLst>
                                      </p:cBhvr>
                                      <p:to>
                                        <p:strVal val="visible"/>
                                      </p:to>
                                    </p:set>
                                    <p:anim calcmode="lin" valueType="num">
                                      <p:cBhvr additive="base">
                                        <p:cTn id="21" dur="1000" fill="hold"/>
                                        <p:tgtEl>
                                          <p:spTgt spid="909315">
                                            <p:txEl>
                                              <p:pRg st="4" end="4"/>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90931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09315">
                                            <p:txEl>
                                              <p:pRg st="5" end="5"/>
                                            </p:txEl>
                                          </p:spTgt>
                                        </p:tgtEl>
                                        <p:attrNameLst>
                                          <p:attrName>style.visibility</p:attrName>
                                        </p:attrNameLst>
                                      </p:cBhvr>
                                      <p:to>
                                        <p:strVal val="visible"/>
                                      </p:to>
                                    </p:set>
                                    <p:anim calcmode="lin" valueType="num">
                                      <p:cBhvr additive="base">
                                        <p:cTn id="25" dur="1000" fill="hold"/>
                                        <p:tgtEl>
                                          <p:spTgt spid="909315">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0931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9315">
                                            <p:txEl>
                                              <p:pRg st="6" end="6"/>
                                            </p:txEl>
                                          </p:spTgt>
                                        </p:tgtEl>
                                        <p:attrNameLst>
                                          <p:attrName>style.visibility</p:attrName>
                                        </p:attrNameLst>
                                      </p:cBhvr>
                                      <p:to>
                                        <p:strVal val="visible"/>
                                      </p:to>
                                    </p:set>
                                    <p:anim calcmode="lin" valueType="num">
                                      <p:cBhvr additive="base">
                                        <p:cTn id="29" dur="1000" fill="hold"/>
                                        <p:tgtEl>
                                          <p:spTgt spid="909315">
                                            <p:txEl>
                                              <p:pRg st="6" end="6"/>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9093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0931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09315">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931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9315">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09315">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9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619C1A94-FDB8-413A-A91C-7D09136734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9C4653C0-FE14-404C-88AB-5FC1964675B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195" name="Footer Placeholder 4">
            <a:extLst>
              <a:ext uri="{FF2B5EF4-FFF2-40B4-BE49-F238E27FC236}">
                <a16:creationId xmlns:a16="http://schemas.microsoft.com/office/drawing/2014/main" id="{2194BAA0-D078-40EC-86C8-E7B767CA15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196" name="Slide Number Placeholder 5">
            <a:extLst>
              <a:ext uri="{FF2B5EF4-FFF2-40B4-BE49-F238E27FC236}">
                <a16:creationId xmlns:a16="http://schemas.microsoft.com/office/drawing/2014/main" id="{A347D2F4-A23A-43BC-8A6D-919037D8E7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9A687EB7-F5BC-40D2-94F4-2BA9C47967A7}" type="slidenum">
              <a:rPr lang="en-US" altLang="en-US" sz="1400">
                <a:solidFill>
                  <a:schemeClr val="bg1"/>
                </a:solidFill>
              </a:rPr>
              <a:pPr>
                <a:spcBef>
                  <a:spcPct val="0"/>
                </a:spcBef>
                <a:buFontTx/>
                <a:buNone/>
              </a:pPr>
              <a:t>3</a:t>
            </a:fld>
            <a:endParaRPr lang="en-US" altLang="en-US" sz="1400">
              <a:solidFill>
                <a:schemeClr val="bg1"/>
              </a:solidFill>
            </a:endParaRPr>
          </a:p>
        </p:txBody>
      </p:sp>
      <p:sp>
        <p:nvSpPr>
          <p:cNvPr id="8197" name="Rectangle 2">
            <a:extLst>
              <a:ext uri="{FF2B5EF4-FFF2-40B4-BE49-F238E27FC236}">
                <a16:creationId xmlns:a16="http://schemas.microsoft.com/office/drawing/2014/main" id="{1EF3B5DD-A7E7-48E8-A8E9-6E7E0154F578}"/>
              </a:ext>
            </a:extLst>
          </p:cNvPr>
          <p:cNvSpPr>
            <a:spLocks noGrp="1" noChangeArrowheads="1"/>
          </p:cNvSpPr>
          <p:nvPr>
            <p:ph type="title"/>
          </p:nvPr>
        </p:nvSpPr>
        <p:spPr/>
        <p:txBody>
          <a:bodyPr/>
          <a:lstStyle/>
          <a:p>
            <a:r>
              <a:rPr lang="en-US" altLang="en-US" sz="4000"/>
              <a:t>Qui tắc tổng và tích</a:t>
            </a:r>
            <a:br>
              <a:rPr lang="en-US" altLang="en-US" sz="4000"/>
            </a:br>
            <a:r>
              <a:rPr lang="en-US" altLang="en-US" sz="4000"/>
              <a:t>Sum and Product Rules (</a:t>
            </a:r>
            <a:r>
              <a:rPr lang="en-US" altLang="en-US" sz="4000">
                <a:cs typeface="Times New Roman" panose="02020603050405020304" pitchFamily="18" charset="0"/>
              </a:rPr>
              <a:t>§4.1)</a:t>
            </a:r>
          </a:p>
        </p:txBody>
      </p:sp>
      <p:sp>
        <p:nvSpPr>
          <p:cNvPr id="705539" name="Rectangle 3">
            <a:extLst>
              <a:ext uri="{FF2B5EF4-FFF2-40B4-BE49-F238E27FC236}">
                <a16:creationId xmlns:a16="http://schemas.microsoft.com/office/drawing/2014/main" id="{BBD1A768-AC05-4482-A065-3F6F892CD22E}"/>
              </a:ext>
            </a:extLst>
          </p:cNvPr>
          <p:cNvSpPr>
            <a:spLocks noGrp="1" noChangeArrowheads="1"/>
          </p:cNvSpPr>
          <p:nvPr>
            <p:ph type="body" idx="1"/>
          </p:nvPr>
        </p:nvSpPr>
        <p:spPr>
          <a:xfrm>
            <a:off x="685800" y="1981200"/>
            <a:ext cx="7772400" cy="4267200"/>
          </a:xfrm>
        </p:spPr>
        <p:txBody>
          <a:bodyPr/>
          <a:lstStyle/>
          <a:p>
            <a:pPr>
              <a:lnSpc>
                <a:spcPct val="80000"/>
              </a:lnSpc>
              <a:defRPr/>
            </a:pPr>
            <a:r>
              <a:rPr lang="en-US" sz="2800"/>
              <a:t>G/s  </a:t>
            </a:r>
            <a:r>
              <a:rPr lang="en-US" sz="2800" i="1"/>
              <a:t>m</a:t>
            </a:r>
            <a:r>
              <a:rPr lang="en-US" sz="2800"/>
              <a:t> là số các cách thực hiện  nhiệm vụ 1 và  </a:t>
            </a:r>
            <a:r>
              <a:rPr lang="en-US" sz="2800" i="1"/>
              <a:t>n</a:t>
            </a:r>
            <a:r>
              <a:rPr lang="en-US" sz="2800"/>
              <a:t> là số các cách thực hiện nhiệm vụ 2,</a:t>
            </a:r>
          </a:p>
          <a:p>
            <a:pPr lvl="1">
              <a:lnSpc>
                <a:spcPct val="80000"/>
              </a:lnSpc>
              <a:defRPr/>
            </a:pPr>
            <a:r>
              <a:rPr lang="en-US" sz="2400"/>
              <a:t>Cách thực hiện nhiệm vụ này không phụ thuộc vào cách thực hiện nhiệm vụ kia, </a:t>
            </a:r>
          </a:p>
          <a:p>
            <a:pPr lvl="1">
              <a:lnSpc>
                <a:spcPct val="80000"/>
              </a:lnSpc>
              <a:defRPr/>
            </a:pPr>
            <a:r>
              <a:rPr lang="en-US" sz="2400"/>
              <a:t>Và cũng không có cách nào thực hiện đồng thời cả hai nhiệm vụ.</a:t>
            </a:r>
          </a:p>
          <a:p>
            <a:pPr>
              <a:lnSpc>
                <a:spcPct val="80000"/>
              </a:lnSpc>
              <a:defRPr/>
            </a:pPr>
            <a:r>
              <a:rPr lang="en-US" sz="2800"/>
              <a:t>Khi đó, ta các qui tắc sau:</a:t>
            </a:r>
          </a:p>
          <a:p>
            <a:pPr lvl="1">
              <a:lnSpc>
                <a:spcPct val="80000"/>
              </a:lnSpc>
              <a:defRPr/>
            </a:pPr>
            <a:r>
              <a:rPr lang="en-US" sz="2400"/>
              <a:t>Qui tắc cộng: Nhiệm vụ “thực hiện hoặc nhiệm vụ 1 hoặc nhiệm vụ 2” có thể tiến hành theo  </a:t>
            </a:r>
            <a:r>
              <a:rPr lang="en-US" sz="2400" i="1">
                <a:solidFill>
                  <a:srgbClr val="FF0000"/>
                </a:solidFill>
              </a:rPr>
              <a:t>m</a:t>
            </a:r>
            <a:r>
              <a:rPr lang="en-US" sz="2400">
                <a:solidFill>
                  <a:srgbClr val="FF0000"/>
                </a:solidFill>
              </a:rPr>
              <a:t>+</a:t>
            </a:r>
            <a:r>
              <a:rPr lang="en-US" sz="2400" i="1">
                <a:solidFill>
                  <a:srgbClr val="FF0000"/>
                </a:solidFill>
              </a:rPr>
              <a:t>n</a:t>
            </a:r>
            <a:r>
              <a:rPr lang="en-US" sz="2400"/>
              <a:t> cách.</a:t>
            </a:r>
          </a:p>
          <a:p>
            <a:pPr lvl="1">
              <a:lnSpc>
                <a:spcPct val="80000"/>
              </a:lnSpc>
              <a:defRPr/>
            </a:pPr>
            <a:r>
              <a:rPr lang="en-US" sz="2400"/>
              <a:t>Qui tắc nhân: Nhiệm vụ “thực hiện cả hai nhiệm vụ 1 và nhiệm vụ 2” có thể tiến hành theo </a:t>
            </a:r>
            <a:r>
              <a:rPr lang="en-US" sz="2400" i="1">
                <a:solidFill>
                  <a:srgbClr val="FF0000"/>
                </a:solidFill>
              </a:rPr>
              <a:t>mn</a:t>
            </a:r>
            <a:r>
              <a:rPr lang="en-US" sz="2400"/>
              <a:t> cách.</a:t>
            </a:r>
          </a:p>
          <a:p>
            <a:pPr>
              <a:lnSpc>
                <a:spcPct val="80000"/>
              </a:lnSpc>
              <a:defRPr/>
            </a:pPr>
            <a:r>
              <a:rPr lang="en-US" sz="2600"/>
              <a:t>Tổng quát hóa đối với trường hợp nhiều hơn 2 nhiệm vụ</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BF4F63FD-3162-4260-BF7E-14BEB4B01F7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A394794-9746-4220-B4C6-8A10CF2E8C8C}"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3491" name="Footer Placeholder 4">
            <a:extLst>
              <a:ext uri="{FF2B5EF4-FFF2-40B4-BE49-F238E27FC236}">
                <a16:creationId xmlns:a16="http://schemas.microsoft.com/office/drawing/2014/main" id="{A4377F35-99A5-4B60-BE32-77907CA960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3492" name="Slide Number Placeholder 5">
            <a:extLst>
              <a:ext uri="{FF2B5EF4-FFF2-40B4-BE49-F238E27FC236}">
                <a16:creationId xmlns:a16="http://schemas.microsoft.com/office/drawing/2014/main" id="{7C1123BB-4586-4D3E-8B96-02D0D7FD2F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A9EB0A4D-AD9F-452A-B5EB-B256F6A19876}" type="slidenum">
              <a:rPr lang="en-US" altLang="en-US" sz="1400">
                <a:solidFill>
                  <a:schemeClr val="bg1"/>
                </a:solidFill>
              </a:rPr>
              <a:pPr>
                <a:spcBef>
                  <a:spcPct val="0"/>
                </a:spcBef>
                <a:buFontTx/>
                <a:buNone/>
              </a:pPr>
              <a:t>30</a:t>
            </a:fld>
            <a:endParaRPr lang="en-US" altLang="en-US" sz="1400">
              <a:solidFill>
                <a:schemeClr val="bg1"/>
              </a:solidFill>
            </a:endParaRPr>
          </a:p>
        </p:txBody>
      </p:sp>
      <p:sp>
        <p:nvSpPr>
          <p:cNvPr id="63493" name="Rectangle 2">
            <a:extLst>
              <a:ext uri="{FF2B5EF4-FFF2-40B4-BE49-F238E27FC236}">
                <a16:creationId xmlns:a16="http://schemas.microsoft.com/office/drawing/2014/main" id="{6A2877E6-A0B7-4A3F-8AA4-BC0ACA15BFBF}"/>
              </a:ext>
            </a:extLst>
          </p:cNvPr>
          <p:cNvSpPr>
            <a:spLocks noGrp="1" noChangeArrowheads="1"/>
          </p:cNvSpPr>
          <p:nvPr>
            <p:ph type="title"/>
          </p:nvPr>
        </p:nvSpPr>
        <p:spPr/>
        <p:txBody>
          <a:bodyPr/>
          <a:lstStyle/>
          <a:p>
            <a:r>
              <a:rPr lang="en-US" altLang="en-US" sz="4000"/>
              <a:t>Hoán vị có các phần tử giống nhau </a:t>
            </a:r>
          </a:p>
        </p:txBody>
      </p:sp>
      <p:sp>
        <p:nvSpPr>
          <p:cNvPr id="915459" name="Rectangle 3">
            <a:extLst>
              <a:ext uri="{FF2B5EF4-FFF2-40B4-BE49-F238E27FC236}">
                <a16:creationId xmlns:a16="http://schemas.microsoft.com/office/drawing/2014/main" id="{2B662A72-8861-4247-909C-67B3BEC33AE9}"/>
              </a:ext>
            </a:extLst>
          </p:cNvPr>
          <p:cNvSpPr>
            <a:spLocks noGrp="1" noChangeArrowheads="1"/>
          </p:cNvSpPr>
          <p:nvPr>
            <p:ph type="body" idx="1"/>
          </p:nvPr>
        </p:nvSpPr>
        <p:spPr/>
        <p:txBody>
          <a:bodyPr/>
          <a:lstStyle/>
          <a:p>
            <a:pPr>
              <a:lnSpc>
                <a:spcPct val="90000"/>
              </a:lnSpc>
              <a:defRPr/>
            </a:pPr>
            <a:r>
              <a:rPr lang="en-US"/>
              <a:t>Hoán vị trong đó có các phần tử như nhau gọi là hoán vị có lặp</a:t>
            </a:r>
          </a:p>
          <a:p>
            <a:pPr>
              <a:lnSpc>
                <a:spcPct val="90000"/>
              </a:lnSpc>
              <a:defRPr/>
            </a:pPr>
            <a:r>
              <a:rPr lang="en-US"/>
              <a:t>Số hoán vị của n phần tử trong đó có n</a:t>
            </a:r>
            <a:r>
              <a:rPr lang="en-US" baseline="-25000"/>
              <a:t>1</a:t>
            </a:r>
            <a:r>
              <a:rPr lang="en-US"/>
              <a:t> phần tử như nhau thuộc loại 1, n</a:t>
            </a:r>
            <a:r>
              <a:rPr lang="en-US" baseline="-25000"/>
              <a:t>2</a:t>
            </a:r>
            <a:r>
              <a:rPr lang="en-US"/>
              <a:t> phần tử như nhau thuộc loại 2, …, và n</a:t>
            </a:r>
            <a:r>
              <a:rPr lang="en-US" baseline="-25000"/>
              <a:t>k</a:t>
            </a:r>
            <a:r>
              <a:rPr lang="en-US"/>
              <a:t> phần tử như nhau thuộc loại k, bằng </a:t>
            </a:r>
          </a:p>
          <a:p>
            <a:pPr>
              <a:lnSpc>
                <a:spcPct val="90000"/>
              </a:lnSpc>
              <a:buFontTx/>
              <a:buNone/>
              <a:defRPr/>
            </a:pPr>
            <a:r>
              <a:rPr lang="en-US"/>
              <a:t>    C(n, n</a:t>
            </a:r>
            <a:r>
              <a:rPr lang="en-US" baseline="-25000"/>
              <a:t>1</a:t>
            </a:r>
            <a:r>
              <a:rPr lang="en-US"/>
              <a:t>).C(n-n</a:t>
            </a:r>
            <a:r>
              <a:rPr lang="en-US" baseline="-25000"/>
              <a:t>1</a:t>
            </a:r>
            <a:r>
              <a:rPr lang="en-US"/>
              <a:t>,n</a:t>
            </a:r>
            <a:r>
              <a:rPr lang="en-US" baseline="-25000"/>
              <a:t>2</a:t>
            </a:r>
            <a:r>
              <a:rPr lang="en-US"/>
              <a:t>)…C(n</a:t>
            </a:r>
            <a:r>
              <a:rPr lang="en-US" baseline="-25000"/>
              <a:t>k</a:t>
            </a:r>
            <a:r>
              <a:rPr lang="en-US"/>
              <a:t>,n</a:t>
            </a:r>
            <a:r>
              <a:rPr lang="en-US" baseline="-25000"/>
              <a:t>k</a:t>
            </a:r>
            <a:r>
              <a:rPr lang="en-US"/>
              <a:t>)  =                 				n! / (n</a:t>
            </a:r>
            <a:r>
              <a:rPr lang="en-US" baseline="-25000"/>
              <a:t>1</a:t>
            </a:r>
            <a:r>
              <a:rPr lang="en-US"/>
              <a:t>! n</a:t>
            </a:r>
            <a:r>
              <a:rPr lang="en-US" baseline="-25000"/>
              <a:t>2</a:t>
            </a:r>
            <a:r>
              <a:rPr lang="en-US"/>
              <a:t>! … n</a:t>
            </a:r>
            <a:r>
              <a:rPr lang="en-US" baseline="-25000"/>
              <a:t>k</a:t>
            </a:r>
            <a:r>
              <a:rPr 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EB7935A7-6C95-46E3-A6D0-51B299E2C5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303ED44-9328-4DFB-BFEA-D01F4193CDEC}"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5539" name="Footer Placeholder 4">
            <a:extLst>
              <a:ext uri="{FF2B5EF4-FFF2-40B4-BE49-F238E27FC236}">
                <a16:creationId xmlns:a16="http://schemas.microsoft.com/office/drawing/2014/main" id="{C84B00FD-BF9E-4D23-9EF2-06868DF7843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5540" name="Slide Number Placeholder 5">
            <a:extLst>
              <a:ext uri="{FF2B5EF4-FFF2-40B4-BE49-F238E27FC236}">
                <a16:creationId xmlns:a16="http://schemas.microsoft.com/office/drawing/2014/main" id="{921972BA-188B-452C-A414-C935DB2DC1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B97DAF5-C1BB-427B-9DC1-41332F7D8C73}" type="slidenum">
              <a:rPr lang="en-US" altLang="en-US" sz="1400">
                <a:solidFill>
                  <a:schemeClr val="bg1"/>
                </a:solidFill>
              </a:rPr>
              <a:pPr>
                <a:spcBef>
                  <a:spcPct val="0"/>
                </a:spcBef>
                <a:buFontTx/>
                <a:buNone/>
              </a:pPr>
              <a:t>31</a:t>
            </a:fld>
            <a:endParaRPr lang="en-US" altLang="en-US" sz="1400">
              <a:solidFill>
                <a:schemeClr val="bg1"/>
              </a:solidFill>
            </a:endParaRPr>
          </a:p>
        </p:txBody>
      </p:sp>
      <p:sp>
        <p:nvSpPr>
          <p:cNvPr id="65541" name="Rectangle 2">
            <a:extLst>
              <a:ext uri="{FF2B5EF4-FFF2-40B4-BE49-F238E27FC236}">
                <a16:creationId xmlns:a16="http://schemas.microsoft.com/office/drawing/2014/main" id="{AD94D770-4D5A-40BD-9542-60A2D0717731}"/>
              </a:ext>
            </a:extLst>
          </p:cNvPr>
          <p:cNvSpPr>
            <a:spLocks noGrp="1" noChangeArrowheads="1"/>
          </p:cNvSpPr>
          <p:nvPr>
            <p:ph type="title"/>
          </p:nvPr>
        </p:nvSpPr>
        <p:spPr/>
        <p:txBody>
          <a:bodyPr/>
          <a:lstStyle/>
          <a:p>
            <a:r>
              <a:rPr lang="en-US" altLang="en-US"/>
              <a:t>Phân bố đồ vật vào hộp</a:t>
            </a:r>
          </a:p>
        </p:txBody>
      </p:sp>
      <p:sp>
        <p:nvSpPr>
          <p:cNvPr id="910339" name="Rectangle 3">
            <a:extLst>
              <a:ext uri="{FF2B5EF4-FFF2-40B4-BE49-F238E27FC236}">
                <a16:creationId xmlns:a16="http://schemas.microsoft.com/office/drawing/2014/main" id="{EAFB9A5B-39CA-41B2-B2CF-5334672F2CC0}"/>
              </a:ext>
            </a:extLst>
          </p:cNvPr>
          <p:cNvSpPr>
            <a:spLocks noGrp="1" noChangeArrowheads="1"/>
          </p:cNvSpPr>
          <p:nvPr>
            <p:ph type="body" idx="1"/>
          </p:nvPr>
        </p:nvSpPr>
        <p:spPr>
          <a:xfrm>
            <a:off x="685800" y="1981200"/>
            <a:ext cx="8001000" cy="4876800"/>
          </a:xfrm>
        </p:spPr>
        <p:txBody>
          <a:bodyPr/>
          <a:lstStyle/>
          <a:p>
            <a:pPr>
              <a:lnSpc>
                <a:spcPct val="90000"/>
              </a:lnSpc>
              <a:defRPr/>
            </a:pPr>
            <a:r>
              <a:rPr lang="en-US" sz="2800" dirty="0" err="1"/>
              <a:t>Có</a:t>
            </a:r>
            <a:r>
              <a:rPr lang="en-US" sz="2800" dirty="0"/>
              <a:t> </a:t>
            </a:r>
            <a:r>
              <a:rPr lang="en-US" sz="2800" dirty="0" err="1"/>
              <a:t>bao</a:t>
            </a:r>
            <a:r>
              <a:rPr lang="en-US" sz="2800" dirty="0"/>
              <a:t> </a:t>
            </a:r>
            <a:r>
              <a:rPr lang="en-US" sz="2800" dirty="0" err="1"/>
              <a:t>nhiêu</a:t>
            </a:r>
            <a:r>
              <a:rPr lang="en-US" sz="2800" dirty="0"/>
              <a:t> </a:t>
            </a:r>
            <a:r>
              <a:rPr lang="en-US" sz="2800" dirty="0" err="1"/>
              <a:t>cách</a:t>
            </a:r>
            <a:r>
              <a:rPr lang="en-US" sz="2800" dirty="0"/>
              <a:t> chia </a:t>
            </a:r>
            <a:r>
              <a:rPr lang="en-US" sz="2800" dirty="0" err="1"/>
              <a:t>một</a:t>
            </a:r>
            <a:r>
              <a:rPr lang="en-US" sz="2800" dirty="0"/>
              <a:t> </a:t>
            </a:r>
            <a:r>
              <a:rPr lang="en-US" sz="2800" dirty="0" err="1"/>
              <a:t>cỗ</a:t>
            </a:r>
            <a:r>
              <a:rPr lang="en-US" sz="2800" dirty="0"/>
              <a:t> </a:t>
            </a:r>
            <a:r>
              <a:rPr lang="en-US" sz="2800" dirty="0" err="1"/>
              <a:t>bài</a:t>
            </a:r>
            <a:r>
              <a:rPr lang="en-US" sz="2800" dirty="0"/>
              <a:t> </a:t>
            </a:r>
            <a:r>
              <a:rPr lang="en-US" sz="2800" dirty="0" err="1"/>
              <a:t>chuẩn</a:t>
            </a:r>
            <a:r>
              <a:rPr lang="en-US" sz="2800" dirty="0"/>
              <a:t> 52 </a:t>
            </a:r>
            <a:r>
              <a:rPr lang="en-US" sz="2800" dirty="0" err="1"/>
              <a:t>quân</a:t>
            </a:r>
            <a:r>
              <a:rPr lang="en-US" sz="2800" dirty="0"/>
              <a:t> </a:t>
            </a:r>
            <a:r>
              <a:rPr lang="en-US" sz="2800" dirty="0" err="1"/>
              <a:t>cho</a:t>
            </a:r>
            <a:r>
              <a:rPr lang="en-US" sz="2800" dirty="0"/>
              <a:t> 4 </a:t>
            </a:r>
            <a:r>
              <a:rPr lang="en-US" sz="2800" dirty="0" err="1"/>
              <a:t>người</a:t>
            </a:r>
            <a:r>
              <a:rPr lang="en-US" sz="2800" dirty="0"/>
              <a:t> </a:t>
            </a:r>
            <a:r>
              <a:rPr lang="en-US" sz="2800" dirty="0" err="1"/>
              <a:t>chơi</a:t>
            </a:r>
            <a:r>
              <a:rPr lang="en-US" sz="2800" dirty="0"/>
              <a:t>, </a:t>
            </a:r>
            <a:r>
              <a:rPr lang="en-US" sz="2800" dirty="0" err="1"/>
              <a:t>mỗi</a:t>
            </a:r>
            <a:r>
              <a:rPr lang="en-US" sz="2800" dirty="0"/>
              <a:t> </a:t>
            </a:r>
            <a:r>
              <a:rPr lang="en-US" sz="2800" dirty="0" err="1"/>
              <a:t>người</a:t>
            </a:r>
            <a:r>
              <a:rPr lang="en-US" sz="2800" dirty="0"/>
              <a:t> </a:t>
            </a:r>
            <a:r>
              <a:rPr lang="en-US" sz="2800" dirty="0" err="1"/>
              <a:t>một</a:t>
            </a:r>
            <a:r>
              <a:rPr lang="en-US" sz="2800" dirty="0"/>
              <a:t> </a:t>
            </a:r>
            <a:r>
              <a:rPr lang="en-US" sz="2800" dirty="0" err="1"/>
              <a:t>xấp</a:t>
            </a:r>
            <a:r>
              <a:rPr lang="en-US" sz="2800" dirty="0"/>
              <a:t> 5 </a:t>
            </a:r>
            <a:r>
              <a:rPr lang="en-US" sz="2800"/>
              <a:t>quân. </a:t>
            </a:r>
            <a:r>
              <a:rPr lang="en-US" sz="2800" dirty="0"/>
              <a:t>(</a:t>
            </a:r>
            <a:r>
              <a:rPr lang="en-US" sz="2800" dirty="0" err="1"/>
              <a:t>thứ</a:t>
            </a:r>
            <a:r>
              <a:rPr lang="en-US" sz="2800" dirty="0"/>
              <a:t> </a:t>
            </a:r>
            <a:r>
              <a:rPr lang="en-US" sz="2800" dirty="0" err="1"/>
              <a:t>tự</a:t>
            </a:r>
            <a:r>
              <a:rPr lang="en-US" sz="2800" dirty="0"/>
              <a:t> </a:t>
            </a:r>
            <a:r>
              <a:rPr lang="en-US" sz="2800" dirty="0" err="1"/>
              <a:t>các</a:t>
            </a:r>
            <a:r>
              <a:rPr lang="en-US" sz="2800" dirty="0"/>
              <a:t> </a:t>
            </a:r>
            <a:r>
              <a:rPr lang="en-US" sz="2800" dirty="0" err="1"/>
              <a:t>quân</a:t>
            </a:r>
            <a:r>
              <a:rPr lang="en-US" sz="2800" dirty="0"/>
              <a:t> </a:t>
            </a:r>
            <a:r>
              <a:rPr lang="en-US" sz="2800" dirty="0" err="1"/>
              <a:t>bài</a:t>
            </a:r>
            <a:r>
              <a:rPr lang="en-US" sz="2800" dirty="0"/>
              <a:t> </a:t>
            </a:r>
            <a:r>
              <a:rPr lang="en-US" sz="2800" dirty="0" err="1"/>
              <a:t>không</a:t>
            </a:r>
            <a:r>
              <a:rPr lang="en-US" sz="2800" dirty="0"/>
              <a:t> </a:t>
            </a:r>
            <a:r>
              <a:rPr lang="en-US" sz="2800" dirty="0" err="1"/>
              <a:t>quan</a:t>
            </a:r>
            <a:r>
              <a:rPr lang="en-US" sz="2800" dirty="0"/>
              <a:t> </a:t>
            </a:r>
            <a:r>
              <a:rPr lang="en-US" sz="2800" dirty="0" err="1"/>
              <a:t>trọng</a:t>
            </a:r>
            <a:r>
              <a:rPr lang="en-US" sz="2800" dirty="0"/>
              <a:t>)</a:t>
            </a:r>
          </a:p>
          <a:p>
            <a:pPr>
              <a:lnSpc>
                <a:spcPct val="90000"/>
              </a:lnSpc>
              <a:defRPr/>
            </a:pPr>
            <a:r>
              <a:rPr lang="en-US" sz="2800" dirty="0" err="1"/>
              <a:t>Người</a:t>
            </a:r>
            <a:r>
              <a:rPr lang="en-US" sz="2800" dirty="0"/>
              <a:t> </a:t>
            </a:r>
            <a:r>
              <a:rPr lang="en-US" sz="2800" dirty="0" err="1"/>
              <a:t>đầu</a:t>
            </a:r>
            <a:r>
              <a:rPr lang="en-US" sz="2800" dirty="0"/>
              <a:t> </a:t>
            </a:r>
            <a:r>
              <a:rPr lang="en-US" sz="2800" dirty="0" err="1"/>
              <a:t>có</a:t>
            </a:r>
            <a:r>
              <a:rPr lang="en-US" sz="2800" dirty="0"/>
              <a:t> C(52, 5) </a:t>
            </a:r>
            <a:r>
              <a:rPr lang="en-US" sz="2800" dirty="0" err="1"/>
              <a:t>cách</a:t>
            </a:r>
            <a:r>
              <a:rPr lang="en-US" sz="2800" dirty="0"/>
              <a:t> </a:t>
            </a:r>
            <a:r>
              <a:rPr lang="en-US" sz="2800" dirty="0" err="1"/>
              <a:t>nhận</a:t>
            </a:r>
            <a:r>
              <a:rPr lang="en-US" sz="2800" dirty="0"/>
              <a:t> 5 </a:t>
            </a:r>
            <a:r>
              <a:rPr lang="en-US" sz="2800" dirty="0" err="1"/>
              <a:t>quân</a:t>
            </a:r>
            <a:r>
              <a:rPr lang="en-US" sz="2800" dirty="0"/>
              <a:t> </a:t>
            </a:r>
            <a:r>
              <a:rPr lang="en-US" sz="2800" dirty="0" err="1"/>
              <a:t>bài</a:t>
            </a:r>
            <a:r>
              <a:rPr lang="en-US" sz="2800" dirty="0"/>
              <a:t> </a:t>
            </a:r>
            <a:r>
              <a:rPr lang="en-US" sz="2800" dirty="0" err="1"/>
              <a:t>từ</a:t>
            </a:r>
            <a:r>
              <a:rPr lang="en-US" sz="2800" dirty="0"/>
              <a:t> 52 </a:t>
            </a:r>
            <a:r>
              <a:rPr lang="en-US" sz="2800" dirty="0" err="1"/>
              <a:t>quân</a:t>
            </a:r>
            <a:endParaRPr lang="en-US" sz="2800" dirty="0"/>
          </a:p>
          <a:p>
            <a:pPr>
              <a:lnSpc>
                <a:spcPct val="90000"/>
              </a:lnSpc>
              <a:defRPr/>
            </a:pPr>
            <a:r>
              <a:rPr lang="en-US" sz="2800" dirty="0" err="1"/>
              <a:t>Người</a:t>
            </a:r>
            <a:r>
              <a:rPr lang="en-US" sz="2800" dirty="0"/>
              <a:t> </a:t>
            </a:r>
            <a:r>
              <a:rPr lang="en-US" sz="2800" dirty="0" err="1"/>
              <a:t>thứ</a:t>
            </a:r>
            <a:r>
              <a:rPr lang="en-US" sz="2800" dirty="0"/>
              <a:t> 2 </a:t>
            </a:r>
            <a:r>
              <a:rPr lang="en-US" sz="2800" dirty="0" err="1"/>
              <a:t>có</a:t>
            </a:r>
            <a:r>
              <a:rPr lang="en-US" sz="2800" dirty="0"/>
              <a:t> C(47, 5) </a:t>
            </a:r>
            <a:r>
              <a:rPr lang="en-US" sz="2800" dirty="0" err="1"/>
              <a:t>cách</a:t>
            </a:r>
            <a:r>
              <a:rPr lang="en-US" sz="2800" dirty="0"/>
              <a:t> </a:t>
            </a:r>
            <a:r>
              <a:rPr lang="en-US" sz="2800" dirty="0" err="1"/>
              <a:t>nhận</a:t>
            </a:r>
            <a:r>
              <a:rPr lang="en-US" sz="2800" dirty="0"/>
              <a:t> 5 </a:t>
            </a:r>
            <a:r>
              <a:rPr lang="en-US" sz="2800" dirty="0" err="1"/>
              <a:t>quân</a:t>
            </a:r>
            <a:r>
              <a:rPr lang="en-US" sz="2800" dirty="0"/>
              <a:t> </a:t>
            </a:r>
            <a:r>
              <a:rPr lang="en-US" sz="2800" dirty="0" err="1"/>
              <a:t>bài</a:t>
            </a:r>
            <a:r>
              <a:rPr lang="en-US" sz="2800" dirty="0"/>
              <a:t> </a:t>
            </a:r>
            <a:r>
              <a:rPr lang="en-US" sz="2800" dirty="0" err="1"/>
              <a:t>từ</a:t>
            </a:r>
            <a:r>
              <a:rPr lang="en-US" sz="2800" dirty="0"/>
              <a:t> 47 </a:t>
            </a:r>
            <a:r>
              <a:rPr lang="en-US" sz="2800" dirty="0" err="1"/>
              <a:t>quân</a:t>
            </a:r>
            <a:endParaRPr lang="en-US" sz="2800" dirty="0"/>
          </a:p>
          <a:p>
            <a:pPr>
              <a:lnSpc>
                <a:spcPct val="90000"/>
              </a:lnSpc>
              <a:defRPr/>
            </a:pPr>
            <a:r>
              <a:rPr lang="en-US" sz="2800" dirty="0" err="1"/>
              <a:t>Người</a:t>
            </a:r>
            <a:r>
              <a:rPr lang="en-US" sz="2800" dirty="0"/>
              <a:t> </a:t>
            </a:r>
            <a:r>
              <a:rPr lang="en-US" sz="2800" dirty="0" err="1"/>
              <a:t>thứ</a:t>
            </a:r>
            <a:r>
              <a:rPr lang="en-US" sz="2800" dirty="0"/>
              <a:t> 3 </a:t>
            </a:r>
            <a:r>
              <a:rPr lang="en-US" sz="2800" dirty="0" err="1"/>
              <a:t>có</a:t>
            </a:r>
            <a:r>
              <a:rPr lang="en-US" sz="2800" dirty="0"/>
              <a:t> C(42, 5) </a:t>
            </a:r>
            <a:r>
              <a:rPr lang="en-US" sz="2800" dirty="0" err="1"/>
              <a:t>cách</a:t>
            </a:r>
            <a:r>
              <a:rPr lang="en-US" sz="2800" dirty="0"/>
              <a:t> </a:t>
            </a:r>
            <a:r>
              <a:rPr lang="en-US" sz="2800" dirty="0" err="1"/>
              <a:t>nhận</a:t>
            </a:r>
            <a:r>
              <a:rPr lang="en-US" sz="2800" dirty="0"/>
              <a:t> 5 </a:t>
            </a:r>
            <a:r>
              <a:rPr lang="en-US" sz="2800" dirty="0" err="1"/>
              <a:t>quân</a:t>
            </a:r>
            <a:r>
              <a:rPr lang="en-US" sz="2800" dirty="0"/>
              <a:t> </a:t>
            </a:r>
            <a:r>
              <a:rPr lang="en-US" sz="2800" dirty="0" err="1"/>
              <a:t>bài</a:t>
            </a:r>
            <a:r>
              <a:rPr lang="en-US" sz="2800" dirty="0"/>
              <a:t> </a:t>
            </a:r>
            <a:r>
              <a:rPr lang="en-US" sz="2800" dirty="0" err="1"/>
              <a:t>từ</a:t>
            </a:r>
            <a:r>
              <a:rPr lang="en-US" sz="2800" dirty="0"/>
              <a:t> 42 </a:t>
            </a:r>
            <a:r>
              <a:rPr lang="en-US" sz="2800" dirty="0" err="1"/>
              <a:t>quân</a:t>
            </a:r>
            <a:endParaRPr lang="en-US" sz="2800" dirty="0"/>
          </a:p>
          <a:p>
            <a:pPr>
              <a:lnSpc>
                <a:spcPct val="90000"/>
              </a:lnSpc>
              <a:defRPr/>
            </a:pPr>
            <a:r>
              <a:rPr lang="en-US" sz="2800" dirty="0" err="1"/>
              <a:t>Người</a:t>
            </a:r>
            <a:r>
              <a:rPr lang="en-US" sz="2800" dirty="0"/>
              <a:t> </a:t>
            </a:r>
            <a:r>
              <a:rPr lang="en-US" sz="2800" dirty="0" err="1"/>
              <a:t>thứ</a:t>
            </a:r>
            <a:r>
              <a:rPr lang="en-US" sz="2800" dirty="0"/>
              <a:t> 4 </a:t>
            </a:r>
            <a:r>
              <a:rPr lang="en-US" sz="2800" dirty="0" err="1"/>
              <a:t>có</a:t>
            </a:r>
            <a:r>
              <a:rPr lang="en-US" sz="2800" dirty="0"/>
              <a:t> C(37, 5) </a:t>
            </a:r>
            <a:r>
              <a:rPr lang="en-US" sz="2800" dirty="0" err="1"/>
              <a:t>cách</a:t>
            </a:r>
            <a:r>
              <a:rPr lang="en-US" sz="2800" dirty="0"/>
              <a:t> </a:t>
            </a:r>
            <a:r>
              <a:rPr lang="en-US" sz="2800" dirty="0" err="1"/>
              <a:t>nhận</a:t>
            </a:r>
            <a:r>
              <a:rPr lang="en-US" sz="2800" dirty="0"/>
              <a:t> 5 </a:t>
            </a:r>
            <a:r>
              <a:rPr lang="en-US" sz="2800" dirty="0" err="1"/>
              <a:t>quân</a:t>
            </a:r>
            <a:r>
              <a:rPr lang="en-US" sz="2800" dirty="0"/>
              <a:t> </a:t>
            </a:r>
            <a:r>
              <a:rPr lang="en-US" sz="2800" dirty="0" err="1"/>
              <a:t>bài</a:t>
            </a:r>
            <a:r>
              <a:rPr lang="en-US" sz="2800" dirty="0"/>
              <a:t> </a:t>
            </a:r>
            <a:r>
              <a:rPr lang="en-US" sz="2800" dirty="0" err="1"/>
              <a:t>từ</a:t>
            </a:r>
            <a:r>
              <a:rPr lang="en-US" sz="2800" dirty="0"/>
              <a:t> 37 </a:t>
            </a:r>
            <a:r>
              <a:rPr lang="en-US" sz="2800" dirty="0" err="1"/>
              <a:t>quân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0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03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03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0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F2DE3A87-E690-4CDF-B1D2-5D75DE2CF4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C061A55-1CA2-47BD-863A-E0569D6D4E7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7587" name="Footer Placeholder 4">
            <a:extLst>
              <a:ext uri="{FF2B5EF4-FFF2-40B4-BE49-F238E27FC236}">
                <a16:creationId xmlns:a16="http://schemas.microsoft.com/office/drawing/2014/main" id="{3D1CC94B-368C-4CAC-953E-89D1A376F7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7588" name="Slide Number Placeholder 5">
            <a:extLst>
              <a:ext uri="{FF2B5EF4-FFF2-40B4-BE49-F238E27FC236}">
                <a16:creationId xmlns:a16="http://schemas.microsoft.com/office/drawing/2014/main" id="{8C890765-8FD2-46DB-9863-561E1927DC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7EF5CBE-4844-4F66-9DC9-A85612735174}" type="slidenum">
              <a:rPr lang="en-US" altLang="en-US" sz="1400">
                <a:solidFill>
                  <a:schemeClr val="bg1"/>
                </a:solidFill>
              </a:rPr>
              <a:pPr>
                <a:spcBef>
                  <a:spcPct val="0"/>
                </a:spcBef>
                <a:buFontTx/>
                <a:buNone/>
              </a:pPr>
              <a:t>32</a:t>
            </a:fld>
            <a:endParaRPr lang="en-US" altLang="en-US" sz="1400">
              <a:solidFill>
                <a:schemeClr val="bg1"/>
              </a:solidFill>
            </a:endParaRPr>
          </a:p>
        </p:txBody>
      </p:sp>
      <p:sp>
        <p:nvSpPr>
          <p:cNvPr id="67589" name="Rectangle 2">
            <a:extLst>
              <a:ext uri="{FF2B5EF4-FFF2-40B4-BE49-F238E27FC236}">
                <a16:creationId xmlns:a16="http://schemas.microsoft.com/office/drawing/2014/main" id="{1240EB73-5EC8-421B-B90E-E51C4DFDC4DC}"/>
              </a:ext>
            </a:extLst>
          </p:cNvPr>
          <p:cNvSpPr>
            <a:spLocks noGrp="1" noChangeArrowheads="1"/>
          </p:cNvSpPr>
          <p:nvPr>
            <p:ph type="title"/>
          </p:nvPr>
        </p:nvSpPr>
        <p:spPr/>
        <p:txBody>
          <a:bodyPr/>
          <a:lstStyle/>
          <a:p>
            <a:r>
              <a:rPr lang="en-US" altLang="en-US"/>
              <a:t>Số cách chia quân bài</a:t>
            </a:r>
          </a:p>
        </p:txBody>
      </p:sp>
      <p:sp>
        <p:nvSpPr>
          <p:cNvPr id="918531" name="Rectangle 3">
            <a:extLst>
              <a:ext uri="{FF2B5EF4-FFF2-40B4-BE49-F238E27FC236}">
                <a16:creationId xmlns:a16="http://schemas.microsoft.com/office/drawing/2014/main" id="{4A8151E2-EBC3-4BD4-8E54-6D74F115DCC8}"/>
              </a:ext>
            </a:extLst>
          </p:cNvPr>
          <p:cNvSpPr>
            <a:spLocks noGrp="1" noChangeArrowheads="1"/>
          </p:cNvSpPr>
          <p:nvPr>
            <p:ph type="body" idx="1"/>
          </p:nvPr>
        </p:nvSpPr>
        <p:spPr/>
        <p:txBody>
          <a:bodyPr/>
          <a:lstStyle/>
          <a:p>
            <a:pPr>
              <a:defRPr/>
            </a:pPr>
            <a:r>
              <a:rPr lang="en-US"/>
              <a:t>Theo qui tắc nhân tổng số cách chia là:</a:t>
            </a:r>
          </a:p>
          <a:p>
            <a:pPr>
              <a:buFontTx/>
              <a:buNone/>
              <a:defRPr/>
            </a:pPr>
            <a:r>
              <a:rPr lang="en-US"/>
              <a:t>	C(52, 5).C(47,5).C(42,5).C(37,5)  =                 52! /(47!.5!) . 47! /(42!.5!). </a:t>
            </a:r>
          </a:p>
          <a:p>
            <a:pPr>
              <a:buFontTx/>
              <a:buNone/>
              <a:defRPr/>
            </a:pPr>
            <a:r>
              <a:rPr lang="en-US"/>
              <a:t>			42! /(37!.5!) 7! /(32!.5!) = </a:t>
            </a:r>
          </a:p>
          <a:p>
            <a:pPr>
              <a:buFontTx/>
              <a:buNone/>
              <a:defRPr/>
            </a:pPr>
            <a:r>
              <a:rPr lang="en-US"/>
              <a:t>    52! / (5! 5! 5! 5! 32!)         </a:t>
            </a:r>
          </a:p>
          <a:p>
            <a:pPr>
              <a:buFontTx/>
              <a:buNone/>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54C318E0-F89F-480C-9A95-DE6E1E26F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3DB47689-DA30-4947-B2CF-D4D2429B548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9635" name="Footer Placeholder 4">
            <a:extLst>
              <a:ext uri="{FF2B5EF4-FFF2-40B4-BE49-F238E27FC236}">
                <a16:creationId xmlns:a16="http://schemas.microsoft.com/office/drawing/2014/main" id="{232D4F4F-E0DC-42C1-BDD7-EBEE530326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9636" name="Slide Number Placeholder 5">
            <a:extLst>
              <a:ext uri="{FF2B5EF4-FFF2-40B4-BE49-F238E27FC236}">
                <a16:creationId xmlns:a16="http://schemas.microsoft.com/office/drawing/2014/main" id="{B0B06E27-1037-4362-B033-5A5A4B03F3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FAA96D6-2FE0-4FA5-B3E6-65DE3E73A95C}" type="slidenum">
              <a:rPr lang="en-US" altLang="en-US" sz="1400">
                <a:solidFill>
                  <a:schemeClr val="bg1"/>
                </a:solidFill>
              </a:rPr>
              <a:pPr>
                <a:spcBef>
                  <a:spcPct val="0"/>
                </a:spcBef>
                <a:buFontTx/>
                <a:buNone/>
              </a:pPr>
              <a:t>33</a:t>
            </a:fld>
            <a:endParaRPr lang="en-US" altLang="en-US" sz="1400">
              <a:solidFill>
                <a:schemeClr val="bg1"/>
              </a:solidFill>
            </a:endParaRPr>
          </a:p>
        </p:txBody>
      </p:sp>
      <p:sp>
        <p:nvSpPr>
          <p:cNvPr id="69637" name="Rectangle 2">
            <a:extLst>
              <a:ext uri="{FF2B5EF4-FFF2-40B4-BE49-F238E27FC236}">
                <a16:creationId xmlns:a16="http://schemas.microsoft.com/office/drawing/2014/main" id="{DBAEE99C-774B-49C1-8228-BC5AB3DC7749}"/>
              </a:ext>
            </a:extLst>
          </p:cNvPr>
          <p:cNvSpPr>
            <a:spLocks noGrp="1" noChangeArrowheads="1"/>
          </p:cNvSpPr>
          <p:nvPr>
            <p:ph type="title"/>
          </p:nvPr>
        </p:nvSpPr>
        <p:spPr/>
        <p:txBody>
          <a:bodyPr/>
          <a:lstStyle/>
          <a:p>
            <a:r>
              <a:rPr lang="en-US" altLang="en-US"/>
              <a:t>Số cách xếp đồ vật</a:t>
            </a:r>
          </a:p>
        </p:txBody>
      </p:sp>
      <p:sp>
        <p:nvSpPr>
          <p:cNvPr id="919555" name="Rectangle 3">
            <a:extLst>
              <a:ext uri="{FF2B5EF4-FFF2-40B4-BE49-F238E27FC236}">
                <a16:creationId xmlns:a16="http://schemas.microsoft.com/office/drawing/2014/main" id="{A67750BF-9A7E-4AC5-BA76-73481DCE22CE}"/>
              </a:ext>
            </a:extLst>
          </p:cNvPr>
          <p:cNvSpPr>
            <a:spLocks noGrp="1" noChangeArrowheads="1"/>
          </p:cNvSpPr>
          <p:nvPr>
            <p:ph type="body" idx="1"/>
          </p:nvPr>
        </p:nvSpPr>
        <p:spPr/>
        <p:txBody>
          <a:bodyPr/>
          <a:lstStyle/>
          <a:p>
            <a:pPr>
              <a:defRPr/>
            </a:pPr>
            <a:r>
              <a:rPr lang="en-US"/>
              <a:t>Số cách phân chia n đồ vật khác nhau vào k hộp sao cho:  n</a:t>
            </a:r>
            <a:r>
              <a:rPr lang="en-US" baseline="-25000"/>
              <a:t>1</a:t>
            </a:r>
            <a:r>
              <a:rPr lang="en-US"/>
              <a:t> vật được đặt vào hộp 1, n</a:t>
            </a:r>
            <a:r>
              <a:rPr lang="en-US" baseline="-25000"/>
              <a:t>2</a:t>
            </a:r>
            <a:r>
              <a:rPr lang="en-US"/>
              <a:t> vật được đặt vào hộp 2, …, n</a:t>
            </a:r>
            <a:r>
              <a:rPr lang="en-US" baseline="-25000"/>
              <a:t>k</a:t>
            </a:r>
            <a:r>
              <a:rPr lang="en-US"/>
              <a:t> vật được đặt vào hộp k  bằng: </a:t>
            </a:r>
          </a:p>
          <a:p>
            <a:pPr>
              <a:buFontTx/>
              <a:buNone/>
              <a:defRPr/>
            </a:pPr>
            <a:r>
              <a:rPr lang="en-US"/>
              <a:t>	C(n, n</a:t>
            </a:r>
            <a:r>
              <a:rPr lang="en-US" baseline="-25000"/>
              <a:t>1</a:t>
            </a:r>
            <a:r>
              <a:rPr lang="en-US"/>
              <a:t>).C(n-n</a:t>
            </a:r>
            <a:r>
              <a:rPr lang="en-US" baseline="-25000"/>
              <a:t>1</a:t>
            </a:r>
            <a:r>
              <a:rPr lang="en-US"/>
              <a:t>,n</a:t>
            </a:r>
            <a:r>
              <a:rPr lang="en-US" baseline="-25000"/>
              <a:t>2</a:t>
            </a:r>
            <a:r>
              <a:rPr lang="en-US"/>
              <a:t>)…C(n</a:t>
            </a:r>
            <a:r>
              <a:rPr lang="en-US" baseline="-25000"/>
              <a:t>k</a:t>
            </a:r>
            <a:r>
              <a:rPr lang="en-US"/>
              <a:t>,n</a:t>
            </a:r>
            <a:r>
              <a:rPr lang="en-US" baseline="-25000"/>
              <a:t>k</a:t>
            </a:r>
            <a:r>
              <a:rPr lang="en-US"/>
              <a:t>)  =                 				n! / (n</a:t>
            </a:r>
            <a:r>
              <a:rPr lang="en-US" baseline="-25000"/>
              <a:t>1</a:t>
            </a:r>
            <a:r>
              <a:rPr lang="en-US"/>
              <a:t>! n</a:t>
            </a:r>
            <a:r>
              <a:rPr lang="en-US" baseline="-25000"/>
              <a:t>2</a:t>
            </a:r>
            <a:r>
              <a:rPr lang="en-US"/>
              <a:t>! … n</a:t>
            </a:r>
            <a:r>
              <a:rPr lang="en-US" baseline="-25000"/>
              <a:t>k</a:t>
            </a:r>
            <a:r>
              <a:rPr lang="en-US"/>
              <a:t>!) </a:t>
            </a:r>
          </a:p>
          <a:p>
            <a:pP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4">
            <a:extLst>
              <a:ext uri="{FF2B5EF4-FFF2-40B4-BE49-F238E27FC236}">
                <a16:creationId xmlns:a16="http://schemas.microsoft.com/office/drawing/2014/main" id="{4BB52768-6533-4F39-A4E6-4118E74FBF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2BAA45B-0067-4121-A100-D9C85840C5C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1683" name="Footer Placeholder 5">
            <a:extLst>
              <a:ext uri="{FF2B5EF4-FFF2-40B4-BE49-F238E27FC236}">
                <a16:creationId xmlns:a16="http://schemas.microsoft.com/office/drawing/2014/main" id="{07250B04-42A4-4DF6-B771-C8908D7BE7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1684" name="Slide Number Placeholder 6">
            <a:extLst>
              <a:ext uri="{FF2B5EF4-FFF2-40B4-BE49-F238E27FC236}">
                <a16:creationId xmlns:a16="http://schemas.microsoft.com/office/drawing/2014/main" id="{0D20DA71-E3FC-479D-8F8A-CD89D89BD9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7A7700E-C9F9-49AA-AC6C-D07A215E0155}" type="slidenum">
              <a:rPr lang="en-US" altLang="en-US" sz="1400">
                <a:solidFill>
                  <a:schemeClr val="bg1"/>
                </a:solidFill>
              </a:rPr>
              <a:pPr>
                <a:spcBef>
                  <a:spcPct val="0"/>
                </a:spcBef>
                <a:buFontTx/>
                <a:buNone/>
              </a:pPr>
              <a:t>34</a:t>
            </a:fld>
            <a:endParaRPr lang="en-US" altLang="en-US" sz="1400">
              <a:solidFill>
                <a:schemeClr val="bg1"/>
              </a:solidFill>
            </a:endParaRPr>
          </a:p>
        </p:txBody>
      </p:sp>
      <p:sp>
        <p:nvSpPr>
          <p:cNvPr id="71685" name="Rectangle 8">
            <a:extLst>
              <a:ext uri="{FF2B5EF4-FFF2-40B4-BE49-F238E27FC236}">
                <a16:creationId xmlns:a16="http://schemas.microsoft.com/office/drawing/2014/main" id="{BD7F83B6-D625-4A21-AAB7-74E11B6332ED}"/>
              </a:ext>
            </a:extLst>
          </p:cNvPr>
          <p:cNvSpPr>
            <a:spLocks noGrp="1" noChangeArrowheads="1"/>
          </p:cNvSpPr>
          <p:nvPr>
            <p:ph type="title"/>
          </p:nvPr>
        </p:nvSpPr>
        <p:spPr/>
        <p:txBody>
          <a:bodyPr/>
          <a:lstStyle/>
          <a:p>
            <a:endParaRPr lang="en-US" altLang="en-US"/>
          </a:p>
        </p:txBody>
      </p:sp>
      <p:pic>
        <p:nvPicPr>
          <p:cNvPr id="71686" name="Picture 4">
            <a:extLst>
              <a:ext uri="{FF2B5EF4-FFF2-40B4-BE49-F238E27FC236}">
                <a16:creationId xmlns:a16="http://schemas.microsoft.com/office/drawing/2014/main" id="{F82B054E-3846-4715-A846-DFD0B9D0C590}"/>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81000" y="228600"/>
            <a:ext cx="8382000" cy="53467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pic>
        <p:nvPicPr>
          <p:cNvPr id="71687" name="Picture 7">
            <a:extLst>
              <a:ext uri="{FF2B5EF4-FFF2-40B4-BE49-F238E27FC236}">
                <a16:creationId xmlns:a16="http://schemas.microsoft.com/office/drawing/2014/main" id="{8E8AB56E-28F4-47A2-A5C8-E771E8A1DE74}"/>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81000" y="5562600"/>
            <a:ext cx="8382000" cy="1300163"/>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9E76EDE9-8BF1-4D40-A323-4052B8C3586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2A22E74-1F80-4791-81AB-6E915433B48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3731" name="Footer Placeholder 4">
            <a:extLst>
              <a:ext uri="{FF2B5EF4-FFF2-40B4-BE49-F238E27FC236}">
                <a16:creationId xmlns:a16="http://schemas.microsoft.com/office/drawing/2014/main" id="{866B7E66-41B5-4C68-937F-7A2F3DB3F96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3732" name="Slide Number Placeholder 5">
            <a:extLst>
              <a:ext uri="{FF2B5EF4-FFF2-40B4-BE49-F238E27FC236}">
                <a16:creationId xmlns:a16="http://schemas.microsoft.com/office/drawing/2014/main" id="{D0EC66EA-033B-4994-962A-5246D5ACFC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B5CDEA2-DC0D-4D60-A51B-9CAC5C376ABC}" type="slidenum">
              <a:rPr lang="en-US" altLang="en-US" sz="1400">
                <a:solidFill>
                  <a:schemeClr val="bg1"/>
                </a:solidFill>
              </a:rPr>
              <a:pPr>
                <a:spcBef>
                  <a:spcPct val="0"/>
                </a:spcBef>
                <a:buFontTx/>
                <a:buNone/>
              </a:pPr>
              <a:t>35</a:t>
            </a:fld>
            <a:endParaRPr lang="en-US" altLang="en-US" sz="1400">
              <a:solidFill>
                <a:schemeClr val="bg1"/>
              </a:solidFill>
            </a:endParaRPr>
          </a:p>
        </p:txBody>
      </p:sp>
      <p:sp>
        <p:nvSpPr>
          <p:cNvPr id="73733" name="Rectangle 5">
            <a:extLst>
              <a:ext uri="{FF2B5EF4-FFF2-40B4-BE49-F238E27FC236}">
                <a16:creationId xmlns:a16="http://schemas.microsoft.com/office/drawing/2014/main" id="{40B60B2C-B1F1-437F-B7D4-C3D050390C42}"/>
              </a:ext>
            </a:extLst>
          </p:cNvPr>
          <p:cNvSpPr>
            <a:spLocks noGrp="1" noChangeArrowheads="1"/>
          </p:cNvSpPr>
          <p:nvPr>
            <p:ph type="title"/>
          </p:nvPr>
        </p:nvSpPr>
        <p:spPr/>
        <p:txBody>
          <a:bodyPr/>
          <a:lstStyle/>
          <a:p>
            <a:endParaRPr lang="en-US" altLang="en-US"/>
          </a:p>
        </p:txBody>
      </p:sp>
      <p:pic>
        <p:nvPicPr>
          <p:cNvPr id="73734" name="Picture 4">
            <a:extLst>
              <a:ext uri="{FF2B5EF4-FFF2-40B4-BE49-F238E27FC236}">
                <a16:creationId xmlns:a16="http://schemas.microsoft.com/office/drawing/2014/main" id="{4B329EAA-7F9D-4FAD-BC88-AE7AF78A959A}"/>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509838"/>
            <a:ext cx="9144000" cy="41783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a:extLst>
              <a:ext uri="{FF2B5EF4-FFF2-40B4-BE49-F238E27FC236}">
                <a16:creationId xmlns:a16="http://schemas.microsoft.com/office/drawing/2014/main" id="{C3A7106D-7057-4872-83EC-598EBE5243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83C5186-EFE2-4FE6-A9D6-48C64045E6B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5779" name="Footer Placeholder 4">
            <a:extLst>
              <a:ext uri="{FF2B5EF4-FFF2-40B4-BE49-F238E27FC236}">
                <a16:creationId xmlns:a16="http://schemas.microsoft.com/office/drawing/2014/main" id="{A6B45A10-312A-4503-9B58-2831928B247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5780" name="Slide Number Placeholder 5">
            <a:extLst>
              <a:ext uri="{FF2B5EF4-FFF2-40B4-BE49-F238E27FC236}">
                <a16:creationId xmlns:a16="http://schemas.microsoft.com/office/drawing/2014/main" id="{96FEE085-3FB0-4A2B-81D6-DAA7C06D6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E42E4D5-A910-44BB-A0D1-28B24ACD5B90}" type="slidenum">
              <a:rPr lang="en-US" altLang="en-US" sz="1400">
                <a:solidFill>
                  <a:schemeClr val="bg1"/>
                </a:solidFill>
              </a:rPr>
              <a:pPr>
                <a:spcBef>
                  <a:spcPct val="0"/>
                </a:spcBef>
                <a:buFontTx/>
                <a:buNone/>
              </a:pPr>
              <a:t>36</a:t>
            </a:fld>
            <a:endParaRPr lang="en-US" altLang="en-US" sz="1400">
              <a:solidFill>
                <a:schemeClr val="bg1"/>
              </a:solidFill>
            </a:endParaRPr>
          </a:p>
        </p:txBody>
      </p:sp>
      <p:sp>
        <p:nvSpPr>
          <p:cNvPr id="75781" name="Rectangle 5">
            <a:extLst>
              <a:ext uri="{FF2B5EF4-FFF2-40B4-BE49-F238E27FC236}">
                <a16:creationId xmlns:a16="http://schemas.microsoft.com/office/drawing/2014/main" id="{AB4F6586-3170-4739-91FA-D0EB87E69DFF}"/>
              </a:ext>
            </a:extLst>
          </p:cNvPr>
          <p:cNvSpPr>
            <a:spLocks noGrp="1" noChangeArrowheads="1"/>
          </p:cNvSpPr>
          <p:nvPr>
            <p:ph type="title"/>
          </p:nvPr>
        </p:nvSpPr>
        <p:spPr/>
        <p:txBody>
          <a:bodyPr/>
          <a:lstStyle/>
          <a:p>
            <a:endParaRPr lang="en-US" altLang="en-US"/>
          </a:p>
        </p:txBody>
      </p:sp>
      <p:pic>
        <p:nvPicPr>
          <p:cNvPr id="75782" name="Picture 4">
            <a:extLst>
              <a:ext uri="{FF2B5EF4-FFF2-40B4-BE49-F238E27FC236}">
                <a16:creationId xmlns:a16="http://schemas.microsoft.com/office/drawing/2014/main" id="{4908F22E-A0F8-4D5C-9682-62B0E9CD18CC}"/>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601913"/>
            <a:ext cx="9144000" cy="39497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86DA0839-369F-4DD5-AB73-8474DE17AEA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76A55DD-E4C4-4A71-BB16-96C555DF48BA}"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7827" name="Footer Placeholder 4">
            <a:extLst>
              <a:ext uri="{FF2B5EF4-FFF2-40B4-BE49-F238E27FC236}">
                <a16:creationId xmlns:a16="http://schemas.microsoft.com/office/drawing/2014/main" id="{626ECB05-A78E-4064-BF8A-89DD035EA52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7828" name="Slide Number Placeholder 5">
            <a:extLst>
              <a:ext uri="{FF2B5EF4-FFF2-40B4-BE49-F238E27FC236}">
                <a16:creationId xmlns:a16="http://schemas.microsoft.com/office/drawing/2014/main" id="{28518544-F873-4078-9737-33758B6CA2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A0CB308-6583-4931-9365-A539C8B1B105}" type="slidenum">
              <a:rPr lang="en-US" altLang="en-US" sz="1400">
                <a:solidFill>
                  <a:schemeClr val="bg1"/>
                </a:solidFill>
              </a:rPr>
              <a:pPr>
                <a:spcBef>
                  <a:spcPct val="0"/>
                </a:spcBef>
                <a:buFontTx/>
                <a:buNone/>
              </a:pPr>
              <a:t>37</a:t>
            </a:fld>
            <a:endParaRPr lang="en-US" altLang="en-US" sz="1400">
              <a:solidFill>
                <a:schemeClr val="bg1"/>
              </a:solidFill>
            </a:endParaRPr>
          </a:p>
        </p:txBody>
      </p:sp>
      <p:sp>
        <p:nvSpPr>
          <p:cNvPr id="77829" name="Rectangle 5">
            <a:extLst>
              <a:ext uri="{FF2B5EF4-FFF2-40B4-BE49-F238E27FC236}">
                <a16:creationId xmlns:a16="http://schemas.microsoft.com/office/drawing/2014/main" id="{E2F0F983-6696-4EEE-BAE3-70F036DF7539}"/>
              </a:ext>
            </a:extLst>
          </p:cNvPr>
          <p:cNvSpPr>
            <a:spLocks noGrp="1" noChangeArrowheads="1"/>
          </p:cNvSpPr>
          <p:nvPr>
            <p:ph type="title"/>
          </p:nvPr>
        </p:nvSpPr>
        <p:spPr/>
        <p:txBody>
          <a:bodyPr/>
          <a:lstStyle/>
          <a:p>
            <a:endParaRPr lang="en-US" altLang="en-US"/>
          </a:p>
        </p:txBody>
      </p:sp>
      <p:pic>
        <p:nvPicPr>
          <p:cNvPr id="77830" name="Picture 4">
            <a:extLst>
              <a:ext uri="{FF2B5EF4-FFF2-40B4-BE49-F238E27FC236}">
                <a16:creationId xmlns:a16="http://schemas.microsoft.com/office/drawing/2014/main" id="{71AF3448-CFA1-4876-A126-40EB26C6AA0D}"/>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363538"/>
            <a:ext cx="9144000" cy="5732462"/>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a:extLst>
              <a:ext uri="{FF2B5EF4-FFF2-40B4-BE49-F238E27FC236}">
                <a16:creationId xmlns:a16="http://schemas.microsoft.com/office/drawing/2014/main" id="{F05D7A5C-9CEE-4CBE-A5B2-78556436476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AB612A0-6B1B-4148-96E1-E76A7D1344D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9875" name="Footer Placeholder 4">
            <a:extLst>
              <a:ext uri="{FF2B5EF4-FFF2-40B4-BE49-F238E27FC236}">
                <a16:creationId xmlns:a16="http://schemas.microsoft.com/office/drawing/2014/main" id="{6E3DF795-E955-48A5-8074-B81165D107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9876" name="Slide Number Placeholder 5">
            <a:extLst>
              <a:ext uri="{FF2B5EF4-FFF2-40B4-BE49-F238E27FC236}">
                <a16:creationId xmlns:a16="http://schemas.microsoft.com/office/drawing/2014/main" id="{EFD42D36-0F26-42CC-ADFD-BD12D44040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1DC6783-3A0B-44BD-91CE-020782D818B6}" type="slidenum">
              <a:rPr lang="en-US" altLang="en-US" sz="1400">
                <a:solidFill>
                  <a:schemeClr val="bg1"/>
                </a:solidFill>
              </a:rPr>
              <a:pPr>
                <a:spcBef>
                  <a:spcPct val="0"/>
                </a:spcBef>
                <a:buFontTx/>
                <a:buNone/>
              </a:pPr>
              <a:t>38</a:t>
            </a:fld>
            <a:endParaRPr lang="en-US" altLang="en-US" sz="1400">
              <a:solidFill>
                <a:schemeClr val="bg1"/>
              </a:solidFill>
            </a:endParaRPr>
          </a:p>
        </p:txBody>
      </p:sp>
      <p:sp>
        <p:nvSpPr>
          <p:cNvPr id="79877" name="Rectangle 5">
            <a:extLst>
              <a:ext uri="{FF2B5EF4-FFF2-40B4-BE49-F238E27FC236}">
                <a16:creationId xmlns:a16="http://schemas.microsoft.com/office/drawing/2014/main" id="{CFD18108-63EC-4BD5-BFAE-C9A897CEDD9E}"/>
              </a:ext>
            </a:extLst>
          </p:cNvPr>
          <p:cNvSpPr>
            <a:spLocks noGrp="1" noChangeArrowheads="1"/>
          </p:cNvSpPr>
          <p:nvPr>
            <p:ph type="title"/>
          </p:nvPr>
        </p:nvSpPr>
        <p:spPr>
          <a:xfrm>
            <a:off x="609600" y="304800"/>
            <a:ext cx="7772400" cy="1143000"/>
          </a:xfrm>
        </p:spPr>
        <p:txBody>
          <a:bodyPr/>
          <a:lstStyle/>
          <a:p>
            <a:endParaRPr lang="en-US" altLang="en-US"/>
          </a:p>
        </p:txBody>
      </p:sp>
      <p:pic>
        <p:nvPicPr>
          <p:cNvPr id="79878" name="Picture 4">
            <a:extLst>
              <a:ext uri="{FF2B5EF4-FFF2-40B4-BE49-F238E27FC236}">
                <a16:creationId xmlns:a16="http://schemas.microsoft.com/office/drawing/2014/main" id="{FABFE41C-AA4F-41E5-AC9F-3F4BED0B073F}"/>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509713"/>
            <a:ext cx="7848600" cy="5427662"/>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5278AB12-BAB6-4D08-9BCE-2FC7FBE82A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20214C7-C3E0-478C-884D-ABC50365278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1923" name="Footer Placeholder 4">
            <a:extLst>
              <a:ext uri="{FF2B5EF4-FFF2-40B4-BE49-F238E27FC236}">
                <a16:creationId xmlns:a16="http://schemas.microsoft.com/office/drawing/2014/main" id="{13195595-EB77-40E6-B182-DCC5A463CE5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1924" name="Slide Number Placeholder 5">
            <a:extLst>
              <a:ext uri="{FF2B5EF4-FFF2-40B4-BE49-F238E27FC236}">
                <a16:creationId xmlns:a16="http://schemas.microsoft.com/office/drawing/2014/main" id="{9C5E53FF-174F-42FD-9072-FBE6AE43D3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5E693D8-2A5E-4A2F-8572-4C1940AE050A}" type="slidenum">
              <a:rPr lang="en-US" altLang="en-US" sz="1400">
                <a:solidFill>
                  <a:schemeClr val="bg1"/>
                </a:solidFill>
              </a:rPr>
              <a:pPr>
                <a:spcBef>
                  <a:spcPct val="0"/>
                </a:spcBef>
                <a:buFontTx/>
                <a:buNone/>
              </a:pPr>
              <a:t>39</a:t>
            </a:fld>
            <a:endParaRPr lang="en-US" altLang="en-US" sz="1400">
              <a:solidFill>
                <a:schemeClr val="bg1"/>
              </a:solidFill>
            </a:endParaRPr>
          </a:p>
        </p:txBody>
      </p:sp>
      <p:sp>
        <p:nvSpPr>
          <p:cNvPr id="81925" name="Rectangle 5">
            <a:extLst>
              <a:ext uri="{FF2B5EF4-FFF2-40B4-BE49-F238E27FC236}">
                <a16:creationId xmlns:a16="http://schemas.microsoft.com/office/drawing/2014/main" id="{29B42D04-78D1-4A4F-A3FB-4C27B8FDE2C1}"/>
              </a:ext>
            </a:extLst>
          </p:cNvPr>
          <p:cNvSpPr>
            <a:spLocks noGrp="1" noChangeArrowheads="1"/>
          </p:cNvSpPr>
          <p:nvPr>
            <p:ph type="title"/>
          </p:nvPr>
        </p:nvSpPr>
        <p:spPr/>
        <p:txBody>
          <a:bodyPr/>
          <a:lstStyle/>
          <a:p>
            <a:endParaRPr lang="en-US" altLang="en-US"/>
          </a:p>
        </p:txBody>
      </p:sp>
      <p:pic>
        <p:nvPicPr>
          <p:cNvPr id="81926" name="Picture 4">
            <a:extLst>
              <a:ext uri="{FF2B5EF4-FFF2-40B4-BE49-F238E27FC236}">
                <a16:creationId xmlns:a16="http://schemas.microsoft.com/office/drawing/2014/main" id="{D6E72342-B28F-4850-B836-AEE9C6DD37AB}"/>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2698750"/>
            <a:ext cx="8839200" cy="3484563"/>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F9317B94-C8B5-4FE8-A6B5-7E7BAA6222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AB8513EE-F286-4250-9C94-6AA9AD99DB5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243" name="Footer Placeholder 4">
            <a:extLst>
              <a:ext uri="{FF2B5EF4-FFF2-40B4-BE49-F238E27FC236}">
                <a16:creationId xmlns:a16="http://schemas.microsoft.com/office/drawing/2014/main" id="{7716CB96-2D1A-4C98-ACE9-55E484ACD1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244" name="Slide Number Placeholder 5">
            <a:extLst>
              <a:ext uri="{FF2B5EF4-FFF2-40B4-BE49-F238E27FC236}">
                <a16:creationId xmlns:a16="http://schemas.microsoft.com/office/drawing/2014/main" id="{5BF91BD8-E13E-4AF6-B8C5-63DB0E9398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7A5C397-6858-49CC-A1A5-BABE0A34931E}" type="slidenum">
              <a:rPr lang="en-US" altLang="en-US" sz="1400">
                <a:solidFill>
                  <a:schemeClr val="bg1"/>
                </a:solidFill>
              </a:rPr>
              <a:pPr>
                <a:spcBef>
                  <a:spcPct val="0"/>
                </a:spcBef>
                <a:buFontTx/>
                <a:buNone/>
              </a:pPr>
              <a:t>4</a:t>
            </a:fld>
            <a:endParaRPr lang="en-US" altLang="en-US" sz="1400">
              <a:solidFill>
                <a:schemeClr val="bg1"/>
              </a:solidFill>
            </a:endParaRPr>
          </a:p>
        </p:txBody>
      </p:sp>
      <p:sp>
        <p:nvSpPr>
          <p:cNvPr id="10245" name="Rectangle 2">
            <a:extLst>
              <a:ext uri="{FF2B5EF4-FFF2-40B4-BE49-F238E27FC236}">
                <a16:creationId xmlns:a16="http://schemas.microsoft.com/office/drawing/2014/main" id="{C5049FED-21FD-4CA8-B51C-4D9231F3F3D8}"/>
              </a:ext>
            </a:extLst>
          </p:cNvPr>
          <p:cNvSpPr>
            <a:spLocks noGrp="1" noChangeArrowheads="1"/>
          </p:cNvSpPr>
          <p:nvPr>
            <p:ph type="title"/>
          </p:nvPr>
        </p:nvSpPr>
        <p:spPr/>
        <p:txBody>
          <a:bodyPr/>
          <a:lstStyle/>
          <a:p>
            <a:r>
              <a:rPr lang="en-US" altLang="en-US" sz="4000"/>
              <a:t>Phương án lý thuyết tập hợp</a:t>
            </a:r>
            <a:br>
              <a:rPr lang="en-US" altLang="en-US" sz="4000"/>
            </a:br>
            <a:r>
              <a:rPr lang="en-US" altLang="en-US" sz="4000"/>
              <a:t>Set Theoretic Version</a:t>
            </a:r>
          </a:p>
        </p:txBody>
      </p:sp>
      <p:sp>
        <p:nvSpPr>
          <p:cNvPr id="706563" name="Rectangle 3">
            <a:extLst>
              <a:ext uri="{FF2B5EF4-FFF2-40B4-BE49-F238E27FC236}">
                <a16:creationId xmlns:a16="http://schemas.microsoft.com/office/drawing/2014/main" id="{6A483766-7677-47DD-AD3A-A6DC3C13BDB4}"/>
              </a:ext>
            </a:extLst>
          </p:cNvPr>
          <p:cNvSpPr>
            <a:spLocks noGrp="1" noChangeArrowheads="1"/>
          </p:cNvSpPr>
          <p:nvPr>
            <p:ph type="body" idx="1"/>
          </p:nvPr>
        </p:nvSpPr>
        <p:spPr/>
        <p:txBody>
          <a:bodyPr/>
          <a:lstStyle/>
          <a:p>
            <a:pPr>
              <a:defRPr/>
            </a:pPr>
            <a:r>
              <a:rPr lang="en-US"/>
              <a:t>Nếu </a:t>
            </a:r>
            <a:r>
              <a:rPr lang="en-US" i="1"/>
              <a:t>A</a:t>
            </a:r>
            <a:r>
              <a:rPr lang="en-US"/>
              <a:t> là tập các cách thực hiện nhiệm vụ 1 và </a:t>
            </a:r>
            <a:r>
              <a:rPr lang="en-US" i="1"/>
              <a:t>B</a:t>
            </a:r>
            <a:r>
              <a:rPr lang="en-US"/>
              <a:t> là tập các cách thực hiện nhiệm vụ 2, và nếu </a:t>
            </a:r>
            <a:r>
              <a:rPr lang="en-US" i="1"/>
              <a:t>A</a:t>
            </a:r>
            <a:r>
              <a:rPr lang="en-US"/>
              <a:t> và </a:t>
            </a:r>
            <a:r>
              <a:rPr lang="en-US" i="1"/>
              <a:t>B</a:t>
            </a:r>
            <a:r>
              <a:rPr lang="en-US"/>
              <a:t> là hai tập rời nhau (không có phần tử chung), thì:</a:t>
            </a:r>
          </a:p>
          <a:p>
            <a:pPr lvl="1">
              <a:defRPr/>
            </a:pPr>
            <a:r>
              <a:rPr lang="en-US"/>
              <a:t>Các cách thực hiện nhiệm vụ 1 hoặc 2 là tập hợp  </a:t>
            </a:r>
            <a:r>
              <a:rPr lang="en-US" i="1">
                <a:solidFill>
                  <a:srgbClr val="FF0000"/>
                </a:solidFill>
              </a:rPr>
              <a:t>A</a:t>
            </a:r>
            <a:r>
              <a:rPr lang="en-US">
                <a:solidFill>
                  <a:srgbClr val="FF0000"/>
                </a:solidFill>
                <a:sym typeface="Symbol" pitchFamily="18" charset="2"/>
              </a:rPr>
              <a:t></a:t>
            </a:r>
            <a:r>
              <a:rPr lang="en-US" i="1">
                <a:solidFill>
                  <a:srgbClr val="FF0000"/>
                </a:solidFill>
                <a:sym typeface="Symbol" pitchFamily="18" charset="2"/>
              </a:rPr>
              <a:t>B</a:t>
            </a:r>
            <a:r>
              <a:rPr lang="en-US">
                <a:sym typeface="Symbol" pitchFamily="18" charset="2"/>
              </a:rPr>
              <a:t>, và </a:t>
            </a:r>
            <a:r>
              <a:rPr lang="en-US"/>
              <a:t> </a:t>
            </a:r>
            <a:r>
              <a:rPr lang="en-US">
                <a:solidFill>
                  <a:srgbClr val="FF0000"/>
                </a:solidFill>
              </a:rPr>
              <a:t>|</a:t>
            </a:r>
            <a:r>
              <a:rPr lang="en-US" i="1">
                <a:solidFill>
                  <a:srgbClr val="FF0000"/>
                </a:solidFill>
              </a:rPr>
              <a:t>A</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r>
              <a:rPr lang="en-US" i="1">
                <a:solidFill>
                  <a:srgbClr val="FF0000"/>
                </a:solidFill>
                <a:sym typeface="Symbol" pitchFamily="18" charset="2"/>
              </a:rPr>
              <a:t>A</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p>
          <a:p>
            <a:pPr lvl="1">
              <a:defRPr/>
            </a:pPr>
            <a:r>
              <a:rPr lang="en-US">
                <a:sym typeface="Symbol" pitchFamily="18" charset="2"/>
              </a:rPr>
              <a:t>Các cách thực hiện cả hai nhiệm vụ 1 và nhiệm vụ 2 có thể biểu diễn bởi </a:t>
            </a:r>
            <a:r>
              <a:rPr lang="en-US" i="1">
                <a:solidFill>
                  <a:srgbClr val="FF0000"/>
                </a:solidFill>
                <a:sym typeface="Symbol" pitchFamily="18" charset="2"/>
              </a:rPr>
              <a:t>A</a:t>
            </a:r>
            <a:r>
              <a:rPr lang="en-US">
                <a:solidFill>
                  <a:srgbClr val="FF0000"/>
                </a:solidFill>
                <a:sym typeface="Symbol" pitchFamily="18" charset="2"/>
              </a:rPr>
              <a:t></a:t>
            </a:r>
            <a:r>
              <a:rPr lang="en-US" i="1">
                <a:solidFill>
                  <a:srgbClr val="FF0000"/>
                </a:solidFill>
                <a:sym typeface="Symbol" pitchFamily="18" charset="2"/>
              </a:rPr>
              <a:t>B</a:t>
            </a:r>
            <a:r>
              <a:rPr lang="en-US">
                <a:sym typeface="Symbol" pitchFamily="18" charset="2"/>
              </a:rPr>
              <a:t>, và </a:t>
            </a:r>
            <a:r>
              <a:rPr lang="en-US" i="1">
                <a:solidFill>
                  <a:srgbClr val="FF0000"/>
                </a:solidFill>
                <a:sym typeface="Symbol" pitchFamily="18" charset="2"/>
              </a:rPr>
              <a:t>|A</a:t>
            </a:r>
            <a:r>
              <a:rPr lang="en-US">
                <a:solidFill>
                  <a:srgbClr val="FF0000"/>
                </a:solidFill>
                <a:sym typeface="Symbol" pitchFamily="18" charset="2"/>
              </a:rPr>
              <a:t></a:t>
            </a:r>
            <a:r>
              <a:rPr lang="en-US" i="1">
                <a:solidFill>
                  <a:srgbClr val="FF0000"/>
                </a:solidFill>
                <a:sym typeface="Symbol" pitchFamily="18" charset="2"/>
              </a:rPr>
              <a:t>B|=|A</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F6167DF1-7FA0-47C8-96C4-8BAD7853A3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CD5DC13F-25C1-4ECD-B623-550FAA5EF57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3971" name="Footer Placeholder 4">
            <a:extLst>
              <a:ext uri="{FF2B5EF4-FFF2-40B4-BE49-F238E27FC236}">
                <a16:creationId xmlns:a16="http://schemas.microsoft.com/office/drawing/2014/main" id="{8E9ABDFE-3897-4174-86A5-F5D3211AC1F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3972" name="Slide Number Placeholder 5">
            <a:extLst>
              <a:ext uri="{FF2B5EF4-FFF2-40B4-BE49-F238E27FC236}">
                <a16:creationId xmlns:a16="http://schemas.microsoft.com/office/drawing/2014/main" id="{FFDACC68-66BA-40B7-9CC3-74C97C4968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91018B6-784B-4C09-A7B8-29BADB4B1BB3}" type="slidenum">
              <a:rPr lang="en-US" altLang="en-US" sz="1400">
                <a:solidFill>
                  <a:schemeClr val="bg1"/>
                </a:solidFill>
              </a:rPr>
              <a:pPr>
                <a:spcBef>
                  <a:spcPct val="0"/>
                </a:spcBef>
                <a:buFontTx/>
                <a:buNone/>
              </a:pPr>
              <a:t>40</a:t>
            </a:fld>
            <a:endParaRPr lang="en-US" altLang="en-US" sz="1400">
              <a:solidFill>
                <a:schemeClr val="bg1"/>
              </a:solidFill>
            </a:endParaRPr>
          </a:p>
        </p:txBody>
      </p:sp>
      <p:sp>
        <p:nvSpPr>
          <p:cNvPr id="83973" name="Rectangle 5">
            <a:extLst>
              <a:ext uri="{FF2B5EF4-FFF2-40B4-BE49-F238E27FC236}">
                <a16:creationId xmlns:a16="http://schemas.microsoft.com/office/drawing/2014/main" id="{B38CC4B8-C786-4D88-89BB-96EC8A8BF303}"/>
              </a:ext>
            </a:extLst>
          </p:cNvPr>
          <p:cNvSpPr>
            <a:spLocks noGrp="1" noChangeArrowheads="1"/>
          </p:cNvSpPr>
          <p:nvPr>
            <p:ph type="title"/>
          </p:nvPr>
        </p:nvSpPr>
        <p:spPr/>
        <p:txBody>
          <a:bodyPr/>
          <a:lstStyle/>
          <a:p>
            <a:endParaRPr lang="en-US" altLang="en-US"/>
          </a:p>
        </p:txBody>
      </p:sp>
      <p:pic>
        <p:nvPicPr>
          <p:cNvPr id="83974" name="Picture 4">
            <a:extLst>
              <a:ext uri="{FF2B5EF4-FFF2-40B4-BE49-F238E27FC236}">
                <a16:creationId xmlns:a16="http://schemas.microsoft.com/office/drawing/2014/main" id="{A37658DE-1079-47EC-B0C3-A0193622F05B}"/>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455863"/>
            <a:ext cx="9144000" cy="4303712"/>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7059C9C9-6A23-42BB-9D58-D140DD7B6CE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E2DE993-3E3A-4983-B291-8E739013A21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6019" name="Footer Placeholder 4">
            <a:extLst>
              <a:ext uri="{FF2B5EF4-FFF2-40B4-BE49-F238E27FC236}">
                <a16:creationId xmlns:a16="http://schemas.microsoft.com/office/drawing/2014/main" id="{E8C36CE5-0BE2-4351-BFE2-32D6F1EEE6C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6020" name="Slide Number Placeholder 5">
            <a:extLst>
              <a:ext uri="{FF2B5EF4-FFF2-40B4-BE49-F238E27FC236}">
                <a16:creationId xmlns:a16="http://schemas.microsoft.com/office/drawing/2014/main" id="{A87EB3E9-AA54-4F18-AF9A-AFBB5041CC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43C9007-D7A4-4E43-8A62-AA1955D302C7}" type="slidenum">
              <a:rPr lang="en-US" altLang="en-US" sz="1400">
                <a:solidFill>
                  <a:schemeClr val="bg1"/>
                </a:solidFill>
              </a:rPr>
              <a:pPr>
                <a:spcBef>
                  <a:spcPct val="0"/>
                </a:spcBef>
                <a:buFontTx/>
                <a:buNone/>
              </a:pPr>
              <a:t>41</a:t>
            </a:fld>
            <a:endParaRPr lang="en-US" altLang="en-US" sz="1400">
              <a:solidFill>
                <a:schemeClr val="bg1"/>
              </a:solidFill>
            </a:endParaRPr>
          </a:p>
        </p:txBody>
      </p:sp>
      <p:sp>
        <p:nvSpPr>
          <p:cNvPr id="86021" name="Rectangle 5">
            <a:extLst>
              <a:ext uri="{FF2B5EF4-FFF2-40B4-BE49-F238E27FC236}">
                <a16:creationId xmlns:a16="http://schemas.microsoft.com/office/drawing/2014/main" id="{80D3F1F9-FF10-42F5-9462-65BA2FDC2738}"/>
              </a:ext>
            </a:extLst>
          </p:cNvPr>
          <p:cNvSpPr>
            <a:spLocks noGrp="1" noChangeArrowheads="1"/>
          </p:cNvSpPr>
          <p:nvPr>
            <p:ph type="title"/>
          </p:nvPr>
        </p:nvSpPr>
        <p:spPr>
          <a:xfrm>
            <a:off x="762000" y="304800"/>
            <a:ext cx="7772400" cy="1143000"/>
          </a:xfrm>
        </p:spPr>
        <p:txBody>
          <a:bodyPr/>
          <a:lstStyle/>
          <a:p>
            <a:endParaRPr lang="en-US" altLang="en-US"/>
          </a:p>
        </p:txBody>
      </p:sp>
      <p:pic>
        <p:nvPicPr>
          <p:cNvPr id="86022" name="Picture 4">
            <a:extLst>
              <a:ext uri="{FF2B5EF4-FFF2-40B4-BE49-F238E27FC236}">
                <a16:creationId xmlns:a16="http://schemas.microsoft.com/office/drawing/2014/main" id="{99343F36-A923-4899-B05D-682F4FED24D1}"/>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495425"/>
            <a:ext cx="7696200" cy="5459413"/>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62301B27-9510-4713-8BA6-CEAF2552AD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840C3E6A-9B46-4361-9429-6BDED76E18A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8067" name="Footer Placeholder 4">
            <a:extLst>
              <a:ext uri="{FF2B5EF4-FFF2-40B4-BE49-F238E27FC236}">
                <a16:creationId xmlns:a16="http://schemas.microsoft.com/office/drawing/2014/main" id="{09192A4A-9F10-4015-97CB-AE148AF779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8068" name="Slide Number Placeholder 5">
            <a:extLst>
              <a:ext uri="{FF2B5EF4-FFF2-40B4-BE49-F238E27FC236}">
                <a16:creationId xmlns:a16="http://schemas.microsoft.com/office/drawing/2014/main" id="{B138352E-B2D4-43F1-BE66-7FB293B32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DCBEDE9-D240-46D3-8768-565F931C6E22}" type="slidenum">
              <a:rPr lang="en-US" altLang="en-US" sz="1400">
                <a:solidFill>
                  <a:schemeClr val="bg1"/>
                </a:solidFill>
              </a:rPr>
              <a:pPr>
                <a:spcBef>
                  <a:spcPct val="0"/>
                </a:spcBef>
                <a:buFontTx/>
                <a:buNone/>
              </a:pPr>
              <a:t>42</a:t>
            </a:fld>
            <a:endParaRPr lang="en-US" altLang="en-US" sz="1400">
              <a:solidFill>
                <a:schemeClr val="bg1"/>
              </a:solidFill>
            </a:endParaRPr>
          </a:p>
        </p:txBody>
      </p:sp>
      <p:sp>
        <p:nvSpPr>
          <p:cNvPr id="88069" name="Rectangle 5">
            <a:extLst>
              <a:ext uri="{FF2B5EF4-FFF2-40B4-BE49-F238E27FC236}">
                <a16:creationId xmlns:a16="http://schemas.microsoft.com/office/drawing/2014/main" id="{6B83718C-C557-4E93-87EA-18321BD2D96F}"/>
              </a:ext>
            </a:extLst>
          </p:cNvPr>
          <p:cNvSpPr>
            <a:spLocks noGrp="1" noChangeArrowheads="1"/>
          </p:cNvSpPr>
          <p:nvPr>
            <p:ph type="title"/>
          </p:nvPr>
        </p:nvSpPr>
        <p:spPr/>
        <p:txBody>
          <a:bodyPr/>
          <a:lstStyle/>
          <a:p>
            <a:endParaRPr lang="en-US" altLang="en-US"/>
          </a:p>
        </p:txBody>
      </p:sp>
      <p:pic>
        <p:nvPicPr>
          <p:cNvPr id="88070" name="Picture 4">
            <a:extLst>
              <a:ext uri="{FF2B5EF4-FFF2-40B4-BE49-F238E27FC236}">
                <a16:creationId xmlns:a16="http://schemas.microsoft.com/office/drawing/2014/main" id="{12D1EA84-97FD-4872-ABF4-E0775D7AA984}"/>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795463"/>
            <a:ext cx="8686800" cy="4957762"/>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6EB16B83-FB58-42F9-A5B5-4BC7317CB67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25E4807-98C0-4CA7-A8BA-0B8E73AD210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0115" name="Footer Placeholder 4">
            <a:extLst>
              <a:ext uri="{FF2B5EF4-FFF2-40B4-BE49-F238E27FC236}">
                <a16:creationId xmlns:a16="http://schemas.microsoft.com/office/drawing/2014/main" id="{4D6F5BC9-60C6-4EEB-89D9-A2837312B32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0116" name="Slide Number Placeholder 5">
            <a:extLst>
              <a:ext uri="{FF2B5EF4-FFF2-40B4-BE49-F238E27FC236}">
                <a16:creationId xmlns:a16="http://schemas.microsoft.com/office/drawing/2014/main" id="{04BCAD49-4F1E-4C46-89D3-F9AA212C9E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0080DAD-F1A5-42A6-8FA5-40485ADA763A}" type="slidenum">
              <a:rPr lang="en-US" altLang="en-US" sz="1400">
                <a:solidFill>
                  <a:schemeClr val="bg1"/>
                </a:solidFill>
              </a:rPr>
              <a:pPr>
                <a:spcBef>
                  <a:spcPct val="0"/>
                </a:spcBef>
                <a:buFontTx/>
                <a:buNone/>
              </a:pPr>
              <a:t>43</a:t>
            </a:fld>
            <a:endParaRPr lang="en-US" altLang="en-US" sz="1400">
              <a:solidFill>
                <a:schemeClr val="bg1"/>
              </a:solidFill>
            </a:endParaRPr>
          </a:p>
        </p:txBody>
      </p:sp>
      <p:sp>
        <p:nvSpPr>
          <p:cNvPr id="90117" name="Rectangle 8">
            <a:extLst>
              <a:ext uri="{FF2B5EF4-FFF2-40B4-BE49-F238E27FC236}">
                <a16:creationId xmlns:a16="http://schemas.microsoft.com/office/drawing/2014/main" id="{48B00A50-DACC-4A75-8A17-BE7D47E73837}"/>
              </a:ext>
            </a:extLst>
          </p:cNvPr>
          <p:cNvSpPr>
            <a:spLocks noGrp="1" noChangeArrowheads="1"/>
          </p:cNvSpPr>
          <p:nvPr>
            <p:ph type="title"/>
          </p:nvPr>
        </p:nvSpPr>
        <p:spPr/>
        <p:txBody>
          <a:bodyPr/>
          <a:lstStyle/>
          <a:p>
            <a:endParaRPr lang="en-US" altLang="en-US"/>
          </a:p>
        </p:txBody>
      </p:sp>
      <p:pic>
        <p:nvPicPr>
          <p:cNvPr id="90118" name="Picture 7">
            <a:extLst>
              <a:ext uri="{FF2B5EF4-FFF2-40B4-BE49-F238E27FC236}">
                <a16:creationId xmlns:a16="http://schemas.microsoft.com/office/drawing/2014/main" id="{88037ABD-5E00-47D8-B80A-04454E613CBB}"/>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747838"/>
            <a:ext cx="8534400" cy="5030787"/>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4">
            <a:extLst>
              <a:ext uri="{FF2B5EF4-FFF2-40B4-BE49-F238E27FC236}">
                <a16:creationId xmlns:a16="http://schemas.microsoft.com/office/drawing/2014/main" id="{05C33F16-D7CE-4251-9593-655EF57110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2E7DE35-E2F0-4C25-BBE6-74E52083162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2163" name="Footer Placeholder 5">
            <a:extLst>
              <a:ext uri="{FF2B5EF4-FFF2-40B4-BE49-F238E27FC236}">
                <a16:creationId xmlns:a16="http://schemas.microsoft.com/office/drawing/2014/main" id="{16F9B3F2-0390-40D3-846A-AB0DE59C14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2164" name="Slide Number Placeholder 6">
            <a:extLst>
              <a:ext uri="{FF2B5EF4-FFF2-40B4-BE49-F238E27FC236}">
                <a16:creationId xmlns:a16="http://schemas.microsoft.com/office/drawing/2014/main" id="{A49FE810-F4D6-4F68-B21A-23E15E7D72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7106591-0C72-43A8-9075-9B2A060CB456}" type="slidenum">
              <a:rPr lang="en-US" altLang="en-US" sz="1400">
                <a:solidFill>
                  <a:schemeClr val="bg1"/>
                </a:solidFill>
              </a:rPr>
              <a:pPr>
                <a:spcBef>
                  <a:spcPct val="0"/>
                </a:spcBef>
                <a:buFontTx/>
                <a:buNone/>
              </a:pPr>
              <a:t>44</a:t>
            </a:fld>
            <a:endParaRPr lang="en-US" altLang="en-US" sz="1400">
              <a:solidFill>
                <a:schemeClr val="bg1"/>
              </a:solidFill>
            </a:endParaRPr>
          </a:p>
        </p:txBody>
      </p:sp>
      <p:sp>
        <p:nvSpPr>
          <p:cNvPr id="92165" name="Rectangle 8">
            <a:extLst>
              <a:ext uri="{FF2B5EF4-FFF2-40B4-BE49-F238E27FC236}">
                <a16:creationId xmlns:a16="http://schemas.microsoft.com/office/drawing/2014/main" id="{B790870F-7D4D-448D-8D88-5BFB7DBD1F6B}"/>
              </a:ext>
            </a:extLst>
          </p:cNvPr>
          <p:cNvSpPr>
            <a:spLocks noGrp="1" noChangeArrowheads="1"/>
          </p:cNvSpPr>
          <p:nvPr>
            <p:ph type="title"/>
          </p:nvPr>
        </p:nvSpPr>
        <p:spPr/>
        <p:txBody>
          <a:bodyPr/>
          <a:lstStyle/>
          <a:p>
            <a:endParaRPr lang="en-US" altLang="en-US"/>
          </a:p>
        </p:txBody>
      </p:sp>
      <p:pic>
        <p:nvPicPr>
          <p:cNvPr id="92166" name="Picture 4">
            <a:extLst>
              <a:ext uri="{FF2B5EF4-FFF2-40B4-BE49-F238E27FC236}">
                <a16:creationId xmlns:a16="http://schemas.microsoft.com/office/drawing/2014/main" id="{0FF83A61-6EEF-4499-B4FF-4D3B57D8A06C}"/>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0" y="2057400"/>
            <a:ext cx="9144000" cy="2003425"/>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
        <p:nvSpPr>
          <p:cNvPr id="63495" name="Picture 7">
            <a:extLst>
              <a:ext uri="{FF2B5EF4-FFF2-40B4-BE49-F238E27FC236}">
                <a16:creationId xmlns:a16="http://schemas.microsoft.com/office/drawing/2014/main" id="{0A5779B5-A2DD-4D30-AA28-FCA05CB28148}"/>
              </a:ext>
            </a:extLst>
          </p:cNvPr>
          <p:cNvSpPr>
            <a:spLocks noGrp="1" noChangeAspect="1" noChangeArrowheads="1"/>
          </p:cNvSpPr>
          <p:nvPr>
            <p:ph sz="half" idx="2"/>
          </p:nvPr>
        </p:nvSpPr>
        <p:spPr>
          <a:xfrm>
            <a:off x="0" y="4953000"/>
            <a:ext cx="9144000" cy="1154113"/>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txBody>
          <a:bodyPr/>
          <a:lstStyle/>
          <a:p>
            <a:pPr>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3E4A037E-56E4-4242-B9E6-1702599F6D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ED4742D-88A0-4953-9DD9-37ED4D6DB0F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4211" name="Footer Placeholder 4">
            <a:extLst>
              <a:ext uri="{FF2B5EF4-FFF2-40B4-BE49-F238E27FC236}">
                <a16:creationId xmlns:a16="http://schemas.microsoft.com/office/drawing/2014/main" id="{D4E371FF-6218-470C-A8EF-9CC28ED9EB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4212" name="Slide Number Placeholder 5">
            <a:extLst>
              <a:ext uri="{FF2B5EF4-FFF2-40B4-BE49-F238E27FC236}">
                <a16:creationId xmlns:a16="http://schemas.microsoft.com/office/drawing/2014/main" id="{FEB999F9-1FA6-48B8-BE13-79A494D0C4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D3C8C7D-B8C1-4173-A782-72A4AEC507C8}" type="slidenum">
              <a:rPr lang="en-US" altLang="en-US" sz="1400">
                <a:solidFill>
                  <a:schemeClr val="bg1"/>
                </a:solidFill>
              </a:rPr>
              <a:pPr>
                <a:spcBef>
                  <a:spcPct val="0"/>
                </a:spcBef>
                <a:buFontTx/>
                <a:buNone/>
              </a:pPr>
              <a:t>45</a:t>
            </a:fld>
            <a:endParaRPr lang="en-US" altLang="en-US" sz="1400">
              <a:solidFill>
                <a:schemeClr val="bg1"/>
              </a:solidFill>
            </a:endParaRPr>
          </a:p>
        </p:txBody>
      </p:sp>
      <p:sp>
        <p:nvSpPr>
          <p:cNvPr id="94213" name="Rectangle 5">
            <a:extLst>
              <a:ext uri="{FF2B5EF4-FFF2-40B4-BE49-F238E27FC236}">
                <a16:creationId xmlns:a16="http://schemas.microsoft.com/office/drawing/2014/main" id="{2544E193-E6D3-4668-944D-268D761CDA09}"/>
              </a:ext>
            </a:extLst>
          </p:cNvPr>
          <p:cNvSpPr>
            <a:spLocks noGrp="1" noChangeArrowheads="1"/>
          </p:cNvSpPr>
          <p:nvPr>
            <p:ph type="title"/>
          </p:nvPr>
        </p:nvSpPr>
        <p:spPr/>
        <p:txBody>
          <a:bodyPr/>
          <a:lstStyle/>
          <a:p>
            <a:endParaRPr lang="en-US" altLang="en-US"/>
          </a:p>
        </p:txBody>
      </p:sp>
      <p:pic>
        <p:nvPicPr>
          <p:cNvPr id="94214" name="Picture 4">
            <a:extLst>
              <a:ext uri="{FF2B5EF4-FFF2-40B4-BE49-F238E27FC236}">
                <a16:creationId xmlns:a16="http://schemas.microsoft.com/office/drawing/2014/main" id="{11CDDF85-EDD1-4C4A-9C1D-9C9999D5FE72}"/>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933700"/>
            <a:ext cx="9144000" cy="2327275"/>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a:extLst>
              <a:ext uri="{FF2B5EF4-FFF2-40B4-BE49-F238E27FC236}">
                <a16:creationId xmlns:a16="http://schemas.microsoft.com/office/drawing/2014/main" id="{16D0AC73-696C-47D0-A8E5-C6BBBAC04A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1763B7D-30C3-4185-BFD0-F9A6C97C77D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6259" name="Footer Placeholder 4">
            <a:extLst>
              <a:ext uri="{FF2B5EF4-FFF2-40B4-BE49-F238E27FC236}">
                <a16:creationId xmlns:a16="http://schemas.microsoft.com/office/drawing/2014/main" id="{A72391B3-9600-4D23-80CC-ACD83012C6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6260" name="Slide Number Placeholder 5">
            <a:extLst>
              <a:ext uri="{FF2B5EF4-FFF2-40B4-BE49-F238E27FC236}">
                <a16:creationId xmlns:a16="http://schemas.microsoft.com/office/drawing/2014/main" id="{3B3932BA-E242-4C1B-9AB2-58EA8B916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5B898F8-C4BC-40C8-A8D4-8A88C6800539}" type="slidenum">
              <a:rPr lang="en-US" altLang="en-US" sz="1400">
                <a:solidFill>
                  <a:schemeClr val="bg1"/>
                </a:solidFill>
              </a:rPr>
              <a:pPr>
                <a:spcBef>
                  <a:spcPct val="0"/>
                </a:spcBef>
                <a:buFontTx/>
                <a:buNone/>
              </a:pPr>
              <a:t>46</a:t>
            </a:fld>
            <a:endParaRPr lang="en-US" altLang="en-US" sz="1400">
              <a:solidFill>
                <a:schemeClr val="bg1"/>
              </a:solidFill>
            </a:endParaRPr>
          </a:p>
        </p:txBody>
      </p:sp>
      <p:sp>
        <p:nvSpPr>
          <p:cNvPr id="96261" name="Rectangle 5">
            <a:extLst>
              <a:ext uri="{FF2B5EF4-FFF2-40B4-BE49-F238E27FC236}">
                <a16:creationId xmlns:a16="http://schemas.microsoft.com/office/drawing/2014/main" id="{24326712-2287-4110-8893-946995CC188C}"/>
              </a:ext>
            </a:extLst>
          </p:cNvPr>
          <p:cNvSpPr>
            <a:spLocks noGrp="1" noChangeArrowheads="1"/>
          </p:cNvSpPr>
          <p:nvPr>
            <p:ph type="title"/>
          </p:nvPr>
        </p:nvSpPr>
        <p:spPr/>
        <p:txBody>
          <a:bodyPr/>
          <a:lstStyle/>
          <a:p>
            <a:endParaRPr lang="en-US" altLang="en-US"/>
          </a:p>
        </p:txBody>
      </p:sp>
      <p:pic>
        <p:nvPicPr>
          <p:cNvPr id="96262" name="Picture 4">
            <a:extLst>
              <a:ext uri="{FF2B5EF4-FFF2-40B4-BE49-F238E27FC236}">
                <a16:creationId xmlns:a16="http://schemas.microsoft.com/office/drawing/2014/main" id="{8D06C148-BFF7-41AA-A8DA-41FC3E78F405}"/>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882900"/>
            <a:ext cx="9144000" cy="319405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4">
            <a:extLst>
              <a:ext uri="{FF2B5EF4-FFF2-40B4-BE49-F238E27FC236}">
                <a16:creationId xmlns:a16="http://schemas.microsoft.com/office/drawing/2014/main" id="{54DE6517-7BB0-4394-A824-45E2D93680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23321C6-BFA1-4A65-BF53-4F9D1A71832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8307" name="Footer Placeholder 5">
            <a:extLst>
              <a:ext uri="{FF2B5EF4-FFF2-40B4-BE49-F238E27FC236}">
                <a16:creationId xmlns:a16="http://schemas.microsoft.com/office/drawing/2014/main" id="{7F8D9219-7BD3-4BC0-AAE8-E5ED0E9D31D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8308" name="Slide Number Placeholder 6">
            <a:extLst>
              <a:ext uri="{FF2B5EF4-FFF2-40B4-BE49-F238E27FC236}">
                <a16:creationId xmlns:a16="http://schemas.microsoft.com/office/drawing/2014/main" id="{6B393F29-3B50-455D-B0EC-84324CB3F2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40C35E5B-0A89-47D5-AFEF-FC119CD160E6}" type="slidenum">
              <a:rPr lang="en-US" altLang="en-US" sz="1400">
                <a:solidFill>
                  <a:schemeClr val="bg1"/>
                </a:solidFill>
              </a:rPr>
              <a:pPr>
                <a:spcBef>
                  <a:spcPct val="0"/>
                </a:spcBef>
                <a:buFontTx/>
                <a:buNone/>
              </a:pPr>
              <a:t>47</a:t>
            </a:fld>
            <a:endParaRPr lang="en-US" altLang="en-US" sz="1400">
              <a:solidFill>
                <a:schemeClr val="bg1"/>
              </a:solidFill>
            </a:endParaRPr>
          </a:p>
        </p:txBody>
      </p:sp>
      <p:sp>
        <p:nvSpPr>
          <p:cNvPr id="98309" name="Rectangle 8">
            <a:extLst>
              <a:ext uri="{FF2B5EF4-FFF2-40B4-BE49-F238E27FC236}">
                <a16:creationId xmlns:a16="http://schemas.microsoft.com/office/drawing/2014/main" id="{8E5A0F40-1EDF-4B70-96A9-8DAD246EDE38}"/>
              </a:ext>
            </a:extLst>
          </p:cNvPr>
          <p:cNvSpPr>
            <a:spLocks noGrp="1" noChangeArrowheads="1"/>
          </p:cNvSpPr>
          <p:nvPr>
            <p:ph type="title"/>
          </p:nvPr>
        </p:nvSpPr>
        <p:spPr/>
        <p:txBody>
          <a:bodyPr/>
          <a:lstStyle/>
          <a:p>
            <a:endParaRPr lang="en-US" altLang="en-US"/>
          </a:p>
        </p:txBody>
      </p:sp>
      <p:pic>
        <p:nvPicPr>
          <p:cNvPr id="98310" name="Picture 4">
            <a:extLst>
              <a:ext uri="{FF2B5EF4-FFF2-40B4-BE49-F238E27FC236}">
                <a16:creationId xmlns:a16="http://schemas.microsoft.com/office/drawing/2014/main" id="{5AF41280-6A7E-4A49-A2A6-75C7481B160B}"/>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0" y="2514600"/>
            <a:ext cx="9144000" cy="1692275"/>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pic>
        <p:nvPicPr>
          <p:cNvPr id="98311" name="Picture 7">
            <a:extLst>
              <a:ext uri="{FF2B5EF4-FFF2-40B4-BE49-F238E27FC236}">
                <a16:creationId xmlns:a16="http://schemas.microsoft.com/office/drawing/2014/main" id="{C711601A-ECFB-40B6-B52F-7E69F497DBE6}"/>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0" y="4495800"/>
            <a:ext cx="9144000" cy="846138"/>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a:extLst>
              <a:ext uri="{FF2B5EF4-FFF2-40B4-BE49-F238E27FC236}">
                <a16:creationId xmlns:a16="http://schemas.microsoft.com/office/drawing/2014/main" id="{56CF93A2-FFF1-44E1-ADA2-D294CA0BDF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6A970FB-EE71-4049-A89C-BEDA4E61B99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0355" name="Footer Placeholder 4">
            <a:extLst>
              <a:ext uri="{FF2B5EF4-FFF2-40B4-BE49-F238E27FC236}">
                <a16:creationId xmlns:a16="http://schemas.microsoft.com/office/drawing/2014/main" id="{0BB1F8C9-0246-469A-A460-B9B46C5ECA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0356" name="Slide Number Placeholder 5">
            <a:extLst>
              <a:ext uri="{FF2B5EF4-FFF2-40B4-BE49-F238E27FC236}">
                <a16:creationId xmlns:a16="http://schemas.microsoft.com/office/drawing/2014/main" id="{E3C0D109-CCCC-4F98-A208-D3147DD24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38C9A2B7-DC1B-4AEF-98A7-7501F3FA0E07}" type="slidenum">
              <a:rPr lang="en-US" altLang="en-US" sz="1400">
                <a:solidFill>
                  <a:schemeClr val="bg1"/>
                </a:solidFill>
              </a:rPr>
              <a:pPr>
                <a:spcBef>
                  <a:spcPct val="0"/>
                </a:spcBef>
                <a:buFontTx/>
                <a:buNone/>
              </a:pPr>
              <a:t>48</a:t>
            </a:fld>
            <a:endParaRPr lang="en-US" altLang="en-US" sz="1400">
              <a:solidFill>
                <a:schemeClr val="bg1"/>
              </a:solidFill>
            </a:endParaRPr>
          </a:p>
        </p:txBody>
      </p:sp>
      <p:sp>
        <p:nvSpPr>
          <p:cNvPr id="100357" name="Rectangle 5">
            <a:extLst>
              <a:ext uri="{FF2B5EF4-FFF2-40B4-BE49-F238E27FC236}">
                <a16:creationId xmlns:a16="http://schemas.microsoft.com/office/drawing/2014/main" id="{7052628E-945C-481E-AD5B-CC69077B2836}"/>
              </a:ext>
            </a:extLst>
          </p:cNvPr>
          <p:cNvSpPr>
            <a:spLocks noGrp="1" noChangeArrowheads="1"/>
          </p:cNvSpPr>
          <p:nvPr>
            <p:ph type="title"/>
          </p:nvPr>
        </p:nvSpPr>
        <p:spPr/>
        <p:txBody>
          <a:bodyPr/>
          <a:lstStyle/>
          <a:p>
            <a:endParaRPr lang="en-US" altLang="en-US"/>
          </a:p>
        </p:txBody>
      </p:sp>
      <p:pic>
        <p:nvPicPr>
          <p:cNvPr id="100358" name="Picture 8">
            <a:extLst>
              <a:ext uri="{FF2B5EF4-FFF2-40B4-BE49-F238E27FC236}">
                <a16:creationId xmlns:a16="http://schemas.microsoft.com/office/drawing/2014/main" id="{777459F8-27D8-4314-9046-7D81DADABCA0}"/>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814388"/>
            <a:ext cx="9144000" cy="5130800"/>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a:extLst>
              <a:ext uri="{FF2B5EF4-FFF2-40B4-BE49-F238E27FC236}">
                <a16:creationId xmlns:a16="http://schemas.microsoft.com/office/drawing/2014/main" id="{14207472-5A12-40B8-83FB-6F86C19DA6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53B1C0C1-E8BB-4D06-9C70-86590BB8EB6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2403" name="Footer Placeholder 4">
            <a:extLst>
              <a:ext uri="{FF2B5EF4-FFF2-40B4-BE49-F238E27FC236}">
                <a16:creationId xmlns:a16="http://schemas.microsoft.com/office/drawing/2014/main" id="{6A0D8949-E765-4232-9B97-4A33D0C3A3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2404" name="Slide Number Placeholder 5">
            <a:extLst>
              <a:ext uri="{FF2B5EF4-FFF2-40B4-BE49-F238E27FC236}">
                <a16:creationId xmlns:a16="http://schemas.microsoft.com/office/drawing/2014/main" id="{94DFB2EE-C641-4B7D-BCEF-A6BBC34F9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0E9EB2D8-7C67-4F09-9D14-71E54AECC488}" type="slidenum">
              <a:rPr lang="en-US" altLang="en-US" sz="1400">
                <a:solidFill>
                  <a:schemeClr val="bg1"/>
                </a:solidFill>
              </a:rPr>
              <a:pPr>
                <a:spcBef>
                  <a:spcPct val="0"/>
                </a:spcBef>
                <a:buFontTx/>
                <a:buNone/>
              </a:pPr>
              <a:t>49</a:t>
            </a:fld>
            <a:endParaRPr lang="en-US" altLang="en-US" sz="1400">
              <a:solidFill>
                <a:schemeClr val="bg1"/>
              </a:solidFill>
            </a:endParaRPr>
          </a:p>
        </p:txBody>
      </p:sp>
      <p:sp>
        <p:nvSpPr>
          <p:cNvPr id="102405" name="Rectangle 5">
            <a:extLst>
              <a:ext uri="{FF2B5EF4-FFF2-40B4-BE49-F238E27FC236}">
                <a16:creationId xmlns:a16="http://schemas.microsoft.com/office/drawing/2014/main" id="{088B86C1-FE85-4569-9E94-3A3755426E5B}"/>
              </a:ext>
            </a:extLst>
          </p:cNvPr>
          <p:cNvSpPr>
            <a:spLocks noGrp="1" noChangeArrowheads="1"/>
          </p:cNvSpPr>
          <p:nvPr>
            <p:ph type="title"/>
          </p:nvPr>
        </p:nvSpPr>
        <p:spPr/>
        <p:txBody>
          <a:bodyPr/>
          <a:lstStyle/>
          <a:p>
            <a:endParaRPr lang="en-US" altLang="en-US"/>
          </a:p>
        </p:txBody>
      </p:sp>
      <p:pic>
        <p:nvPicPr>
          <p:cNvPr id="102406" name="Picture 8">
            <a:extLst>
              <a:ext uri="{FF2B5EF4-FFF2-40B4-BE49-F238E27FC236}">
                <a16:creationId xmlns:a16="http://schemas.microsoft.com/office/drawing/2014/main" id="{DFC84B2A-4842-453C-B522-1AAAA4954B14}"/>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0"/>
            <a:ext cx="8153400" cy="6861175"/>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4713FE1E-1065-4A9A-BDE3-DF56E55267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F3C9D60E-A751-41FF-B2C3-43B3D987F23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291" name="Footer Placeholder 4">
            <a:extLst>
              <a:ext uri="{FF2B5EF4-FFF2-40B4-BE49-F238E27FC236}">
                <a16:creationId xmlns:a16="http://schemas.microsoft.com/office/drawing/2014/main" id="{70AEDE27-D4B3-4874-8B13-230C8C54AD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292" name="Slide Number Placeholder 5">
            <a:extLst>
              <a:ext uri="{FF2B5EF4-FFF2-40B4-BE49-F238E27FC236}">
                <a16:creationId xmlns:a16="http://schemas.microsoft.com/office/drawing/2014/main" id="{1A33994A-C066-4374-9BE8-6465D1CD3A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1D6FDD3D-B1DB-41F4-AF3C-6B8B863FE206}" type="slidenum">
              <a:rPr lang="en-US" altLang="en-US" sz="1400">
                <a:solidFill>
                  <a:schemeClr val="bg1"/>
                </a:solidFill>
              </a:rPr>
              <a:pPr>
                <a:spcBef>
                  <a:spcPct val="0"/>
                </a:spcBef>
                <a:buFontTx/>
                <a:buNone/>
              </a:pPr>
              <a:t>5</a:t>
            </a:fld>
            <a:endParaRPr lang="en-US" altLang="en-US" sz="1400">
              <a:solidFill>
                <a:schemeClr val="bg1"/>
              </a:solidFill>
            </a:endParaRPr>
          </a:p>
        </p:txBody>
      </p:sp>
      <p:sp>
        <p:nvSpPr>
          <p:cNvPr id="12293" name="Rectangle 2">
            <a:extLst>
              <a:ext uri="{FF2B5EF4-FFF2-40B4-BE49-F238E27FC236}">
                <a16:creationId xmlns:a16="http://schemas.microsoft.com/office/drawing/2014/main" id="{8623508B-5622-409E-BF58-1A937ED2A0EF}"/>
              </a:ext>
            </a:extLst>
          </p:cNvPr>
          <p:cNvSpPr>
            <a:spLocks noGrp="1" noChangeArrowheads="1"/>
          </p:cNvSpPr>
          <p:nvPr>
            <p:ph type="title"/>
          </p:nvPr>
        </p:nvSpPr>
        <p:spPr/>
        <p:txBody>
          <a:bodyPr/>
          <a:lstStyle/>
          <a:p>
            <a:r>
              <a:rPr lang="en-US" altLang="en-US" sz="4000"/>
              <a:t>Ví dụ địa chỉ IP</a:t>
            </a:r>
            <a:br>
              <a:rPr lang="en-US" altLang="en-US" sz="4000"/>
            </a:br>
            <a:r>
              <a:rPr lang="en-US" altLang="en-US" sz="4000"/>
              <a:t>IP Address Example</a:t>
            </a:r>
          </a:p>
        </p:txBody>
      </p:sp>
      <p:sp>
        <p:nvSpPr>
          <p:cNvPr id="828419" name="Rectangle 3">
            <a:extLst>
              <a:ext uri="{FF2B5EF4-FFF2-40B4-BE49-F238E27FC236}">
                <a16:creationId xmlns:a16="http://schemas.microsoft.com/office/drawing/2014/main" id="{260DE889-BDC7-4ACA-954B-85340175A78C}"/>
              </a:ext>
            </a:extLst>
          </p:cNvPr>
          <p:cNvSpPr>
            <a:spLocks noGrp="1" noChangeArrowheads="1"/>
          </p:cNvSpPr>
          <p:nvPr>
            <p:ph type="body" idx="1"/>
          </p:nvPr>
        </p:nvSpPr>
        <p:spPr/>
        <p:txBody>
          <a:bodyPr/>
          <a:lstStyle/>
          <a:p>
            <a:pPr>
              <a:defRPr/>
            </a:pPr>
            <a:r>
              <a:rPr lang="en-US" sz="2800"/>
              <a:t>Một số yếu tố về giao thức Internet, phương án 4:</a:t>
            </a:r>
          </a:p>
          <a:p>
            <a:pPr lvl="1">
              <a:defRPr/>
            </a:pPr>
            <a:r>
              <a:rPr lang="en-US" sz="2400"/>
              <a:t>Địa chỉ máy tính đúng với 1 trong 3 kiểu sau:</a:t>
            </a:r>
          </a:p>
          <a:p>
            <a:pPr lvl="2">
              <a:defRPr/>
            </a:pPr>
            <a:r>
              <a:rPr lang="en-US" sz="2000"/>
              <a:t>Lớp địa chỉ IP A chứa  a 7-bit “netid” </a:t>
            </a:r>
            <a:r>
              <a:rPr lang="en-US" sz="2000">
                <a:cs typeface="Times New Roman" pitchFamily="18" charset="0"/>
              </a:rPr>
              <a:t>≠ </a:t>
            </a:r>
            <a:r>
              <a:rPr lang="en-US" sz="2000" b="1">
                <a:cs typeface="Times New Roman" pitchFamily="18" charset="0"/>
              </a:rPr>
              <a:t>1</a:t>
            </a:r>
            <a:r>
              <a:rPr lang="en-US" sz="2000" baseline="30000">
                <a:cs typeface="Times New Roman" pitchFamily="18" charset="0"/>
              </a:rPr>
              <a:t>7</a:t>
            </a:r>
            <a:r>
              <a:rPr lang="en-US" sz="2000"/>
              <a:t>, và  24-bit “hostid”</a:t>
            </a:r>
          </a:p>
          <a:p>
            <a:pPr lvl="2">
              <a:defRPr/>
            </a:pPr>
            <a:r>
              <a:rPr lang="en-US" sz="2000"/>
              <a:t>Lớp địa chỉ IP B chứa  14-bit netid và 16-bit hostid.</a:t>
            </a:r>
          </a:p>
          <a:p>
            <a:pPr lvl="2">
              <a:defRPr/>
            </a:pPr>
            <a:r>
              <a:rPr lang="en-US" sz="2000"/>
              <a:t>Lớp địa chỉ IP C chứa 21-bit netid và  8-bit hostid.</a:t>
            </a:r>
          </a:p>
          <a:p>
            <a:pPr lvl="1">
              <a:defRPr/>
            </a:pPr>
            <a:r>
              <a:rPr lang="en-US" sz="2400"/>
              <a:t>Ba lớp trên khác nhau bởi các khúc đầu (0, 10, 110)</a:t>
            </a:r>
          </a:p>
          <a:p>
            <a:pPr lvl="1">
              <a:defRPr/>
            </a:pPr>
            <a:r>
              <a:rPr lang="en-US" sz="2400"/>
              <a:t>Địa chỉ Hostids toàn  0 hoặc toàn  1 là không cho phép.</a:t>
            </a:r>
          </a:p>
          <a:p>
            <a:pPr>
              <a:defRPr/>
            </a:pPr>
            <a:r>
              <a:rPr lang="en-US" sz="2800"/>
              <a:t>Như vậy có bao nhiêu địa chỉ máy tính tất cả?</a:t>
            </a:r>
          </a:p>
        </p:txBody>
      </p:sp>
      <p:sp>
        <p:nvSpPr>
          <p:cNvPr id="12295" name="Text Box 4">
            <a:extLst>
              <a:ext uri="{FF2B5EF4-FFF2-40B4-BE49-F238E27FC236}">
                <a16:creationId xmlns:a16="http://schemas.microsoft.com/office/drawing/2014/main" id="{F38B8922-85A3-4CEF-8BA0-40ECAF2F94CC}"/>
              </a:ext>
            </a:extLst>
          </p:cNvPr>
          <p:cNvSpPr txBox="1">
            <a:spLocks noChangeArrowheads="1"/>
          </p:cNvSpPr>
          <p:nvPr/>
        </p:nvSpPr>
        <p:spPr bwMode="auto">
          <a:xfrm>
            <a:off x="5105400" y="5867400"/>
            <a:ext cx="3776663" cy="495300"/>
          </a:xfrm>
          <a:prstGeom prst="rect">
            <a:avLst/>
          </a:prstGeom>
          <a:solidFill>
            <a:srgbClr val="FFFFCC"/>
          </a:solidFill>
          <a:ln w="38100">
            <a:solidFill>
              <a:schemeClr val="tx1"/>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2400" i="1"/>
              <a:t>e.g.</a:t>
            </a:r>
            <a:r>
              <a:rPr lang="en-US" altLang="en-US" sz="2400"/>
              <a:t>, ufl.edu is 128.227.74.58</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a:extLst>
              <a:ext uri="{FF2B5EF4-FFF2-40B4-BE49-F238E27FC236}">
                <a16:creationId xmlns:a16="http://schemas.microsoft.com/office/drawing/2014/main" id="{C1862618-1C13-4B9D-BE1C-2252037CF51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26C4B72-271D-423F-8DE5-38035E8B388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4451" name="Footer Placeholder 4">
            <a:extLst>
              <a:ext uri="{FF2B5EF4-FFF2-40B4-BE49-F238E27FC236}">
                <a16:creationId xmlns:a16="http://schemas.microsoft.com/office/drawing/2014/main" id="{2DDAA3CB-4B36-4AAE-A817-5AA5DC2120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4452" name="Slide Number Placeholder 5">
            <a:extLst>
              <a:ext uri="{FF2B5EF4-FFF2-40B4-BE49-F238E27FC236}">
                <a16:creationId xmlns:a16="http://schemas.microsoft.com/office/drawing/2014/main" id="{3D26A7AB-E1D7-44C5-A7B7-4B0F182F4F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21526124-9243-4D0C-A2EF-6213147466EC}" type="slidenum">
              <a:rPr lang="en-US" altLang="en-US" sz="1400">
                <a:solidFill>
                  <a:schemeClr val="bg1"/>
                </a:solidFill>
              </a:rPr>
              <a:pPr>
                <a:spcBef>
                  <a:spcPct val="0"/>
                </a:spcBef>
                <a:buFontTx/>
                <a:buNone/>
              </a:pPr>
              <a:t>50</a:t>
            </a:fld>
            <a:endParaRPr lang="en-US" altLang="en-US" sz="1400">
              <a:solidFill>
                <a:schemeClr val="bg1"/>
              </a:solidFill>
            </a:endParaRPr>
          </a:p>
        </p:txBody>
      </p:sp>
      <p:sp>
        <p:nvSpPr>
          <p:cNvPr id="104453" name="Rectangle 5">
            <a:extLst>
              <a:ext uri="{FF2B5EF4-FFF2-40B4-BE49-F238E27FC236}">
                <a16:creationId xmlns:a16="http://schemas.microsoft.com/office/drawing/2014/main" id="{41591903-47F1-4769-BE1F-5CE8614B637C}"/>
              </a:ext>
            </a:extLst>
          </p:cNvPr>
          <p:cNvSpPr>
            <a:spLocks noGrp="1" noChangeArrowheads="1"/>
          </p:cNvSpPr>
          <p:nvPr>
            <p:ph type="title"/>
          </p:nvPr>
        </p:nvSpPr>
        <p:spPr/>
        <p:txBody>
          <a:bodyPr/>
          <a:lstStyle/>
          <a:p>
            <a:endParaRPr lang="en-US" altLang="en-US"/>
          </a:p>
        </p:txBody>
      </p:sp>
      <p:pic>
        <p:nvPicPr>
          <p:cNvPr id="104454" name="Picture 4">
            <a:extLst>
              <a:ext uri="{FF2B5EF4-FFF2-40B4-BE49-F238E27FC236}">
                <a16:creationId xmlns:a16="http://schemas.microsoft.com/office/drawing/2014/main" id="{240E0CD9-AD44-4D37-90E1-2FD3BDC71230}"/>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424113"/>
            <a:ext cx="9144000" cy="3227387"/>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2298875D-29F2-4D09-B1F3-195294B14DD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BD5E8C31-5B12-4E65-80AF-1C679201059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339" name="Footer Placeholder 4">
            <a:extLst>
              <a:ext uri="{FF2B5EF4-FFF2-40B4-BE49-F238E27FC236}">
                <a16:creationId xmlns:a16="http://schemas.microsoft.com/office/drawing/2014/main" id="{2720F0B7-155B-4C72-B13A-71ACA4ACA3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340" name="Slide Number Placeholder 5">
            <a:extLst>
              <a:ext uri="{FF2B5EF4-FFF2-40B4-BE49-F238E27FC236}">
                <a16:creationId xmlns:a16="http://schemas.microsoft.com/office/drawing/2014/main" id="{3142E3EB-2C89-4935-AE0B-64962998A2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33B030E-D130-4B74-89D9-7734FCC7396E}" type="slidenum">
              <a:rPr lang="en-US" altLang="en-US" sz="1400">
                <a:solidFill>
                  <a:schemeClr val="bg1"/>
                </a:solidFill>
              </a:rPr>
              <a:pPr>
                <a:spcBef>
                  <a:spcPct val="0"/>
                </a:spcBef>
                <a:buFontTx/>
                <a:buNone/>
              </a:pPr>
              <a:t>6</a:t>
            </a:fld>
            <a:endParaRPr lang="en-US" altLang="en-US" sz="1400">
              <a:solidFill>
                <a:schemeClr val="bg1"/>
              </a:solidFill>
            </a:endParaRPr>
          </a:p>
        </p:txBody>
      </p:sp>
      <p:sp>
        <p:nvSpPr>
          <p:cNvPr id="14341" name="Rectangle 2">
            <a:extLst>
              <a:ext uri="{FF2B5EF4-FFF2-40B4-BE49-F238E27FC236}">
                <a16:creationId xmlns:a16="http://schemas.microsoft.com/office/drawing/2014/main" id="{7611BF22-4CBA-4062-852F-AD6071193192}"/>
              </a:ext>
            </a:extLst>
          </p:cNvPr>
          <p:cNvSpPr>
            <a:spLocks noGrp="1" noChangeArrowheads="1"/>
          </p:cNvSpPr>
          <p:nvPr>
            <p:ph type="title"/>
          </p:nvPr>
        </p:nvSpPr>
        <p:spPr/>
        <p:txBody>
          <a:bodyPr/>
          <a:lstStyle/>
          <a:p>
            <a:r>
              <a:rPr lang="en-US" altLang="en-US" sz="4000"/>
              <a:t>Lời giải về địa chỉ IP</a:t>
            </a:r>
            <a:br>
              <a:rPr lang="en-US" altLang="en-US" sz="4000"/>
            </a:br>
            <a:r>
              <a:rPr lang="en-US" altLang="en-US" sz="4000"/>
              <a:t>IP address solution</a:t>
            </a:r>
          </a:p>
        </p:txBody>
      </p:sp>
      <p:sp>
        <p:nvSpPr>
          <p:cNvPr id="829443" name="Rectangle 3">
            <a:extLst>
              <a:ext uri="{FF2B5EF4-FFF2-40B4-BE49-F238E27FC236}">
                <a16:creationId xmlns:a16="http://schemas.microsoft.com/office/drawing/2014/main" id="{503C5DBF-7534-46FD-B018-D01CB8C1B7A8}"/>
              </a:ext>
            </a:extLst>
          </p:cNvPr>
          <p:cNvSpPr>
            <a:spLocks noGrp="1" noChangeArrowheads="1"/>
          </p:cNvSpPr>
          <p:nvPr>
            <p:ph type="body" idx="1"/>
          </p:nvPr>
        </p:nvSpPr>
        <p:spPr>
          <a:xfrm>
            <a:off x="685800" y="1981200"/>
            <a:ext cx="7924800" cy="4419600"/>
          </a:xfrm>
        </p:spPr>
        <p:txBody>
          <a:bodyPr/>
          <a:lstStyle/>
          <a:p>
            <a:pPr>
              <a:lnSpc>
                <a:spcPct val="90000"/>
              </a:lnSpc>
              <a:defRPr/>
            </a:pPr>
            <a:r>
              <a:rPr lang="en-US" sz="2800"/>
              <a:t>(# addrs) </a:t>
            </a:r>
            <a:br>
              <a:rPr lang="en-US" sz="2800"/>
            </a:br>
            <a:r>
              <a:rPr lang="en-US" sz="2800"/>
              <a:t>     = (# class A) + (# class B) + (# class C)</a:t>
            </a:r>
          </a:p>
          <a:p>
            <a:pPr lvl="1">
              <a:lnSpc>
                <a:spcPct val="90000"/>
              </a:lnSpc>
              <a:buFontTx/>
              <a:buNone/>
              <a:defRPr/>
            </a:pPr>
            <a:r>
              <a:rPr lang="en-US" sz="2400"/>
              <a:t>(by sum rule)</a:t>
            </a:r>
          </a:p>
          <a:p>
            <a:pPr>
              <a:lnSpc>
                <a:spcPct val="90000"/>
              </a:lnSpc>
              <a:defRPr/>
            </a:pPr>
            <a:r>
              <a:rPr lang="en-US" sz="2800"/>
              <a:t># class A = (# valid netids)</a:t>
            </a:r>
            <a:r>
              <a:rPr lang="en-US" sz="2800">
                <a:cs typeface="Times New Roman" pitchFamily="18" charset="0"/>
              </a:rPr>
              <a:t>·(# valid hostids)</a:t>
            </a:r>
          </a:p>
          <a:p>
            <a:pPr lvl="1">
              <a:lnSpc>
                <a:spcPct val="90000"/>
              </a:lnSpc>
              <a:buFontTx/>
              <a:buNone/>
              <a:defRPr/>
            </a:pPr>
            <a:r>
              <a:rPr lang="en-US" sz="2400">
                <a:cs typeface="Times New Roman" pitchFamily="18" charset="0"/>
              </a:rPr>
              <a:t>(by product rule)</a:t>
            </a:r>
          </a:p>
          <a:p>
            <a:pPr>
              <a:lnSpc>
                <a:spcPct val="90000"/>
              </a:lnSpc>
              <a:defRPr/>
            </a:pPr>
            <a:r>
              <a:rPr lang="en-US" sz="2800">
                <a:cs typeface="Times New Roman" pitchFamily="18" charset="0"/>
              </a:rPr>
              <a:t>(# valid class A netids) = 2</a:t>
            </a:r>
            <a:r>
              <a:rPr lang="en-US" sz="2800" baseline="30000">
                <a:cs typeface="Times New Roman" pitchFamily="18" charset="0"/>
              </a:rPr>
              <a:t>7</a:t>
            </a:r>
            <a:r>
              <a:rPr lang="en-US" sz="2800">
                <a:cs typeface="Times New Roman" pitchFamily="18" charset="0"/>
              </a:rPr>
              <a:t> − 1 = 127.</a:t>
            </a:r>
          </a:p>
          <a:p>
            <a:pPr>
              <a:lnSpc>
                <a:spcPct val="90000"/>
              </a:lnSpc>
              <a:defRPr/>
            </a:pPr>
            <a:r>
              <a:rPr lang="en-US" sz="2800">
                <a:cs typeface="Times New Roman" pitchFamily="18" charset="0"/>
              </a:rPr>
              <a:t>(# valid class A hostids) = 2</a:t>
            </a:r>
            <a:r>
              <a:rPr lang="en-US" sz="2800" baseline="30000">
                <a:cs typeface="Times New Roman" pitchFamily="18" charset="0"/>
              </a:rPr>
              <a:t>24</a:t>
            </a:r>
            <a:r>
              <a:rPr lang="en-US" sz="2800">
                <a:cs typeface="Times New Roman" pitchFamily="18" charset="0"/>
              </a:rPr>
              <a:t> − 2 = 16,777,214.</a:t>
            </a:r>
          </a:p>
          <a:p>
            <a:pPr>
              <a:lnSpc>
                <a:spcPct val="90000"/>
              </a:lnSpc>
              <a:defRPr/>
            </a:pPr>
            <a:r>
              <a:rPr lang="en-US" sz="2800">
                <a:cs typeface="Times New Roman" pitchFamily="18" charset="0"/>
              </a:rPr>
              <a:t>Ti</a:t>
            </a:r>
            <a:r>
              <a:rPr lang="en-US" sz="2800"/>
              <a:t>ếp tục lập luận như vậy chúng ta sẽ tìm được câu trả lời là</a:t>
            </a:r>
            <a:r>
              <a:rPr lang="en-US" sz="2800">
                <a:cs typeface="Times New Roman" pitchFamily="18" charset="0"/>
              </a:rPr>
              <a:t>:</a:t>
            </a:r>
            <a:br>
              <a:rPr lang="en-US" sz="2800">
                <a:cs typeface="Times New Roman" pitchFamily="18" charset="0"/>
              </a:rPr>
            </a:br>
            <a:r>
              <a:rPr lang="en-US" sz="2800">
                <a:cs typeface="Times New Roman" pitchFamily="18" charset="0"/>
              </a:rPr>
              <a:t>	3,737,091,842  (3.7 billion IP addresses)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A855B21F-27CA-47A9-BF5A-22D160FD3D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FF03DEEB-0803-49A1-9853-201F1AC1E6F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6387" name="Footer Placeholder 4">
            <a:extLst>
              <a:ext uri="{FF2B5EF4-FFF2-40B4-BE49-F238E27FC236}">
                <a16:creationId xmlns:a16="http://schemas.microsoft.com/office/drawing/2014/main" id="{33B69522-4530-4DBE-9FE3-FD054BD0009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388" name="Slide Number Placeholder 5">
            <a:extLst>
              <a:ext uri="{FF2B5EF4-FFF2-40B4-BE49-F238E27FC236}">
                <a16:creationId xmlns:a16="http://schemas.microsoft.com/office/drawing/2014/main" id="{5AAE7517-F1ED-488D-B72D-88381CA455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66CB6D12-572B-4F7B-B569-0103AFE9BF9B}" type="slidenum">
              <a:rPr lang="en-US" altLang="en-US" sz="1400">
                <a:solidFill>
                  <a:schemeClr val="bg1"/>
                </a:solidFill>
              </a:rPr>
              <a:pPr>
                <a:spcBef>
                  <a:spcPct val="0"/>
                </a:spcBef>
                <a:buFontTx/>
                <a:buNone/>
              </a:pPr>
              <a:t>7</a:t>
            </a:fld>
            <a:endParaRPr lang="en-US" altLang="en-US" sz="1400">
              <a:solidFill>
                <a:schemeClr val="bg1"/>
              </a:solidFill>
            </a:endParaRPr>
          </a:p>
        </p:txBody>
      </p:sp>
      <p:sp>
        <p:nvSpPr>
          <p:cNvPr id="16389" name="Rectangle 2">
            <a:extLst>
              <a:ext uri="{FF2B5EF4-FFF2-40B4-BE49-F238E27FC236}">
                <a16:creationId xmlns:a16="http://schemas.microsoft.com/office/drawing/2014/main" id="{7466CFCE-D4C0-4E05-B4FB-F05919D69E4B}"/>
              </a:ext>
            </a:extLst>
          </p:cNvPr>
          <p:cNvSpPr>
            <a:spLocks noGrp="1" noChangeArrowheads="1"/>
          </p:cNvSpPr>
          <p:nvPr>
            <p:ph type="title"/>
          </p:nvPr>
        </p:nvSpPr>
        <p:spPr/>
        <p:txBody>
          <a:bodyPr/>
          <a:lstStyle/>
          <a:p>
            <a:r>
              <a:rPr lang="en-US" altLang="en-US" sz="4000"/>
              <a:t>Nguy</a:t>
            </a:r>
            <a:r>
              <a:rPr lang="en-US" altLang="en-US"/>
              <a:t>ên lý bao - loại trừ</a:t>
            </a:r>
            <a:br>
              <a:rPr lang="en-US" altLang="en-US"/>
            </a:br>
            <a:r>
              <a:rPr lang="en-US" altLang="en-US" sz="3200"/>
              <a:t>Inclusion-Exclusion Principle (</a:t>
            </a:r>
            <a:r>
              <a:rPr lang="en-US" altLang="en-US" sz="3200">
                <a:cs typeface="Times New Roman" panose="02020603050405020304" pitchFamily="18" charset="0"/>
              </a:rPr>
              <a:t>§§4.1 &amp; 6.5</a:t>
            </a:r>
            <a:r>
              <a:rPr lang="en-US" altLang="en-US" sz="3200"/>
              <a:t>)</a:t>
            </a:r>
          </a:p>
        </p:txBody>
      </p:sp>
      <p:sp>
        <p:nvSpPr>
          <p:cNvPr id="707587" name="Rectangle 3">
            <a:extLst>
              <a:ext uri="{FF2B5EF4-FFF2-40B4-BE49-F238E27FC236}">
                <a16:creationId xmlns:a16="http://schemas.microsoft.com/office/drawing/2014/main" id="{37E950CD-BCB3-411D-B522-05C22DB0C07F}"/>
              </a:ext>
            </a:extLst>
          </p:cNvPr>
          <p:cNvSpPr>
            <a:spLocks noGrp="1" noChangeArrowheads="1"/>
          </p:cNvSpPr>
          <p:nvPr>
            <p:ph type="body" idx="1"/>
          </p:nvPr>
        </p:nvSpPr>
        <p:spPr/>
        <p:txBody>
          <a:bodyPr/>
          <a:lstStyle/>
          <a:p>
            <a:pPr>
              <a:defRPr/>
            </a:pPr>
            <a:r>
              <a:rPr lang="en-US" sz="2800"/>
              <a:t>G/s có </a:t>
            </a:r>
            <a:r>
              <a:rPr lang="en-US" sz="2800" i="1">
                <a:solidFill>
                  <a:srgbClr val="FF0000"/>
                </a:solidFill>
              </a:rPr>
              <a:t>k</a:t>
            </a:r>
            <a:r>
              <a:rPr lang="en-US" sz="2800">
                <a:solidFill>
                  <a:srgbClr val="FF0000"/>
                </a:solidFill>
                <a:sym typeface="Symbol" pitchFamily="18" charset="2"/>
              </a:rPr>
              <a:t></a:t>
            </a:r>
            <a:r>
              <a:rPr lang="en-US" sz="2800" i="1">
                <a:solidFill>
                  <a:srgbClr val="FF0000"/>
                </a:solidFill>
                <a:sym typeface="Symbol" pitchFamily="18" charset="2"/>
              </a:rPr>
              <a:t>m</a:t>
            </a:r>
            <a:r>
              <a:rPr lang="en-US" sz="2800">
                <a:sym typeface="Symbol" pitchFamily="18" charset="2"/>
              </a:rPr>
              <a:t> cách thực hiện nhiệm vụ 1  đồng thời với việc  thực hiện nhiệm vụ </a:t>
            </a:r>
            <a:r>
              <a:rPr lang="en-US" sz="2800"/>
              <a:t>2.</a:t>
            </a:r>
          </a:p>
          <a:p>
            <a:pPr lvl="1">
              <a:defRPr/>
            </a:pPr>
            <a:r>
              <a:rPr lang="en-US" sz="2400"/>
              <a:t>Và các cách đó cũng là cách thực hiện nhiệm vụ 2.</a:t>
            </a:r>
          </a:p>
          <a:p>
            <a:pPr>
              <a:defRPr/>
            </a:pPr>
            <a:r>
              <a:rPr lang="en-US" sz="2800"/>
              <a:t>Khi đó, số cách hoàn thành “Thực hiện nhiệm vụ 1 hoặc nhiệm vụ 2” là </a:t>
            </a:r>
            <a:r>
              <a:rPr lang="en-US" sz="2800" i="1">
                <a:solidFill>
                  <a:srgbClr val="FF0000"/>
                </a:solidFill>
              </a:rPr>
              <a:t>m</a:t>
            </a:r>
            <a:r>
              <a:rPr lang="en-US" sz="2800">
                <a:solidFill>
                  <a:srgbClr val="FF0000"/>
                </a:solidFill>
                <a:sym typeface="Symbol" pitchFamily="18" charset="2"/>
              </a:rPr>
              <a:t></a:t>
            </a:r>
            <a:r>
              <a:rPr lang="en-US" sz="2800" i="1">
                <a:solidFill>
                  <a:srgbClr val="FF0000"/>
                </a:solidFill>
                <a:sym typeface="Symbol" pitchFamily="18" charset="2"/>
              </a:rPr>
              <a:t>n</a:t>
            </a:r>
            <a:r>
              <a:rPr lang="en-US" sz="2800">
                <a:solidFill>
                  <a:srgbClr val="FF0000"/>
                </a:solidFill>
                <a:sym typeface="Symbol" pitchFamily="18" charset="2"/>
              </a:rPr>
              <a:t></a:t>
            </a:r>
            <a:r>
              <a:rPr lang="en-US" sz="2800" i="1">
                <a:solidFill>
                  <a:srgbClr val="FF0000"/>
                </a:solidFill>
                <a:sym typeface="Symbol" pitchFamily="18" charset="2"/>
              </a:rPr>
              <a:t>k</a:t>
            </a:r>
            <a:r>
              <a:rPr lang="en-US" sz="2800">
                <a:sym typeface="Symbol" pitchFamily="18" charset="2"/>
              </a:rPr>
              <a:t>.</a:t>
            </a:r>
          </a:p>
          <a:p>
            <a:pPr>
              <a:defRPr/>
            </a:pPr>
            <a:r>
              <a:rPr lang="en-US" sz="2800">
                <a:sym typeface="Symbol" pitchFamily="18" charset="2"/>
              </a:rPr>
              <a:t>Lý thuyết tập hợp: Nếu </a:t>
            </a:r>
            <a:r>
              <a:rPr lang="en-US" sz="2800" i="1">
                <a:sym typeface="Symbol" pitchFamily="18" charset="2"/>
              </a:rPr>
              <a:t>A và</a:t>
            </a:r>
            <a:r>
              <a:rPr lang="en-US" sz="2800">
                <a:sym typeface="Symbol" pitchFamily="18" charset="2"/>
              </a:rPr>
              <a:t> </a:t>
            </a:r>
            <a:r>
              <a:rPr lang="en-US" sz="2800" i="1">
                <a:sym typeface="Symbol" pitchFamily="18" charset="2"/>
              </a:rPr>
              <a:t>B</a:t>
            </a:r>
            <a:r>
              <a:rPr lang="en-US" sz="2800">
                <a:sym typeface="Symbol" pitchFamily="18" charset="2"/>
              </a:rPr>
              <a:t> là không rời nhau, thì </a:t>
            </a:r>
            <a:r>
              <a:rPr lang="en-US" sz="2800">
                <a:solidFill>
                  <a:srgbClr val="FF0000"/>
                </a:solidFill>
                <a:sym typeface="Symbol" pitchFamily="18" charset="2"/>
              </a:rPr>
              <a:t>|</a:t>
            </a:r>
            <a:r>
              <a:rPr lang="en-US" sz="2800" i="1">
                <a:solidFill>
                  <a:srgbClr val="FF0000"/>
                </a:solidFill>
                <a:sym typeface="Symbol" pitchFamily="18" charset="2"/>
              </a:rPr>
              <a:t>A</a:t>
            </a:r>
            <a:r>
              <a:rPr lang="en-US" sz="2800">
                <a:solidFill>
                  <a:srgbClr val="FF0000"/>
                </a:solidFill>
                <a:sym typeface="Symbol" pitchFamily="18" charset="2"/>
              </a:rPr>
              <a:t></a:t>
            </a:r>
            <a:r>
              <a:rPr lang="en-US" sz="2800" i="1">
                <a:solidFill>
                  <a:srgbClr val="FF0000"/>
                </a:solidFill>
                <a:sym typeface="Symbol" pitchFamily="18" charset="2"/>
              </a:rPr>
              <a:t>B</a:t>
            </a:r>
            <a:r>
              <a:rPr lang="en-US" sz="2800">
                <a:solidFill>
                  <a:srgbClr val="FF0000"/>
                </a:solidFill>
                <a:sym typeface="Symbol" pitchFamily="18" charset="2"/>
              </a:rPr>
              <a:t>|=|</a:t>
            </a:r>
            <a:r>
              <a:rPr lang="en-US" sz="2800" i="1">
                <a:solidFill>
                  <a:srgbClr val="FF0000"/>
                </a:solidFill>
                <a:sym typeface="Symbol" pitchFamily="18" charset="2"/>
              </a:rPr>
              <a:t>A</a:t>
            </a:r>
            <a:r>
              <a:rPr lang="en-US" sz="2800">
                <a:solidFill>
                  <a:srgbClr val="FF0000"/>
                </a:solidFill>
                <a:sym typeface="Symbol" pitchFamily="18" charset="2"/>
              </a:rPr>
              <a:t>||</a:t>
            </a:r>
            <a:r>
              <a:rPr lang="en-US" sz="2800" i="1">
                <a:solidFill>
                  <a:srgbClr val="FF0000"/>
                </a:solidFill>
                <a:sym typeface="Symbol" pitchFamily="18" charset="2"/>
              </a:rPr>
              <a:t>B</a:t>
            </a:r>
            <a:r>
              <a:rPr lang="en-US" sz="2800">
                <a:solidFill>
                  <a:srgbClr val="FF0000"/>
                </a:solidFill>
                <a:sym typeface="Symbol" pitchFamily="18" charset="2"/>
              </a:rPr>
              <a:t>||</a:t>
            </a:r>
            <a:r>
              <a:rPr lang="en-US" sz="2800" i="1">
                <a:solidFill>
                  <a:srgbClr val="FF0000"/>
                </a:solidFill>
                <a:sym typeface="Symbol" pitchFamily="18" charset="2"/>
              </a:rPr>
              <a:t>A</a:t>
            </a:r>
            <a:r>
              <a:rPr lang="en-US" sz="2800">
                <a:solidFill>
                  <a:srgbClr val="FF0000"/>
                </a:solidFill>
                <a:sym typeface="Symbol" pitchFamily="18" charset="2"/>
              </a:rPr>
              <a:t></a:t>
            </a:r>
            <a:r>
              <a:rPr lang="en-US" sz="2800" i="1">
                <a:solidFill>
                  <a:srgbClr val="FF0000"/>
                </a:solidFill>
                <a:sym typeface="Symbol" pitchFamily="18" charset="2"/>
              </a:rPr>
              <a:t>B</a:t>
            </a:r>
            <a:r>
              <a:rPr lang="en-US" sz="2800">
                <a:solidFill>
                  <a:srgbClr val="FF0000"/>
                </a:solidFill>
                <a:sym typeface="Symbol" pitchFamily="18" charset="2"/>
              </a:rPr>
              <a:t>|</a:t>
            </a:r>
            <a:r>
              <a:rPr lang="en-US" sz="2800">
                <a:sym typeface="Symbol" pitchFamily="18" charset="2"/>
              </a:rPr>
              <a:t>.</a:t>
            </a:r>
          </a:p>
          <a:p>
            <a:pPr lvl="1">
              <a:defRPr/>
            </a:pPr>
            <a:r>
              <a:rPr lang="en-US" sz="2400">
                <a:sym typeface="Symbol" pitchFamily="18" charset="2"/>
              </a:rPr>
              <a:t>Nếu chúng rời nhau, thì suy ra bằng </a:t>
            </a:r>
            <a:r>
              <a:rPr lang="en-US" sz="2400">
                <a:solidFill>
                  <a:srgbClr val="FF0000"/>
                </a:solidFill>
                <a:sym typeface="Symbol" pitchFamily="18" charset="2"/>
              </a:rPr>
              <a:t>|</a:t>
            </a:r>
            <a:r>
              <a:rPr lang="en-US" sz="2400" i="1">
                <a:solidFill>
                  <a:srgbClr val="FF0000"/>
                </a:solidFill>
                <a:sym typeface="Symbol" pitchFamily="18" charset="2"/>
              </a:rPr>
              <a:t>A</a:t>
            </a:r>
            <a:r>
              <a:rPr lang="en-US" sz="2400">
                <a:solidFill>
                  <a:srgbClr val="FF0000"/>
                </a:solidFill>
                <a:sym typeface="Symbol" pitchFamily="18" charset="2"/>
              </a:rPr>
              <a:t>|+|</a:t>
            </a:r>
            <a:r>
              <a:rPr lang="en-US" sz="2400" i="1">
                <a:solidFill>
                  <a:srgbClr val="FF0000"/>
                </a:solidFill>
                <a:sym typeface="Symbol" pitchFamily="18" charset="2"/>
              </a:rPr>
              <a:t>B</a:t>
            </a:r>
            <a:r>
              <a:rPr lang="en-US" sz="2400">
                <a:solidFill>
                  <a:srgbClr val="FF0000"/>
                </a:solidFill>
                <a:sym typeface="Symbol" pitchFamily="18" charset="2"/>
              </a:rPr>
              <a:t>|</a:t>
            </a:r>
            <a:r>
              <a:rPr lang="en-US" sz="2400">
                <a:sym typeface="Symbol" pitchFamily="18" charset="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D6224B68-1A4C-4830-A8C1-B643EC3B434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73BF8D52-575B-4637-A894-5AC182F71A1A}"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8435" name="Footer Placeholder 4">
            <a:extLst>
              <a:ext uri="{FF2B5EF4-FFF2-40B4-BE49-F238E27FC236}">
                <a16:creationId xmlns:a16="http://schemas.microsoft.com/office/drawing/2014/main" id="{6A8DB357-AC51-4B81-812B-D6D4D67B46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436" name="Slide Number Placeholder 5">
            <a:extLst>
              <a:ext uri="{FF2B5EF4-FFF2-40B4-BE49-F238E27FC236}">
                <a16:creationId xmlns:a16="http://schemas.microsoft.com/office/drawing/2014/main" id="{09ED80EE-7663-434F-A8FC-F2CF725893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B9B7163-2800-4D5D-84F8-5A989C46D037}" type="slidenum">
              <a:rPr lang="en-US" altLang="en-US" sz="1400">
                <a:solidFill>
                  <a:schemeClr val="bg1"/>
                </a:solidFill>
              </a:rPr>
              <a:pPr>
                <a:spcBef>
                  <a:spcPct val="0"/>
                </a:spcBef>
                <a:buFontTx/>
                <a:buNone/>
              </a:pPr>
              <a:t>8</a:t>
            </a:fld>
            <a:endParaRPr lang="en-US" altLang="en-US" sz="1400">
              <a:solidFill>
                <a:schemeClr val="bg1"/>
              </a:solidFill>
            </a:endParaRPr>
          </a:p>
        </p:txBody>
      </p:sp>
      <p:sp>
        <p:nvSpPr>
          <p:cNvPr id="18437" name="Rectangle 2">
            <a:extLst>
              <a:ext uri="{FF2B5EF4-FFF2-40B4-BE49-F238E27FC236}">
                <a16:creationId xmlns:a16="http://schemas.microsoft.com/office/drawing/2014/main" id="{43CE2773-2F4D-4ECB-A133-F6DC32E5BFA2}"/>
              </a:ext>
            </a:extLst>
          </p:cNvPr>
          <p:cNvSpPr>
            <a:spLocks noGrp="1" noChangeArrowheads="1"/>
          </p:cNvSpPr>
          <p:nvPr>
            <p:ph type="title"/>
          </p:nvPr>
        </p:nvSpPr>
        <p:spPr/>
        <p:txBody>
          <a:bodyPr/>
          <a:lstStyle/>
          <a:p>
            <a:r>
              <a:rPr lang="en-US" altLang="en-US" sz="4000"/>
              <a:t>Ví dụ bao - lọai trừ</a:t>
            </a:r>
            <a:br>
              <a:rPr lang="en-US" altLang="en-US" sz="4000"/>
            </a:br>
            <a:r>
              <a:rPr lang="en-US" altLang="en-US" sz="4000"/>
              <a:t>Inclusion/Exclusion Example</a:t>
            </a:r>
          </a:p>
        </p:txBody>
      </p:sp>
      <p:sp>
        <p:nvSpPr>
          <p:cNvPr id="830467" name="Rectangle 3">
            <a:extLst>
              <a:ext uri="{FF2B5EF4-FFF2-40B4-BE49-F238E27FC236}">
                <a16:creationId xmlns:a16="http://schemas.microsoft.com/office/drawing/2014/main" id="{E8D262D3-FF21-4301-8A87-DD431D137449}"/>
              </a:ext>
            </a:extLst>
          </p:cNvPr>
          <p:cNvSpPr>
            <a:spLocks noGrp="1" noChangeArrowheads="1"/>
          </p:cNvSpPr>
          <p:nvPr>
            <p:ph type="body" idx="1"/>
          </p:nvPr>
        </p:nvSpPr>
        <p:spPr/>
        <p:txBody>
          <a:bodyPr/>
          <a:lstStyle/>
          <a:p>
            <a:pPr>
              <a:defRPr/>
            </a:pPr>
            <a:r>
              <a:rPr lang="en-US"/>
              <a:t>Một số qui tắc giả thiết của mật khẩu:</a:t>
            </a:r>
          </a:p>
          <a:p>
            <a:pPr lvl="1">
              <a:defRPr/>
            </a:pPr>
            <a:r>
              <a:rPr lang="en-US"/>
              <a:t>Mật khẩu dài 2 ký tự.</a:t>
            </a:r>
          </a:p>
          <a:p>
            <a:pPr lvl="1">
              <a:defRPr/>
            </a:pPr>
            <a:r>
              <a:rPr lang="en-US"/>
              <a:t>Mỗi ký tự là một chữ từ a-z, hoặc là một số 0-9, hoặc là 1 trong 10 ký tự phân cách sau !@#$%^&amp;*().</a:t>
            </a:r>
          </a:p>
          <a:p>
            <a:pPr lvl="1">
              <a:defRPr/>
            </a:pPr>
            <a:r>
              <a:rPr lang="en-US"/>
              <a:t>Mỗi mật khẩu chứa ít nhất 1 số hoặc 1 ký tự phân cách.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71CA06C0-E7FA-45B3-A594-3EA935F166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EE5F236A-8F16-48AD-A127-74794A617AE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0483" name="Footer Placeholder 4">
            <a:extLst>
              <a:ext uri="{FF2B5EF4-FFF2-40B4-BE49-F238E27FC236}">
                <a16:creationId xmlns:a16="http://schemas.microsoft.com/office/drawing/2014/main" id="{237ABDEC-368D-4194-B671-98C6D46F7E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0484" name="Slide Number Placeholder 5">
            <a:extLst>
              <a:ext uri="{FF2B5EF4-FFF2-40B4-BE49-F238E27FC236}">
                <a16:creationId xmlns:a16="http://schemas.microsoft.com/office/drawing/2014/main" id="{9637D771-BA23-4513-A5A4-10202AC67E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FF0000"/>
                </a:solidFill>
                <a:latin typeface="Times New Roman" panose="02020603050405020304" pitchFamily="18" charset="0"/>
              </a:defRPr>
            </a:lvl4pPr>
            <a:lvl5pPr marL="2057400" indent="-228600">
              <a:spcBef>
                <a:spcPct val="20000"/>
              </a:spcBef>
              <a:buChar char="»"/>
              <a:defRPr sz="2000">
                <a:solidFill>
                  <a:srgbClr val="800080"/>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800080"/>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800080"/>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800080"/>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800080"/>
                </a:solidFill>
                <a:latin typeface="Times New Roman" panose="02020603050405020304" pitchFamily="18" charset="0"/>
              </a:defRPr>
            </a:lvl9pPr>
          </a:lstStyle>
          <a:p>
            <a:pPr>
              <a:spcBef>
                <a:spcPct val="0"/>
              </a:spcBef>
              <a:buFontTx/>
              <a:buNone/>
            </a:pPr>
            <a:fld id="{DD48A2E8-46A4-429D-BD77-85C988A389D8}" type="slidenum">
              <a:rPr lang="en-US" altLang="en-US" sz="1400">
                <a:solidFill>
                  <a:schemeClr val="bg1"/>
                </a:solidFill>
              </a:rPr>
              <a:pPr>
                <a:spcBef>
                  <a:spcPct val="0"/>
                </a:spcBef>
                <a:buFontTx/>
                <a:buNone/>
              </a:pPr>
              <a:t>9</a:t>
            </a:fld>
            <a:endParaRPr lang="en-US" altLang="en-US" sz="1400">
              <a:solidFill>
                <a:schemeClr val="bg1"/>
              </a:solidFill>
            </a:endParaRPr>
          </a:p>
        </p:txBody>
      </p:sp>
      <p:sp>
        <p:nvSpPr>
          <p:cNvPr id="20485" name="Rectangle 2">
            <a:extLst>
              <a:ext uri="{FF2B5EF4-FFF2-40B4-BE49-F238E27FC236}">
                <a16:creationId xmlns:a16="http://schemas.microsoft.com/office/drawing/2014/main" id="{7D7221F7-D87C-4B65-950D-925704D234EE}"/>
              </a:ext>
            </a:extLst>
          </p:cNvPr>
          <p:cNvSpPr>
            <a:spLocks noGrp="1" noChangeArrowheads="1"/>
          </p:cNvSpPr>
          <p:nvPr>
            <p:ph type="title"/>
          </p:nvPr>
        </p:nvSpPr>
        <p:spPr/>
        <p:txBody>
          <a:bodyPr/>
          <a:lstStyle/>
          <a:p>
            <a:r>
              <a:rPr lang="en-US" altLang="en-US" sz="4000"/>
              <a:t>Giải bài toán</a:t>
            </a:r>
            <a:br>
              <a:rPr lang="en-US" altLang="en-US" sz="4000"/>
            </a:br>
            <a:r>
              <a:rPr lang="en-US" altLang="en-US" sz="4000"/>
              <a:t>Setup of Problem</a:t>
            </a:r>
          </a:p>
        </p:txBody>
      </p:sp>
      <p:sp>
        <p:nvSpPr>
          <p:cNvPr id="831491" name="Rectangle 3">
            <a:extLst>
              <a:ext uri="{FF2B5EF4-FFF2-40B4-BE49-F238E27FC236}">
                <a16:creationId xmlns:a16="http://schemas.microsoft.com/office/drawing/2014/main" id="{5D5AFB3F-C7CF-4FB2-A5EF-4AB386B7B83E}"/>
              </a:ext>
            </a:extLst>
          </p:cNvPr>
          <p:cNvSpPr>
            <a:spLocks noGrp="1" noChangeArrowheads="1"/>
          </p:cNvSpPr>
          <p:nvPr>
            <p:ph type="body" idx="1"/>
          </p:nvPr>
        </p:nvSpPr>
        <p:spPr/>
        <p:txBody>
          <a:bodyPr/>
          <a:lstStyle/>
          <a:p>
            <a:pPr>
              <a:lnSpc>
                <a:spcPct val="80000"/>
              </a:lnSpc>
              <a:defRPr/>
            </a:pPr>
            <a:r>
              <a:rPr lang="en-US" sz="2800"/>
              <a:t>Mật khẩu hợp lệ có chữ số hoặc ký tự ngăn cách ở vị trí 1 </a:t>
            </a:r>
            <a:r>
              <a:rPr lang="en-US" sz="2800" b="1"/>
              <a:t>hoặc</a:t>
            </a:r>
            <a:r>
              <a:rPr lang="en-US" sz="2800"/>
              <a:t> 2.  </a:t>
            </a:r>
          </a:p>
          <a:p>
            <a:pPr lvl="1">
              <a:lnSpc>
                <a:spcPct val="80000"/>
              </a:lnSpc>
              <a:defRPr/>
            </a:pPr>
            <a:r>
              <a:rPr lang="en-US" sz="2400"/>
              <a:t>Các t/h này chồng nhau, vậy áp dụng qui tắc trên.</a:t>
            </a:r>
          </a:p>
          <a:p>
            <a:pPr>
              <a:lnSpc>
                <a:spcPct val="80000"/>
              </a:lnSpc>
              <a:defRPr/>
            </a:pPr>
            <a:r>
              <a:rPr lang="en-US" sz="2800"/>
              <a:t>(# mật khẩu với ký hiệu OK ở vị trí #1) = (10+10)</a:t>
            </a:r>
            <a:r>
              <a:rPr lang="en-US" sz="2800">
                <a:cs typeface="Times New Roman" pitchFamily="18" charset="0"/>
              </a:rPr>
              <a:t>·(10+10+26)</a:t>
            </a:r>
            <a:endParaRPr lang="en-US" sz="2800"/>
          </a:p>
          <a:p>
            <a:pPr>
              <a:lnSpc>
                <a:spcPct val="80000"/>
              </a:lnSpc>
              <a:defRPr/>
            </a:pPr>
            <a:r>
              <a:rPr lang="en-US" sz="2800"/>
              <a:t>(# mật khẩu với ký hiệu OK ở vị trí #2): also 20</a:t>
            </a:r>
            <a:r>
              <a:rPr lang="en-US" sz="2800">
                <a:cs typeface="Times New Roman" pitchFamily="18" charset="0"/>
              </a:rPr>
              <a:t>·</a:t>
            </a:r>
            <a:r>
              <a:rPr lang="en-US" sz="2800"/>
              <a:t>46</a:t>
            </a:r>
          </a:p>
          <a:p>
            <a:pPr>
              <a:lnSpc>
                <a:spcPct val="80000"/>
              </a:lnSpc>
              <a:defRPr/>
            </a:pPr>
            <a:r>
              <a:rPr lang="en-US" sz="2800"/>
              <a:t>(# mật khẩu với cả hai ký hiệu OK ở 2 vị trí): 20</a:t>
            </a:r>
            <a:r>
              <a:rPr lang="en-US" sz="2800">
                <a:cs typeface="Times New Roman" pitchFamily="18" charset="0"/>
              </a:rPr>
              <a:t>·20</a:t>
            </a:r>
          </a:p>
          <a:p>
            <a:pPr>
              <a:lnSpc>
                <a:spcPct val="80000"/>
              </a:lnSpc>
              <a:defRPr/>
            </a:pPr>
            <a:r>
              <a:rPr lang="en-US" sz="2800">
                <a:cs typeface="Times New Roman" pitchFamily="18" charset="0"/>
              </a:rPr>
              <a:t>Tr</a:t>
            </a:r>
            <a:r>
              <a:rPr lang="en-US" sz="2800"/>
              <a:t>ả lời</a:t>
            </a:r>
            <a:r>
              <a:rPr lang="en-US" sz="2800">
                <a:cs typeface="Times New Roman" pitchFamily="18" charset="0"/>
              </a:rPr>
              <a:t>: 920+920−400 = 1,440</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rgbClr val="FF00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57150" cap="flat" cmpd="sng" algn="ctr">
          <a:solidFill>
            <a:srgbClr val="FF00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A9F6B78DC3744E9D8470E124C26259" ma:contentTypeVersion="2" ma:contentTypeDescription="Create a new document." ma:contentTypeScope="" ma:versionID="b149ba8ae3b4953ad006fb2f5fd13b32">
  <xsd:schema xmlns:xsd="http://www.w3.org/2001/XMLSchema" xmlns:xs="http://www.w3.org/2001/XMLSchema" xmlns:p="http://schemas.microsoft.com/office/2006/metadata/properties" xmlns:ns2="73daca15-9cef-4501-aeb9-30109ee6e3df" targetNamespace="http://schemas.microsoft.com/office/2006/metadata/properties" ma:root="true" ma:fieldsID="f5a5dbea68cf8a7924434da4881e9781" ns2:_="">
    <xsd:import namespace="73daca15-9cef-4501-aeb9-30109ee6e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daca15-9cef-4501-aeb9-30109ee6e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3955B0-D456-4B99-86A1-9194EFD4E44A}">
  <ds:schemaRefs>
    <ds:schemaRef ds:uri="http://schemas.microsoft.com/sharepoint/v3/contenttype/forms"/>
  </ds:schemaRefs>
</ds:datastoreItem>
</file>

<file path=customXml/itemProps2.xml><?xml version="1.0" encoding="utf-8"?>
<ds:datastoreItem xmlns:ds="http://schemas.openxmlformats.org/officeDocument/2006/customXml" ds:itemID="{C495D6C6-23D9-4EAC-A9F9-8667B4C1F6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daca15-9cef-4501-aeb9-30109ee6e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D:\Microsoft Office\Templates\Blank Presentation.pot</Template>
  <TotalTime>7371</TotalTime>
  <Words>4688</Words>
  <Application>Microsoft Office PowerPoint</Application>
  <PresentationFormat>On-screen Show (4:3)</PresentationFormat>
  <Paragraphs>535</Paragraphs>
  <Slides>50</Slides>
  <Notes>50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Times New Roman</vt:lpstr>
      <vt:lpstr>Arial</vt:lpstr>
      <vt:lpstr>Symbol</vt:lpstr>
      <vt:lpstr>MT Extra</vt:lpstr>
      <vt:lpstr>Wingdings</vt:lpstr>
      <vt:lpstr>Blank Presentation</vt:lpstr>
      <vt:lpstr>Microsoft Equation 3.0</vt:lpstr>
      <vt:lpstr>Bài #18: Tổ hợp Combinatorics</vt:lpstr>
      <vt:lpstr>Combinatorics</vt:lpstr>
      <vt:lpstr>Qui tắc tổng và tích Sum and Product Rules (§4.1)</vt:lpstr>
      <vt:lpstr>Phương án lý thuyết tập hợp Set Theoretic Version</vt:lpstr>
      <vt:lpstr>Ví dụ địa chỉ IP IP Address Example</vt:lpstr>
      <vt:lpstr>Lời giải về địa chỉ IP IP address solution</vt:lpstr>
      <vt:lpstr>Nguyên lý bao - loại trừ Inclusion-Exclusion Principle (§§4.1 &amp; 6.5)</vt:lpstr>
      <vt:lpstr>Ví dụ bao - lọai trừ Inclusion/Exclusion Example</vt:lpstr>
      <vt:lpstr>Giải bài toán Setup of Problem</vt:lpstr>
      <vt:lpstr>Nguyên lý chim bồ câu Pigeonhole Principle (§4.2)</vt:lpstr>
      <vt:lpstr>Ví dụ Nguyên lý chim bồ câu</vt:lpstr>
      <vt:lpstr>Chứng minh vui dùng nguyên lý bồ câu Fun Pigeonhole Proof (Ex. 4, p.314)</vt:lpstr>
      <vt:lpstr>A Specific Case</vt:lpstr>
      <vt:lpstr>Ví dụ vui khác Another Fun Example</vt:lpstr>
      <vt:lpstr>Mô tả bài toán Bóng chày</vt:lpstr>
      <vt:lpstr>Nguyên lý lồng chim bồ câu tổng quát Generalized Pigeonhole Principle (GPP)</vt:lpstr>
      <vt:lpstr>Chứng minh - Proof of G.P.P.</vt:lpstr>
      <vt:lpstr>Ví dụ  - G.P.P. Example</vt:lpstr>
      <vt:lpstr>Hoán vị - Permutations (§4.3)</vt:lpstr>
      <vt:lpstr>Ví dụ - Permutation Example</vt:lpstr>
      <vt:lpstr>Tổ hợp - Combinations (§4.3)</vt:lpstr>
      <vt:lpstr>Ví dụ - Combination Example</vt:lpstr>
      <vt:lpstr>Chỉnh hợp và tổ hợp suy rộng</vt:lpstr>
      <vt:lpstr>Chỉnh hợp có lặp</vt:lpstr>
      <vt:lpstr>Tổ hợp lặp</vt:lpstr>
      <vt:lpstr>Ví dụ tổ hợp lặp</vt:lpstr>
      <vt:lpstr>Số tổ hợp lặp</vt:lpstr>
      <vt:lpstr>Số nghiệm không âm của phương trình</vt:lpstr>
      <vt:lpstr>Hoán vị có các phần tử giống nhau </vt:lpstr>
      <vt:lpstr>Hoán vị có các phần tử giống nhau </vt:lpstr>
      <vt:lpstr>Phân bố đồ vật vào hộp</vt:lpstr>
      <vt:lpstr>Số cách chia quân bài</vt:lpstr>
      <vt:lpstr>Số cách xếp đồ vật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CISE Department</Manager>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Michael P. Frank</dc:creator>
  <dc:description>Slides developed at the University of Florida_x000d_
for course COT3100, Applications of_x000d_
Discrete Structures, Spring 2001 &amp; 2003.</dc:description>
  <cp:lastModifiedBy>Phúc Nguyễn Quang</cp:lastModifiedBy>
  <cp:revision>122</cp:revision>
  <dcterms:created xsi:type="dcterms:W3CDTF">2001-01-08T01:48:20Z</dcterms:created>
  <dcterms:modified xsi:type="dcterms:W3CDTF">2020-09-30T15:38:55Z</dcterms:modified>
</cp:coreProperties>
</file>